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94" r:id="rId2"/>
    <p:sldId id="485" r:id="rId3"/>
    <p:sldId id="518" r:id="rId4"/>
    <p:sldId id="512" r:id="rId5"/>
    <p:sldId id="522" r:id="rId6"/>
    <p:sldId id="513" r:id="rId7"/>
    <p:sldId id="515" r:id="rId8"/>
    <p:sldId id="517" r:id="rId9"/>
    <p:sldId id="509" r:id="rId10"/>
  </p:sldIdLst>
  <p:sldSz cx="12192000" cy="6858000"/>
  <p:notesSz cx="6858000" cy="9144000"/>
  <p:custDataLst>
    <p:tags r:id="rId1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599"/>
    <a:srgbClr val="BFBFBF"/>
    <a:srgbClr val="D9D9D9"/>
    <a:srgbClr val="12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87054"/>
  </p:normalViewPr>
  <p:slideViewPr>
    <p:cSldViewPr snapToGrid="0" snapToObjects="1">
      <p:cViewPr varScale="1">
        <p:scale>
          <a:sx n="101" d="100"/>
          <a:sy n="101" d="100"/>
        </p:scale>
        <p:origin x="114" y="420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9366502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2019/9/25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0584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3175"/>
            <a:ext cx="12190415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59279"/>
            <a:ext cx="1879600" cy="485141"/>
            <a:chOff x="0" y="12699"/>
            <a:chExt cx="1879600" cy="485140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 dirty="0"/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945" y="12699"/>
              <a:ext cx="90171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/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</p:txBody>
      </p:sp>
      <p:sp>
        <p:nvSpPr>
          <p:cNvPr id="218" name="Text Box 6"/>
          <p:cNvSpPr txBox="1"/>
          <p:nvPr/>
        </p:nvSpPr>
        <p:spPr>
          <a:xfrm>
            <a:off x="1878330" y="2570251"/>
            <a:ext cx="910971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缓存的引入及设计</a:t>
            </a:r>
            <a:endParaRPr lang="zh-CN" sz="4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8309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缓存的引入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缓存的架构设计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架构设计的考量点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491281" y="24438"/>
              <a:ext cx="897038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3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pic>
        <p:nvPicPr>
          <p:cNvPr id="15" name="Picture 3" descr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264" y="3689999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/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缓存的引入及设计架构</a:t>
            </a:r>
          </a:p>
        </p:txBody>
      </p:sp>
      <p:sp>
        <p:nvSpPr>
          <p:cNvPr id="8" name="î$ḷïdè"/>
          <p:cNvSpPr/>
          <p:nvPr/>
        </p:nvSpPr>
        <p:spPr>
          <a:xfrm flipH="1">
            <a:off x="1757463" y="1691532"/>
            <a:ext cx="4430722" cy="4430721"/>
          </a:xfrm>
          <a:prstGeom prst="ellipse">
            <a:avLst/>
          </a:prstGeom>
          <a:solidFill>
            <a:schemeClr val="bg1">
              <a:lumMod val="95000"/>
              <a:alpha val="5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9" name="iśḷîďê"/>
          <p:cNvSpPr/>
          <p:nvPr/>
        </p:nvSpPr>
        <p:spPr>
          <a:xfrm flipH="1">
            <a:off x="1098550" y="2344982"/>
            <a:ext cx="9994900" cy="1383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0" name="íşḻiďê"/>
          <p:cNvSpPr/>
          <p:nvPr/>
        </p:nvSpPr>
        <p:spPr>
          <a:xfrm flipH="1">
            <a:off x="6730998" y="2128762"/>
            <a:ext cx="2735702" cy="4358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wrap="square" lIns="91440" tIns="45720" rIns="91440" bIns="4572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选择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组件</a:t>
            </a:r>
            <a:endParaRPr lang="en-US" altLang="zh-CN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ïṣľïďé"/>
          <p:cNvSpPr/>
          <p:nvPr/>
        </p:nvSpPr>
        <p:spPr bwMode="auto">
          <a:xfrm flipH="1">
            <a:off x="6730999" y="2513017"/>
            <a:ext cx="3520400" cy="11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Local-Cache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开源：</a:t>
            </a: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Redis</a:t>
            </a: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</a:t>
            </a: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Memcached</a:t>
            </a: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</a:t>
            </a: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Pika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自研、开源二次开发</a:t>
            </a:r>
            <a:endParaRPr lang="en-US" altLang="zh-CN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íSlîḓê"/>
          <p:cNvSpPr/>
          <p:nvPr/>
        </p:nvSpPr>
        <p:spPr>
          <a:xfrm flipH="1">
            <a:off x="1098550" y="4301930"/>
            <a:ext cx="9994900" cy="1383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3765"/>
            <a:endParaRPr dirty="0"/>
          </a:p>
        </p:txBody>
      </p:sp>
      <p:sp>
        <p:nvSpPr>
          <p:cNvPr id="13" name="í$1îḋé"/>
          <p:cNvSpPr/>
          <p:nvPr/>
        </p:nvSpPr>
        <p:spPr>
          <a:xfrm flipH="1">
            <a:off x="6730997" y="4085711"/>
            <a:ext cx="2735703" cy="43589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wrap="square" lIns="91440" tIns="45720" rIns="91440" bIns="4572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设计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数据结构</a:t>
            </a:r>
            <a:endParaRPr lang="en-US" altLang="zh-CN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ïṣḻíḓé"/>
          <p:cNvSpPr/>
          <p:nvPr/>
        </p:nvSpPr>
        <p:spPr bwMode="auto">
          <a:xfrm flipH="1">
            <a:off x="6730996" y="4621750"/>
            <a:ext cx="4109456" cy="116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Simple KV</a:t>
            </a: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Json</a:t>
            </a: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</a:t>
            </a: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Protocol Buffer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Hash</a:t>
            </a: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</a:t>
            </a: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Set</a:t>
            </a: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</a:t>
            </a: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List</a:t>
            </a: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</a:t>
            </a: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Geo</a:t>
            </a:r>
          </a:p>
        </p:txBody>
      </p:sp>
      <p:sp>
        <p:nvSpPr>
          <p:cNvPr id="15" name="ïŝḻîde"/>
          <p:cNvSpPr/>
          <p:nvPr/>
        </p:nvSpPr>
        <p:spPr>
          <a:xfrm>
            <a:off x="2034703" y="1969156"/>
            <a:ext cx="3876242" cy="3875472"/>
          </a:xfrm>
          <a:prstGeom prst="ellipse">
            <a:avLst/>
          </a:prstGeom>
          <a:blipFill>
            <a:blip r:embed="rId4"/>
            <a:srcRect/>
            <a:stretch>
              <a:fillRect l="-25067" r="-2490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liďê"/>
          <p:cNvSpPr/>
          <p:nvPr/>
        </p:nvSpPr>
        <p:spPr>
          <a:xfrm>
            <a:off x="7349682" y="6233067"/>
            <a:ext cx="3761360" cy="142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iṥ1îdè"/>
          <p:cNvSpPr/>
          <p:nvPr/>
        </p:nvSpPr>
        <p:spPr>
          <a:xfrm>
            <a:off x="1352710" y="6233067"/>
            <a:ext cx="4346371" cy="142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íśḻïdè"/>
          <p:cNvSpPr/>
          <p:nvPr/>
        </p:nvSpPr>
        <p:spPr bwMode="auto">
          <a:xfrm>
            <a:off x="3153786" y="5755184"/>
            <a:ext cx="4663121" cy="620832"/>
          </a:xfrm>
          <a:custGeom>
            <a:avLst/>
            <a:gdLst>
              <a:gd name="T0" fmla="*/ 2000 w 2000"/>
              <a:gd name="T1" fmla="*/ 205 h 266"/>
              <a:gd name="T2" fmla="*/ 2000 w 2000"/>
              <a:gd name="T3" fmla="*/ 266 h 266"/>
              <a:gd name="T4" fmla="*/ 1344 w 2000"/>
              <a:gd name="T5" fmla="*/ 266 h 266"/>
              <a:gd name="T6" fmla="*/ 1314 w 2000"/>
              <a:gd name="T7" fmla="*/ 245 h 266"/>
              <a:gd name="T8" fmla="*/ 1325 w 2000"/>
              <a:gd name="T9" fmla="*/ 212 h 266"/>
              <a:gd name="T10" fmla="*/ 1344 w 2000"/>
              <a:gd name="T11" fmla="*/ 162 h 266"/>
              <a:gd name="T12" fmla="*/ 1353 w 2000"/>
              <a:gd name="T13" fmla="*/ 140 h 266"/>
              <a:gd name="T14" fmla="*/ 1374 w 2000"/>
              <a:gd name="T15" fmla="*/ 132 h 266"/>
              <a:gd name="T16" fmla="*/ 1376 w 2000"/>
              <a:gd name="T17" fmla="*/ 131 h 266"/>
              <a:gd name="T18" fmla="*/ 1376 w 2000"/>
              <a:gd name="T19" fmla="*/ 66 h 266"/>
              <a:gd name="T20" fmla="*/ 1376 w 2000"/>
              <a:gd name="T21" fmla="*/ 61 h 266"/>
              <a:gd name="T22" fmla="*/ 1218 w 2000"/>
              <a:gd name="T23" fmla="*/ 61 h 266"/>
              <a:gd name="T24" fmla="*/ 1212 w 2000"/>
              <a:gd name="T25" fmla="*/ 60 h 266"/>
              <a:gd name="T26" fmla="*/ 1206 w 2000"/>
              <a:gd name="T27" fmla="*/ 61 h 266"/>
              <a:gd name="T28" fmla="*/ 1131 w 2000"/>
              <a:gd name="T29" fmla="*/ 61 h 266"/>
              <a:gd name="T30" fmla="*/ 1131 w 2000"/>
              <a:gd name="T31" fmla="*/ 66 h 266"/>
              <a:gd name="T32" fmla="*/ 1131 w 2000"/>
              <a:gd name="T33" fmla="*/ 131 h 266"/>
              <a:gd name="T34" fmla="*/ 1133 w 2000"/>
              <a:gd name="T35" fmla="*/ 132 h 266"/>
              <a:gd name="T36" fmla="*/ 1154 w 2000"/>
              <a:gd name="T37" fmla="*/ 140 h 266"/>
              <a:gd name="T38" fmla="*/ 1163 w 2000"/>
              <a:gd name="T39" fmla="*/ 162 h 266"/>
              <a:gd name="T40" fmla="*/ 1182 w 2000"/>
              <a:gd name="T41" fmla="*/ 212 h 266"/>
              <a:gd name="T42" fmla="*/ 1193 w 2000"/>
              <a:gd name="T43" fmla="*/ 245 h 266"/>
              <a:gd name="T44" fmla="*/ 1164 w 2000"/>
              <a:gd name="T45" fmla="*/ 266 h 266"/>
              <a:gd name="T46" fmla="*/ 0 w 2000"/>
              <a:gd name="T47" fmla="*/ 266 h 266"/>
              <a:gd name="T48" fmla="*/ 0 w 2000"/>
              <a:gd name="T49" fmla="*/ 205 h 266"/>
              <a:gd name="T50" fmla="*/ 1109 w 2000"/>
              <a:gd name="T51" fmla="*/ 205 h 266"/>
              <a:gd name="T52" fmla="*/ 1104 w 2000"/>
              <a:gd name="T53" fmla="*/ 186 h 266"/>
              <a:gd name="T54" fmla="*/ 1070 w 2000"/>
              <a:gd name="T55" fmla="*/ 133 h 266"/>
              <a:gd name="T56" fmla="*/ 1070 w 2000"/>
              <a:gd name="T57" fmla="*/ 68 h 266"/>
              <a:gd name="T58" fmla="*/ 1082 w 2000"/>
              <a:gd name="T59" fmla="*/ 20 h 266"/>
              <a:gd name="T60" fmla="*/ 1127 w 2000"/>
              <a:gd name="T61" fmla="*/ 0 h 266"/>
              <a:gd name="T62" fmla="*/ 1206 w 2000"/>
              <a:gd name="T63" fmla="*/ 0 h 266"/>
              <a:gd name="T64" fmla="*/ 1212 w 2000"/>
              <a:gd name="T65" fmla="*/ 1 h 266"/>
              <a:gd name="T66" fmla="*/ 1218 w 2000"/>
              <a:gd name="T67" fmla="*/ 0 h 266"/>
              <a:gd name="T68" fmla="*/ 1380 w 2000"/>
              <a:gd name="T69" fmla="*/ 0 h 266"/>
              <a:gd name="T70" fmla="*/ 1425 w 2000"/>
              <a:gd name="T71" fmla="*/ 20 h 266"/>
              <a:gd name="T72" fmla="*/ 1437 w 2000"/>
              <a:gd name="T73" fmla="*/ 68 h 266"/>
              <a:gd name="T74" fmla="*/ 1437 w 2000"/>
              <a:gd name="T75" fmla="*/ 133 h 266"/>
              <a:gd name="T76" fmla="*/ 1403 w 2000"/>
              <a:gd name="T77" fmla="*/ 186 h 266"/>
              <a:gd name="T78" fmla="*/ 1398 w 2000"/>
              <a:gd name="T79" fmla="*/ 205 h 266"/>
              <a:gd name="T80" fmla="*/ 2000 w 2000"/>
              <a:gd name="T81" fmla="*/ 20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0" h="266">
                <a:moveTo>
                  <a:pt x="2000" y="205"/>
                </a:moveTo>
                <a:cubicBezTo>
                  <a:pt x="2000" y="266"/>
                  <a:pt x="2000" y="266"/>
                  <a:pt x="2000" y="266"/>
                </a:cubicBezTo>
                <a:cubicBezTo>
                  <a:pt x="1344" y="266"/>
                  <a:pt x="1344" y="266"/>
                  <a:pt x="1344" y="266"/>
                </a:cubicBezTo>
                <a:cubicBezTo>
                  <a:pt x="1330" y="266"/>
                  <a:pt x="1318" y="258"/>
                  <a:pt x="1314" y="245"/>
                </a:cubicBezTo>
                <a:cubicBezTo>
                  <a:pt x="1310" y="233"/>
                  <a:pt x="1314" y="219"/>
                  <a:pt x="1325" y="212"/>
                </a:cubicBezTo>
                <a:cubicBezTo>
                  <a:pt x="1327" y="210"/>
                  <a:pt x="1344" y="194"/>
                  <a:pt x="1344" y="162"/>
                </a:cubicBezTo>
                <a:cubicBezTo>
                  <a:pt x="1344" y="154"/>
                  <a:pt x="1347" y="146"/>
                  <a:pt x="1353" y="140"/>
                </a:cubicBezTo>
                <a:cubicBezTo>
                  <a:pt x="1359" y="134"/>
                  <a:pt x="1366" y="131"/>
                  <a:pt x="1374" y="132"/>
                </a:cubicBezTo>
                <a:cubicBezTo>
                  <a:pt x="1375" y="132"/>
                  <a:pt x="1375" y="131"/>
                  <a:pt x="1376" y="131"/>
                </a:cubicBezTo>
                <a:cubicBezTo>
                  <a:pt x="1376" y="66"/>
                  <a:pt x="1376" y="66"/>
                  <a:pt x="1376" y="66"/>
                </a:cubicBezTo>
                <a:cubicBezTo>
                  <a:pt x="1376" y="64"/>
                  <a:pt x="1376" y="63"/>
                  <a:pt x="1376" y="61"/>
                </a:cubicBezTo>
                <a:cubicBezTo>
                  <a:pt x="1218" y="61"/>
                  <a:pt x="1218" y="61"/>
                  <a:pt x="1218" y="61"/>
                </a:cubicBezTo>
                <a:cubicBezTo>
                  <a:pt x="1216" y="61"/>
                  <a:pt x="1214" y="61"/>
                  <a:pt x="1212" y="60"/>
                </a:cubicBezTo>
                <a:cubicBezTo>
                  <a:pt x="1210" y="61"/>
                  <a:pt x="1208" y="61"/>
                  <a:pt x="1206" y="61"/>
                </a:cubicBezTo>
                <a:cubicBezTo>
                  <a:pt x="1131" y="61"/>
                  <a:pt x="1131" y="61"/>
                  <a:pt x="1131" y="61"/>
                </a:cubicBezTo>
                <a:cubicBezTo>
                  <a:pt x="1131" y="63"/>
                  <a:pt x="1131" y="64"/>
                  <a:pt x="1131" y="66"/>
                </a:cubicBezTo>
                <a:cubicBezTo>
                  <a:pt x="1131" y="131"/>
                  <a:pt x="1131" y="131"/>
                  <a:pt x="1131" y="131"/>
                </a:cubicBezTo>
                <a:cubicBezTo>
                  <a:pt x="1132" y="131"/>
                  <a:pt x="1132" y="132"/>
                  <a:pt x="1133" y="132"/>
                </a:cubicBezTo>
                <a:cubicBezTo>
                  <a:pt x="1141" y="131"/>
                  <a:pt x="1149" y="134"/>
                  <a:pt x="1154" y="140"/>
                </a:cubicBezTo>
                <a:cubicBezTo>
                  <a:pt x="1161" y="146"/>
                  <a:pt x="1163" y="154"/>
                  <a:pt x="1163" y="162"/>
                </a:cubicBezTo>
                <a:cubicBezTo>
                  <a:pt x="1163" y="194"/>
                  <a:pt x="1180" y="210"/>
                  <a:pt x="1182" y="212"/>
                </a:cubicBezTo>
                <a:cubicBezTo>
                  <a:pt x="1193" y="219"/>
                  <a:pt x="1197" y="233"/>
                  <a:pt x="1193" y="245"/>
                </a:cubicBezTo>
                <a:cubicBezTo>
                  <a:pt x="1189" y="258"/>
                  <a:pt x="1177" y="266"/>
                  <a:pt x="1164" y="26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05"/>
                  <a:pt x="0" y="205"/>
                  <a:pt x="0" y="205"/>
                </a:cubicBezTo>
                <a:cubicBezTo>
                  <a:pt x="1109" y="205"/>
                  <a:pt x="1109" y="205"/>
                  <a:pt x="1109" y="205"/>
                </a:cubicBezTo>
                <a:cubicBezTo>
                  <a:pt x="1107" y="199"/>
                  <a:pt x="1106" y="193"/>
                  <a:pt x="1104" y="186"/>
                </a:cubicBezTo>
                <a:cubicBezTo>
                  <a:pt x="1085" y="177"/>
                  <a:pt x="1070" y="159"/>
                  <a:pt x="1070" y="133"/>
                </a:cubicBezTo>
                <a:cubicBezTo>
                  <a:pt x="1070" y="68"/>
                  <a:pt x="1070" y="68"/>
                  <a:pt x="1070" y="68"/>
                </a:cubicBezTo>
                <a:cubicBezTo>
                  <a:pt x="1069" y="59"/>
                  <a:pt x="1068" y="37"/>
                  <a:pt x="1082" y="20"/>
                </a:cubicBezTo>
                <a:cubicBezTo>
                  <a:pt x="1089" y="11"/>
                  <a:pt x="1103" y="0"/>
                  <a:pt x="1127" y="0"/>
                </a:cubicBezTo>
                <a:cubicBezTo>
                  <a:pt x="1206" y="0"/>
                  <a:pt x="1206" y="0"/>
                  <a:pt x="1206" y="0"/>
                </a:cubicBezTo>
                <a:cubicBezTo>
                  <a:pt x="1208" y="0"/>
                  <a:pt x="1210" y="0"/>
                  <a:pt x="1212" y="1"/>
                </a:cubicBezTo>
                <a:cubicBezTo>
                  <a:pt x="1214" y="0"/>
                  <a:pt x="1216" y="0"/>
                  <a:pt x="1218" y="0"/>
                </a:cubicBezTo>
                <a:cubicBezTo>
                  <a:pt x="1380" y="0"/>
                  <a:pt x="1380" y="0"/>
                  <a:pt x="1380" y="0"/>
                </a:cubicBezTo>
                <a:cubicBezTo>
                  <a:pt x="1404" y="0"/>
                  <a:pt x="1418" y="11"/>
                  <a:pt x="1425" y="20"/>
                </a:cubicBezTo>
                <a:cubicBezTo>
                  <a:pt x="1439" y="37"/>
                  <a:pt x="1438" y="59"/>
                  <a:pt x="1437" y="68"/>
                </a:cubicBezTo>
                <a:cubicBezTo>
                  <a:pt x="1437" y="133"/>
                  <a:pt x="1437" y="133"/>
                  <a:pt x="1437" y="133"/>
                </a:cubicBezTo>
                <a:cubicBezTo>
                  <a:pt x="1437" y="154"/>
                  <a:pt x="1425" y="176"/>
                  <a:pt x="1403" y="186"/>
                </a:cubicBezTo>
                <a:cubicBezTo>
                  <a:pt x="1402" y="193"/>
                  <a:pt x="1400" y="199"/>
                  <a:pt x="1398" y="205"/>
                </a:cubicBezTo>
                <a:lnTo>
                  <a:pt x="2000" y="2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" name="íś1îḓè"/>
          <p:cNvSpPr/>
          <p:nvPr/>
        </p:nvSpPr>
        <p:spPr bwMode="auto">
          <a:xfrm>
            <a:off x="5802662" y="4966824"/>
            <a:ext cx="176394" cy="680945"/>
          </a:xfrm>
          <a:custGeom>
            <a:avLst/>
            <a:gdLst>
              <a:gd name="T0" fmla="*/ 76 w 76"/>
              <a:gd name="T1" fmla="*/ 292 h 292"/>
              <a:gd name="T2" fmla="*/ 53 w 76"/>
              <a:gd name="T3" fmla="*/ 292 h 292"/>
              <a:gd name="T4" fmla="*/ 0 w 76"/>
              <a:gd name="T5" fmla="*/ 10 h 292"/>
              <a:gd name="T6" fmla="*/ 21 w 76"/>
              <a:gd name="T7" fmla="*/ 0 h 292"/>
              <a:gd name="T8" fmla="*/ 76 w 76"/>
              <a:gd name="T9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292">
                <a:moveTo>
                  <a:pt x="76" y="292"/>
                </a:moveTo>
                <a:cubicBezTo>
                  <a:pt x="53" y="292"/>
                  <a:pt x="53" y="292"/>
                  <a:pt x="53" y="292"/>
                </a:cubicBezTo>
                <a:cubicBezTo>
                  <a:pt x="53" y="118"/>
                  <a:pt x="1" y="11"/>
                  <a:pt x="0" y="1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4"/>
                  <a:pt x="76" y="112"/>
                  <a:pt x="76" y="2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íṥḻiḍe"/>
          <p:cNvSpPr/>
          <p:nvPr/>
        </p:nvSpPr>
        <p:spPr bwMode="auto">
          <a:xfrm>
            <a:off x="6149539" y="4946130"/>
            <a:ext cx="177380" cy="680945"/>
          </a:xfrm>
          <a:custGeom>
            <a:avLst/>
            <a:gdLst>
              <a:gd name="T0" fmla="*/ 24 w 76"/>
              <a:gd name="T1" fmla="*/ 292 h 292"/>
              <a:gd name="T2" fmla="*/ 0 w 76"/>
              <a:gd name="T3" fmla="*/ 292 h 292"/>
              <a:gd name="T4" fmla="*/ 55 w 76"/>
              <a:gd name="T5" fmla="*/ 0 h 292"/>
              <a:gd name="T6" fmla="*/ 76 w 76"/>
              <a:gd name="T7" fmla="*/ 11 h 292"/>
              <a:gd name="T8" fmla="*/ 66 w 76"/>
              <a:gd name="T9" fmla="*/ 6 h 292"/>
              <a:gd name="T10" fmla="*/ 76 w 76"/>
              <a:gd name="T11" fmla="*/ 11 h 292"/>
              <a:gd name="T12" fmla="*/ 24 w 76"/>
              <a:gd name="T1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292">
                <a:moveTo>
                  <a:pt x="24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0" y="113"/>
                  <a:pt x="53" y="5"/>
                  <a:pt x="55" y="0"/>
                </a:cubicBezTo>
                <a:cubicBezTo>
                  <a:pt x="76" y="11"/>
                  <a:pt x="76" y="11"/>
                  <a:pt x="76" y="11"/>
                </a:cubicBezTo>
                <a:cubicBezTo>
                  <a:pt x="66" y="6"/>
                  <a:pt x="66" y="6"/>
                  <a:pt x="66" y="6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24" y="119"/>
                  <a:pt x="24" y="2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íṧḻîḍé"/>
          <p:cNvSpPr/>
          <p:nvPr/>
        </p:nvSpPr>
        <p:spPr bwMode="auto">
          <a:xfrm>
            <a:off x="5862774" y="2602734"/>
            <a:ext cx="1433822" cy="1428900"/>
          </a:xfrm>
          <a:custGeom>
            <a:avLst/>
            <a:gdLst>
              <a:gd name="T0" fmla="*/ 109 w 615"/>
              <a:gd name="T1" fmla="*/ 156 h 613"/>
              <a:gd name="T2" fmla="*/ 50 w 615"/>
              <a:gd name="T3" fmla="*/ 137 h 613"/>
              <a:gd name="T4" fmla="*/ 70 w 615"/>
              <a:gd name="T5" fmla="*/ 231 h 613"/>
              <a:gd name="T6" fmla="*/ 59 w 615"/>
              <a:gd name="T7" fmla="*/ 270 h 613"/>
              <a:gd name="T8" fmla="*/ 1 w 615"/>
              <a:gd name="T9" fmla="*/ 344 h 613"/>
              <a:gd name="T10" fmla="*/ 73 w 615"/>
              <a:gd name="T11" fmla="*/ 393 h 613"/>
              <a:gd name="T12" fmla="*/ 26 w 615"/>
              <a:gd name="T13" fmla="*/ 432 h 613"/>
              <a:gd name="T14" fmla="*/ 116 w 615"/>
              <a:gd name="T15" fmla="*/ 466 h 613"/>
              <a:gd name="T16" fmla="*/ 144 w 615"/>
              <a:gd name="T17" fmla="*/ 496 h 613"/>
              <a:gd name="T18" fmla="*/ 175 w 615"/>
              <a:gd name="T19" fmla="*/ 583 h 613"/>
              <a:gd name="T20" fmla="*/ 267 w 615"/>
              <a:gd name="T21" fmla="*/ 553 h 613"/>
              <a:gd name="T22" fmla="*/ 277 w 615"/>
              <a:gd name="T23" fmla="*/ 613 h 613"/>
              <a:gd name="T24" fmla="*/ 351 w 615"/>
              <a:gd name="T25" fmla="*/ 552 h 613"/>
              <a:gd name="T26" fmla="*/ 409 w 615"/>
              <a:gd name="T27" fmla="*/ 536 h 613"/>
              <a:gd name="T28" fmla="*/ 503 w 615"/>
              <a:gd name="T29" fmla="*/ 545 h 613"/>
              <a:gd name="T30" fmla="*/ 479 w 615"/>
              <a:gd name="T31" fmla="*/ 487 h 613"/>
              <a:gd name="T32" fmla="*/ 507 w 615"/>
              <a:gd name="T33" fmla="*/ 458 h 613"/>
              <a:gd name="T34" fmla="*/ 593 w 615"/>
              <a:gd name="T35" fmla="*/ 421 h 613"/>
              <a:gd name="T36" fmla="*/ 544 w 615"/>
              <a:gd name="T37" fmla="*/ 382 h 613"/>
              <a:gd name="T38" fmla="*/ 555 w 615"/>
              <a:gd name="T39" fmla="*/ 344 h 613"/>
              <a:gd name="T40" fmla="*/ 613 w 615"/>
              <a:gd name="T41" fmla="*/ 270 h 613"/>
              <a:gd name="T42" fmla="*/ 551 w 615"/>
              <a:gd name="T43" fmla="*/ 259 h 613"/>
              <a:gd name="T44" fmla="*/ 542 w 615"/>
              <a:gd name="T45" fmla="*/ 220 h 613"/>
              <a:gd name="T46" fmla="*/ 558 w 615"/>
              <a:gd name="T47" fmla="*/ 127 h 613"/>
              <a:gd name="T48" fmla="*/ 494 w 615"/>
              <a:gd name="T49" fmla="*/ 145 h 613"/>
              <a:gd name="T50" fmla="*/ 464 w 615"/>
              <a:gd name="T51" fmla="*/ 113 h 613"/>
              <a:gd name="T52" fmla="*/ 437 w 615"/>
              <a:gd name="T53" fmla="*/ 35 h 613"/>
              <a:gd name="T54" fmla="*/ 397 w 615"/>
              <a:gd name="T55" fmla="*/ 77 h 613"/>
              <a:gd name="T56" fmla="*/ 348 w 615"/>
              <a:gd name="T57" fmla="*/ 60 h 613"/>
              <a:gd name="T58" fmla="*/ 275 w 615"/>
              <a:gd name="T59" fmla="*/ 0 h 613"/>
              <a:gd name="T60" fmla="*/ 264 w 615"/>
              <a:gd name="T61" fmla="*/ 62 h 613"/>
              <a:gd name="T62" fmla="*/ 205 w 615"/>
              <a:gd name="T63" fmla="*/ 78 h 613"/>
              <a:gd name="T64" fmla="*/ 112 w 615"/>
              <a:gd name="T65" fmla="*/ 69 h 613"/>
              <a:gd name="T66" fmla="*/ 414 w 615"/>
              <a:gd name="T67" fmla="*/ 131 h 613"/>
              <a:gd name="T68" fmla="*/ 200 w 615"/>
              <a:gd name="T69" fmla="*/ 484 h 613"/>
              <a:gd name="T70" fmla="*/ 414 w 615"/>
              <a:gd name="T71" fmla="*/ 131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5" h="613">
                <a:moveTo>
                  <a:pt x="136" y="126"/>
                </a:moveTo>
                <a:cubicBezTo>
                  <a:pt x="126" y="135"/>
                  <a:pt x="117" y="145"/>
                  <a:pt x="109" y="156"/>
                </a:cubicBezTo>
                <a:cubicBezTo>
                  <a:pt x="108" y="155"/>
                  <a:pt x="108" y="155"/>
                  <a:pt x="108" y="155"/>
                </a:cubicBezTo>
                <a:cubicBezTo>
                  <a:pt x="50" y="137"/>
                  <a:pt x="50" y="137"/>
                  <a:pt x="50" y="137"/>
                </a:cubicBezTo>
                <a:cubicBezTo>
                  <a:pt x="21" y="192"/>
                  <a:pt x="21" y="192"/>
                  <a:pt x="21" y="192"/>
                </a:cubicBezTo>
                <a:cubicBezTo>
                  <a:pt x="70" y="231"/>
                  <a:pt x="70" y="231"/>
                  <a:pt x="70" y="231"/>
                </a:cubicBezTo>
                <a:cubicBezTo>
                  <a:pt x="66" y="244"/>
                  <a:pt x="63" y="257"/>
                  <a:pt x="61" y="270"/>
                </a:cubicBezTo>
                <a:cubicBezTo>
                  <a:pt x="59" y="270"/>
                  <a:pt x="59" y="270"/>
                  <a:pt x="59" y="270"/>
                </a:cubicBezTo>
                <a:cubicBezTo>
                  <a:pt x="0" y="281"/>
                  <a:pt x="0" y="281"/>
                  <a:pt x="0" y="281"/>
                </a:cubicBezTo>
                <a:cubicBezTo>
                  <a:pt x="1" y="344"/>
                  <a:pt x="1" y="344"/>
                  <a:pt x="1" y="344"/>
                </a:cubicBezTo>
                <a:cubicBezTo>
                  <a:pt x="62" y="354"/>
                  <a:pt x="62" y="354"/>
                  <a:pt x="62" y="354"/>
                </a:cubicBezTo>
                <a:cubicBezTo>
                  <a:pt x="65" y="367"/>
                  <a:pt x="69" y="380"/>
                  <a:pt x="73" y="393"/>
                </a:cubicBezTo>
                <a:cubicBezTo>
                  <a:pt x="72" y="394"/>
                  <a:pt x="72" y="394"/>
                  <a:pt x="72" y="394"/>
                </a:cubicBezTo>
                <a:cubicBezTo>
                  <a:pt x="26" y="432"/>
                  <a:pt x="26" y="432"/>
                  <a:pt x="26" y="432"/>
                </a:cubicBezTo>
                <a:cubicBezTo>
                  <a:pt x="57" y="486"/>
                  <a:pt x="57" y="486"/>
                  <a:pt x="57" y="486"/>
                </a:cubicBezTo>
                <a:cubicBezTo>
                  <a:pt x="116" y="466"/>
                  <a:pt x="116" y="466"/>
                  <a:pt x="116" y="466"/>
                </a:cubicBezTo>
                <a:cubicBezTo>
                  <a:pt x="124" y="477"/>
                  <a:pt x="128" y="483"/>
                  <a:pt x="144" y="495"/>
                </a:cubicBezTo>
                <a:cubicBezTo>
                  <a:pt x="144" y="496"/>
                  <a:pt x="144" y="496"/>
                  <a:pt x="144" y="496"/>
                </a:cubicBezTo>
                <a:cubicBezTo>
                  <a:pt x="122" y="551"/>
                  <a:pt x="122" y="551"/>
                  <a:pt x="122" y="551"/>
                </a:cubicBezTo>
                <a:cubicBezTo>
                  <a:pt x="175" y="583"/>
                  <a:pt x="175" y="583"/>
                  <a:pt x="175" y="583"/>
                </a:cubicBezTo>
                <a:cubicBezTo>
                  <a:pt x="216" y="538"/>
                  <a:pt x="216" y="538"/>
                  <a:pt x="216" y="538"/>
                </a:cubicBezTo>
                <a:cubicBezTo>
                  <a:pt x="233" y="545"/>
                  <a:pt x="249" y="550"/>
                  <a:pt x="267" y="553"/>
                </a:cubicBezTo>
                <a:cubicBezTo>
                  <a:pt x="266" y="554"/>
                  <a:pt x="266" y="554"/>
                  <a:pt x="266" y="554"/>
                </a:cubicBezTo>
                <a:cubicBezTo>
                  <a:pt x="277" y="613"/>
                  <a:pt x="277" y="613"/>
                  <a:pt x="277" y="613"/>
                </a:cubicBezTo>
                <a:cubicBezTo>
                  <a:pt x="339" y="613"/>
                  <a:pt x="339" y="613"/>
                  <a:pt x="339" y="613"/>
                </a:cubicBezTo>
                <a:cubicBezTo>
                  <a:pt x="351" y="552"/>
                  <a:pt x="351" y="552"/>
                  <a:pt x="351" y="552"/>
                </a:cubicBezTo>
                <a:cubicBezTo>
                  <a:pt x="371" y="549"/>
                  <a:pt x="390" y="543"/>
                  <a:pt x="409" y="534"/>
                </a:cubicBezTo>
                <a:cubicBezTo>
                  <a:pt x="409" y="536"/>
                  <a:pt x="409" y="536"/>
                  <a:pt x="409" y="536"/>
                </a:cubicBezTo>
                <a:cubicBezTo>
                  <a:pt x="451" y="579"/>
                  <a:pt x="451" y="579"/>
                  <a:pt x="451" y="579"/>
                </a:cubicBezTo>
                <a:cubicBezTo>
                  <a:pt x="503" y="545"/>
                  <a:pt x="503" y="545"/>
                  <a:pt x="503" y="545"/>
                </a:cubicBezTo>
                <a:cubicBezTo>
                  <a:pt x="479" y="487"/>
                  <a:pt x="479" y="487"/>
                  <a:pt x="479" y="487"/>
                </a:cubicBezTo>
                <a:cubicBezTo>
                  <a:pt x="479" y="487"/>
                  <a:pt x="479" y="487"/>
                  <a:pt x="479" y="487"/>
                </a:cubicBezTo>
                <a:cubicBezTo>
                  <a:pt x="488" y="478"/>
                  <a:pt x="497" y="468"/>
                  <a:pt x="506" y="458"/>
                </a:cubicBezTo>
                <a:cubicBezTo>
                  <a:pt x="507" y="458"/>
                  <a:pt x="507" y="458"/>
                  <a:pt x="507" y="458"/>
                </a:cubicBezTo>
                <a:cubicBezTo>
                  <a:pt x="565" y="477"/>
                  <a:pt x="565" y="477"/>
                  <a:pt x="565" y="477"/>
                </a:cubicBezTo>
                <a:cubicBezTo>
                  <a:pt x="593" y="421"/>
                  <a:pt x="593" y="421"/>
                  <a:pt x="593" y="421"/>
                </a:cubicBezTo>
                <a:cubicBezTo>
                  <a:pt x="545" y="382"/>
                  <a:pt x="545" y="382"/>
                  <a:pt x="545" y="382"/>
                </a:cubicBezTo>
                <a:cubicBezTo>
                  <a:pt x="544" y="382"/>
                  <a:pt x="544" y="382"/>
                  <a:pt x="544" y="382"/>
                </a:cubicBezTo>
                <a:cubicBezTo>
                  <a:pt x="548" y="370"/>
                  <a:pt x="551" y="357"/>
                  <a:pt x="553" y="344"/>
                </a:cubicBezTo>
                <a:cubicBezTo>
                  <a:pt x="555" y="344"/>
                  <a:pt x="555" y="344"/>
                  <a:pt x="555" y="344"/>
                </a:cubicBezTo>
                <a:cubicBezTo>
                  <a:pt x="615" y="332"/>
                  <a:pt x="615" y="332"/>
                  <a:pt x="615" y="332"/>
                </a:cubicBezTo>
                <a:cubicBezTo>
                  <a:pt x="613" y="270"/>
                  <a:pt x="613" y="270"/>
                  <a:pt x="613" y="270"/>
                </a:cubicBezTo>
                <a:cubicBezTo>
                  <a:pt x="552" y="259"/>
                  <a:pt x="552" y="259"/>
                  <a:pt x="552" y="259"/>
                </a:cubicBezTo>
                <a:cubicBezTo>
                  <a:pt x="551" y="259"/>
                  <a:pt x="551" y="259"/>
                  <a:pt x="551" y="259"/>
                </a:cubicBezTo>
                <a:cubicBezTo>
                  <a:pt x="548" y="246"/>
                  <a:pt x="545" y="233"/>
                  <a:pt x="540" y="221"/>
                </a:cubicBezTo>
                <a:cubicBezTo>
                  <a:pt x="542" y="220"/>
                  <a:pt x="542" y="220"/>
                  <a:pt x="542" y="220"/>
                </a:cubicBezTo>
                <a:cubicBezTo>
                  <a:pt x="589" y="181"/>
                  <a:pt x="589" y="181"/>
                  <a:pt x="589" y="181"/>
                </a:cubicBezTo>
                <a:cubicBezTo>
                  <a:pt x="558" y="127"/>
                  <a:pt x="558" y="127"/>
                  <a:pt x="558" y="127"/>
                </a:cubicBezTo>
                <a:cubicBezTo>
                  <a:pt x="499" y="147"/>
                  <a:pt x="499" y="147"/>
                  <a:pt x="499" y="147"/>
                </a:cubicBezTo>
                <a:cubicBezTo>
                  <a:pt x="494" y="145"/>
                  <a:pt x="494" y="145"/>
                  <a:pt x="494" y="145"/>
                </a:cubicBezTo>
                <a:cubicBezTo>
                  <a:pt x="486" y="135"/>
                  <a:pt x="479" y="127"/>
                  <a:pt x="463" y="115"/>
                </a:cubicBezTo>
                <a:cubicBezTo>
                  <a:pt x="464" y="113"/>
                  <a:pt x="464" y="113"/>
                  <a:pt x="464" y="113"/>
                </a:cubicBezTo>
                <a:cubicBezTo>
                  <a:pt x="490" y="68"/>
                  <a:pt x="490" y="68"/>
                  <a:pt x="490" y="68"/>
                </a:cubicBezTo>
                <a:cubicBezTo>
                  <a:pt x="437" y="35"/>
                  <a:pt x="437" y="35"/>
                  <a:pt x="437" y="35"/>
                </a:cubicBezTo>
                <a:cubicBezTo>
                  <a:pt x="396" y="78"/>
                  <a:pt x="396" y="78"/>
                  <a:pt x="396" y="78"/>
                </a:cubicBezTo>
                <a:cubicBezTo>
                  <a:pt x="397" y="77"/>
                  <a:pt x="397" y="77"/>
                  <a:pt x="397" y="77"/>
                </a:cubicBezTo>
                <a:cubicBezTo>
                  <a:pt x="381" y="71"/>
                  <a:pt x="365" y="65"/>
                  <a:pt x="348" y="62"/>
                </a:cubicBezTo>
                <a:cubicBezTo>
                  <a:pt x="348" y="60"/>
                  <a:pt x="348" y="60"/>
                  <a:pt x="348" y="60"/>
                </a:cubicBezTo>
                <a:cubicBezTo>
                  <a:pt x="337" y="0"/>
                  <a:pt x="337" y="0"/>
                  <a:pt x="337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64" y="62"/>
                  <a:pt x="264" y="62"/>
                  <a:pt x="264" y="62"/>
                </a:cubicBezTo>
                <a:cubicBezTo>
                  <a:pt x="264" y="62"/>
                  <a:pt x="264" y="62"/>
                  <a:pt x="264" y="62"/>
                </a:cubicBezTo>
                <a:cubicBezTo>
                  <a:pt x="244" y="66"/>
                  <a:pt x="225" y="71"/>
                  <a:pt x="206" y="79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163" y="34"/>
                  <a:pt x="163" y="34"/>
                  <a:pt x="163" y="34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36" y="126"/>
                  <a:pt x="136" y="126"/>
                  <a:pt x="136" y="126"/>
                </a:cubicBezTo>
                <a:close/>
                <a:moveTo>
                  <a:pt x="414" y="131"/>
                </a:moveTo>
                <a:cubicBezTo>
                  <a:pt x="512" y="190"/>
                  <a:pt x="543" y="317"/>
                  <a:pt x="483" y="414"/>
                </a:cubicBezTo>
                <a:cubicBezTo>
                  <a:pt x="424" y="512"/>
                  <a:pt x="297" y="543"/>
                  <a:pt x="200" y="484"/>
                </a:cubicBezTo>
                <a:cubicBezTo>
                  <a:pt x="102" y="425"/>
                  <a:pt x="71" y="298"/>
                  <a:pt x="130" y="200"/>
                </a:cubicBezTo>
                <a:cubicBezTo>
                  <a:pt x="189" y="102"/>
                  <a:pt x="317" y="71"/>
                  <a:pt x="414" y="13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90000" tIns="46800" rIns="90000" bIns="46800" anchor="ctr" anchorCtr="1">
            <a:normAutofit/>
          </a:bodyPr>
          <a:lstStyle/>
          <a:p>
            <a:pPr algn="ctr"/>
            <a:endParaRPr lang="zh-CN" altLang="en-US" sz="1400" b="1" dirty="0"/>
          </a:p>
        </p:txBody>
      </p:sp>
      <p:sp>
        <p:nvSpPr>
          <p:cNvPr id="10" name="ïṧḻíḓè"/>
          <p:cNvSpPr/>
          <p:nvPr/>
        </p:nvSpPr>
        <p:spPr bwMode="auto">
          <a:xfrm>
            <a:off x="5438047" y="3913380"/>
            <a:ext cx="1276151" cy="1275170"/>
          </a:xfrm>
          <a:custGeom>
            <a:avLst/>
            <a:gdLst>
              <a:gd name="T0" fmla="*/ 97 w 547"/>
              <a:gd name="T1" fmla="*/ 139 h 547"/>
              <a:gd name="T2" fmla="*/ 44 w 547"/>
              <a:gd name="T3" fmla="*/ 122 h 547"/>
              <a:gd name="T4" fmla="*/ 62 w 547"/>
              <a:gd name="T5" fmla="*/ 206 h 547"/>
              <a:gd name="T6" fmla="*/ 52 w 547"/>
              <a:gd name="T7" fmla="*/ 240 h 547"/>
              <a:gd name="T8" fmla="*/ 1 w 547"/>
              <a:gd name="T9" fmla="*/ 306 h 547"/>
              <a:gd name="T10" fmla="*/ 65 w 547"/>
              <a:gd name="T11" fmla="*/ 350 h 547"/>
              <a:gd name="T12" fmla="*/ 23 w 547"/>
              <a:gd name="T13" fmla="*/ 385 h 547"/>
              <a:gd name="T14" fmla="*/ 103 w 547"/>
              <a:gd name="T15" fmla="*/ 416 h 547"/>
              <a:gd name="T16" fmla="*/ 128 w 547"/>
              <a:gd name="T17" fmla="*/ 442 h 547"/>
              <a:gd name="T18" fmla="*/ 155 w 547"/>
              <a:gd name="T19" fmla="*/ 520 h 547"/>
              <a:gd name="T20" fmla="*/ 237 w 547"/>
              <a:gd name="T21" fmla="*/ 492 h 547"/>
              <a:gd name="T22" fmla="*/ 247 w 547"/>
              <a:gd name="T23" fmla="*/ 547 h 547"/>
              <a:gd name="T24" fmla="*/ 312 w 547"/>
              <a:gd name="T25" fmla="*/ 492 h 547"/>
              <a:gd name="T26" fmla="*/ 364 w 547"/>
              <a:gd name="T27" fmla="*/ 477 h 547"/>
              <a:gd name="T28" fmla="*/ 448 w 547"/>
              <a:gd name="T29" fmla="*/ 486 h 547"/>
              <a:gd name="T30" fmla="*/ 426 w 547"/>
              <a:gd name="T31" fmla="*/ 434 h 547"/>
              <a:gd name="T32" fmla="*/ 451 w 547"/>
              <a:gd name="T33" fmla="*/ 408 h 547"/>
              <a:gd name="T34" fmla="*/ 528 w 547"/>
              <a:gd name="T35" fmla="*/ 376 h 547"/>
              <a:gd name="T36" fmla="*/ 484 w 547"/>
              <a:gd name="T37" fmla="*/ 341 h 547"/>
              <a:gd name="T38" fmla="*/ 494 w 547"/>
              <a:gd name="T39" fmla="*/ 306 h 547"/>
              <a:gd name="T40" fmla="*/ 546 w 547"/>
              <a:gd name="T41" fmla="*/ 240 h 547"/>
              <a:gd name="T42" fmla="*/ 491 w 547"/>
              <a:gd name="T43" fmla="*/ 231 h 547"/>
              <a:gd name="T44" fmla="*/ 483 w 547"/>
              <a:gd name="T45" fmla="*/ 196 h 547"/>
              <a:gd name="T46" fmla="*/ 497 w 547"/>
              <a:gd name="T47" fmla="*/ 113 h 547"/>
              <a:gd name="T48" fmla="*/ 440 w 547"/>
              <a:gd name="T49" fmla="*/ 130 h 547"/>
              <a:gd name="T50" fmla="*/ 413 w 547"/>
              <a:gd name="T51" fmla="*/ 101 h 547"/>
              <a:gd name="T52" fmla="*/ 389 w 547"/>
              <a:gd name="T53" fmla="*/ 32 h 547"/>
              <a:gd name="T54" fmla="*/ 353 w 547"/>
              <a:gd name="T55" fmla="*/ 69 h 547"/>
              <a:gd name="T56" fmla="*/ 310 w 547"/>
              <a:gd name="T57" fmla="*/ 53 h 547"/>
              <a:gd name="T58" fmla="*/ 245 w 547"/>
              <a:gd name="T59" fmla="*/ 0 h 547"/>
              <a:gd name="T60" fmla="*/ 235 w 547"/>
              <a:gd name="T61" fmla="*/ 55 h 547"/>
              <a:gd name="T62" fmla="*/ 182 w 547"/>
              <a:gd name="T63" fmla="*/ 69 h 547"/>
              <a:gd name="T64" fmla="*/ 99 w 547"/>
              <a:gd name="T65" fmla="*/ 61 h 547"/>
              <a:gd name="T66" fmla="*/ 121 w 547"/>
              <a:gd name="T67" fmla="*/ 113 h 547"/>
              <a:gd name="T68" fmla="*/ 430 w 547"/>
              <a:gd name="T69" fmla="*/ 369 h 547"/>
              <a:gd name="T70" fmla="*/ 116 w 547"/>
              <a:gd name="T71" fmla="*/ 178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7" h="547">
                <a:moveTo>
                  <a:pt x="121" y="113"/>
                </a:moveTo>
                <a:cubicBezTo>
                  <a:pt x="112" y="121"/>
                  <a:pt x="104" y="129"/>
                  <a:pt x="97" y="139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19" y="171"/>
                  <a:pt x="19" y="171"/>
                  <a:pt x="19" y="171"/>
                </a:cubicBezTo>
                <a:cubicBezTo>
                  <a:pt x="62" y="206"/>
                  <a:pt x="62" y="206"/>
                  <a:pt x="62" y="206"/>
                </a:cubicBezTo>
                <a:cubicBezTo>
                  <a:pt x="58" y="217"/>
                  <a:pt x="55" y="229"/>
                  <a:pt x="53" y="240"/>
                </a:cubicBezTo>
                <a:cubicBezTo>
                  <a:pt x="52" y="240"/>
                  <a:pt x="52" y="240"/>
                  <a:pt x="52" y="240"/>
                </a:cubicBezTo>
                <a:cubicBezTo>
                  <a:pt x="0" y="251"/>
                  <a:pt x="0" y="251"/>
                  <a:pt x="0" y="251"/>
                </a:cubicBezTo>
                <a:cubicBezTo>
                  <a:pt x="1" y="306"/>
                  <a:pt x="1" y="306"/>
                  <a:pt x="1" y="306"/>
                </a:cubicBezTo>
                <a:cubicBezTo>
                  <a:pt x="55" y="316"/>
                  <a:pt x="55" y="316"/>
                  <a:pt x="55" y="316"/>
                </a:cubicBezTo>
                <a:cubicBezTo>
                  <a:pt x="57" y="328"/>
                  <a:pt x="61" y="339"/>
                  <a:pt x="65" y="350"/>
                </a:cubicBezTo>
                <a:cubicBezTo>
                  <a:pt x="64" y="351"/>
                  <a:pt x="64" y="351"/>
                  <a:pt x="64" y="351"/>
                </a:cubicBezTo>
                <a:cubicBezTo>
                  <a:pt x="23" y="385"/>
                  <a:pt x="23" y="385"/>
                  <a:pt x="23" y="385"/>
                </a:cubicBezTo>
                <a:cubicBezTo>
                  <a:pt x="50" y="433"/>
                  <a:pt x="50" y="433"/>
                  <a:pt x="50" y="433"/>
                </a:cubicBezTo>
                <a:cubicBezTo>
                  <a:pt x="103" y="416"/>
                  <a:pt x="103" y="416"/>
                  <a:pt x="103" y="416"/>
                </a:cubicBezTo>
                <a:cubicBezTo>
                  <a:pt x="110" y="425"/>
                  <a:pt x="114" y="431"/>
                  <a:pt x="128" y="442"/>
                </a:cubicBezTo>
                <a:cubicBezTo>
                  <a:pt x="128" y="442"/>
                  <a:pt x="128" y="442"/>
                  <a:pt x="128" y="442"/>
                </a:cubicBezTo>
                <a:cubicBezTo>
                  <a:pt x="108" y="491"/>
                  <a:pt x="108" y="491"/>
                  <a:pt x="108" y="491"/>
                </a:cubicBezTo>
                <a:cubicBezTo>
                  <a:pt x="155" y="520"/>
                  <a:pt x="155" y="520"/>
                  <a:pt x="155" y="520"/>
                </a:cubicBezTo>
                <a:cubicBezTo>
                  <a:pt x="192" y="480"/>
                  <a:pt x="192" y="480"/>
                  <a:pt x="192" y="480"/>
                </a:cubicBezTo>
                <a:cubicBezTo>
                  <a:pt x="207" y="485"/>
                  <a:pt x="222" y="490"/>
                  <a:pt x="237" y="492"/>
                </a:cubicBezTo>
                <a:cubicBezTo>
                  <a:pt x="237" y="494"/>
                  <a:pt x="237" y="494"/>
                  <a:pt x="237" y="494"/>
                </a:cubicBezTo>
                <a:cubicBezTo>
                  <a:pt x="247" y="547"/>
                  <a:pt x="247" y="547"/>
                  <a:pt x="247" y="547"/>
                </a:cubicBezTo>
                <a:cubicBezTo>
                  <a:pt x="302" y="546"/>
                  <a:pt x="302" y="546"/>
                  <a:pt x="302" y="546"/>
                </a:cubicBezTo>
                <a:cubicBezTo>
                  <a:pt x="312" y="492"/>
                  <a:pt x="312" y="492"/>
                  <a:pt x="312" y="492"/>
                </a:cubicBezTo>
                <a:cubicBezTo>
                  <a:pt x="330" y="489"/>
                  <a:pt x="347" y="484"/>
                  <a:pt x="364" y="476"/>
                </a:cubicBezTo>
                <a:cubicBezTo>
                  <a:pt x="364" y="477"/>
                  <a:pt x="364" y="477"/>
                  <a:pt x="364" y="477"/>
                </a:cubicBezTo>
                <a:cubicBezTo>
                  <a:pt x="402" y="516"/>
                  <a:pt x="402" y="516"/>
                  <a:pt x="402" y="516"/>
                </a:cubicBezTo>
                <a:cubicBezTo>
                  <a:pt x="448" y="486"/>
                  <a:pt x="448" y="486"/>
                  <a:pt x="448" y="486"/>
                </a:cubicBezTo>
                <a:cubicBezTo>
                  <a:pt x="426" y="434"/>
                  <a:pt x="426" y="434"/>
                  <a:pt x="426" y="434"/>
                </a:cubicBezTo>
                <a:cubicBezTo>
                  <a:pt x="426" y="434"/>
                  <a:pt x="426" y="434"/>
                  <a:pt x="426" y="434"/>
                </a:cubicBezTo>
                <a:cubicBezTo>
                  <a:pt x="435" y="426"/>
                  <a:pt x="443" y="417"/>
                  <a:pt x="450" y="408"/>
                </a:cubicBezTo>
                <a:cubicBezTo>
                  <a:pt x="451" y="408"/>
                  <a:pt x="451" y="408"/>
                  <a:pt x="451" y="408"/>
                </a:cubicBezTo>
                <a:cubicBezTo>
                  <a:pt x="503" y="425"/>
                  <a:pt x="503" y="425"/>
                  <a:pt x="503" y="425"/>
                </a:cubicBezTo>
                <a:cubicBezTo>
                  <a:pt x="528" y="376"/>
                  <a:pt x="528" y="376"/>
                  <a:pt x="528" y="376"/>
                </a:cubicBezTo>
                <a:cubicBezTo>
                  <a:pt x="485" y="341"/>
                  <a:pt x="485" y="341"/>
                  <a:pt x="485" y="341"/>
                </a:cubicBezTo>
                <a:cubicBezTo>
                  <a:pt x="484" y="341"/>
                  <a:pt x="484" y="341"/>
                  <a:pt x="484" y="341"/>
                </a:cubicBezTo>
                <a:cubicBezTo>
                  <a:pt x="488" y="329"/>
                  <a:pt x="491" y="318"/>
                  <a:pt x="493" y="306"/>
                </a:cubicBezTo>
                <a:cubicBezTo>
                  <a:pt x="494" y="306"/>
                  <a:pt x="494" y="306"/>
                  <a:pt x="494" y="306"/>
                </a:cubicBezTo>
                <a:cubicBezTo>
                  <a:pt x="547" y="296"/>
                  <a:pt x="547" y="296"/>
                  <a:pt x="547" y="296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491" y="231"/>
                  <a:pt x="491" y="231"/>
                  <a:pt x="491" y="231"/>
                </a:cubicBezTo>
                <a:cubicBezTo>
                  <a:pt x="491" y="231"/>
                  <a:pt x="491" y="231"/>
                  <a:pt x="491" y="231"/>
                </a:cubicBezTo>
                <a:cubicBezTo>
                  <a:pt x="488" y="219"/>
                  <a:pt x="485" y="208"/>
                  <a:pt x="481" y="197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524" y="161"/>
                  <a:pt x="524" y="161"/>
                  <a:pt x="524" y="161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44" y="131"/>
                  <a:pt x="444" y="131"/>
                  <a:pt x="444" y="131"/>
                </a:cubicBezTo>
                <a:cubicBezTo>
                  <a:pt x="440" y="130"/>
                  <a:pt x="440" y="130"/>
                  <a:pt x="440" y="130"/>
                </a:cubicBezTo>
                <a:cubicBezTo>
                  <a:pt x="433" y="121"/>
                  <a:pt x="426" y="113"/>
                  <a:pt x="412" y="102"/>
                </a:cubicBezTo>
                <a:cubicBezTo>
                  <a:pt x="413" y="101"/>
                  <a:pt x="413" y="101"/>
                  <a:pt x="413" y="101"/>
                </a:cubicBezTo>
                <a:cubicBezTo>
                  <a:pt x="436" y="60"/>
                  <a:pt x="436" y="60"/>
                  <a:pt x="436" y="60"/>
                </a:cubicBezTo>
                <a:cubicBezTo>
                  <a:pt x="389" y="32"/>
                  <a:pt x="389" y="32"/>
                  <a:pt x="389" y="32"/>
                </a:cubicBezTo>
                <a:cubicBezTo>
                  <a:pt x="353" y="70"/>
                  <a:pt x="353" y="70"/>
                  <a:pt x="353" y="70"/>
                </a:cubicBezTo>
                <a:cubicBezTo>
                  <a:pt x="353" y="69"/>
                  <a:pt x="353" y="69"/>
                  <a:pt x="353" y="69"/>
                </a:cubicBezTo>
                <a:cubicBezTo>
                  <a:pt x="339" y="63"/>
                  <a:pt x="324" y="58"/>
                  <a:pt x="309" y="56"/>
                </a:cubicBezTo>
                <a:cubicBezTo>
                  <a:pt x="310" y="53"/>
                  <a:pt x="310" y="53"/>
                  <a:pt x="310" y="53"/>
                </a:cubicBezTo>
                <a:cubicBezTo>
                  <a:pt x="300" y="0"/>
                  <a:pt x="300" y="0"/>
                  <a:pt x="300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5" y="55"/>
                  <a:pt x="235" y="55"/>
                  <a:pt x="235" y="55"/>
                </a:cubicBezTo>
                <a:cubicBezTo>
                  <a:pt x="217" y="58"/>
                  <a:pt x="200" y="64"/>
                  <a:pt x="183" y="71"/>
                </a:cubicBezTo>
                <a:cubicBezTo>
                  <a:pt x="182" y="69"/>
                  <a:pt x="182" y="69"/>
                  <a:pt x="182" y="69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99" y="61"/>
                  <a:pt x="99" y="61"/>
                  <a:pt x="99" y="61"/>
                </a:cubicBezTo>
                <a:cubicBezTo>
                  <a:pt x="121" y="112"/>
                  <a:pt x="121" y="112"/>
                  <a:pt x="121" y="112"/>
                </a:cubicBezTo>
                <a:lnTo>
                  <a:pt x="121" y="113"/>
                </a:lnTo>
                <a:close/>
                <a:moveTo>
                  <a:pt x="369" y="116"/>
                </a:moveTo>
                <a:cubicBezTo>
                  <a:pt x="455" y="169"/>
                  <a:pt x="483" y="282"/>
                  <a:pt x="430" y="369"/>
                </a:cubicBezTo>
                <a:cubicBezTo>
                  <a:pt x="378" y="456"/>
                  <a:pt x="264" y="484"/>
                  <a:pt x="177" y="431"/>
                </a:cubicBezTo>
                <a:cubicBezTo>
                  <a:pt x="91" y="378"/>
                  <a:pt x="63" y="265"/>
                  <a:pt x="116" y="178"/>
                </a:cubicBezTo>
                <a:cubicBezTo>
                  <a:pt x="168" y="91"/>
                  <a:pt x="282" y="64"/>
                  <a:pt x="369" y="11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lIns="90000" tIns="46800" rIns="90000" bIns="46800" anchor="ctr" anchorCtr="1">
            <a:normAutofit/>
          </a:bodyPr>
          <a:lstStyle/>
          <a:p>
            <a:pPr algn="ctr"/>
            <a:endParaRPr lang="zh-CN" altLang="en-US" sz="1400" b="1" dirty="0"/>
          </a:p>
        </p:txBody>
      </p:sp>
      <p:sp>
        <p:nvSpPr>
          <p:cNvPr id="11" name="iṧľïḋé"/>
          <p:cNvSpPr/>
          <p:nvPr/>
        </p:nvSpPr>
        <p:spPr bwMode="auto">
          <a:xfrm>
            <a:off x="6762485" y="3908454"/>
            <a:ext cx="757807" cy="757809"/>
          </a:xfrm>
          <a:custGeom>
            <a:avLst/>
            <a:gdLst>
              <a:gd name="T0" fmla="*/ 57 w 325"/>
              <a:gd name="T1" fmla="*/ 82 h 325"/>
              <a:gd name="T2" fmla="*/ 26 w 325"/>
              <a:gd name="T3" fmla="*/ 72 h 325"/>
              <a:gd name="T4" fmla="*/ 37 w 325"/>
              <a:gd name="T5" fmla="*/ 122 h 325"/>
              <a:gd name="T6" fmla="*/ 31 w 325"/>
              <a:gd name="T7" fmla="*/ 143 h 325"/>
              <a:gd name="T8" fmla="*/ 0 w 325"/>
              <a:gd name="T9" fmla="*/ 182 h 325"/>
              <a:gd name="T10" fmla="*/ 38 w 325"/>
              <a:gd name="T11" fmla="*/ 208 h 325"/>
              <a:gd name="T12" fmla="*/ 13 w 325"/>
              <a:gd name="T13" fmla="*/ 229 h 325"/>
              <a:gd name="T14" fmla="*/ 61 w 325"/>
              <a:gd name="T15" fmla="*/ 247 h 325"/>
              <a:gd name="T16" fmla="*/ 76 w 325"/>
              <a:gd name="T17" fmla="*/ 263 h 325"/>
              <a:gd name="T18" fmla="*/ 92 w 325"/>
              <a:gd name="T19" fmla="*/ 309 h 325"/>
              <a:gd name="T20" fmla="*/ 141 w 325"/>
              <a:gd name="T21" fmla="*/ 292 h 325"/>
              <a:gd name="T22" fmla="*/ 147 w 325"/>
              <a:gd name="T23" fmla="*/ 325 h 325"/>
              <a:gd name="T24" fmla="*/ 186 w 325"/>
              <a:gd name="T25" fmla="*/ 292 h 325"/>
              <a:gd name="T26" fmla="*/ 217 w 325"/>
              <a:gd name="T27" fmla="*/ 283 h 325"/>
              <a:gd name="T28" fmla="*/ 266 w 325"/>
              <a:gd name="T29" fmla="*/ 288 h 325"/>
              <a:gd name="T30" fmla="*/ 253 w 325"/>
              <a:gd name="T31" fmla="*/ 258 h 325"/>
              <a:gd name="T32" fmla="*/ 268 w 325"/>
              <a:gd name="T33" fmla="*/ 242 h 325"/>
              <a:gd name="T34" fmla="*/ 314 w 325"/>
              <a:gd name="T35" fmla="*/ 223 h 325"/>
              <a:gd name="T36" fmla="*/ 288 w 325"/>
              <a:gd name="T37" fmla="*/ 202 h 325"/>
              <a:gd name="T38" fmla="*/ 294 w 325"/>
              <a:gd name="T39" fmla="*/ 182 h 325"/>
              <a:gd name="T40" fmla="*/ 325 w 325"/>
              <a:gd name="T41" fmla="*/ 143 h 325"/>
              <a:gd name="T42" fmla="*/ 292 w 325"/>
              <a:gd name="T43" fmla="*/ 137 h 325"/>
              <a:gd name="T44" fmla="*/ 287 w 325"/>
              <a:gd name="T45" fmla="*/ 116 h 325"/>
              <a:gd name="T46" fmla="*/ 295 w 325"/>
              <a:gd name="T47" fmla="*/ 67 h 325"/>
              <a:gd name="T48" fmla="*/ 262 w 325"/>
              <a:gd name="T49" fmla="*/ 77 h 325"/>
              <a:gd name="T50" fmla="*/ 246 w 325"/>
              <a:gd name="T51" fmla="*/ 59 h 325"/>
              <a:gd name="T52" fmla="*/ 231 w 325"/>
              <a:gd name="T53" fmla="*/ 18 h 325"/>
              <a:gd name="T54" fmla="*/ 210 w 325"/>
              <a:gd name="T55" fmla="*/ 41 h 325"/>
              <a:gd name="T56" fmla="*/ 184 w 325"/>
              <a:gd name="T57" fmla="*/ 31 h 325"/>
              <a:gd name="T58" fmla="*/ 146 w 325"/>
              <a:gd name="T59" fmla="*/ 0 h 325"/>
              <a:gd name="T60" fmla="*/ 139 w 325"/>
              <a:gd name="T61" fmla="*/ 33 h 325"/>
              <a:gd name="T62" fmla="*/ 108 w 325"/>
              <a:gd name="T63" fmla="*/ 41 h 325"/>
              <a:gd name="T64" fmla="*/ 59 w 325"/>
              <a:gd name="T65" fmla="*/ 36 h 325"/>
              <a:gd name="T66" fmla="*/ 72 w 325"/>
              <a:gd name="T67" fmla="*/ 67 h 325"/>
              <a:gd name="T68" fmla="*/ 256 w 325"/>
              <a:gd name="T69" fmla="*/ 219 h 325"/>
              <a:gd name="T70" fmla="*/ 69 w 325"/>
              <a:gd name="T71" fmla="*/ 10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25" h="325">
                <a:moveTo>
                  <a:pt x="72" y="67"/>
                </a:moveTo>
                <a:cubicBezTo>
                  <a:pt x="67" y="71"/>
                  <a:pt x="62" y="77"/>
                  <a:pt x="57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35" y="129"/>
                  <a:pt x="33" y="136"/>
                  <a:pt x="32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82"/>
                  <a:pt x="0" y="182"/>
                  <a:pt x="0" y="182"/>
                </a:cubicBezTo>
                <a:cubicBezTo>
                  <a:pt x="33" y="187"/>
                  <a:pt x="33" y="187"/>
                  <a:pt x="33" y="187"/>
                </a:cubicBezTo>
                <a:cubicBezTo>
                  <a:pt x="34" y="194"/>
                  <a:pt x="36" y="201"/>
                  <a:pt x="38" y="208"/>
                </a:cubicBezTo>
                <a:cubicBezTo>
                  <a:pt x="38" y="208"/>
                  <a:pt x="38" y="208"/>
                  <a:pt x="38" y="208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30" y="257"/>
                  <a:pt x="30" y="257"/>
                  <a:pt x="30" y="257"/>
                </a:cubicBezTo>
                <a:cubicBezTo>
                  <a:pt x="61" y="247"/>
                  <a:pt x="61" y="247"/>
                  <a:pt x="61" y="247"/>
                </a:cubicBezTo>
                <a:cubicBezTo>
                  <a:pt x="66" y="252"/>
                  <a:pt x="68" y="256"/>
                  <a:pt x="76" y="262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64" y="292"/>
                  <a:pt x="64" y="292"/>
                  <a:pt x="64" y="292"/>
                </a:cubicBezTo>
                <a:cubicBezTo>
                  <a:pt x="92" y="309"/>
                  <a:pt x="92" y="309"/>
                  <a:pt x="92" y="309"/>
                </a:cubicBezTo>
                <a:cubicBezTo>
                  <a:pt x="114" y="285"/>
                  <a:pt x="114" y="285"/>
                  <a:pt x="114" y="285"/>
                </a:cubicBezTo>
                <a:cubicBezTo>
                  <a:pt x="123" y="288"/>
                  <a:pt x="132" y="291"/>
                  <a:pt x="141" y="292"/>
                </a:cubicBezTo>
                <a:cubicBezTo>
                  <a:pt x="141" y="293"/>
                  <a:pt x="141" y="293"/>
                  <a:pt x="141" y="293"/>
                </a:cubicBezTo>
                <a:cubicBezTo>
                  <a:pt x="147" y="325"/>
                  <a:pt x="147" y="325"/>
                  <a:pt x="147" y="325"/>
                </a:cubicBezTo>
                <a:cubicBezTo>
                  <a:pt x="179" y="324"/>
                  <a:pt x="179" y="324"/>
                  <a:pt x="179" y="324"/>
                </a:cubicBezTo>
                <a:cubicBezTo>
                  <a:pt x="186" y="292"/>
                  <a:pt x="186" y="292"/>
                  <a:pt x="186" y="292"/>
                </a:cubicBezTo>
                <a:cubicBezTo>
                  <a:pt x="196" y="290"/>
                  <a:pt x="206" y="287"/>
                  <a:pt x="216" y="283"/>
                </a:cubicBezTo>
                <a:cubicBezTo>
                  <a:pt x="217" y="283"/>
                  <a:pt x="217" y="283"/>
                  <a:pt x="217" y="283"/>
                </a:cubicBezTo>
                <a:cubicBezTo>
                  <a:pt x="239" y="307"/>
                  <a:pt x="239" y="307"/>
                  <a:pt x="239" y="307"/>
                </a:cubicBezTo>
                <a:cubicBezTo>
                  <a:pt x="266" y="288"/>
                  <a:pt x="266" y="288"/>
                  <a:pt x="266" y="288"/>
                </a:cubicBezTo>
                <a:cubicBezTo>
                  <a:pt x="253" y="258"/>
                  <a:pt x="253" y="258"/>
                  <a:pt x="253" y="258"/>
                </a:cubicBezTo>
                <a:cubicBezTo>
                  <a:pt x="253" y="258"/>
                  <a:pt x="253" y="258"/>
                  <a:pt x="253" y="258"/>
                </a:cubicBezTo>
                <a:cubicBezTo>
                  <a:pt x="258" y="253"/>
                  <a:pt x="263" y="248"/>
                  <a:pt x="268" y="242"/>
                </a:cubicBezTo>
                <a:cubicBezTo>
                  <a:pt x="268" y="242"/>
                  <a:pt x="268" y="242"/>
                  <a:pt x="268" y="242"/>
                </a:cubicBezTo>
                <a:cubicBezTo>
                  <a:pt x="299" y="252"/>
                  <a:pt x="299" y="252"/>
                  <a:pt x="299" y="252"/>
                </a:cubicBezTo>
                <a:cubicBezTo>
                  <a:pt x="314" y="223"/>
                  <a:pt x="314" y="223"/>
                  <a:pt x="314" y="223"/>
                </a:cubicBezTo>
                <a:cubicBezTo>
                  <a:pt x="288" y="202"/>
                  <a:pt x="288" y="202"/>
                  <a:pt x="288" y="202"/>
                </a:cubicBezTo>
                <a:cubicBezTo>
                  <a:pt x="288" y="202"/>
                  <a:pt x="288" y="202"/>
                  <a:pt x="288" y="202"/>
                </a:cubicBezTo>
                <a:cubicBezTo>
                  <a:pt x="290" y="195"/>
                  <a:pt x="292" y="189"/>
                  <a:pt x="293" y="182"/>
                </a:cubicBezTo>
                <a:cubicBezTo>
                  <a:pt x="294" y="182"/>
                  <a:pt x="294" y="182"/>
                  <a:pt x="294" y="182"/>
                </a:cubicBezTo>
                <a:cubicBezTo>
                  <a:pt x="325" y="175"/>
                  <a:pt x="325" y="175"/>
                  <a:pt x="325" y="175"/>
                </a:cubicBezTo>
                <a:cubicBezTo>
                  <a:pt x="325" y="143"/>
                  <a:pt x="325" y="143"/>
                  <a:pt x="325" y="143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290" y="130"/>
                  <a:pt x="288" y="123"/>
                  <a:pt x="286" y="117"/>
                </a:cubicBezTo>
                <a:cubicBezTo>
                  <a:pt x="287" y="116"/>
                  <a:pt x="287" y="116"/>
                  <a:pt x="287" y="116"/>
                </a:cubicBezTo>
                <a:cubicBezTo>
                  <a:pt x="312" y="96"/>
                  <a:pt x="312" y="96"/>
                  <a:pt x="312" y="96"/>
                </a:cubicBezTo>
                <a:cubicBezTo>
                  <a:pt x="295" y="67"/>
                  <a:pt x="295" y="67"/>
                  <a:pt x="295" y="67"/>
                </a:cubicBezTo>
                <a:cubicBezTo>
                  <a:pt x="264" y="78"/>
                  <a:pt x="264" y="78"/>
                  <a:pt x="264" y="78"/>
                </a:cubicBezTo>
                <a:cubicBezTo>
                  <a:pt x="262" y="77"/>
                  <a:pt x="262" y="77"/>
                  <a:pt x="262" y="77"/>
                </a:cubicBezTo>
                <a:cubicBezTo>
                  <a:pt x="257" y="71"/>
                  <a:pt x="253" y="67"/>
                  <a:pt x="245" y="61"/>
                </a:cubicBezTo>
                <a:cubicBezTo>
                  <a:pt x="246" y="59"/>
                  <a:pt x="246" y="59"/>
                  <a:pt x="246" y="59"/>
                </a:cubicBezTo>
                <a:cubicBezTo>
                  <a:pt x="259" y="36"/>
                  <a:pt x="259" y="36"/>
                  <a:pt x="259" y="36"/>
                </a:cubicBezTo>
                <a:cubicBezTo>
                  <a:pt x="231" y="18"/>
                  <a:pt x="231" y="18"/>
                  <a:pt x="231" y="18"/>
                </a:cubicBezTo>
                <a:cubicBezTo>
                  <a:pt x="210" y="41"/>
                  <a:pt x="210" y="41"/>
                  <a:pt x="210" y="41"/>
                </a:cubicBezTo>
                <a:cubicBezTo>
                  <a:pt x="210" y="41"/>
                  <a:pt x="210" y="41"/>
                  <a:pt x="210" y="41"/>
                </a:cubicBezTo>
                <a:cubicBezTo>
                  <a:pt x="201" y="37"/>
                  <a:pt x="193" y="34"/>
                  <a:pt x="184" y="33"/>
                </a:cubicBezTo>
                <a:cubicBezTo>
                  <a:pt x="184" y="31"/>
                  <a:pt x="184" y="31"/>
                  <a:pt x="184" y="31"/>
                </a:cubicBezTo>
                <a:cubicBezTo>
                  <a:pt x="178" y="0"/>
                  <a:pt x="178" y="0"/>
                  <a:pt x="17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29" y="34"/>
                  <a:pt x="119" y="37"/>
                  <a:pt x="109" y="42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86" y="18"/>
                  <a:pt x="86" y="18"/>
                  <a:pt x="86" y="18"/>
                </a:cubicBezTo>
                <a:cubicBezTo>
                  <a:pt x="59" y="36"/>
                  <a:pt x="59" y="36"/>
                  <a:pt x="59" y="36"/>
                </a:cubicBezTo>
                <a:cubicBezTo>
                  <a:pt x="72" y="66"/>
                  <a:pt x="72" y="66"/>
                  <a:pt x="72" y="66"/>
                </a:cubicBezTo>
                <a:lnTo>
                  <a:pt x="72" y="67"/>
                </a:lnTo>
                <a:close/>
                <a:moveTo>
                  <a:pt x="219" y="69"/>
                </a:moveTo>
                <a:cubicBezTo>
                  <a:pt x="271" y="100"/>
                  <a:pt x="287" y="167"/>
                  <a:pt x="256" y="219"/>
                </a:cubicBezTo>
                <a:cubicBezTo>
                  <a:pt x="224" y="271"/>
                  <a:pt x="157" y="287"/>
                  <a:pt x="106" y="256"/>
                </a:cubicBezTo>
                <a:cubicBezTo>
                  <a:pt x="54" y="225"/>
                  <a:pt x="37" y="157"/>
                  <a:pt x="69" y="106"/>
                </a:cubicBezTo>
                <a:cubicBezTo>
                  <a:pt x="100" y="54"/>
                  <a:pt x="167" y="38"/>
                  <a:pt x="219" y="6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90000" tIns="46800" rIns="90000" bIns="46800" anchor="ctr" anchorCtr="1">
            <a:normAutofit/>
          </a:bodyPr>
          <a:lstStyle/>
          <a:p>
            <a:pPr algn="ctr"/>
            <a:endParaRPr lang="zh-CN" altLang="en-US" sz="1400" b="1" dirty="0"/>
          </a:p>
        </p:txBody>
      </p:sp>
      <p:sp>
        <p:nvSpPr>
          <p:cNvPr id="12" name="íṧlïḋê"/>
          <p:cNvSpPr/>
          <p:nvPr/>
        </p:nvSpPr>
        <p:spPr bwMode="auto">
          <a:xfrm>
            <a:off x="4930543" y="3819763"/>
            <a:ext cx="290706" cy="256216"/>
          </a:xfrm>
          <a:custGeom>
            <a:avLst/>
            <a:gdLst>
              <a:gd name="T0" fmla="*/ 113 w 125"/>
              <a:gd name="T1" fmla="*/ 62 h 110"/>
              <a:gd name="T2" fmla="*/ 117 w 125"/>
              <a:gd name="T3" fmla="*/ 97 h 110"/>
              <a:gd name="T4" fmla="*/ 82 w 125"/>
              <a:gd name="T5" fmla="*/ 102 h 110"/>
              <a:gd name="T6" fmla="*/ 13 w 125"/>
              <a:gd name="T7" fmla="*/ 49 h 110"/>
              <a:gd name="T8" fmla="*/ 9 w 125"/>
              <a:gd name="T9" fmla="*/ 14 h 110"/>
              <a:gd name="T10" fmla="*/ 44 w 125"/>
              <a:gd name="T11" fmla="*/ 9 h 110"/>
              <a:gd name="T12" fmla="*/ 113 w 125"/>
              <a:gd name="T13" fmla="*/ 6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" h="110">
                <a:moveTo>
                  <a:pt x="113" y="62"/>
                </a:moveTo>
                <a:cubicBezTo>
                  <a:pt x="124" y="70"/>
                  <a:pt x="125" y="86"/>
                  <a:pt x="117" y="97"/>
                </a:cubicBezTo>
                <a:cubicBezTo>
                  <a:pt x="109" y="108"/>
                  <a:pt x="93" y="110"/>
                  <a:pt x="82" y="102"/>
                </a:cubicBezTo>
                <a:cubicBezTo>
                  <a:pt x="13" y="49"/>
                  <a:pt x="13" y="49"/>
                  <a:pt x="13" y="49"/>
                </a:cubicBezTo>
                <a:cubicBezTo>
                  <a:pt x="2" y="41"/>
                  <a:pt x="0" y="25"/>
                  <a:pt x="9" y="14"/>
                </a:cubicBezTo>
                <a:cubicBezTo>
                  <a:pt x="17" y="3"/>
                  <a:pt x="33" y="0"/>
                  <a:pt x="44" y="9"/>
                </a:cubicBezTo>
                <a:lnTo>
                  <a:pt x="113" y="6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" name="ïsľïďè"/>
          <p:cNvSpPr/>
          <p:nvPr/>
        </p:nvSpPr>
        <p:spPr bwMode="auto">
          <a:xfrm>
            <a:off x="4736411" y="4384425"/>
            <a:ext cx="327169" cy="167526"/>
          </a:xfrm>
          <a:custGeom>
            <a:avLst/>
            <a:gdLst>
              <a:gd name="T0" fmla="*/ 117 w 140"/>
              <a:gd name="T1" fmla="*/ 20 h 72"/>
              <a:gd name="T2" fmla="*/ 137 w 140"/>
              <a:gd name="T3" fmla="*/ 49 h 72"/>
              <a:gd name="T4" fmla="*/ 108 w 140"/>
              <a:gd name="T5" fmla="*/ 69 h 72"/>
              <a:gd name="T6" fmla="*/ 22 w 140"/>
              <a:gd name="T7" fmla="*/ 52 h 72"/>
              <a:gd name="T8" fmla="*/ 3 w 140"/>
              <a:gd name="T9" fmla="*/ 23 h 72"/>
              <a:gd name="T10" fmla="*/ 32 w 140"/>
              <a:gd name="T11" fmla="*/ 3 h 72"/>
              <a:gd name="T12" fmla="*/ 117 w 140"/>
              <a:gd name="T13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72">
                <a:moveTo>
                  <a:pt x="117" y="20"/>
                </a:moveTo>
                <a:cubicBezTo>
                  <a:pt x="131" y="22"/>
                  <a:pt x="140" y="36"/>
                  <a:pt x="137" y="49"/>
                </a:cubicBezTo>
                <a:cubicBezTo>
                  <a:pt x="134" y="63"/>
                  <a:pt x="121" y="72"/>
                  <a:pt x="108" y="69"/>
                </a:cubicBezTo>
                <a:cubicBezTo>
                  <a:pt x="22" y="52"/>
                  <a:pt x="22" y="52"/>
                  <a:pt x="22" y="52"/>
                </a:cubicBezTo>
                <a:cubicBezTo>
                  <a:pt x="9" y="50"/>
                  <a:pt x="0" y="37"/>
                  <a:pt x="3" y="23"/>
                </a:cubicBezTo>
                <a:cubicBezTo>
                  <a:pt x="6" y="9"/>
                  <a:pt x="19" y="0"/>
                  <a:pt x="32" y="3"/>
                </a:cubicBezTo>
                <a:lnTo>
                  <a:pt x="117" y="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4" name="ïş1iḋè"/>
          <p:cNvSpPr/>
          <p:nvPr/>
        </p:nvSpPr>
        <p:spPr bwMode="auto">
          <a:xfrm>
            <a:off x="4879301" y="4925436"/>
            <a:ext cx="324211" cy="184278"/>
          </a:xfrm>
          <a:custGeom>
            <a:avLst/>
            <a:gdLst>
              <a:gd name="T0" fmla="*/ 105 w 139"/>
              <a:gd name="T1" fmla="*/ 4 h 79"/>
              <a:gd name="T2" fmla="*/ 136 w 139"/>
              <a:gd name="T3" fmla="*/ 22 h 79"/>
              <a:gd name="T4" fmla="*/ 118 w 139"/>
              <a:gd name="T5" fmla="*/ 52 h 79"/>
              <a:gd name="T6" fmla="*/ 34 w 139"/>
              <a:gd name="T7" fmla="*/ 75 h 79"/>
              <a:gd name="T8" fmla="*/ 4 w 139"/>
              <a:gd name="T9" fmla="*/ 57 h 79"/>
              <a:gd name="T10" fmla="*/ 21 w 139"/>
              <a:gd name="T11" fmla="*/ 26 h 79"/>
              <a:gd name="T12" fmla="*/ 105 w 139"/>
              <a:gd name="T13" fmla="*/ 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79">
                <a:moveTo>
                  <a:pt x="105" y="4"/>
                </a:moveTo>
                <a:cubicBezTo>
                  <a:pt x="118" y="0"/>
                  <a:pt x="132" y="8"/>
                  <a:pt x="136" y="22"/>
                </a:cubicBezTo>
                <a:cubicBezTo>
                  <a:pt x="139" y="35"/>
                  <a:pt x="131" y="49"/>
                  <a:pt x="118" y="52"/>
                </a:cubicBezTo>
                <a:cubicBezTo>
                  <a:pt x="34" y="75"/>
                  <a:pt x="34" y="75"/>
                  <a:pt x="34" y="75"/>
                </a:cubicBezTo>
                <a:cubicBezTo>
                  <a:pt x="21" y="79"/>
                  <a:pt x="7" y="71"/>
                  <a:pt x="4" y="57"/>
                </a:cubicBezTo>
                <a:cubicBezTo>
                  <a:pt x="0" y="44"/>
                  <a:pt x="8" y="30"/>
                  <a:pt x="21" y="26"/>
                </a:cubicBezTo>
                <a:lnTo>
                  <a:pt x="105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5" name="îṧḻídè"/>
          <p:cNvSpPr/>
          <p:nvPr/>
        </p:nvSpPr>
        <p:spPr bwMode="auto">
          <a:xfrm>
            <a:off x="7016729" y="4925436"/>
            <a:ext cx="326182" cy="184278"/>
          </a:xfrm>
          <a:custGeom>
            <a:avLst/>
            <a:gdLst>
              <a:gd name="T0" fmla="*/ 35 w 140"/>
              <a:gd name="T1" fmla="*/ 4 h 79"/>
              <a:gd name="T2" fmla="*/ 4 w 140"/>
              <a:gd name="T3" fmla="*/ 22 h 79"/>
              <a:gd name="T4" fmla="*/ 21 w 140"/>
              <a:gd name="T5" fmla="*/ 52 h 79"/>
              <a:gd name="T6" fmla="*/ 105 w 140"/>
              <a:gd name="T7" fmla="*/ 75 h 79"/>
              <a:gd name="T8" fmla="*/ 136 w 140"/>
              <a:gd name="T9" fmla="*/ 57 h 79"/>
              <a:gd name="T10" fmla="*/ 119 w 140"/>
              <a:gd name="T11" fmla="*/ 26 h 79"/>
              <a:gd name="T12" fmla="*/ 35 w 140"/>
              <a:gd name="T13" fmla="*/ 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79">
                <a:moveTo>
                  <a:pt x="35" y="4"/>
                </a:moveTo>
                <a:cubicBezTo>
                  <a:pt x="21" y="0"/>
                  <a:pt x="8" y="8"/>
                  <a:pt x="4" y="22"/>
                </a:cubicBezTo>
                <a:cubicBezTo>
                  <a:pt x="0" y="35"/>
                  <a:pt x="8" y="49"/>
                  <a:pt x="21" y="52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19" y="79"/>
                  <a:pt x="132" y="71"/>
                  <a:pt x="136" y="57"/>
                </a:cubicBezTo>
                <a:cubicBezTo>
                  <a:pt x="140" y="44"/>
                  <a:pt x="132" y="30"/>
                  <a:pt x="119" y="26"/>
                </a:cubicBezTo>
                <a:lnTo>
                  <a:pt x="35" y="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6" name="îšľïḑê"/>
          <p:cNvSpPr/>
          <p:nvPr/>
        </p:nvSpPr>
        <p:spPr bwMode="auto">
          <a:xfrm>
            <a:off x="5172964" y="3633514"/>
            <a:ext cx="1790553" cy="2107874"/>
          </a:xfrm>
          <a:custGeom>
            <a:avLst/>
            <a:gdLst>
              <a:gd name="T0" fmla="*/ 702 w 768"/>
              <a:gd name="T1" fmla="*/ 412 h 904"/>
              <a:gd name="T2" fmla="*/ 611 w 768"/>
              <a:gd name="T3" fmla="*/ 601 h 904"/>
              <a:gd name="T4" fmla="*/ 611 w 768"/>
              <a:gd name="T5" fmla="*/ 602 h 904"/>
              <a:gd name="T6" fmla="*/ 609 w 768"/>
              <a:gd name="T7" fmla="*/ 604 h 904"/>
              <a:gd name="T8" fmla="*/ 606 w 768"/>
              <a:gd name="T9" fmla="*/ 606 h 904"/>
              <a:gd name="T10" fmla="*/ 606 w 768"/>
              <a:gd name="T11" fmla="*/ 607 h 904"/>
              <a:gd name="T12" fmla="*/ 536 w 768"/>
              <a:gd name="T13" fmla="*/ 735 h 904"/>
              <a:gd name="T14" fmla="*/ 523 w 768"/>
              <a:gd name="T15" fmla="*/ 827 h 904"/>
              <a:gd name="T16" fmla="*/ 523 w 768"/>
              <a:gd name="T17" fmla="*/ 833 h 904"/>
              <a:gd name="T18" fmla="*/ 521 w 768"/>
              <a:gd name="T19" fmla="*/ 837 h 904"/>
              <a:gd name="T20" fmla="*/ 504 w 768"/>
              <a:gd name="T21" fmla="*/ 844 h 904"/>
              <a:gd name="T22" fmla="*/ 274 w 768"/>
              <a:gd name="T23" fmla="*/ 844 h 904"/>
              <a:gd name="T24" fmla="*/ 257 w 768"/>
              <a:gd name="T25" fmla="*/ 837 h 904"/>
              <a:gd name="T26" fmla="*/ 255 w 768"/>
              <a:gd name="T27" fmla="*/ 832 h 904"/>
              <a:gd name="T28" fmla="*/ 256 w 768"/>
              <a:gd name="T29" fmla="*/ 827 h 904"/>
              <a:gd name="T30" fmla="*/ 243 w 768"/>
              <a:gd name="T31" fmla="*/ 737 h 904"/>
              <a:gd name="T32" fmla="*/ 185 w 768"/>
              <a:gd name="T33" fmla="*/ 622 h 904"/>
              <a:gd name="T34" fmla="*/ 170 w 768"/>
              <a:gd name="T35" fmla="*/ 604 h 904"/>
              <a:gd name="T36" fmla="*/ 136 w 768"/>
              <a:gd name="T37" fmla="*/ 571 h 904"/>
              <a:gd name="T38" fmla="*/ 109 w 768"/>
              <a:gd name="T39" fmla="*/ 530 h 904"/>
              <a:gd name="T40" fmla="*/ 75 w 768"/>
              <a:gd name="T41" fmla="*/ 436 h 904"/>
              <a:gd name="T42" fmla="*/ 70 w 768"/>
              <a:gd name="T43" fmla="*/ 378 h 904"/>
              <a:gd name="T44" fmla="*/ 342 w 768"/>
              <a:gd name="T45" fmla="*/ 65 h 904"/>
              <a:gd name="T46" fmla="*/ 305 w 768"/>
              <a:gd name="T47" fmla="*/ 0 h 904"/>
              <a:gd name="T48" fmla="*/ 0 w 768"/>
              <a:gd name="T49" fmla="*/ 378 h 904"/>
              <a:gd name="T50" fmla="*/ 132 w 768"/>
              <a:gd name="T51" fmla="*/ 669 h 904"/>
              <a:gd name="T52" fmla="*/ 186 w 768"/>
              <a:gd name="T53" fmla="*/ 825 h 904"/>
              <a:gd name="T54" fmla="*/ 204 w 768"/>
              <a:gd name="T55" fmla="*/ 883 h 904"/>
              <a:gd name="T56" fmla="*/ 226 w 768"/>
              <a:gd name="T57" fmla="*/ 902 h 904"/>
              <a:gd name="T58" fmla="*/ 380 w 768"/>
              <a:gd name="T59" fmla="*/ 903 h 904"/>
              <a:gd name="T60" fmla="*/ 547 w 768"/>
              <a:gd name="T61" fmla="*/ 904 h 904"/>
              <a:gd name="T62" fmla="*/ 575 w 768"/>
              <a:gd name="T63" fmla="*/ 883 h 904"/>
              <a:gd name="T64" fmla="*/ 593 w 768"/>
              <a:gd name="T65" fmla="*/ 825 h 904"/>
              <a:gd name="T66" fmla="*/ 658 w 768"/>
              <a:gd name="T67" fmla="*/ 654 h 904"/>
              <a:gd name="T68" fmla="*/ 662 w 768"/>
              <a:gd name="T69" fmla="*/ 650 h 904"/>
              <a:gd name="T70" fmla="*/ 768 w 768"/>
              <a:gd name="T71" fmla="*/ 442 h 904"/>
              <a:gd name="T72" fmla="*/ 702 w 768"/>
              <a:gd name="T73" fmla="*/ 412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8" h="904">
                <a:moveTo>
                  <a:pt x="702" y="412"/>
                </a:moveTo>
                <a:cubicBezTo>
                  <a:pt x="694" y="485"/>
                  <a:pt x="661" y="552"/>
                  <a:pt x="611" y="601"/>
                </a:cubicBezTo>
                <a:cubicBezTo>
                  <a:pt x="611" y="602"/>
                  <a:pt x="611" y="602"/>
                  <a:pt x="611" y="602"/>
                </a:cubicBezTo>
                <a:cubicBezTo>
                  <a:pt x="610" y="603"/>
                  <a:pt x="609" y="603"/>
                  <a:pt x="609" y="604"/>
                </a:cubicBezTo>
                <a:cubicBezTo>
                  <a:pt x="609" y="604"/>
                  <a:pt x="608" y="605"/>
                  <a:pt x="606" y="606"/>
                </a:cubicBezTo>
                <a:cubicBezTo>
                  <a:pt x="606" y="607"/>
                  <a:pt x="606" y="607"/>
                  <a:pt x="606" y="607"/>
                </a:cubicBezTo>
                <a:cubicBezTo>
                  <a:pt x="595" y="619"/>
                  <a:pt x="556" y="665"/>
                  <a:pt x="536" y="735"/>
                </a:cubicBezTo>
                <a:cubicBezTo>
                  <a:pt x="528" y="762"/>
                  <a:pt x="523" y="793"/>
                  <a:pt x="523" y="827"/>
                </a:cubicBezTo>
                <a:cubicBezTo>
                  <a:pt x="523" y="829"/>
                  <a:pt x="523" y="831"/>
                  <a:pt x="523" y="833"/>
                </a:cubicBezTo>
                <a:cubicBezTo>
                  <a:pt x="523" y="833"/>
                  <a:pt x="522" y="835"/>
                  <a:pt x="521" y="837"/>
                </a:cubicBezTo>
                <a:cubicBezTo>
                  <a:pt x="519" y="839"/>
                  <a:pt x="514" y="842"/>
                  <a:pt x="504" y="844"/>
                </a:cubicBezTo>
                <a:cubicBezTo>
                  <a:pt x="274" y="844"/>
                  <a:pt x="274" y="844"/>
                  <a:pt x="274" y="844"/>
                </a:cubicBezTo>
                <a:cubicBezTo>
                  <a:pt x="265" y="842"/>
                  <a:pt x="260" y="840"/>
                  <a:pt x="257" y="837"/>
                </a:cubicBezTo>
                <a:cubicBezTo>
                  <a:pt x="256" y="836"/>
                  <a:pt x="255" y="833"/>
                  <a:pt x="255" y="832"/>
                </a:cubicBezTo>
                <a:cubicBezTo>
                  <a:pt x="256" y="830"/>
                  <a:pt x="256" y="830"/>
                  <a:pt x="256" y="827"/>
                </a:cubicBezTo>
                <a:cubicBezTo>
                  <a:pt x="256" y="794"/>
                  <a:pt x="251" y="764"/>
                  <a:pt x="243" y="737"/>
                </a:cubicBezTo>
                <a:cubicBezTo>
                  <a:pt x="227" y="683"/>
                  <a:pt x="201" y="643"/>
                  <a:pt x="185" y="622"/>
                </a:cubicBezTo>
                <a:cubicBezTo>
                  <a:pt x="180" y="616"/>
                  <a:pt x="175" y="610"/>
                  <a:pt x="170" y="604"/>
                </a:cubicBezTo>
                <a:cubicBezTo>
                  <a:pt x="159" y="593"/>
                  <a:pt x="146" y="583"/>
                  <a:pt x="136" y="571"/>
                </a:cubicBezTo>
                <a:cubicBezTo>
                  <a:pt x="125" y="558"/>
                  <a:pt x="116" y="544"/>
                  <a:pt x="109" y="530"/>
                </a:cubicBezTo>
                <a:cubicBezTo>
                  <a:pt x="94" y="501"/>
                  <a:pt x="81" y="469"/>
                  <a:pt x="75" y="436"/>
                </a:cubicBezTo>
                <a:cubicBezTo>
                  <a:pt x="72" y="417"/>
                  <a:pt x="70" y="397"/>
                  <a:pt x="70" y="378"/>
                </a:cubicBezTo>
                <a:cubicBezTo>
                  <a:pt x="70" y="219"/>
                  <a:pt x="189" y="87"/>
                  <a:pt x="342" y="65"/>
                </a:cubicBezTo>
                <a:cubicBezTo>
                  <a:pt x="305" y="0"/>
                  <a:pt x="305" y="0"/>
                  <a:pt x="305" y="0"/>
                </a:cubicBezTo>
                <a:cubicBezTo>
                  <a:pt x="131" y="38"/>
                  <a:pt x="0" y="193"/>
                  <a:pt x="0" y="378"/>
                </a:cubicBezTo>
                <a:cubicBezTo>
                  <a:pt x="0" y="494"/>
                  <a:pt x="51" y="598"/>
                  <a:pt x="132" y="669"/>
                </a:cubicBezTo>
                <a:cubicBezTo>
                  <a:pt x="151" y="694"/>
                  <a:pt x="185" y="750"/>
                  <a:pt x="186" y="825"/>
                </a:cubicBezTo>
                <a:cubicBezTo>
                  <a:pt x="184" y="841"/>
                  <a:pt x="188" y="864"/>
                  <a:pt x="204" y="883"/>
                </a:cubicBezTo>
                <a:cubicBezTo>
                  <a:pt x="210" y="890"/>
                  <a:pt x="218" y="897"/>
                  <a:pt x="226" y="902"/>
                </a:cubicBezTo>
                <a:cubicBezTo>
                  <a:pt x="380" y="903"/>
                  <a:pt x="380" y="903"/>
                  <a:pt x="380" y="903"/>
                </a:cubicBezTo>
                <a:cubicBezTo>
                  <a:pt x="547" y="904"/>
                  <a:pt x="547" y="904"/>
                  <a:pt x="547" y="904"/>
                </a:cubicBezTo>
                <a:cubicBezTo>
                  <a:pt x="558" y="899"/>
                  <a:pt x="567" y="892"/>
                  <a:pt x="575" y="883"/>
                </a:cubicBezTo>
                <a:cubicBezTo>
                  <a:pt x="590" y="864"/>
                  <a:pt x="594" y="841"/>
                  <a:pt x="593" y="825"/>
                </a:cubicBezTo>
                <a:cubicBezTo>
                  <a:pt x="594" y="723"/>
                  <a:pt x="657" y="655"/>
                  <a:pt x="658" y="654"/>
                </a:cubicBezTo>
                <a:cubicBezTo>
                  <a:pt x="660" y="653"/>
                  <a:pt x="661" y="652"/>
                  <a:pt x="662" y="650"/>
                </a:cubicBezTo>
                <a:cubicBezTo>
                  <a:pt x="717" y="595"/>
                  <a:pt x="755" y="522"/>
                  <a:pt x="768" y="442"/>
                </a:cubicBezTo>
                <a:cubicBezTo>
                  <a:pt x="750" y="433"/>
                  <a:pt x="720" y="420"/>
                  <a:pt x="702" y="4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7" name="ïṡlíḓé"/>
          <p:cNvSpPr/>
          <p:nvPr/>
        </p:nvSpPr>
        <p:spPr bwMode="auto">
          <a:xfrm>
            <a:off x="7119215" y="4456362"/>
            <a:ext cx="462174" cy="344906"/>
          </a:xfrm>
          <a:custGeom>
            <a:avLst/>
            <a:gdLst>
              <a:gd name="T0" fmla="*/ 0 w 198"/>
              <a:gd name="T1" fmla="*/ 129 h 148"/>
              <a:gd name="T2" fmla="*/ 3 w 198"/>
              <a:gd name="T3" fmla="*/ 117 h 148"/>
              <a:gd name="T4" fmla="*/ 186 w 198"/>
              <a:gd name="T5" fmla="*/ 0 h 148"/>
              <a:gd name="T6" fmla="*/ 198 w 198"/>
              <a:gd name="T7" fmla="*/ 2 h 148"/>
              <a:gd name="T8" fmla="*/ 0 w 198"/>
              <a:gd name="T9" fmla="*/ 12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148">
                <a:moveTo>
                  <a:pt x="0" y="129"/>
                </a:moveTo>
                <a:cubicBezTo>
                  <a:pt x="3" y="117"/>
                  <a:pt x="3" y="117"/>
                  <a:pt x="3" y="117"/>
                </a:cubicBezTo>
                <a:cubicBezTo>
                  <a:pt x="86" y="135"/>
                  <a:pt x="168" y="83"/>
                  <a:pt x="186" y="0"/>
                </a:cubicBezTo>
                <a:cubicBezTo>
                  <a:pt x="198" y="2"/>
                  <a:pt x="198" y="2"/>
                  <a:pt x="198" y="2"/>
                </a:cubicBezTo>
                <a:cubicBezTo>
                  <a:pt x="178" y="92"/>
                  <a:pt x="90" y="148"/>
                  <a:pt x="0" y="12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90000" tIns="46800" rIns="90000" bIns="46800" anchor="ctr" anchorCtr="1">
            <a:normAutofit/>
          </a:bodyPr>
          <a:lstStyle/>
          <a:p>
            <a:pPr algn="ctr"/>
            <a:endParaRPr sz="1400" b="1" dirty="0"/>
          </a:p>
        </p:txBody>
      </p:sp>
      <p:sp>
        <p:nvSpPr>
          <p:cNvPr id="18" name="îṥļiḓe"/>
          <p:cNvSpPr/>
          <p:nvPr/>
        </p:nvSpPr>
        <p:spPr bwMode="auto">
          <a:xfrm>
            <a:off x="7540987" y="4432712"/>
            <a:ext cx="54199" cy="40403"/>
          </a:xfrm>
          <a:custGeom>
            <a:avLst/>
            <a:gdLst>
              <a:gd name="T0" fmla="*/ 0 w 55"/>
              <a:gd name="T1" fmla="*/ 29 h 41"/>
              <a:gd name="T2" fmla="*/ 34 w 55"/>
              <a:gd name="T3" fmla="*/ 0 h 41"/>
              <a:gd name="T4" fmla="*/ 55 w 55"/>
              <a:gd name="T5" fmla="*/ 41 h 41"/>
              <a:gd name="T6" fmla="*/ 0 w 55"/>
              <a:gd name="T7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41">
                <a:moveTo>
                  <a:pt x="0" y="29"/>
                </a:moveTo>
                <a:lnTo>
                  <a:pt x="34" y="0"/>
                </a:lnTo>
                <a:lnTo>
                  <a:pt x="55" y="41"/>
                </a:lnTo>
                <a:lnTo>
                  <a:pt x="0" y="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 anchor="ctr" anchorCtr="1">
            <a:normAutofit fontScale="25000" lnSpcReduction="20000"/>
          </a:bodyPr>
          <a:lstStyle/>
          <a:p>
            <a:pPr algn="ctr"/>
            <a:endParaRPr sz="1400" b="1" dirty="0"/>
          </a:p>
        </p:txBody>
      </p:sp>
      <p:sp>
        <p:nvSpPr>
          <p:cNvPr id="19" name="iSḻíḑê"/>
          <p:cNvSpPr/>
          <p:nvPr/>
        </p:nvSpPr>
        <p:spPr bwMode="auto">
          <a:xfrm>
            <a:off x="6581164" y="2457873"/>
            <a:ext cx="843540" cy="844529"/>
          </a:xfrm>
          <a:custGeom>
            <a:avLst/>
            <a:gdLst>
              <a:gd name="T0" fmla="*/ 362 w 362"/>
              <a:gd name="T1" fmla="*/ 362 h 362"/>
              <a:gd name="T2" fmla="*/ 346 w 362"/>
              <a:gd name="T3" fmla="*/ 362 h 362"/>
              <a:gd name="T4" fmla="*/ 0 w 362"/>
              <a:gd name="T5" fmla="*/ 16 h 362"/>
              <a:gd name="T6" fmla="*/ 0 w 362"/>
              <a:gd name="T7" fmla="*/ 0 h 362"/>
              <a:gd name="T8" fmla="*/ 362 w 362"/>
              <a:gd name="T9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362">
                <a:moveTo>
                  <a:pt x="362" y="362"/>
                </a:moveTo>
                <a:cubicBezTo>
                  <a:pt x="346" y="362"/>
                  <a:pt x="346" y="362"/>
                  <a:pt x="346" y="362"/>
                </a:cubicBezTo>
                <a:cubicBezTo>
                  <a:pt x="346" y="171"/>
                  <a:pt x="191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200" y="0"/>
                  <a:pt x="362" y="162"/>
                  <a:pt x="362" y="36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90000" tIns="46800" rIns="90000" bIns="46800" anchor="ctr" anchorCtr="1">
            <a:normAutofit/>
          </a:bodyPr>
          <a:lstStyle/>
          <a:p>
            <a:pPr algn="ctr"/>
            <a:endParaRPr sz="1400" b="1" dirty="0"/>
          </a:p>
        </p:txBody>
      </p:sp>
      <p:sp>
        <p:nvSpPr>
          <p:cNvPr id="20" name="iSļiḍè"/>
          <p:cNvSpPr/>
          <p:nvPr/>
        </p:nvSpPr>
        <p:spPr bwMode="auto">
          <a:xfrm>
            <a:off x="6533863" y="2416484"/>
            <a:ext cx="76865" cy="118254"/>
          </a:xfrm>
          <a:custGeom>
            <a:avLst/>
            <a:gdLst>
              <a:gd name="T0" fmla="*/ 78 w 78"/>
              <a:gd name="T1" fmla="*/ 0 h 120"/>
              <a:gd name="T2" fmla="*/ 0 w 78"/>
              <a:gd name="T3" fmla="*/ 56 h 120"/>
              <a:gd name="T4" fmla="*/ 74 w 78"/>
              <a:gd name="T5" fmla="*/ 120 h 120"/>
              <a:gd name="T6" fmla="*/ 78 w 78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20">
                <a:moveTo>
                  <a:pt x="78" y="0"/>
                </a:moveTo>
                <a:lnTo>
                  <a:pt x="0" y="56"/>
                </a:lnTo>
                <a:lnTo>
                  <a:pt x="74" y="120"/>
                </a:lnTo>
                <a:lnTo>
                  <a:pt x="7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90000" tIns="46800" rIns="90000" bIns="46800" anchor="ctr" anchorCtr="1">
            <a:normAutofit fontScale="25000" lnSpcReduction="20000"/>
          </a:bodyPr>
          <a:lstStyle/>
          <a:p>
            <a:pPr algn="ctr"/>
            <a:endParaRPr sz="1400" b="1" dirty="0"/>
          </a:p>
        </p:txBody>
      </p:sp>
      <p:sp>
        <p:nvSpPr>
          <p:cNvPr id="21" name="îsḷïḋè"/>
          <p:cNvSpPr/>
          <p:nvPr/>
        </p:nvSpPr>
        <p:spPr bwMode="auto">
          <a:xfrm>
            <a:off x="1350094" y="1875412"/>
            <a:ext cx="3507047" cy="319262"/>
          </a:xfrm>
          <a:prstGeom prst="rect">
            <a:avLst/>
          </a:prstGeom>
          <a:solidFill>
            <a:schemeClr val="accent1"/>
          </a:solidFill>
          <a:ln w="28575" algn="ctr">
            <a:noFill/>
            <a:round/>
          </a:ln>
        </p:spPr>
        <p:txBody>
          <a:bodyPr wrap="none" lIns="91440" tIns="45720" rIns="91440" bIns="45720" anchor="ctr">
            <a:normAutofit lnSpcReduction="10000"/>
          </a:bodyPr>
          <a:lstStyle/>
          <a:p>
            <a:pPr algn="ctr" defTabSz="914400"/>
            <a:r>
              <a:rPr lang="en-US" altLang="zh-CN" sz="16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16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16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Cache</a:t>
            </a:r>
            <a:r>
              <a:rPr lang="zh-CN" altLang="en-US" sz="16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分布</a:t>
            </a:r>
          </a:p>
        </p:txBody>
      </p:sp>
      <p:sp>
        <p:nvSpPr>
          <p:cNvPr id="22" name="í$ļîďè"/>
          <p:cNvSpPr/>
          <p:nvPr/>
        </p:nvSpPr>
        <p:spPr bwMode="auto">
          <a:xfrm>
            <a:off x="1362585" y="2415379"/>
            <a:ext cx="284114" cy="28411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iṥlíḍé"/>
          <p:cNvSpPr/>
          <p:nvPr/>
        </p:nvSpPr>
        <p:spPr bwMode="auto">
          <a:xfrm>
            <a:off x="1639025" y="2224867"/>
            <a:ext cx="3225130" cy="66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算法：取模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一致性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Hash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îś1ïḋe"/>
          <p:cNvSpPr/>
          <p:nvPr/>
        </p:nvSpPr>
        <p:spPr bwMode="auto">
          <a:xfrm>
            <a:off x="1362585" y="3250474"/>
            <a:ext cx="284114" cy="28411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íšḻïḓé"/>
          <p:cNvSpPr/>
          <p:nvPr/>
        </p:nvSpPr>
        <p:spPr bwMode="auto">
          <a:xfrm>
            <a:off x="1362585" y="4085569"/>
            <a:ext cx="284114" cy="28411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719828" y="2954876"/>
            <a:ext cx="292881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719828" y="3827145"/>
            <a:ext cx="292881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19828" y="4699413"/>
            <a:ext cx="292881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îsḷîḍé"/>
          <p:cNvSpPr/>
          <p:nvPr/>
        </p:nvSpPr>
        <p:spPr bwMode="auto">
          <a:xfrm>
            <a:off x="7587421" y="1875412"/>
            <a:ext cx="3507047" cy="319262"/>
          </a:xfrm>
          <a:prstGeom prst="rect">
            <a:avLst/>
          </a:prstGeom>
          <a:solidFill>
            <a:schemeClr val="accent3"/>
          </a:solidFill>
          <a:ln w="28575" algn="ctr">
            <a:noFill/>
            <a:round/>
          </a:ln>
        </p:spPr>
        <p:txBody>
          <a:bodyPr wrap="none" lIns="91440" tIns="45720" rIns="91440" bIns="45720" anchor="ctr">
            <a:normAutofit lnSpcReduction="10000"/>
          </a:bodyPr>
          <a:lstStyle/>
          <a:p>
            <a:pPr algn="ctr" defTabSz="914400"/>
            <a:r>
              <a:rPr lang="en-US" altLang="zh-CN" sz="16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16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16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Cache</a:t>
            </a:r>
            <a:r>
              <a:rPr lang="zh-CN" altLang="en-US" sz="16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架构部署及管理</a:t>
            </a:r>
          </a:p>
        </p:txBody>
      </p:sp>
      <p:sp>
        <p:nvSpPr>
          <p:cNvPr id="37" name="íṩľîḋê"/>
          <p:cNvSpPr/>
          <p:nvPr/>
        </p:nvSpPr>
        <p:spPr bwMode="auto">
          <a:xfrm>
            <a:off x="7599913" y="2415379"/>
            <a:ext cx="284114" cy="28411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ïŝľïḍê"/>
          <p:cNvSpPr/>
          <p:nvPr/>
        </p:nvSpPr>
        <p:spPr bwMode="auto">
          <a:xfrm>
            <a:off x="7599913" y="3250474"/>
            <a:ext cx="284114" cy="28411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ïṩľiďè"/>
          <p:cNvSpPr/>
          <p:nvPr/>
        </p:nvSpPr>
        <p:spPr bwMode="auto">
          <a:xfrm>
            <a:off x="7599913" y="4085569"/>
            <a:ext cx="284114" cy="28411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îṧļiḓé"/>
          <p:cNvSpPr/>
          <p:nvPr/>
        </p:nvSpPr>
        <p:spPr bwMode="auto">
          <a:xfrm>
            <a:off x="7599913" y="4920664"/>
            <a:ext cx="284114" cy="28411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957155" y="2954876"/>
            <a:ext cx="292881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957155" y="3827145"/>
            <a:ext cx="292881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957155" y="4699413"/>
            <a:ext cx="292881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957155" y="5514671"/>
            <a:ext cx="292881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缓存的引入及设计架构</a:t>
            </a:r>
          </a:p>
        </p:txBody>
      </p:sp>
      <p:sp>
        <p:nvSpPr>
          <p:cNvPr id="52" name="iṥlíḍé"/>
          <p:cNvSpPr/>
          <p:nvPr/>
        </p:nvSpPr>
        <p:spPr bwMode="auto">
          <a:xfrm>
            <a:off x="1639772" y="3025257"/>
            <a:ext cx="3225130" cy="66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实施：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Client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Proxy</a:t>
            </a:r>
          </a:p>
        </p:txBody>
      </p:sp>
      <p:sp>
        <p:nvSpPr>
          <p:cNvPr id="53" name="iṥlíḍé"/>
          <p:cNvSpPr/>
          <p:nvPr/>
        </p:nvSpPr>
        <p:spPr bwMode="auto">
          <a:xfrm>
            <a:off x="1652472" y="3872098"/>
            <a:ext cx="3225130" cy="66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迁移：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Proxy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Server</a:t>
            </a:r>
          </a:p>
        </p:txBody>
      </p:sp>
      <p:sp>
        <p:nvSpPr>
          <p:cNvPr id="54" name="iṥlíḍé"/>
          <p:cNvSpPr/>
          <p:nvPr/>
        </p:nvSpPr>
        <p:spPr bwMode="auto">
          <a:xfrm>
            <a:off x="7869338" y="2186175"/>
            <a:ext cx="3225130" cy="66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分池：业务数据分拆，独立不干扰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5" name="iṥlíḍé"/>
          <p:cNvSpPr/>
          <p:nvPr/>
        </p:nvSpPr>
        <p:spPr bwMode="auto">
          <a:xfrm>
            <a:off x="7884027" y="3011888"/>
            <a:ext cx="3225130" cy="66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分层： 高可用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6" name="iṥlíḍé"/>
          <p:cNvSpPr/>
          <p:nvPr/>
        </p:nvSpPr>
        <p:spPr bwMode="auto">
          <a:xfrm>
            <a:off x="7884027" y="3837601"/>
            <a:ext cx="3225130" cy="89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 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多写，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DataBus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             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Trigger</a:t>
            </a:r>
          </a:p>
        </p:txBody>
      </p:sp>
      <p:sp>
        <p:nvSpPr>
          <p:cNvPr id="57" name="iṥlíḍé"/>
          <p:cNvSpPr/>
          <p:nvPr/>
        </p:nvSpPr>
        <p:spPr bwMode="auto">
          <a:xfrm>
            <a:off x="7884027" y="4662992"/>
            <a:ext cx="3225130" cy="66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异构：不同缓存组件结合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8" name="îṧļiḓé"/>
          <p:cNvSpPr/>
          <p:nvPr/>
        </p:nvSpPr>
        <p:spPr bwMode="auto">
          <a:xfrm>
            <a:off x="7599913" y="5720687"/>
            <a:ext cx="284114" cy="28411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1" name="iṥlíḍé"/>
          <p:cNvSpPr/>
          <p:nvPr/>
        </p:nvSpPr>
        <p:spPr bwMode="auto">
          <a:xfrm>
            <a:off x="7884027" y="5410139"/>
            <a:ext cx="3225130" cy="89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服务化：集群管理，监控，自动化运维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缓存设计架构之考量点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615" y="881406"/>
            <a:ext cx="10610850" cy="60102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ş1ídé"/>
          <p:cNvGrpSpPr/>
          <p:nvPr/>
        </p:nvGrpSpPr>
        <p:grpSpPr>
          <a:xfrm>
            <a:off x="4491439" y="1469086"/>
            <a:ext cx="3840739" cy="1973681"/>
            <a:chOff x="4270155" y="1155343"/>
            <a:chExt cx="4355215" cy="2238060"/>
          </a:xfrm>
        </p:grpSpPr>
        <p:sp>
          <p:nvSpPr>
            <p:cNvPr id="137" name="îṥḷîḍê"/>
            <p:cNvSpPr/>
            <p:nvPr/>
          </p:nvSpPr>
          <p:spPr bwMode="auto">
            <a:xfrm>
              <a:off x="5823055" y="1155343"/>
              <a:ext cx="533190" cy="446721"/>
            </a:xfrm>
            <a:custGeom>
              <a:avLst/>
              <a:gdLst>
                <a:gd name="connsiteX0" fmla="*/ 552739 w 609615"/>
                <a:gd name="connsiteY0" fmla="*/ 397213 h 510753"/>
                <a:gd name="connsiteX1" fmla="*/ 609615 w 609615"/>
                <a:gd name="connsiteY1" fmla="*/ 453983 h 510753"/>
                <a:gd name="connsiteX2" fmla="*/ 552739 w 609615"/>
                <a:gd name="connsiteY2" fmla="*/ 510753 h 510753"/>
                <a:gd name="connsiteX3" fmla="*/ 495863 w 609615"/>
                <a:gd name="connsiteY3" fmla="*/ 453983 h 510753"/>
                <a:gd name="connsiteX4" fmla="*/ 552739 w 609615"/>
                <a:gd name="connsiteY4" fmla="*/ 397213 h 510753"/>
                <a:gd name="connsiteX5" fmla="*/ 547870 w 609615"/>
                <a:gd name="connsiteY5" fmla="*/ 198571 h 510753"/>
                <a:gd name="connsiteX6" fmla="*/ 604746 w 609615"/>
                <a:gd name="connsiteY6" fmla="*/ 255341 h 510753"/>
                <a:gd name="connsiteX7" fmla="*/ 547870 w 609615"/>
                <a:gd name="connsiteY7" fmla="*/ 312111 h 510753"/>
                <a:gd name="connsiteX8" fmla="*/ 490994 w 609615"/>
                <a:gd name="connsiteY8" fmla="*/ 255341 h 510753"/>
                <a:gd name="connsiteX9" fmla="*/ 547870 w 609615"/>
                <a:gd name="connsiteY9" fmla="*/ 198571 h 510753"/>
                <a:gd name="connsiteX10" fmla="*/ 119644 w 609615"/>
                <a:gd name="connsiteY10" fmla="*/ 191797 h 510753"/>
                <a:gd name="connsiteX11" fmla="*/ 127891 w 609615"/>
                <a:gd name="connsiteY11" fmla="*/ 196674 h 510753"/>
                <a:gd name="connsiteX12" fmla="*/ 121502 w 609615"/>
                <a:gd name="connsiteY12" fmla="*/ 203292 h 510753"/>
                <a:gd name="connsiteX13" fmla="*/ 129982 w 609615"/>
                <a:gd name="connsiteY13" fmla="*/ 212233 h 510753"/>
                <a:gd name="connsiteX14" fmla="*/ 122664 w 609615"/>
                <a:gd name="connsiteY14" fmla="*/ 226050 h 510753"/>
                <a:gd name="connsiteX15" fmla="*/ 115462 w 609615"/>
                <a:gd name="connsiteY15" fmla="*/ 225702 h 510753"/>
                <a:gd name="connsiteX16" fmla="*/ 109306 w 609615"/>
                <a:gd name="connsiteY16" fmla="*/ 211652 h 510753"/>
                <a:gd name="connsiteX17" fmla="*/ 117669 w 609615"/>
                <a:gd name="connsiteY17" fmla="*/ 203176 h 510753"/>
                <a:gd name="connsiteX18" fmla="*/ 111513 w 609615"/>
                <a:gd name="connsiteY18" fmla="*/ 196441 h 510753"/>
                <a:gd name="connsiteX19" fmla="*/ 88250 w 609615"/>
                <a:gd name="connsiteY19" fmla="*/ 191374 h 510753"/>
                <a:gd name="connsiteX20" fmla="*/ 111272 w 609615"/>
                <a:gd name="connsiteY20" fmla="*/ 231774 h 510753"/>
                <a:gd name="connsiteX21" fmla="*/ 119760 w 609615"/>
                <a:gd name="connsiteY21" fmla="*/ 238160 h 510753"/>
                <a:gd name="connsiteX22" fmla="*/ 128364 w 609615"/>
                <a:gd name="connsiteY22" fmla="*/ 231891 h 510753"/>
                <a:gd name="connsiteX23" fmla="*/ 152316 w 609615"/>
                <a:gd name="connsiteY23" fmla="*/ 191490 h 510753"/>
                <a:gd name="connsiteX24" fmla="*/ 195918 w 609615"/>
                <a:gd name="connsiteY24" fmla="*/ 193812 h 510753"/>
                <a:gd name="connsiteX25" fmla="*/ 228241 w 609615"/>
                <a:gd name="connsiteY25" fmla="*/ 204725 h 510753"/>
                <a:gd name="connsiteX26" fmla="*/ 239287 w 609615"/>
                <a:gd name="connsiteY26" fmla="*/ 236302 h 510753"/>
                <a:gd name="connsiteX27" fmla="*/ 239287 w 609615"/>
                <a:gd name="connsiteY27" fmla="*/ 249653 h 510753"/>
                <a:gd name="connsiteX28" fmla="*/ 183360 w 609615"/>
                <a:gd name="connsiteY28" fmla="*/ 461987 h 510753"/>
                <a:gd name="connsiteX29" fmla="*/ 132433 w 609615"/>
                <a:gd name="connsiteY29" fmla="*/ 501227 h 510753"/>
                <a:gd name="connsiteX30" fmla="*/ 122085 w 609615"/>
                <a:gd name="connsiteY30" fmla="*/ 501227 h 510753"/>
                <a:gd name="connsiteX31" fmla="*/ 68949 w 609615"/>
                <a:gd name="connsiteY31" fmla="*/ 462568 h 510753"/>
                <a:gd name="connsiteX32" fmla="*/ 0 w 609615"/>
                <a:gd name="connsiteY32" fmla="*/ 249769 h 510753"/>
                <a:gd name="connsiteX33" fmla="*/ 0 w 609615"/>
                <a:gd name="connsiteY33" fmla="*/ 236302 h 510753"/>
                <a:gd name="connsiteX34" fmla="*/ 11046 w 609615"/>
                <a:gd name="connsiteY34" fmla="*/ 204725 h 510753"/>
                <a:gd name="connsiteX35" fmla="*/ 43369 w 609615"/>
                <a:gd name="connsiteY35" fmla="*/ 193812 h 510753"/>
                <a:gd name="connsiteX36" fmla="*/ 138106 w 609615"/>
                <a:gd name="connsiteY36" fmla="*/ 151894 h 510753"/>
                <a:gd name="connsiteX37" fmla="*/ 143448 w 609615"/>
                <a:gd name="connsiteY37" fmla="*/ 154218 h 510753"/>
                <a:gd name="connsiteX38" fmla="*/ 141125 w 609615"/>
                <a:gd name="connsiteY38" fmla="*/ 159679 h 510753"/>
                <a:gd name="connsiteX39" fmla="*/ 118014 w 609615"/>
                <a:gd name="connsiteY39" fmla="*/ 164559 h 510753"/>
                <a:gd name="connsiteX40" fmla="*/ 98271 w 609615"/>
                <a:gd name="connsiteY40" fmla="*/ 158982 h 510753"/>
                <a:gd name="connsiteX41" fmla="*/ 97691 w 609615"/>
                <a:gd name="connsiteY41" fmla="*/ 153172 h 510753"/>
                <a:gd name="connsiteX42" fmla="*/ 103497 w 609615"/>
                <a:gd name="connsiteY42" fmla="*/ 152591 h 510753"/>
                <a:gd name="connsiteX43" fmla="*/ 138106 w 609615"/>
                <a:gd name="connsiteY43" fmla="*/ 151894 h 510753"/>
                <a:gd name="connsiteX44" fmla="*/ 139648 w 609615"/>
                <a:gd name="connsiteY44" fmla="*/ 119739 h 510753"/>
                <a:gd name="connsiteX45" fmla="*/ 149316 w 609615"/>
                <a:gd name="connsiteY45" fmla="*/ 134921 h 510753"/>
                <a:gd name="connsiteX46" fmla="*/ 129981 w 609615"/>
                <a:gd name="connsiteY46" fmla="*/ 134921 h 510753"/>
                <a:gd name="connsiteX47" fmla="*/ 139648 w 609615"/>
                <a:gd name="connsiteY47" fmla="*/ 119739 h 510753"/>
                <a:gd name="connsiteX48" fmla="*/ 91170 w 609615"/>
                <a:gd name="connsiteY48" fmla="*/ 119739 h 510753"/>
                <a:gd name="connsiteX49" fmla="*/ 100838 w 609615"/>
                <a:gd name="connsiteY49" fmla="*/ 134921 h 510753"/>
                <a:gd name="connsiteX50" fmla="*/ 81503 w 609615"/>
                <a:gd name="connsiteY50" fmla="*/ 134921 h 510753"/>
                <a:gd name="connsiteX51" fmla="*/ 91170 w 609615"/>
                <a:gd name="connsiteY51" fmla="*/ 119739 h 510753"/>
                <a:gd name="connsiteX52" fmla="*/ 95591 w 609615"/>
                <a:gd name="connsiteY52" fmla="*/ 95554 h 510753"/>
                <a:gd name="connsiteX53" fmla="*/ 67686 w 609615"/>
                <a:gd name="connsiteY53" fmla="*/ 130042 h 510753"/>
                <a:gd name="connsiteX54" fmla="*/ 67686 w 609615"/>
                <a:gd name="connsiteY54" fmla="*/ 157679 h 510753"/>
                <a:gd name="connsiteX55" fmla="*/ 84313 w 609615"/>
                <a:gd name="connsiteY55" fmla="*/ 174168 h 510753"/>
                <a:gd name="connsiteX56" fmla="*/ 153379 w 609615"/>
                <a:gd name="connsiteY56" fmla="*/ 174168 h 510753"/>
                <a:gd name="connsiteX57" fmla="*/ 169890 w 609615"/>
                <a:gd name="connsiteY57" fmla="*/ 157562 h 510753"/>
                <a:gd name="connsiteX58" fmla="*/ 169890 w 609615"/>
                <a:gd name="connsiteY58" fmla="*/ 112043 h 510753"/>
                <a:gd name="connsiteX59" fmla="*/ 100359 w 609615"/>
                <a:gd name="connsiteY59" fmla="*/ 95554 h 510753"/>
                <a:gd name="connsiteX60" fmla="*/ 305807 w 609615"/>
                <a:gd name="connsiteY60" fmla="*/ 35565 h 510753"/>
                <a:gd name="connsiteX61" fmla="*/ 415442 w 609615"/>
                <a:gd name="connsiteY61" fmla="*/ 35565 h 510753"/>
                <a:gd name="connsiteX62" fmla="*/ 433695 w 609615"/>
                <a:gd name="connsiteY62" fmla="*/ 53792 h 510753"/>
                <a:gd name="connsiteX63" fmla="*/ 415442 w 609615"/>
                <a:gd name="connsiteY63" fmla="*/ 72018 h 510753"/>
                <a:gd name="connsiteX64" fmla="*/ 324060 w 609615"/>
                <a:gd name="connsiteY64" fmla="*/ 72018 h 510753"/>
                <a:gd name="connsiteX65" fmla="*/ 324060 w 609615"/>
                <a:gd name="connsiteY65" fmla="*/ 237103 h 510753"/>
                <a:gd name="connsiteX66" fmla="*/ 415442 w 609615"/>
                <a:gd name="connsiteY66" fmla="*/ 237103 h 510753"/>
                <a:gd name="connsiteX67" fmla="*/ 433695 w 609615"/>
                <a:gd name="connsiteY67" fmla="*/ 255330 h 510753"/>
                <a:gd name="connsiteX68" fmla="*/ 415442 w 609615"/>
                <a:gd name="connsiteY68" fmla="*/ 273556 h 510753"/>
                <a:gd name="connsiteX69" fmla="*/ 324060 w 609615"/>
                <a:gd name="connsiteY69" fmla="*/ 273556 h 510753"/>
                <a:gd name="connsiteX70" fmla="*/ 324060 w 609615"/>
                <a:gd name="connsiteY70" fmla="*/ 469290 h 510753"/>
                <a:gd name="connsiteX71" fmla="*/ 415442 w 609615"/>
                <a:gd name="connsiteY71" fmla="*/ 469290 h 510753"/>
                <a:gd name="connsiteX72" fmla="*/ 433695 w 609615"/>
                <a:gd name="connsiteY72" fmla="*/ 487516 h 510753"/>
                <a:gd name="connsiteX73" fmla="*/ 415442 w 609615"/>
                <a:gd name="connsiteY73" fmla="*/ 505743 h 510753"/>
                <a:gd name="connsiteX74" fmla="*/ 305807 w 609615"/>
                <a:gd name="connsiteY74" fmla="*/ 505743 h 510753"/>
                <a:gd name="connsiteX75" fmla="*/ 287554 w 609615"/>
                <a:gd name="connsiteY75" fmla="*/ 487516 h 510753"/>
                <a:gd name="connsiteX76" fmla="*/ 287554 w 609615"/>
                <a:gd name="connsiteY76" fmla="*/ 53792 h 510753"/>
                <a:gd name="connsiteX77" fmla="*/ 305807 w 609615"/>
                <a:gd name="connsiteY77" fmla="*/ 35565 h 510753"/>
                <a:gd name="connsiteX78" fmla="*/ 117102 w 609615"/>
                <a:gd name="connsiteY78" fmla="*/ 32037 h 510753"/>
                <a:gd name="connsiteX79" fmla="*/ 179890 w 609615"/>
                <a:gd name="connsiteY79" fmla="*/ 108676 h 510753"/>
                <a:gd name="connsiteX80" fmla="*/ 178262 w 609615"/>
                <a:gd name="connsiteY80" fmla="*/ 109373 h 510753"/>
                <a:gd name="connsiteX81" fmla="*/ 178262 w 609615"/>
                <a:gd name="connsiteY81" fmla="*/ 157679 h 510753"/>
                <a:gd name="connsiteX82" fmla="*/ 153379 w 609615"/>
                <a:gd name="connsiteY82" fmla="*/ 182412 h 510753"/>
                <a:gd name="connsiteX83" fmla="*/ 84313 w 609615"/>
                <a:gd name="connsiteY83" fmla="*/ 182412 h 510753"/>
                <a:gd name="connsiteX84" fmla="*/ 59430 w 609615"/>
                <a:gd name="connsiteY84" fmla="*/ 157562 h 510753"/>
                <a:gd name="connsiteX85" fmla="*/ 59430 w 609615"/>
                <a:gd name="connsiteY85" fmla="*/ 133642 h 510753"/>
                <a:gd name="connsiteX86" fmla="*/ 55593 w 609615"/>
                <a:gd name="connsiteY86" fmla="*/ 134803 h 510753"/>
                <a:gd name="connsiteX87" fmla="*/ 117102 w 609615"/>
                <a:gd name="connsiteY87" fmla="*/ 32037 h 510753"/>
                <a:gd name="connsiteX88" fmla="*/ 543107 w 609615"/>
                <a:gd name="connsiteY88" fmla="*/ 0 h 510753"/>
                <a:gd name="connsiteX89" fmla="*/ 599948 w 609615"/>
                <a:gd name="connsiteY89" fmla="*/ 56770 h 510753"/>
                <a:gd name="connsiteX90" fmla="*/ 543107 w 609615"/>
                <a:gd name="connsiteY90" fmla="*/ 113540 h 510753"/>
                <a:gd name="connsiteX91" fmla="*/ 486266 w 609615"/>
                <a:gd name="connsiteY91" fmla="*/ 56770 h 510753"/>
                <a:gd name="connsiteX92" fmla="*/ 543107 w 609615"/>
                <a:gd name="connsiteY92" fmla="*/ 0 h 51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09615" h="510753">
                  <a:moveTo>
                    <a:pt x="552739" y="397213"/>
                  </a:moveTo>
                  <a:cubicBezTo>
                    <a:pt x="584151" y="397213"/>
                    <a:pt x="609615" y="422630"/>
                    <a:pt x="609615" y="453983"/>
                  </a:cubicBezTo>
                  <a:cubicBezTo>
                    <a:pt x="609615" y="485336"/>
                    <a:pt x="584151" y="510753"/>
                    <a:pt x="552739" y="510753"/>
                  </a:cubicBezTo>
                  <a:cubicBezTo>
                    <a:pt x="521327" y="510753"/>
                    <a:pt x="495863" y="485336"/>
                    <a:pt x="495863" y="453983"/>
                  </a:cubicBezTo>
                  <a:cubicBezTo>
                    <a:pt x="495863" y="422630"/>
                    <a:pt x="521327" y="397213"/>
                    <a:pt x="552739" y="397213"/>
                  </a:cubicBezTo>
                  <a:close/>
                  <a:moveTo>
                    <a:pt x="547870" y="198571"/>
                  </a:moveTo>
                  <a:cubicBezTo>
                    <a:pt x="579282" y="198571"/>
                    <a:pt x="604746" y="223988"/>
                    <a:pt x="604746" y="255341"/>
                  </a:cubicBezTo>
                  <a:cubicBezTo>
                    <a:pt x="604746" y="286694"/>
                    <a:pt x="579282" y="312111"/>
                    <a:pt x="547870" y="312111"/>
                  </a:cubicBezTo>
                  <a:cubicBezTo>
                    <a:pt x="516458" y="312111"/>
                    <a:pt x="490994" y="286694"/>
                    <a:pt x="490994" y="255341"/>
                  </a:cubicBezTo>
                  <a:cubicBezTo>
                    <a:pt x="490994" y="223988"/>
                    <a:pt x="516458" y="198571"/>
                    <a:pt x="547870" y="198571"/>
                  </a:cubicBezTo>
                  <a:close/>
                  <a:moveTo>
                    <a:pt x="119644" y="191797"/>
                  </a:moveTo>
                  <a:lnTo>
                    <a:pt x="127891" y="196674"/>
                  </a:lnTo>
                  <a:lnTo>
                    <a:pt x="121502" y="203292"/>
                  </a:lnTo>
                  <a:lnTo>
                    <a:pt x="129982" y="212233"/>
                  </a:lnTo>
                  <a:lnTo>
                    <a:pt x="122664" y="226050"/>
                  </a:lnTo>
                  <a:cubicBezTo>
                    <a:pt x="120573" y="230114"/>
                    <a:pt x="117321" y="229998"/>
                    <a:pt x="115462" y="225702"/>
                  </a:cubicBezTo>
                  <a:lnTo>
                    <a:pt x="109306" y="211652"/>
                  </a:lnTo>
                  <a:lnTo>
                    <a:pt x="117669" y="203176"/>
                  </a:lnTo>
                  <a:lnTo>
                    <a:pt x="111513" y="196441"/>
                  </a:lnTo>
                  <a:close/>
                  <a:moveTo>
                    <a:pt x="88250" y="191374"/>
                  </a:moveTo>
                  <a:lnTo>
                    <a:pt x="111272" y="231774"/>
                  </a:lnTo>
                  <a:cubicBezTo>
                    <a:pt x="113597" y="235954"/>
                    <a:pt x="116620" y="238160"/>
                    <a:pt x="119760" y="238160"/>
                  </a:cubicBezTo>
                  <a:cubicBezTo>
                    <a:pt x="123015" y="238160"/>
                    <a:pt x="126038" y="235954"/>
                    <a:pt x="128364" y="231891"/>
                  </a:cubicBezTo>
                  <a:lnTo>
                    <a:pt x="152316" y="191490"/>
                  </a:lnTo>
                  <a:lnTo>
                    <a:pt x="195918" y="193812"/>
                  </a:lnTo>
                  <a:cubicBezTo>
                    <a:pt x="207894" y="194392"/>
                    <a:pt x="222195" y="199268"/>
                    <a:pt x="228241" y="204725"/>
                  </a:cubicBezTo>
                  <a:cubicBezTo>
                    <a:pt x="234520" y="210297"/>
                    <a:pt x="239287" y="224112"/>
                    <a:pt x="239287" y="236302"/>
                  </a:cubicBezTo>
                  <a:lnTo>
                    <a:pt x="239287" y="249653"/>
                  </a:lnTo>
                  <a:lnTo>
                    <a:pt x="183360" y="461987"/>
                  </a:lnTo>
                  <a:cubicBezTo>
                    <a:pt x="177663" y="483581"/>
                    <a:pt x="154874" y="501227"/>
                    <a:pt x="132433" y="501227"/>
                  </a:cubicBezTo>
                  <a:lnTo>
                    <a:pt x="122085" y="501227"/>
                  </a:lnTo>
                  <a:cubicBezTo>
                    <a:pt x="99645" y="501227"/>
                    <a:pt x="75925" y="483929"/>
                    <a:pt x="68949" y="462568"/>
                  </a:cubicBezTo>
                  <a:lnTo>
                    <a:pt x="0" y="249769"/>
                  </a:lnTo>
                  <a:lnTo>
                    <a:pt x="0" y="236302"/>
                  </a:lnTo>
                  <a:cubicBezTo>
                    <a:pt x="0" y="224112"/>
                    <a:pt x="4883" y="210297"/>
                    <a:pt x="11046" y="204725"/>
                  </a:cubicBezTo>
                  <a:cubicBezTo>
                    <a:pt x="17208" y="199268"/>
                    <a:pt x="31393" y="194509"/>
                    <a:pt x="43369" y="193812"/>
                  </a:cubicBezTo>
                  <a:close/>
                  <a:moveTo>
                    <a:pt x="138106" y="151894"/>
                  </a:moveTo>
                  <a:cubicBezTo>
                    <a:pt x="140196" y="151081"/>
                    <a:pt x="142635" y="152127"/>
                    <a:pt x="143448" y="154218"/>
                  </a:cubicBezTo>
                  <a:cubicBezTo>
                    <a:pt x="144377" y="156426"/>
                    <a:pt x="143332" y="158866"/>
                    <a:pt x="141125" y="159679"/>
                  </a:cubicBezTo>
                  <a:cubicBezTo>
                    <a:pt x="131950" y="163281"/>
                    <a:pt x="124286" y="164559"/>
                    <a:pt x="118014" y="164559"/>
                  </a:cubicBezTo>
                  <a:cubicBezTo>
                    <a:pt x="105239" y="164559"/>
                    <a:pt x="98620" y="159330"/>
                    <a:pt x="98271" y="158982"/>
                  </a:cubicBezTo>
                  <a:cubicBezTo>
                    <a:pt x="96529" y="157588"/>
                    <a:pt x="96181" y="154915"/>
                    <a:pt x="97691" y="153172"/>
                  </a:cubicBezTo>
                  <a:cubicBezTo>
                    <a:pt x="99084" y="151430"/>
                    <a:pt x="101639" y="151081"/>
                    <a:pt x="103497" y="152591"/>
                  </a:cubicBezTo>
                  <a:cubicBezTo>
                    <a:pt x="103962" y="152940"/>
                    <a:pt x="114995" y="161073"/>
                    <a:pt x="138106" y="151894"/>
                  </a:cubicBezTo>
                  <a:close/>
                  <a:moveTo>
                    <a:pt x="139648" y="119739"/>
                  </a:moveTo>
                  <a:cubicBezTo>
                    <a:pt x="147918" y="120435"/>
                    <a:pt x="149316" y="134921"/>
                    <a:pt x="149316" y="134921"/>
                  </a:cubicBezTo>
                  <a:lnTo>
                    <a:pt x="129981" y="134921"/>
                  </a:lnTo>
                  <a:cubicBezTo>
                    <a:pt x="129981" y="134921"/>
                    <a:pt x="131379" y="119044"/>
                    <a:pt x="139648" y="119739"/>
                  </a:cubicBezTo>
                  <a:close/>
                  <a:moveTo>
                    <a:pt x="91170" y="119739"/>
                  </a:moveTo>
                  <a:cubicBezTo>
                    <a:pt x="99440" y="120435"/>
                    <a:pt x="100838" y="134921"/>
                    <a:pt x="100838" y="134921"/>
                  </a:cubicBezTo>
                  <a:lnTo>
                    <a:pt x="81503" y="134921"/>
                  </a:lnTo>
                  <a:cubicBezTo>
                    <a:pt x="81503" y="134921"/>
                    <a:pt x="82901" y="119044"/>
                    <a:pt x="91170" y="119739"/>
                  </a:cubicBezTo>
                  <a:close/>
                  <a:moveTo>
                    <a:pt x="95591" y="95554"/>
                  </a:moveTo>
                  <a:cubicBezTo>
                    <a:pt x="92685" y="103451"/>
                    <a:pt x="84429" y="120752"/>
                    <a:pt x="67686" y="130042"/>
                  </a:cubicBezTo>
                  <a:lnTo>
                    <a:pt x="67686" y="157679"/>
                  </a:lnTo>
                  <a:cubicBezTo>
                    <a:pt x="67686" y="166736"/>
                    <a:pt x="75127" y="174168"/>
                    <a:pt x="84313" y="174168"/>
                  </a:cubicBezTo>
                  <a:lnTo>
                    <a:pt x="153379" y="174168"/>
                  </a:lnTo>
                  <a:cubicBezTo>
                    <a:pt x="162449" y="174168"/>
                    <a:pt x="169890" y="166736"/>
                    <a:pt x="169890" y="157562"/>
                  </a:cubicBezTo>
                  <a:lnTo>
                    <a:pt x="169890" y="112043"/>
                  </a:lnTo>
                  <a:cubicBezTo>
                    <a:pt x="153961" y="116340"/>
                    <a:pt x="122102" y="120752"/>
                    <a:pt x="100359" y="95554"/>
                  </a:cubicBezTo>
                  <a:close/>
                  <a:moveTo>
                    <a:pt x="305807" y="35565"/>
                  </a:moveTo>
                  <a:lnTo>
                    <a:pt x="415442" y="35565"/>
                  </a:lnTo>
                  <a:cubicBezTo>
                    <a:pt x="425557" y="35565"/>
                    <a:pt x="433695" y="43692"/>
                    <a:pt x="433695" y="53792"/>
                  </a:cubicBezTo>
                  <a:cubicBezTo>
                    <a:pt x="433695" y="63892"/>
                    <a:pt x="425557" y="72018"/>
                    <a:pt x="415442" y="72018"/>
                  </a:cubicBezTo>
                  <a:lnTo>
                    <a:pt x="324060" y="72018"/>
                  </a:lnTo>
                  <a:lnTo>
                    <a:pt x="324060" y="237103"/>
                  </a:lnTo>
                  <a:lnTo>
                    <a:pt x="415442" y="237103"/>
                  </a:lnTo>
                  <a:cubicBezTo>
                    <a:pt x="425557" y="237103"/>
                    <a:pt x="433695" y="245346"/>
                    <a:pt x="433695" y="255330"/>
                  </a:cubicBezTo>
                  <a:cubicBezTo>
                    <a:pt x="433695" y="265430"/>
                    <a:pt x="425557" y="273556"/>
                    <a:pt x="415442" y="273556"/>
                  </a:cubicBezTo>
                  <a:lnTo>
                    <a:pt x="324060" y="273556"/>
                  </a:lnTo>
                  <a:lnTo>
                    <a:pt x="324060" y="469290"/>
                  </a:lnTo>
                  <a:lnTo>
                    <a:pt x="415442" y="469290"/>
                  </a:lnTo>
                  <a:cubicBezTo>
                    <a:pt x="425557" y="469290"/>
                    <a:pt x="433695" y="477416"/>
                    <a:pt x="433695" y="487516"/>
                  </a:cubicBezTo>
                  <a:cubicBezTo>
                    <a:pt x="433695" y="497617"/>
                    <a:pt x="425557" y="505743"/>
                    <a:pt x="415442" y="505743"/>
                  </a:cubicBezTo>
                  <a:lnTo>
                    <a:pt x="305807" y="505743"/>
                  </a:lnTo>
                  <a:cubicBezTo>
                    <a:pt x="295692" y="505743"/>
                    <a:pt x="287554" y="497617"/>
                    <a:pt x="287554" y="487516"/>
                  </a:cubicBezTo>
                  <a:lnTo>
                    <a:pt x="287554" y="53792"/>
                  </a:lnTo>
                  <a:cubicBezTo>
                    <a:pt x="287554" y="43692"/>
                    <a:pt x="295692" y="35565"/>
                    <a:pt x="305807" y="35565"/>
                  </a:cubicBezTo>
                  <a:close/>
                  <a:moveTo>
                    <a:pt x="117102" y="32037"/>
                  </a:moveTo>
                  <a:cubicBezTo>
                    <a:pt x="195819" y="32037"/>
                    <a:pt x="179890" y="108676"/>
                    <a:pt x="179890" y="108676"/>
                  </a:cubicBezTo>
                  <a:cubicBezTo>
                    <a:pt x="179890" y="108676"/>
                    <a:pt x="179308" y="108908"/>
                    <a:pt x="178262" y="109373"/>
                  </a:cubicBezTo>
                  <a:lnTo>
                    <a:pt x="178262" y="157679"/>
                  </a:lnTo>
                  <a:cubicBezTo>
                    <a:pt x="178262" y="171381"/>
                    <a:pt x="167099" y="182412"/>
                    <a:pt x="153379" y="182412"/>
                  </a:cubicBezTo>
                  <a:lnTo>
                    <a:pt x="84313" y="182412"/>
                  </a:lnTo>
                  <a:cubicBezTo>
                    <a:pt x="70593" y="182412"/>
                    <a:pt x="59430" y="171265"/>
                    <a:pt x="59430" y="157562"/>
                  </a:cubicBezTo>
                  <a:lnTo>
                    <a:pt x="59430" y="133642"/>
                  </a:lnTo>
                  <a:cubicBezTo>
                    <a:pt x="58151" y="134106"/>
                    <a:pt x="56872" y="134571"/>
                    <a:pt x="55593" y="134803"/>
                  </a:cubicBezTo>
                  <a:cubicBezTo>
                    <a:pt x="55593" y="134803"/>
                    <a:pt x="34083" y="32153"/>
                    <a:pt x="117102" y="32037"/>
                  </a:cubicBezTo>
                  <a:close/>
                  <a:moveTo>
                    <a:pt x="543107" y="0"/>
                  </a:moveTo>
                  <a:cubicBezTo>
                    <a:pt x="574499" y="0"/>
                    <a:pt x="599948" y="25417"/>
                    <a:pt x="599948" y="56770"/>
                  </a:cubicBezTo>
                  <a:cubicBezTo>
                    <a:pt x="599948" y="88123"/>
                    <a:pt x="574499" y="113540"/>
                    <a:pt x="543107" y="113540"/>
                  </a:cubicBezTo>
                  <a:cubicBezTo>
                    <a:pt x="511715" y="113540"/>
                    <a:pt x="486266" y="88123"/>
                    <a:pt x="486266" y="56770"/>
                  </a:cubicBezTo>
                  <a:cubicBezTo>
                    <a:pt x="486266" y="25417"/>
                    <a:pt x="511715" y="0"/>
                    <a:pt x="543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zh-CN" altLang="en-US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grpSp>
          <p:nvGrpSpPr>
            <p:cNvPr id="138" name="iṣlíḑe"/>
            <p:cNvGrpSpPr/>
            <p:nvPr/>
          </p:nvGrpSpPr>
          <p:grpSpPr>
            <a:xfrm>
              <a:off x="4270155" y="1726695"/>
              <a:ext cx="4355215" cy="1666708"/>
              <a:chOff x="4276504" y="3290161"/>
              <a:chExt cx="4355215" cy="1666708"/>
            </a:xfrm>
          </p:grpSpPr>
          <p:sp>
            <p:nvSpPr>
              <p:cNvPr id="139" name="işliḓê"/>
              <p:cNvSpPr/>
              <p:nvPr/>
            </p:nvSpPr>
            <p:spPr bwMode="auto">
              <a:xfrm>
                <a:off x="4276504" y="3588101"/>
                <a:ext cx="4355215" cy="1368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Size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过大，需要分拆成多个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value</a:t>
                </a:r>
              </a:p>
              <a:p>
                <a:pPr marL="171450" indent="-1714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Size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差异过大的业务数据分置不同缓存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40" name="iṡļïḋé"/>
              <p:cNvSpPr txBox="1"/>
              <p:nvPr/>
            </p:nvSpPr>
            <p:spPr bwMode="auto">
              <a:xfrm>
                <a:off x="4438658" y="3290161"/>
                <a:ext cx="331468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KV size</a:t>
                </a:r>
              </a:p>
            </p:txBody>
          </p:sp>
        </p:grpSp>
      </p:grpSp>
      <p:grpSp>
        <p:nvGrpSpPr>
          <p:cNvPr id="5" name="íṥļíḍè"/>
          <p:cNvGrpSpPr/>
          <p:nvPr/>
        </p:nvGrpSpPr>
        <p:grpSpPr>
          <a:xfrm>
            <a:off x="1308100" y="2803347"/>
            <a:ext cx="2971395" cy="2812931"/>
            <a:chOff x="660400" y="2668332"/>
            <a:chExt cx="3369420" cy="3189730"/>
          </a:xfrm>
        </p:grpSpPr>
        <p:grpSp>
          <p:nvGrpSpPr>
            <p:cNvPr id="133" name="ïsḷíḍè"/>
            <p:cNvGrpSpPr/>
            <p:nvPr/>
          </p:nvGrpSpPr>
          <p:grpSpPr>
            <a:xfrm>
              <a:off x="660400" y="3239684"/>
              <a:ext cx="3369420" cy="2618378"/>
              <a:chOff x="4438658" y="3290161"/>
              <a:chExt cx="3369420" cy="2618378"/>
            </a:xfrm>
          </p:grpSpPr>
          <p:sp>
            <p:nvSpPr>
              <p:cNvPr id="135" name="ïŝļíḋè"/>
              <p:cNvSpPr/>
              <p:nvPr/>
            </p:nvSpPr>
            <p:spPr bwMode="auto">
              <a:xfrm>
                <a:off x="4828350" y="3644173"/>
                <a:ext cx="2979728" cy="2264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只整体读写</a:t>
                </a:r>
                <a:r>
                  <a:rPr lang="en-US" altLang="zh-CN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Value</a:t>
                </a:r>
              </a:p>
              <a:p>
                <a:pPr marL="171450" indent="-1714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需要部分读写及变更</a:t>
                </a:r>
                <a:endParaRPr lang="en-US" altLang="zh-CN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  or</a:t>
                </a: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内部计算</a:t>
                </a:r>
                <a:endParaRPr lang="en-US" altLang="zh-CN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36" name="iṩḻîḓè"/>
              <p:cNvSpPr txBox="1"/>
              <p:nvPr/>
            </p:nvSpPr>
            <p:spPr bwMode="auto">
              <a:xfrm>
                <a:off x="4438658" y="3290161"/>
                <a:ext cx="331468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读写方式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134" name="îṣḻidè"/>
            <p:cNvSpPr/>
            <p:nvPr/>
          </p:nvSpPr>
          <p:spPr bwMode="auto">
            <a:xfrm>
              <a:off x="2051146" y="2668332"/>
              <a:ext cx="533190" cy="446721"/>
            </a:xfrm>
            <a:custGeom>
              <a:avLst/>
              <a:gdLst>
                <a:gd name="connsiteX0" fmla="*/ 552739 w 609615"/>
                <a:gd name="connsiteY0" fmla="*/ 397213 h 510753"/>
                <a:gd name="connsiteX1" fmla="*/ 609615 w 609615"/>
                <a:gd name="connsiteY1" fmla="*/ 453983 h 510753"/>
                <a:gd name="connsiteX2" fmla="*/ 552739 w 609615"/>
                <a:gd name="connsiteY2" fmla="*/ 510753 h 510753"/>
                <a:gd name="connsiteX3" fmla="*/ 495863 w 609615"/>
                <a:gd name="connsiteY3" fmla="*/ 453983 h 510753"/>
                <a:gd name="connsiteX4" fmla="*/ 552739 w 609615"/>
                <a:gd name="connsiteY4" fmla="*/ 397213 h 510753"/>
                <a:gd name="connsiteX5" fmla="*/ 547870 w 609615"/>
                <a:gd name="connsiteY5" fmla="*/ 198571 h 510753"/>
                <a:gd name="connsiteX6" fmla="*/ 604746 w 609615"/>
                <a:gd name="connsiteY6" fmla="*/ 255341 h 510753"/>
                <a:gd name="connsiteX7" fmla="*/ 547870 w 609615"/>
                <a:gd name="connsiteY7" fmla="*/ 312111 h 510753"/>
                <a:gd name="connsiteX8" fmla="*/ 490994 w 609615"/>
                <a:gd name="connsiteY8" fmla="*/ 255341 h 510753"/>
                <a:gd name="connsiteX9" fmla="*/ 547870 w 609615"/>
                <a:gd name="connsiteY9" fmla="*/ 198571 h 510753"/>
                <a:gd name="connsiteX10" fmla="*/ 119644 w 609615"/>
                <a:gd name="connsiteY10" fmla="*/ 191797 h 510753"/>
                <a:gd name="connsiteX11" fmla="*/ 127891 w 609615"/>
                <a:gd name="connsiteY11" fmla="*/ 196674 h 510753"/>
                <a:gd name="connsiteX12" fmla="*/ 121502 w 609615"/>
                <a:gd name="connsiteY12" fmla="*/ 203292 h 510753"/>
                <a:gd name="connsiteX13" fmla="*/ 129982 w 609615"/>
                <a:gd name="connsiteY13" fmla="*/ 212233 h 510753"/>
                <a:gd name="connsiteX14" fmla="*/ 122664 w 609615"/>
                <a:gd name="connsiteY14" fmla="*/ 226050 h 510753"/>
                <a:gd name="connsiteX15" fmla="*/ 115462 w 609615"/>
                <a:gd name="connsiteY15" fmla="*/ 225702 h 510753"/>
                <a:gd name="connsiteX16" fmla="*/ 109306 w 609615"/>
                <a:gd name="connsiteY16" fmla="*/ 211652 h 510753"/>
                <a:gd name="connsiteX17" fmla="*/ 117669 w 609615"/>
                <a:gd name="connsiteY17" fmla="*/ 203176 h 510753"/>
                <a:gd name="connsiteX18" fmla="*/ 111513 w 609615"/>
                <a:gd name="connsiteY18" fmla="*/ 196441 h 510753"/>
                <a:gd name="connsiteX19" fmla="*/ 88250 w 609615"/>
                <a:gd name="connsiteY19" fmla="*/ 191374 h 510753"/>
                <a:gd name="connsiteX20" fmla="*/ 111272 w 609615"/>
                <a:gd name="connsiteY20" fmla="*/ 231774 h 510753"/>
                <a:gd name="connsiteX21" fmla="*/ 119760 w 609615"/>
                <a:gd name="connsiteY21" fmla="*/ 238160 h 510753"/>
                <a:gd name="connsiteX22" fmla="*/ 128364 w 609615"/>
                <a:gd name="connsiteY22" fmla="*/ 231891 h 510753"/>
                <a:gd name="connsiteX23" fmla="*/ 152316 w 609615"/>
                <a:gd name="connsiteY23" fmla="*/ 191490 h 510753"/>
                <a:gd name="connsiteX24" fmla="*/ 195918 w 609615"/>
                <a:gd name="connsiteY24" fmla="*/ 193812 h 510753"/>
                <a:gd name="connsiteX25" fmla="*/ 228241 w 609615"/>
                <a:gd name="connsiteY25" fmla="*/ 204725 h 510753"/>
                <a:gd name="connsiteX26" fmla="*/ 239287 w 609615"/>
                <a:gd name="connsiteY26" fmla="*/ 236302 h 510753"/>
                <a:gd name="connsiteX27" fmla="*/ 239287 w 609615"/>
                <a:gd name="connsiteY27" fmla="*/ 249653 h 510753"/>
                <a:gd name="connsiteX28" fmla="*/ 183360 w 609615"/>
                <a:gd name="connsiteY28" fmla="*/ 461987 h 510753"/>
                <a:gd name="connsiteX29" fmla="*/ 132433 w 609615"/>
                <a:gd name="connsiteY29" fmla="*/ 501227 h 510753"/>
                <a:gd name="connsiteX30" fmla="*/ 122085 w 609615"/>
                <a:gd name="connsiteY30" fmla="*/ 501227 h 510753"/>
                <a:gd name="connsiteX31" fmla="*/ 68949 w 609615"/>
                <a:gd name="connsiteY31" fmla="*/ 462568 h 510753"/>
                <a:gd name="connsiteX32" fmla="*/ 0 w 609615"/>
                <a:gd name="connsiteY32" fmla="*/ 249769 h 510753"/>
                <a:gd name="connsiteX33" fmla="*/ 0 w 609615"/>
                <a:gd name="connsiteY33" fmla="*/ 236302 h 510753"/>
                <a:gd name="connsiteX34" fmla="*/ 11046 w 609615"/>
                <a:gd name="connsiteY34" fmla="*/ 204725 h 510753"/>
                <a:gd name="connsiteX35" fmla="*/ 43369 w 609615"/>
                <a:gd name="connsiteY35" fmla="*/ 193812 h 510753"/>
                <a:gd name="connsiteX36" fmla="*/ 138106 w 609615"/>
                <a:gd name="connsiteY36" fmla="*/ 151894 h 510753"/>
                <a:gd name="connsiteX37" fmla="*/ 143448 w 609615"/>
                <a:gd name="connsiteY37" fmla="*/ 154218 h 510753"/>
                <a:gd name="connsiteX38" fmla="*/ 141125 w 609615"/>
                <a:gd name="connsiteY38" fmla="*/ 159679 h 510753"/>
                <a:gd name="connsiteX39" fmla="*/ 118014 w 609615"/>
                <a:gd name="connsiteY39" fmla="*/ 164559 h 510753"/>
                <a:gd name="connsiteX40" fmla="*/ 98271 w 609615"/>
                <a:gd name="connsiteY40" fmla="*/ 158982 h 510753"/>
                <a:gd name="connsiteX41" fmla="*/ 97691 w 609615"/>
                <a:gd name="connsiteY41" fmla="*/ 153172 h 510753"/>
                <a:gd name="connsiteX42" fmla="*/ 103497 w 609615"/>
                <a:gd name="connsiteY42" fmla="*/ 152591 h 510753"/>
                <a:gd name="connsiteX43" fmla="*/ 138106 w 609615"/>
                <a:gd name="connsiteY43" fmla="*/ 151894 h 510753"/>
                <a:gd name="connsiteX44" fmla="*/ 139648 w 609615"/>
                <a:gd name="connsiteY44" fmla="*/ 119739 h 510753"/>
                <a:gd name="connsiteX45" fmla="*/ 149316 w 609615"/>
                <a:gd name="connsiteY45" fmla="*/ 134921 h 510753"/>
                <a:gd name="connsiteX46" fmla="*/ 129981 w 609615"/>
                <a:gd name="connsiteY46" fmla="*/ 134921 h 510753"/>
                <a:gd name="connsiteX47" fmla="*/ 139648 w 609615"/>
                <a:gd name="connsiteY47" fmla="*/ 119739 h 510753"/>
                <a:gd name="connsiteX48" fmla="*/ 91170 w 609615"/>
                <a:gd name="connsiteY48" fmla="*/ 119739 h 510753"/>
                <a:gd name="connsiteX49" fmla="*/ 100838 w 609615"/>
                <a:gd name="connsiteY49" fmla="*/ 134921 h 510753"/>
                <a:gd name="connsiteX50" fmla="*/ 81503 w 609615"/>
                <a:gd name="connsiteY50" fmla="*/ 134921 h 510753"/>
                <a:gd name="connsiteX51" fmla="*/ 91170 w 609615"/>
                <a:gd name="connsiteY51" fmla="*/ 119739 h 510753"/>
                <a:gd name="connsiteX52" fmla="*/ 95591 w 609615"/>
                <a:gd name="connsiteY52" fmla="*/ 95554 h 510753"/>
                <a:gd name="connsiteX53" fmla="*/ 67686 w 609615"/>
                <a:gd name="connsiteY53" fmla="*/ 130042 h 510753"/>
                <a:gd name="connsiteX54" fmla="*/ 67686 w 609615"/>
                <a:gd name="connsiteY54" fmla="*/ 157679 h 510753"/>
                <a:gd name="connsiteX55" fmla="*/ 84313 w 609615"/>
                <a:gd name="connsiteY55" fmla="*/ 174168 h 510753"/>
                <a:gd name="connsiteX56" fmla="*/ 153379 w 609615"/>
                <a:gd name="connsiteY56" fmla="*/ 174168 h 510753"/>
                <a:gd name="connsiteX57" fmla="*/ 169890 w 609615"/>
                <a:gd name="connsiteY57" fmla="*/ 157562 h 510753"/>
                <a:gd name="connsiteX58" fmla="*/ 169890 w 609615"/>
                <a:gd name="connsiteY58" fmla="*/ 112043 h 510753"/>
                <a:gd name="connsiteX59" fmla="*/ 100359 w 609615"/>
                <a:gd name="connsiteY59" fmla="*/ 95554 h 510753"/>
                <a:gd name="connsiteX60" fmla="*/ 305807 w 609615"/>
                <a:gd name="connsiteY60" fmla="*/ 35565 h 510753"/>
                <a:gd name="connsiteX61" fmla="*/ 415442 w 609615"/>
                <a:gd name="connsiteY61" fmla="*/ 35565 h 510753"/>
                <a:gd name="connsiteX62" fmla="*/ 433695 w 609615"/>
                <a:gd name="connsiteY62" fmla="*/ 53792 h 510753"/>
                <a:gd name="connsiteX63" fmla="*/ 415442 w 609615"/>
                <a:gd name="connsiteY63" fmla="*/ 72018 h 510753"/>
                <a:gd name="connsiteX64" fmla="*/ 324060 w 609615"/>
                <a:gd name="connsiteY64" fmla="*/ 72018 h 510753"/>
                <a:gd name="connsiteX65" fmla="*/ 324060 w 609615"/>
                <a:gd name="connsiteY65" fmla="*/ 237103 h 510753"/>
                <a:gd name="connsiteX66" fmla="*/ 415442 w 609615"/>
                <a:gd name="connsiteY66" fmla="*/ 237103 h 510753"/>
                <a:gd name="connsiteX67" fmla="*/ 433695 w 609615"/>
                <a:gd name="connsiteY67" fmla="*/ 255330 h 510753"/>
                <a:gd name="connsiteX68" fmla="*/ 415442 w 609615"/>
                <a:gd name="connsiteY68" fmla="*/ 273556 h 510753"/>
                <a:gd name="connsiteX69" fmla="*/ 324060 w 609615"/>
                <a:gd name="connsiteY69" fmla="*/ 273556 h 510753"/>
                <a:gd name="connsiteX70" fmla="*/ 324060 w 609615"/>
                <a:gd name="connsiteY70" fmla="*/ 469290 h 510753"/>
                <a:gd name="connsiteX71" fmla="*/ 415442 w 609615"/>
                <a:gd name="connsiteY71" fmla="*/ 469290 h 510753"/>
                <a:gd name="connsiteX72" fmla="*/ 433695 w 609615"/>
                <a:gd name="connsiteY72" fmla="*/ 487516 h 510753"/>
                <a:gd name="connsiteX73" fmla="*/ 415442 w 609615"/>
                <a:gd name="connsiteY73" fmla="*/ 505743 h 510753"/>
                <a:gd name="connsiteX74" fmla="*/ 305807 w 609615"/>
                <a:gd name="connsiteY74" fmla="*/ 505743 h 510753"/>
                <a:gd name="connsiteX75" fmla="*/ 287554 w 609615"/>
                <a:gd name="connsiteY75" fmla="*/ 487516 h 510753"/>
                <a:gd name="connsiteX76" fmla="*/ 287554 w 609615"/>
                <a:gd name="connsiteY76" fmla="*/ 53792 h 510753"/>
                <a:gd name="connsiteX77" fmla="*/ 305807 w 609615"/>
                <a:gd name="connsiteY77" fmla="*/ 35565 h 510753"/>
                <a:gd name="connsiteX78" fmla="*/ 117102 w 609615"/>
                <a:gd name="connsiteY78" fmla="*/ 32037 h 510753"/>
                <a:gd name="connsiteX79" fmla="*/ 179890 w 609615"/>
                <a:gd name="connsiteY79" fmla="*/ 108676 h 510753"/>
                <a:gd name="connsiteX80" fmla="*/ 178262 w 609615"/>
                <a:gd name="connsiteY80" fmla="*/ 109373 h 510753"/>
                <a:gd name="connsiteX81" fmla="*/ 178262 w 609615"/>
                <a:gd name="connsiteY81" fmla="*/ 157679 h 510753"/>
                <a:gd name="connsiteX82" fmla="*/ 153379 w 609615"/>
                <a:gd name="connsiteY82" fmla="*/ 182412 h 510753"/>
                <a:gd name="connsiteX83" fmla="*/ 84313 w 609615"/>
                <a:gd name="connsiteY83" fmla="*/ 182412 h 510753"/>
                <a:gd name="connsiteX84" fmla="*/ 59430 w 609615"/>
                <a:gd name="connsiteY84" fmla="*/ 157562 h 510753"/>
                <a:gd name="connsiteX85" fmla="*/ 59430 w 609615"/>
                <a:gd name="connsiteY85" fmla="*/ 133642 h 510753"/>
                <a:gd name="connsiteX86" fmla="*/ 55593 w 609615"/>
                <a:gd name="connsiteY86" fmla="*/ 134803 h 510753"/>
                <a:gd name="connsiteX87" fmla="*/ 117102 w 609615"/>
                <a:gd name="connsiteY87" fmla="*/ 32037 h 510753"/>
                <a:gd name="connsiteX88" fmla="*/ 543107 w 609615"/>
                <a:gd name="connsiteY88" fmla="*/ 0 h 510753"/>
                <a:gd name="connsiteX89" fmla="*/ 599948 w 609615"/>
                <a:gd name="connsiteY89" fmla="*/ 56770 h 510753"/>
                <a:gd name="connsiteX90" fmla="*/ 543107 w 609615"/>
                <a:gd name="connsiteY90" fmla="*/ 113540 h 510753"/>
                <a:gd name="connsiteX91" fmla="*/ 486266 w 609615"/>
                <a:gd name="connsiteY91" fmla="*/ 56770 h 510753"/>
                <a:gd name="connsiteX92" fmla="*/ 543107 w 609615"/>
                <a:gd name="connsiteY92" fmla="*/ 0 h 51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09615" h="510753">
                  <a:moveTo>
                    <a:pt x="552739" y="397213"/>
                  </a:moveTo>
                  <a:cubicBezTo>
                    <a:pt x="584151" y="397213"/>
                    <a:pt x="609615" y="422630"/>
                    <a:pt x="609615" y="453983"/>
                  </a:cubicBezTo>
                  <a:cubicBezTo>
                    <a:pt x="609615" y="485336"/>
                    <a:pt x="584151" y="510753"/>
                    <a:pt x="552739" y="510753"/>
                  </a:cubicBezTo>
                  <a:cubicBezTo>
                    <a:pt x="521327" y="510753"/>
                    <a:pt x="495863" y="485336"/>
                    <a:pt x="495863" y="453983"/>
                  </a:cubicBezTo>
                  <a:cubicBezTo>
                    <a:pt x="495863" y="422630"/>
                    <a:pt x="521327" y="397213"/>
                    <a:pt x="552739" y="397213"/>
                  </a:cubicBezTo>
                  <a:close/>
                  <a:moveTo>
                    <a:pt x="547870" y="198571"/>
                  </a:moveTo>
                  <a:cubicBezTo>
                    <a:pt x="579282" y="198571"/>
                    <a:pt x="604746" y="223988"/>
                    <a:pt x="604746" y="255341"/>
                  </a:cubicBezTo>
                  <a:cubicBezTo>
                    <a:pt x="604746" y="286694"/>
                    <a:pt x="579282" y="312111"/>
                    <a:pt x="547870" y="312111"/>
                  </a:cubicBezTo>
                  <a:cubicBezTo>
                    <a:pt x="516458" y="312111"/>
                    <a:pt x="490994" y="286694"/>
                    <a:pt x="490994" y="255341"/>
                  </a:cubicBezTo>
                  <a:cubicBezTo>
                    <a:pt x="490994" y="223988"/>
                    <a:pt x="516458" y="198571"/>
                    <a:pt x="547870" y="198571"/>
                  </a:cubicBezTo>
                  <a:close/>
                  <a:moveTo>
                    <a:pt x="119644" y="191797"/>
                  </a:moveTo>
                  <a:lnTo>
                    <a:pt x="127891" y="196674"/>
                  </a:lnTo>
                  <a:lnTo>
                    <a:pt x="121502" y="203292"/>
                  </a:lnTo>
                  <a:lnTo>
                    <a:pt x="129982" y="212233"/>
                  </a:lnTo>
                  <a:lnTo>
                    <a:pt x="122664" y="226050"/>
                  </a:lnTo>
                  <a:cubicBezTo>
                    <a:pt x="120573" y="230114"/>
                    <a:pt x="117321" y="229998"/>
                    <a:pt x="115462" y="225702"/>
                  </a:cubicBezTo>
                  <a:lnTo>
                    <a:pt x="109306" y="211652"/>
                  </a:lnTo>
                  <a:lnTo>
                    <a:pt x="117669" y="203176"/>
                  </a:lnTo>
                  <a:lnTo>
                    <a:pt x="111513" y="196441"/>
                  </a:lnTo>
                  <a:close/>
                  <a:moveTo>
                    <a:pt x="88250" y="191374"/>
                  </a:moveTo>
                  <a:lnTo>
                    <a:pt x="111272" y="231774"/>
                  </a:lnTo>
                  <a:cubicBezTo>
                    <a:pt x="113597" y="235954"/>
                    <a:pt x="116620" y="238160"/>
                    <a:pt x="119760" y="238160"/>
                  </a:cubicBezTo>
                  <a:cubicBezTo>
                    <a:pt x="123015" y="238160"/>
                    <a:pt x="126038" y="235954"/>
                    <a:pt x="128364" y="231891"/>
                  </a:cubicBezTo>
                  <a:lnTo>
                    <a:pt x="152316" y="191490"/>
                  </a:lnTo>
                  <a:lnTo>
                    <a:pt x="195918" y="193812"/>
                  </a:lnTo>
                  <a:cubicBezTo>
                    <a:pt x="207894" y="194392"/>
                    <a:pt x="222195" y="199268"/>
                    <a:pt x="228241" y="204725"/>
                  </a:cubicBezTo>
                  <a:cubicBezTo>
                    <a:pt x="234520" y="210297"/>
                    <a:pt x="239287" y="224112"/>
                    <a:pt x="239287" y="236302"/>
                  </a:cubicBezTo>
                  <a:lnTo>
                    <a:pt x="239287" y="249653"/>
                  </a:lnTo>
                  <a:lnTo>
                    <a:pt x="183360" y="461987"/>
                  </a:lnTo>
                  <a:cubicBezTo>
                    <a:pt x="177663" y="483581"/>
                    <a:pt x="154874" y="501227"/>
                    <a:pt x="132433" y="501227"/>
                  </a:cubicBezTo>
                  <a:lnTo>
                    <a:pt x="122085" y="501227"/>
                  </a:lnTo>
                  <a:cubicBezTo>
                    <a:pt x="99645" y="501227"/>
                    <a:pt x="75925" y="483929"/>
                    <a:pt x="68949" y="462568"/>
                  </a:cubicBezTo>
                  <a:lnTo>
                    <a:pt x="0" y="249769"/>
                  </a:lnTo>
                  <a:lnTo>
                    <a:pt x="0" y="236302"/>
                  </a:lnTo>
                  <a:cubicBezTo>
                    <a:pt x="0" y="224112"/>
                    <a:pt x="4883" y="210297"/>
                    <a:pt x="11046" y="204725"/>
                  </a:cubicBezTo>
                  <a:cubicBezTo>
                    <a:pt x="17208" y="199268"/>
                    <a:pt x="31393" y="194509"/>
                    <a:pt x="43369" y="193812"/>
                  </a:cubicBezTo>
                  <a:close/>
                  <a:moveTo>
                    <a:pt x="138106" y="151894"/>
                  </a:moveTo>
                  <a:cubicBezTo>
                    <a:pt x="140196" y="151081"/>
                    <a:pt x="142635" y="152127"/>
                    <a:pt x="143448" y="154218"/>
                  </a:cubicBezTo>
                  <a:cubicBezTo>
                    <a:pt x="144377" y="156426"/>
                    <a:pt x="143332" y="158866"/>
                    <a:pt x="141125" y="159679"/>
                  </a:cubicBezTo>
                  <a:cubicBezTo>
                    <a:pt x="131950" y="163281"/>
                    <a:pt x="124286" y="164559"/>
                    <a:pt x="118014" y="164559"/>
                  </a:cubicBezTo>
                  <a:cubicBezTo>
                    <a:pt x="105239" y="164559"/>
                    <a:pt x="98620" y="159330"/>
                    <a:pt x="98271" y="158982"/>
                  </a:cubicBezTo>
                  <a:cubicBezTo>
                    <a:pt x="96529" y="157588"/>
                    <a:pt x="96181" y="154915"/>
                    <a:pt x="97691" y="153172"/>
                  </a:cubicBezTo>
                  <a:cubicBezTo>
                    <a:pt x="99084" y="151430"/>
                    <a:pt x="101639" y="151081"/>
                    <a:pt x="103497" y="152591"/>
                  </a:cubicBezTo>
                  <a:cubicBezTo>
                    <a:pt x="103962" y="152940"/>
                    <a:pt x="114995" y="161073"/>
                    <a:pt x="138106" y="151894"/>
                  </a:cubicBezTo>
                  <a:close/>
                  <a:moveTo>
                    <a:pt x="139648" y="119739"/>
                  </a:moveTo>
                  <a:cubicBezTo>
                    <a:pt x="147918" y="120435"/>
                    <a:pt x="149316" y="134921"/>
                    <a:pt x="149316" y="134921"/>
                  </a:cubicBezTo>
                  <a:lnTo>
                    <a:pt x="129981" y="134921"/>
                  </a:lnTo>
                  <a:cubicBezTo>
                    <a:pt x="129981" y="134921"/>
                    <a:pt x="131379" y="119044"/>
                    <a:pt x="139648" y="119739"/>
                  </a:cubicBezTo>
                  <a:close/>
                  <a:moveTo>
                    <a:pt x="91170" y="119739"/>
                  </a:moveTo>
                  <a:cubicBezTo>
                    <a:pt x="99440" y="120435"/>
                    <a:pt x="100838" y="134921"/>
                    <a:pt x="100838" y="134921"/>
                  </a:cubicBezTo>
                  <a:lnTo>
                    <a:pt x="81503" y="134921"/>
                  </a:lnTo>
                  <a:cubicBezTo>
                    <a:pt x="81503" y="134921"/>
                    <a:pt x="82901" y="119044"/>
                    <a:pt x="91170" y="119739"/>
                  </a:cubicBezTo>
                  <a:close/>
                  <a:moveTo>
                    <a:pt x="95591" y="95554"/>
                  </a:moveTo>
                  <a:cubicBezTo>
                    <a:pt x="92685" y="103451"/>
                    <a:pt x="84429" y="120752"/>
                    <a:pt x="67686" y="130042"/>
                  </a:cubicBezTo>
                  <a:lnTo>
                    <a:pt x="67686" y="157679"/>
                  </a:lnTo>
                  <a:cubicBezTo>
                    <a:pt x="67686" y="166736"/>
                    <a:pt x="75127" y="174168"/>
                    <a:pt x="84313" y="174168"/>
                  </a:cubicBezTo>
                  <a:lnTo>
                    <a:pt x="153379" y="174168"/>
                  </a:lnTo>
                  <a:cubicBezTo>
                    <a:pt x="162449" y="174168"/>
                    <a:pt x="169890" y="166736"/>
                    <a:pt x="169890" y="157562"/>
                  </a:cubicBezTo>
                  <a:lnTo>
                    <a:pt x="169890" y="112043"/>
                  </a:lnTo>
                  <a:cubicBezTo>
                    <a:pt x="153961" y="116340"/>
                    <a:pt x="122102" y="120752"/>
                    <a:pt x="100359" y="95554"/>
                  </a:cubicBezTo>
                  <a:close/>
                  <a:moveTo>
                    <a:pt x="305807" y="35565"/>
                  </a:moveTo>
                  <a:lnTo>
                    <a:pt x="415442" y="35565"/>
                  </a:lnTo>
                  <a:cubicBezTo>
                    <a:pt x="425557" y="35565"/>
                    <a:pt x="433695" y="43692"/>
                    <a:pt x="433695" y="53792"/>
                  </a:cubicBezTo>
                  <a:cubicBezTo>
                    <a:pt x="433695" y="63892"/>
                    <a:pt x="425557" y="72018"/>
                    <a:pt x="415442" y="72018"/>
                  </a:cubicBezTo>
                  <a:lnTo>
                    <a:pt x="324060" y="72018"/>
                  </a:lnTo>
                  <a:lnTo>
                    <a:pt x="324060" y="237103"/>
                  </a:lnTo>
                  <a:lnTo>
                    <a:pt x="415442" y="237103"/>
                  </a:lnTo>
                  <a:cubicBezTo>
                    <a:pt x="425557" y="237103"/>
                    <a:pt x="433695" y="245346"/>
                    <a:pt x="433695" y="255330"/>
                  </a:cubicBezTo>
                  <a:cubicBezTo>
                    <a:pt x="433695" y="265430"/>
                    <a:pt x="425557" y="273556"/>
                    <a:pt x="415442" y="273556"/>
                  </a:cubicBezTo>
                  <a:lnTo>
                    <a:pt x="324060" y="273556"/>
                  </a:lnTo>
                  <a:lnTo>
                    <a:pt x="324060" y="469290"/>
                  </a:lnTo>
                  <a:lnTo>
                    <a:pt x="415442" y="469290"/>
                  </a:lnTo>
                  <a:cubicBezTo>
                    <a:pt x="425557" y="469290"/>
                    <a:pt x="433695" y="477416"/>
                    <a:pt x="433695" y="487516"/>
                  </a:cubicBezTo>
                  <a:cubicBezTo>
                    <a:pt x="433695" y="497617"/>
                    <a:pt x="425557" y="505743"/>
                    <a:pt x="415442" y="505743"/>
                  </a:cubicBezTo>
                  <a:lnTo>
                    <a:pt x="305807" y="505743"/>
                  </a:lnTo>
                  <a:cubicBezTo>
                    <a:pt x="295692" y="505743"/>
                    <a:pt x="287554" y="497617"/>
                    <a:pt x="287554" y="487516"/>
                  </a:cubicBezTo>
                  <a:lnTo>
                    <a:pt x="287554" y="53792"/>
                  </a:lnTo>
                  <a:cubicBezTo>
                    <a:pt x="287554" y="43692"/>
                    <a:pt x="295692" y="35565"/>
                    <a:pt x="305807" y="35565"/>
                  </a:cubicBezTo>
                  <a:close/>
                  <a:moveTo>
                    <a:pt x="117102" y="32037"/>
                  </a:moveTo>
                  <a:cubicBezTo>
                    <a:pt x="195819" y="32037"/>
                    <a:pt x="179890" y="108676"/>
                    <a:pt x="179890" y="108676"/>
                  </a:cubicBezTo>
                  <a:cubicBezTo>
                    <a:pt x="179890" y="108676"/>
                    <a:pt x="179308" y="108908"/>
                    <a:pt x="178262" y="109373"/>
                  </a:cubicBezTo>
                  <a:lnTo>
                    <a:pt x="178262" y="157679"/>
                  </a:lnTo>
                  <a:cubicBezTo>
                    <a:pt x="178262" y="171381"/>
                    <a:pt x="167099" y="182412"/>
                    <a:pt x="153379" y="182412"/>
                  </a:cubicBezTo>
                  <a:lnTo>
                    <a:pt x="84313" y="182412"/>
                  </a:lnTo>
                  <a:cubicBezTo>
                    <a:pt x="70593" y="182412"/>
                    <a:pt x="59430" y="171265"/>
                    <a:pt x="59430" y="157562"/>
                  </a:cubicBezTo>
                  <a:lnTo>
                    <a:pt x="59430" y="133642"/>
                  </a:lnTo>
                  <a:cubicBezTo>
                    <a:pt x="58151" y="134106"/>
                    <a:pt x="56872" y="134571"/>
                    <a:pt x="55593" y="134803"/>
                  </a:cubicBezTo>
                  <a:cubicBezTo>
                    <a:pt x="55593" y="134803"/>
                    <a:pt x="34083" y="32153"/>
                    <a:pt x="117102" y="32037"/>
                  </a:cubicBezTo>
                  <a:close/>
                  <a:moveTo>
                    <a:pt x="543107" y="0"/>
                  </a:moveTo>
                  <a:cubicBezTo>
                    <a:pt x="574499" y="0"/>
                    <a:pt x="599948" y="25417"/>
                    <a:pt x="599948" y="56770"/>
                  </a:cubicBezTo>
                  <a:cubicBezTo>
                    <a:pt x="599948" y="88123"/>
                    <a:pt x="574499" y="113540"/>
                    <a:pt x="543107" y="113540"/>
                  </a:cubicBezTo>
                  <a:cubicBezTo>
                    <a:pt x="511715" y="113540"/>
                    <a:pt x="486266" y="88123"/>
                    <a:pt x="486266" y="56770"/>
                  </a:cubicBezTo>
                  <a:cubicBezTo>
                    <a:pt x="486266" y="25417"/>
                    <a:pt x="511715" y="0"/>
                    <a:pt x="54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zh-CN" altLang="en-US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6" name="iṣļiďê"/>
          <p:cNvGrpSpPr/>
          <p:nvPr/>
        </p:nvGrpSpPr>
        <p:grpSpPr>
          <a:xfrm>
            <a:off x="7960776" y="2803347"/>
            <a:ext cx="2923124" cy="3326738"/>
            <a:chOff x="8204217" y="2668332"/>
            <a:chExt cx="3314683" cy="3772362"/>
          </a:xfrm>
        </p:grpSpPr>
        <p:sp>
          <p:nvSpPr>
            <p:cNvPr id="129" name="ïṧḷiḍè"/>
            <p:cNvSpPr/>
            <p:nvPr/>
          </p:nvSpPr>
          <p:spPr bwMode="auto">
            <a:xfrm>
              <a:off x="9594963" y="2668332"/>
              <a:ext cx="533190" cy="446721"/>
            </a:xfrm>
            <a:custGeom>
              <a:avLst/>
              <a:gdLst>
                <a:gd name="connsiteX0" fmla="*/ 552739 w 609615"/>
                <a:gd name="connsiteY0" fmla="*/ 397213 h 510753"/>
                <a:gd name="connsiteX1" fmla="*/ 609615 w 609615"/>
                <a:gd name="connsiteY1" fmla="*/ 453983 h 510753"/>
                <a:gd name="connsiteX2" fmla="*/ 552739 w 609615"/>
                <a:gd name="connsiteY2" fmla="*/ 510753 h 510753"/>
                <a:gd name="connsiteX3" fmla="*/ 495863 w 609615"/>
                <a:gd name="connsiteY3" fmla="*/ 453983 h 510753"/>
                <a:gd name="connsiteX4" fmla="*/ 552739 w 609615"/>
                <a:gd name="connsiteY4" fmla="*/ 397213 h 510753"/>
                <a:gd name="connsiteX5" fmla="*/ 547870 w 609615"/>
                <a:gd name="connsiteY5" fmla="*/ 198571 h 510753"/>
                <a:gd name="connsiteX6" fmla="*/ 604746 w 609615"/>
                <a:gd name="connsiteY6" fmla="*/ 255341 h 510753"/>
                <a:gd name="connsiteX7" fmla="*/ 547870 w 609615"/>
                <a:gd name="connsiteY7" fmla="*/ 312111 h 510753"/>
                <a:gd name="connsiteX8" fmla="*/ 490994 w 609615"/>
                <a:gd name="connsiteY8" fmla="*/ 255341 h 510753"/>
                <a:gd name="connsiteX9" fmla="*/ 547870 w 609615"/>
                <a:gd name="connsiteY9" fmla="*/ 198571 h 510753"/>
                <a:gd name="connsiteX10" fmla="*/ 119644 w 609615"/>
                <a:gd name="connsiteY10" fmla="*/ 191797 h 510753"/>
                <a:gd name="connsiteX11" fmla="*/ 127891 w 609615"/>
                <a:gd name="connsiteY11" fmla="*/ 196674 h 510753"/>
                <a:gd name="connsiteX12" fmla="*/ 121502 w 609615"/>
                <a:gd name="connsiteY12" fmla="*/ 203292 h 510753"/>
                <a:gd name="connsiteX13" fmla="*/ 129982 w 609615"/>
                <a:gd name="connsiteY13" fmla="*/ 212233 h 510753"/>
                <a:gd name="connsiteX14" fmla="*/ 122664 w 609615"/>
                <a:gd name="connsiteY14" fmla="*/ 226050 h 510753"/>
                <a:gd name="connsiteX15" fmla="*/ 115462 w 609615"/>
                <a:gd name="connsiteY15" fmla="*/ 225702 h 510753"/>
                <a:gd name="connsiteX16" fmla="*/ 109306 w 609615"/>
                <a:gd name="connsiteY16" fmla="*/ 211652 h 510753"/>
                <a:gd name="connsiteX17" fmla="*/ 117669 w 609615"/>
                <a:gd name="connsiteY17" fmla="*/ 203176 h 510753"/>
                <a:gd name="connsiteX18" fmla="*/ 111513 w 609615"/>
                <a:gd name="connsiteY18" fmla="*/ 196441 h 510753"/>
                <a:gd name="connsiteX19" fmla="*/ 88250 w 609615"/>
                <a:gd name="connsiteY19" fmla="*/ 191374 h 510753"/>
                <a:gd name="connsiteX20" fmla="*/ 111272 w 609615"/>
                <a:gd name="connsiteY20" fmla="*/ 231774 h 510753"/>
                <a:gd name="connsiteX21" fmla="*/ 119760 w 609615"/>
                <a:gd name="connsiteY21" fmla="*/ 238160 h 510753"/>
                <a:gd name="connsiteX22" fmla="*/ 128364 w 609615"/>
                <a:gd name="connsiteY22" fmla="*/ 231891 h 510753"/>
                <a:gd name="connsiteX23" fmla="*/ 152316 w 609615"/>
                <a:gd name="connsiteY23" fmla="*/ 191490 h 510753"/>
                <a:gd name="connsiteX24" fmla="*/ 195918 w 609615"/>
                <a:gd name="connsiteY24" fmla="*/ 193812 h 510753"/>
                <a:gd name="connsiteX25" fmla="*/ 228241 w 609615"/>
                <a:gd name="connsiteY25" fmla="*/ 204725 h 510753"/>
                <a:gd name="connsiteX26" fmla="*/ 239287 w 609615"/>
                <a:gd name="connsiteY26" fmla="*/ 236302 h 510753"/>
                <a:gd name="connsiteX27" fmla="*/ 239287 w 609615"/>
                <a:gd name="connsiteY27" fmla="*/ 249653 h 510753"/>
                <a:gd name="connsiteX28" fmla="*/ 183360 w 609615"/>
                <a:gd name="connsiteY28" fmla="*/ 461987 h 510753"/>
                <a:gd name="connsiteX29" fmla="*/ 132433 w 609615"/>
                <a:gd name="connsiteY29" fmla="*/ 501227 h 510753"/>
                <a:gd name="connsiteX30" fmla="*/ 122085 w 609615"/>
                <a:gd name="connsiteY30" fmla="*/ 501227 h 510753"/>
                <a:gd name="connsiteX31" fmla="*/ 68949 w 609615"/>
                <a:gd name="connsiteY31" fmla="*/ 462568 h 510753"/>
                <a:gd name="connsiteX32" fmla="*/ 0 w 609615"/>
                <a:gd name="connsiteY32" fmla="*/ 249769 h 510753"/>
                <a:gd name="connsiteX33" fmla="*/ 0 w 609615"/>
                <a:gd name="connsiteY33" fmla="*/ 236302 h 510753"/>
                <a:gd name="connsiteX34" fmla="*/ 11046 w 609615"/>
                <a:gd name="connsiteY34" fmla="*/ 204725 h 510753"/>
                <a:gd name="connsiteX35" fmla="*/ 43369 w 609615"/>
                <a:gd name="connsiteY35" fmla="*/ 193812 h 510753"/>
                <a:gd name="connsiteX36" fmla="*/ 138106 w 609615"/>
                <a:gd name="connsiteY36" fmla="*/ 151894 h 510753"/>
                <a:gd name="connsiteX37" fmla="*/ 143448 w 609615"/>
                <a:gd name="connsiteY37" fmla="*/ 154218 h 510753"/>
                <a:gd name="connsiteX38" fmla="*/ 141125 w 609615"/>
                <a:gd name="connsiteY38" fmla="*/ 159679 h 510753"/>
                <a:gd name="connsiteX39" fmla="*/ 118014 w 609615"/>
                <a:gd name="connsiteY39" fmla="*/ 164559 h 510753"/>
                <a:gd name="connsiteX40" fmla="*/ 98271 w 609615"/>
                <a:gd name="connsiteY40" fmla="*/ 158982 h 510753"/>
                <a:gd name="connsiteX41" fmla="*/ 97691 w 609615"/>
                <a:gd name="connsiteY41" fmla="*/ 153172 h 510753"/>
                <a:gd name="connsiteX42" fmla="*/ 103497 w 609615"/>
                <a:gd name="connsiteY42" fmla="*/ 152591 h 510753"/>
                <a:gd name="connsiteX43" fmla="*/ 138106 w 609615"/>
                <a:gd name="connsiteY43" fmla="*/ 151894 h 510753"/>
                <a:gd name="connsiteX44" fmla="*/ 139648 w 609615"/>
                <a:gd name="connsiteY44" fmla="*/ 119739 h 510753"/>
                <a:gd name="connsiteX45" fmla="*/ 149316 w 609615"/>
                <a:gd name="connsiteY45" fmla="*/ 134921 h 510753"/>
                <a:gd name="connsiteX46" fmla="*/ 129981 w 609615"/>
                <a:gd name="connsiteY46" fmla="*/ 134921 h 510753"/>
                <a:gd name="connsiteX47" fmla="*/ 139648 w 609615"/>
                <a:gd name="connsiteY47" fmla="*/ 119739 h 510753"/>
                <a:gd name="connsiteX48" fmla="*/ 91170 w 609615"/>
                <a:gd name="connsiteY48" fmla="*/ 119739 h 510753"/>
                <a:gd name="connsiteX49" fmla="*/ 100838 w 609615"/>
                <a:gd name="connsiteY49" fmla="*/ 134921 h 510753"/>
                <a:gd name="connsiteX50" fmla="*/ 81503 w 609615"/>
                <a:gd name="connsiteY50" fmla="*/ 134921 h 510753"/>
                <a:gd name="connsiteX51" fmla="*/ 91170 w 609615"/>
                <a:gd name="connsiteY51" fmla="*/ 119739 h 510753"/>
                <a:gd name="connsiteX52" fmla="*/ 95591 w 609615"/>
                <a:gd name="connsiteY52" fmla="*/ 95554 h 510753"/>
                <a:gd name="connsiteX53" fmla="*/ 67686 w 609615"/>
                <a:gd name="connsiteY53" fmla="*/ 130042 h 510753"/>
                <a:gd name="connsiteX54" fmla="*/ 67686 w 609615"/>
                <a:gd name="connsiteY54" fmla="*/ 157679 h 510753"/>
                <a:gd name="connsiteX55" fmla="*/ 84313 w 609615"/>
                <a:gd name="connsiteY55" fmla="*/ 174168 h 510753"/>
                <a:gd name="connsiteX56" fmla="*/ 153379 w 609615"/>
                <a:gd name="connsiteY56" fmla="*/ 174168 h 510753"/>
                <a:gd name="connsiteX57" fmla="*/ 169890 w 609615"/>
                <a:gd name="connsiteY57" fmla="*/ 157562 h 510753"/>
                <a:gd name="connsiteX58" fmla="*/ 169890 w 609615"/>
                <a:gd name="connsiteY58" fmla="*/ 112043 h 510753"/>
                <a:gd name="connsiteX59" fmla="*/ 100359 w 609615"/>
                <a:gd name="connsiteY59" fmla="*/ 95554 h 510753"/>
                <a:gd name="connsiteX60" fmla="*/ 305807 w 609615"/>
                <a:gd name="connsiteY60" fmla="*/ 35565 h 510753"/>
                <a:gd name="connsiteX61" fmla="*/ 415442 w 609615"/>
                <a:gd name="connsiteY61" fmla="*/ 35565 h 510753"/>
                <a:gd name="connsiteX62" fmla="*/ 433695 w 609615"/>
                <a:gd name="connsiteY62" fmla="*/ 53792 h 510753"/>
                <a:gd name="connsiteX63" fmla="*/ 415442 w 609615"/>
                <a:gd name="connsiteY63" fmla="*/ 72018 h 510753"/>
                <a:gd name="connsiteX64" fmla="*/ 324060 w 609615"/>
                <a:gd name="connsiteY64" fmla="*/ 72018 h 510753"/>
                <a:gd name="connsiteX65" fmla="*/ 324060 w 609615"/>
                <a:gd name="connsiteY65" fmla="*/ 237103 h 510753"/>
                <a:gd name="connsiteX66" fmla="*/ 415442 w 609615"/>
                <a:gd name="connsiteY66" fmla="*/ 237103 h 510753"/>
                <a:gd name="connsiteX67" fmla="*/ 433695 w 609615"/>
                <a:gd name="connsiteY67" fmla="*/ 255330 h 510753"/>
                <a:gd name="connsiteX68" fmla="*/ 415442 w 609615"/>
                <a:gd name="connsiteY68" fmla="*/ 273556 h 510753"/>
                <a:gd name="connsiteX69" fmla="*/ 324060 w 609615"/>
                <a:gd name="connsiteY69" fmla="*/ 273556 h 510753"/>
                <a:gd name="connsiteX70" fmla="*/ 324060 w 609615"/>
                <a:gd name="connsiteY70" fmla="*/ 469290 h 510753"/>
                <a:gd name="connsiteX71" fmla="*/ 415442 w 609615"/>
                <a:gd name="connsiteY71" fmla="*/ 469290 h 510753"/>
                <a:gd name="connsiteX72" fmla="*/ 433695 w 609615"/>
                <a:gd name="connsiteY72" fmla="*/ 487516 h 510753"/>
                <a:gd name="connsiteX73" fmla="*/ 415442 w 609615"/>
                <a:gd name="connsiteY73" fmla="*/ 505743 h 510753"/>
                <a:gd name="connsiteX74" fmla="*/ 305807 w 609615"/>
                <a:gd name="connsiteY74" fmla="*/ 505743 h 510753"/>
                <a:gd name="connsiteX75" fmla="*/ 287554 w 609615"/>
                <a:gd name="connsiteY75" fmla="*/ 487516 h 510753"/>
                <a:gd name="connsiteX76" fmla="*/ 287554 w 609615"/>
                <a:gd name="connsiteY76" fmla="*/ 53792 h 510753"/>
                <a:gd name="connsiteX77" fmla="*/ 305807 w 609615"/>
                <a:gd name="connsiteY77" fmla="*/ 35565 h 510753"/>
                <a:gd name="connsiteX78" fmla="*/ 117102 w 609615"/>
                <a:gd name="connsiteY78" fmla="*/ 32037 h 510753"/>
                <a:gd name="connsiteX79" fmla="*/ 179890 w 609615"/>
                <a:gd name="connsiteY79" fmla="*/ 108676 h 510753"/>
                <a:gd name="connsiteX80" fmla="*/ 178262 w 609615"/>
                <a:gd name="connsiteY80" fmla="*/ 109373 h 510753"/>
                <a:gd name="connsiteX81" fmla="*/ 178262 w 609615"/>
                <a:gd name="connsiteY81" fmla="*/ 157679 h 510753"/>
                <a:gd name="connsiteX82" fmla="*/ 153379 w 609615"/>
                <a:gd name="connsiteY82" fmla="*/ 182412 h 510753"/>
                <a:gd name="connsiteX83" fmla="*/ 84313 w 609615"/>
                <a:gd name="connsiteY83" fmla="*/ 182412 h 510753"/>
                <a:gd name="connsiteX84" fmla="*/ 59430 w 609615"/>
                <a:gd name="connsiteY84" fmla="*/ 157562 h 510753"/>
                <a:gd name="connsiteX85" fmla="*/ 59430 w 609615"/>
                <a:gd name="connsiteY85" fmla="*/ 133642 h 510753"/>
                <a:gd name="connsiteX86" fmla="*/ 55593 w 609615"/>
                <a:gd name="connsiteY86" fmla="*/ 134803 h 510753"/>
                <a:gd name="connsiteX87" fmla="*/ 117102 w 609615"/>
                <a:gd name="connsiteY87" fmla="*/ 32037 h 510753"/>
                <a:gd name="connsiteX88" fmla="*/ 543107 w 609615"/>
                <a:gd name="connsiteY88" fmla="*/ 0 h 510753"/>
                <a:gd name="connsiteX89" fmla="*/ 599948 w 609615"/>
                <a:gd name="connsiteY89" fmla="*/ 56770 h 510753"/>
                <a:gd name="connsiteX90" fmla="*/ 543107 w 609615"/>
                <a:gd name="connsiteY90" fmla="*/ 113540 h 510753"/>
                <a:gd name="connsiteX91" fmla="*/ 486266 w 609615"/>
                <a:gd name="connsiteY91" fmla="*/ 56770 h 510753"/>
                <a:gd name="connsiteX92" fmla="*/ 543107 w 609615"/>
                <a:gd name="connsiteY92" fmla="*/ 0 h 51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09615" h="510753">
                  <a:moveTo>
                    <a:pt x="552739" y="397213"/>
                  </a:moveTo>
                  <a:cubicBezTo>
                    <a:pt x="584151" y="397213"/>
                    <a:pt x="609615" y="422630"/>
                    <a:pt x="609615" y="453983"/>
                  </a:cubicBezTo>
                  <a:cubicBezTo>
                    <a:pt x="609615" y="485336"/>
                    <a:pt x="584151" y="510753"/>
                    <a:pt x="552739" y="510753"/>
                  </a:cubicBezTo>
                  <a:cubicBezTo>
                    <a:pt x="521327" y="510753"/>
                    <a:pt x="495863" y="485336"/>
                    <a:pt x="495863" y="453983"/>
                  </a:cubicBezTo>
                  <a:cubicBezTo>
                    <a:pt x="495863" y="422630"/>
                    <a:pt x="521327" y="397213"/>
                    <a:pt x="552739" y="397213"/>
                  </a:cubicBezTo>
                  <a:close/>
                  <a:moveTo>
                    <a:pt x="547870" y="198571"/>
                  </a:moveTo>
                  <a:cubicBezTo>
                    <a:pt x="579282" y="198571"/>
                    <a:pt x="604746" y="223988"/>
                    <a:pt x="604746" y="255341"/>
                  </a:cubicBezTo>
                  <a:cubicBezTo>
                    <a:pt x="604746" y="286694"/>
                    <a:pt x="579282" y="312111"/>
                    <a:pt x="547870" y="312111"/>
                  </a:cubicBezTo>
                  <a:cubicBezTo>
                    <a:pt x="516458" y="312111"/>
                    <a:pt x="490994" y="286694"/>
                    <a:pt x="490994" y="255341"/>
                  </a:cubicBezTo>
                  <a:cubicBezTo>
                    <a:pt x="490994" y="223988"/>
                    <a:pt x="516458" y="198571"/>
                    <a:pt x="547870" y="198571"/>
                  </a:cubicBezTo>
                  <a:close/>
                  <a:moveTo>
                    <a:pt x="119644" y="191797"/>
                  </a:moveTo>
                  <a:lnTo>
                    <a:pt x="127891" y="196674"/>
                  </a:lnTo>
                  <a:lnTo>
                    <a:pt x="121502" y="203292"/>
                  </a:lnTo>
                  <a:lnTo>
                    <a:pt x="129982" y="212233"/>
                  </a:lnTo>
                  <a:lnTo>
                    <a:pt x="122664" y="226050"/>
                  </a:lnTo>
                  <a:cubicBezTo>
                    <a:pt x="120573" y="230114"/>
                    <a:pt x="117321" y="229998"/>
                    <a:pt x="115462" y="225702"/>
                  </a:cubicBezTo>
                  <a:lnTo>
                    <a:pt x="109306" y="211652"/>
                  </a:lnTo>
                  <a:lnTo>
                    <a:pt x="117669" y="203176"/>
                  </a:lnTo>
                  <a:lnTo>
                    <a:pt x="111513" y="196441"/>
                  </a:lnTo>
                  <a:close/>
                  <a:moveTo>
                    <a:pt x="88250" y="191374"/>
                  </a:moveTo>
                  <a:lnTo>
                    <a:pt x="111272" y="231774"/>
                  </a:lnTo>
                  <a:cubicBezTo>
                    <a:pt x="113597" y="235954"/>
                    <a:pt x="116620" y="238160"/>
                    <a:pt x="119760" y="238160"/>
                  </a:cubicBezTo>
                  <a:cubicBezTo>
                    <a:pt x="123015" y="238160"/>
                    <a:pt x="126038" y="235954"/>
                    <a:pt x="128364" y="231891"/>
                  </a:cubicBezTo>
                  <a:lnTo>
                    <a:pt x="152316" y="191490"/>
                  </a:lnTo>
                  <a:lnTo>
                    <a:pt x="195918" y="193812"/>
                  </a:lnTo>
                  <a:cubicBezTo>
                    <a:pt x="207894" y="194392"/>
                    <a:pt x="222195" y="199268"/>
                    <a:pt x="228241" y="204725"/>
                  </a:cubicBezTo>
                  <a:cubicBezTo>
                    <a:pt x="234520" y="210297"/>
                    <a:pt x="239287" y="224112"/>
                    <a:pt x="239287" y="236302"/>
                  </a:cubicBezTo>
                  <a:lnTo>
                    <a:pt x="239287" y="249653"/>
                  </a:lnTo>
                  <a:lnTo>
                    <a:pt x="183360" y="461987"/>
                  </a:lnTo>
                  <a:cubicBezTo>
                    <a:pt x="177663" y="483581"/>
                    <a:pt x="154874" y="501227"/>
                    <a:pt x="132433" y="501227"/>
                  </a:cubicBezTo>
                  <a:lnTo>
                    <a:pt x="122085" y="501227"/>
                  </a:lnTo>
                  <a:cubicBezTo>
                    <a:pt x="99645" y="501227"/>
                    <a:pt x="75925" y="483929"/>
                    <a:pt x="68949" y="462568"/>
                  </a:cubicBezTo>
                  <a:lnTo>
                    <a:pt x="0" y="249769"/>
                  </a:lnTo>
                  <a:lnTo>
                    <a:pt x="0" y="236302"/>
                  </a:lnTo>
                  <a:cubicBezTo>
                    <a:pt x="0" y="224112"/>
                    <a:pt x="4883" y="210297"/>
                    <a:pt x="11046" y="204725"/>
                  </a:cubicBezTo>
                  <a:cubicBezTo>
                    <a:pt x="17208" y="199268"/>
                    <a:pt x="31393" y="194509"/>
                    <a:pt x="43369" y="193812"/>
                  </a:cubicBezTo>
                  <a:close/>
                  <a:moveTo>
                    <a:pt x="138106" y="151894"/>
                  </a:moveTo>
                  <a:cubicBezTo>
                    <a:pt x="140196" y="151081"/>
                    <a:pt x="142635" y="152127"/>
                    <a:pt x="143448" y="154218"/>
                  </a:cubicBezTo>
                  <a:cubicBezTo>
                    <a:pt x="144377" y="156426"/>
                    <a:pt x="143332" y="158866"/>
                    <a:pt x="141125" y="159679"/>
                  </a:cubicBezTo>
                  <a:cubicBezTo>
                    <a:pt x="131950" y="163281"/>
                    <a:pt x="124286" y="164559"/>
                    <a:pt x="118014" y="164559"/>
                  </a:cubicBezTo>
                  <a:cubicBezTo>
                    <a:pt x="105239" y="164559"/>
                    <a:pt x="98620" y="159330"/>
                    <a:pt x="98271" y="158982"/>
                  </a:cubicBezTo>
                  <a:cubicBezTo>
                    <a:pt x="96529" y="157588"/>
                    <a:pt x="96181" y="154915"/>
                    <a:pt x="97691" y="153172"/>
                  </a:cubicBezTo>
                  <a:cubicBezTo>
                    <a:pt x="99084" y="151430"/>
                    <a:pt x="101639" y="151081"/>
                    <a:pt x="103497" y="152591"/>
                  </a:cubicBezTo>
                  <a:cubicBezTo>
                    <a:pt x="103962" y="152940"/>
                    <a:pt x="114995" y="161073"/>
                    <a:pt x="138106" y="151894"/>
                  </a:cubicBezTo>
                  <a:close/>
                  <a:moveTo>
                    <a:pt x="139648" y="119739"/>
                  </a:moveTo>
                  <a:cubicBezTo>
                    <a:pt x="147918" y="120435"/>
                    <a:pt x="149316" y="134921"/>
                    <a:pt x="149316" y="134921"/>
                  </a:cubicBezTo>
                  <a:lnTo>
                    <a:pt x="129981" y="134921"/>
                  </a:lnTo>
                  <a:cubicBezTo>
                    <a:pt x="129981" y="134921"/>
                    <a:pt x="131379" y="119044"/>
                    <a:pt x="139648" y="119739"/>
                  </a:cubicBezTo>
                  <a:close/>
                  <a:moveTo>
                    <a:pt x="91170" y="119739"/>
                  </a:moveTo>
                  <a:cubicBezTo>
                    <a:pt x="99440" y="120435"/>
                    <a:pt x="100838" y="134921"/>
                    <a:pt x="100838" y="134921"/>
                  </a:cubicBezTo>
                  <a:lnTo>
                    <a:pt x="81503" y="134921"/>
                  </a:lnTo>
                  <a:cubicBezTo>
                    <a:pt x="81503" y="134921"/>
                    <a:pt x="82901" y="119044"/>
                    <a:pt x="91170" y="119739"/>
                  </a:cubicBezTo>
                  <a:close/>
                  <a:moveTo>
                    <a:pt x="95591" y="95554"/>
                  </a:moveTo>
                  <a:cubicBezTo>
                    <a:pt x="92685" y="103451"/>
                    <a:pt x="84429" y="120752"/>
                    <a:pt x="67686" y="130042"/>
                  </a:cubicBezTo>
                  <a:lnTo>
                    <a:pt x="67686" y="157679"/>
                  </a:lnTo>
                  <a:cubicBezTo>
                    <a:pt x="67686" y="166736"/>
                    <a:pt x="75127" y="174168"/>
                    <a:pt x="84313" y="174168"/>
                  </a:cubicBezTo>
                  <a:lnTo>
                    <a:pt x="153379" y="174168"/>
                  </a:lnTo>
                  <a:cubicBezTo>
                    <a:pt x="162449" y="174168"/>
                    <a:pt x="169890" y="166736"/>
                    <a:pt x="169890" y="157562"/>
                  </a:cubicBezTo>
                  <a:lnTo>
                    <a:pt x="169890" y="112043"/>
                  </a:lnTo>
                  <a:cubicBezTo>
                    <a:pt x="153961" y="116340"/>
                    <a:pt x="122102" y="120752"/>
                    <a:pt x="100359" y="95554"/>
                  </a:cubicBezTo>
                  <a:close/>
                  <a:moveTo>
                    <a:pt x="305807" y="35565"/>
                  </a:moveTo>
                  <a:lnTo>
                    <a:pt x="415442" y="35565"/>
                  </a:lnTo>
                  <a:cubicBezTo>
                    <a:pt x="425557" y="35565"/>
                    <a:pt x="433695" y="43692"/>
                    <a:pt x="433695" y="53792"/>
                  </a:cubicBezTo>
                  <a:cubicBezTo>
                    <a:pt x="433695" y="63892"/>
                    <a:pt x="425557" y="72018"/>
                    <a:pt x="415442" y="72018"/>
                  </a:cubicBezTo>
                  <a:lnTo>
                    <a:pt x="324060" y="72018"/>
                  </a:lnTo>
                  <a:lnTo>
                    <a:pt x="324060" y="237103"/>
                  </a:lnTo>
                  <a:lnTo>
                    <a:pt x="415442" y="237103"/>
                  </a:lnTo>
                  <a:cubicBezTo>
                    <a:pt x="425557" y="237103"/>
                    <a:pt x="433695" y="245346"/>
                    <a:pt x="433695" y="255330"/>
                  </a:cubicBezTo>
                  <a:cubicBezTo>
                    <a:pt x="433695" y="265430"/>
                    <a:pt x="425557" y="273556"/>
                    <a:pt x="415442" y="273556"/>
                  </a:cubicBezTo>
                  <a:lnTo>
                    <a:pt x="324060" y="273556"/>
                  </a:lnTo>
                  <a:lnTo>
                    <a:pt x="324060" y="469290"/>
                  </a:lnTo>
                  <a:lnTo>
                    <a:pt x="415442" y="469290"/>
                  </a:lnTo>
                  <a:cubicBezTo>
                    <a:pt x="425557" y="469290"/>
                    <a:pt x="433695" y="477416"/>
                    <a:pt x="433695" y="487516"/>
                  </a:cubicBezTo>
                  <a:cubicBezTo>
                    <a:pt x="433695" y="497617"/>
                    <a:pt x="425557" y="505743"/>
                    <a:pt x="415442" y="505743"/>
                  </a:cubicBezTo>
                  <a:lnTo>
                    <a:pt x="305807" y="505743"/>
                  </a:lnTo>
                  <a:cubicBezTo>
                    <a:pt x="295692" y="505743"/>
                    <a:pt x="287554" y="497617"/>
                    <a:pt x="287554" y="487516"/>
                  </a:cubicBezTo>
                  <a:lnTo>
                    <a:pt x="287554" y="53792"/>
                  </a:lnTo>
                  <a:cubicBezTo>
                    <a:pt x="287554" y="43692"/>
                    <a:pt x="295692" y="35565"/>
                    <a:pt x="305807" y="35565"/>
                  </a:cubicBezTo>
                  <a:close/>
                  <a:moveTo>
                    <a:pt x="117102" y="32037"/>
                  </a:moveTo>
                  <a:cubicBezTo>
                    <a:pt x="195819" y="32037"/>
                    <a:pt x="179890" y="108676"/>
                    <a:pt x="179890" y="108676"/>
                  </a:cubicBezTo>
                  <a:cubicBezTo>
                    <a:pt x="179890" y="108676"/>
                    <a:pt x="179308" y="108908"/>
                    <a:pt x="178262" y="109373"/>
                  </a:cubicBezTo>
                  <a:lnTo>
                    <a:pt x="178262" y="157679"/>
                  </a:lnTo>
                  <a:cubicBezTo>
                    <a:pt x="178262" y="171381"/>
                    <a:pt x="167099" y="182412"/>
                    <a:pt x="153379" y="182412"/>
                  </a:cubicBezTo>
                  <a:lnTo>
                    <a:pt x="84313" y="182412"/>
                  </a:lnTo>
                  <a:cubicBezTo>
                    <a:pt x="70593" y="182412"/>
                    <a:pt x="59430" y="171265"/>
                    <a:pt x="59430" y="157562"/>
                  </a:cubicBezTo>
                  <a:lnTo>
                    <a:pt x="59430" y="133642"/>
                  </a:lnTo>
                  <a:cubicBezTo>
                    <a:pt x="58151" y="134106"/>
                    <a:pt x="56872" y="134571"/>
                    <a:pt x="55593" y="134803"/>
                  </a:cubicBezTo>
                  <a:cubicBezTo>
                    <a:pt x="55593" y="134803"/>
                    <a:pt x="34083" y="32153"/>
                    <a:pt x="117102" y="32037"/>
                  </a:cubicBezTo>
                  <a:close/>
                  <a:moveTo>
                    <a:pt x="543107" y="0"/>
                  </a:moveTo>
                  <a:cubicBezTo>
                    <a:pt x="574499" y="0"/>
                    <a:pt x="599948" y="25417"/>
                    <a:pt x="599948" y="56770"/>
                  </a:cubicBezTo>
                  <a:cubicBezTo>
                    <a:pt x="599948" y="88123"/>
                    <a:pt x="574499" y="113540"/>
                    <a:pt x="543107" y="113540"/>
                  </a:cubicBezTo>
                  <a:cubicBezTo>
                    <a:pt x="511715" y="113540"/>
                    <a:pt x="486266" y="88123"/>
                    <a:pt x="486266" y="56770"/>
                  </a:cubicBezTo>
                  <a:cubicBezTo>
                    <a:pt x="486266" y="25417"/>
                    <a:pt x="511715" y="0"/>
                    <a:pt x="543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zh-CN" altLang="en-US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grpSp>
          <p:nvGrpSpPr>
            <p:cNvPr id="130" name="ïšḷîḑe"/>
            <p:cNvGrpSpPr/>
            <p:nvPr/>
          </p:nvGrpSpPr>
          <p:grpSpPr>
            <a:xfrm>
              <a:off x="8204217" y="3239684"/>
              <a:ext cx="3314683" cy="3201010"/>
              <a:chOff x="4438658" y="3290161"/>
              <a:chExt cx="3314683" cy="3201010"/>
            </a:xfrm>
          </p:grpSpPr>
          <p:sp>
            <p:nvSpPr>
              <p:cNvPr id="131" name="íṧḻïḋè"/>
              <p:cNvSpPr/>
              <p:nvPr/>
            </p:nvSpPr>
            <p:spPr bwMode="auto">
              <a:xfrm>
                <a:off x="4438658" y="3644810"/>
                <a:ext cx="3314683" cy="2846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数据量中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/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小，容量足够，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cache=&gt;storage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miss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即不存在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数据量大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/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海量，缓存频繁访问的热数据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32" name="iSľíḓè"/>
              <p:cNvSpPr txBox="1"/>
              <p:nvPr/>
            </p:nvSpPr>
            <p:spPr bwMode="auto">
              <a:xfrm>
                <a:off x="4438658" y="3290161"/>
                <a:ext cx="331468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Key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数量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sp>
        <p:nvSpPr>
          <p:cNvPr id="141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缓存设计架构之考量点</a:t>
            </a:r>
          </a:p>
        </p:txBody>
      </p:sp>
      <p:grpSp>
        <p:nvGrpSpPr>
          <p:cNvPr id="539" name="组合 53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4540497" y="3862292"/>
            <a:ext cx="3122205" cy="2430661"/>
            <a:chOff x="3225800" y="1206500"/>
            <a:chExt cx="6042025" cy="4703763"/>
          </a:xfrm>
        </p:grpSpPr>
        <p:sp>
          <p:nvSpPr>
            <p:cNvPr id="540" name="iŝļíḋé"/>
            <p:cNvSpPr/>
            <p:nvPr/>
          </p:nvSpPr>
          <p:spPr bwMode="auto">
            <a:xfrm>
              <a:off x="3632200" y="1206500"/>
              <a:ext cx="5229225" cy="3527425"/>
            </a:xfrm>
            <a:custGeom>
              <a:avLst/>
              <a:gdLst>
                <a:gd name="T0" fmla="*/ 1454 w 1505"/>
                <a:gd name="T1" fmla="*/ 0 h 1016"/>
                <a:gd name="T2" fmla="*/ 51 w 1505"/>
                <a:gd name="T3" fmla="*/ 0 h 1016"/>
                <a:gd name="T4" fmla="*/ 0 w 1505"/>
                <a:gd name="T5" fmla="*/ 51 h 1016"/>
                <a:gd name="T6" fmla="*/ 0 w 1505"/>
                <a:gd name="T7" fmla="*/ 1016 h 1016"/>
                <a:gd name="T8" fmla="*/ 1505 w 1505"/>
                <a:gd name="T9" fmla="*/ 1016 h 1016"/>
                <a:gd name="T10" fmla="*/ 1505 w 1505"/>
                <a:gd name="T11" fmla="*/ 51 h 1016"/>
                <a:gd name="T12" fmla="*/ 1454 w 1505"/>
                <a:gd name="T13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5" h="1016">
                  <a:moveTo>
                    <a:pt x="1454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1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1505" y="1016"/>
                    <a:pt x="1505" y="1016"/>
                    <a:pt x="1505" y="1016"/>
                  </a:cubicBezTo>
                  <a:cubicBezTo>
                    <a:pt x="1505" y="51"/>
                    <a:pt x="1505" y="51"/>
                    <a:pt x="1505" y="51"/>
                  </a:cubicBezTo>
                  <a:cubicBezTo>
                    <a:pt x="1505" y="22"/>
                    <a:pt x="1482" y="0"/>
                    <a:pt x="145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1" name="íS1ïdè"/>
            <p:cNvSpPr/>
            <p:nvPr/>
          </p:nvSpPr>
          <p:spPr bwMode="auto">
            <a:xfrm>
              <a:off x="3225800" y="4675188"/>
              <a:ext cx="6042025" cy="204788"/>
            </a:xfrm>
            <a:custGeom>
              <a:avLst/>
              <a:gdLst>
                <a:gd name="T0" fmla="*/ 1722 w 1739"/>
                <a:gd name="T1" fmla="*/ 0 h 59"/>
                <a:gd name="T2" fmla="*/ 17 w 1739"/>
                <a:gd name="T3" fmla="*/ 0 h 59"/>
                <a:gd name="T4" fmla="*/ 0 w 1739"/>
                <a:gd name="T5" fmla="*/ 18 h 59"/>
                <a:gd name="T6" fmla="*/ 0 w 1739"/>
                <a:gd name="T7" fmla="*/ 41 h 59"/>
                <a:gd name="T8" fmla="*/ 17 w 1739"/>
                <a:gd name="T9" fmla="*/ 59 h 59"/>
                <a:gd name="T10" fmla="*/ 1722 w 1739"/>
                <a:gd name="T11" fmla="*/ 59 h 59"/>
                <a:gd name="T12" fmla="*/ 1739 w 1739"/>
                <a:gd name="T13" fmla="*/ 41 h 59"/>
                <a:gd name="T14" fmla="*/ 1739 w 1739"/>
                <a:gd name="T15" fmla="*/ 18 h 59"/>
                <a:gd name="T16" fmla="*/ 1722 w 173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9" h="59">
                  <a:moveTo>
                    <a:pt x="172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1"/>
                    <a:pt x="8" y="59"/>
                    <a:pt x="17" y="59"/>
                  </a:cubicBezTo>
                  <a:cubicBezTo>
                    <a:pt x="1722" y="59"/>
                    <a:pt x="1722" y="59"/>
                    <a:pt x="1722" y="59"/>
                  </a:cubicBezTo>
                  <a:cubicBezTo>
                    <a:pt x="1731" y="59"/>
                    <a:pt x="1739" y="51"/>
                    <a:pt x="1739" y="41"/>
                  </a:cubicBezTo>
                  <a:cubicBezTo>
                    <a:pt x="1739" y="18"/>
                    <a:pt x="1739" y="18"/>
                    <a:pt x="1739" y="18"/>
                  </a:cubicBezTo>
                  <a:cubicBezTo>
                    <a:pt x="1739" y="8"/>
                    <a:pt x="1731" y="0"/>
                    <a:pt x="1722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2" name="íşľïdé"/>
            <p:cNvSpPr/>
            <p:nvPr/>
          </p:nvSpPr>
          <p:spPr bwMode="auto">
            <a:xfrm>
              <a:off x="3708400" y="1279525"/>
              <a:ext cx="5076825" cy="3405188"/>
            </a:xfrm>
            <a:custGeom>
              <a:avLst/>
              <a:gdLst>
                <a:gd name="T0" fmla="*/ 1430 w 1461"/>
                <a:gd name="T1" fmla="*/ 0 h 981"/>
                <a:gd name="T2" fmla="*/ 31 w 1461"/>
                <a:gd name="T3" fmla="*/ 0 h 981"/>
                <a:gd name="T4" fmla="*/ 0 w 1461"/>
                <a:gd name="T5" fmla="*/ 31 h 981"/>
                <a:gd name="T6" fmla="*/ 0 w 1461"/>
                <a:gd name="T7" fmla="*/ 981 h 981"/>
                <a:gd name="T8" fmla="*/ 1461 w 1461"/>
                <a:gd name="T9" fmla="*/ 981 h 981"/>
                <a:gd name="T10" fmla="*/ 1461 w 1461"/>
                <a:gd name="T11" fmla="*/ 31 h 981"/>
                <a:gd name="T12" fmla="*/ 1430 w 1461"/>
                <a:gd name="T13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1" h="981">
                  <a:moveTo>
                    <a:pt x="143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981"/>
                    <a:pt x="0" y="981"/>
                    <a:pt x="0" y="981"/>
                  </a:cubicBezTo>
                  <a:cubicBezTo>
                    <a:pt x="1461" y="981"/>
                    <a:pt x="1461" y="981"/>
                    <a:pt x="1461" y="981"/>
                  </a:cubicBezTo>
                  <a:cubicBezTo>
                    <a:pt x="1461" y="31"/>
                    <a:pt x="1461" y="31"/>
                    <a:pt x="1461" y="31"/>
                  </a:cubicBezTo>
                  <a:cubicBezTo>
                    <a:pt x="1461" y="14"/>
                    <a:pt x="1447" y="0"/>
                    <a:pt x="1430" y="0"/>
                  </a:cubicBezTo>
                </a:path>
              </a:pathLst>
            </a:custGeom>
            <a:solidFill>
              <a:srgbClr val="5F6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3" name="iṣḷídé"/>
            <p:cNvSpPr/>
            <p:nvPr/>
          </p:nvSpPr>
          <p:spPr bwMode="auto">
            <a:xfrm>
              <a:off x="3889375" y="1522413"/>
              <a:ext cx="4714875" cy="3044825"/>
            </a:xfrm>
            <a:prstGeom prst="rect">
              <a:avLst/>
            </a:pr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4" name="iSľïḑe"/>
            <p:cNvSpPr/>
            <p:nvPr/>
          </p:nvSpPr>
          <p:spPr bwMode="auto">
            <a:xfrm>
              <a:off x="3889375" y="1522413"/>
              <a:ext cx="4714875" cy="304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5" name="î$ḷîḍè"/>
            <p:cNvSpPr/>
            <p:nvPr/>
          </p:nvSpPr>
          <p:spPr bwMode="auto">
            <a:xfrm>
              <a:off x="6219825" y="1390650"/>
              <a:ext cx="52388" cy="5238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6" name="ísļïḓé"/>
            <p:cNvSpPr/>
            <p:nvPr/>
          </p:nvSpPr>
          <p:spPr bwMode="auto">
            <a:xfrm>
              <a:off x="5713413" y="4765675"/>
              <a:ext cx="1066800" cy="47625"/>
            </a:xfrm>
            <a:custGeom>
              <a:avLst/>
              <a:gdLst>
                <a:gd name="T0" fmla="*/ 300 w 307"/>
                <a:gd name="T1" fmla="*/ 0 h 14"/>
                <a:gd name="T2" fmla="*/ 7 w 307"/>
                <a:gd name="T3" fmla="*/ 0 h 14"/>
                <a:gd name="T4" fmla="*/ 0 w 307"/>
                <a:gd name="T5" fmla="*/ 7 h 14"/>
                <a:gd name="T6" fmla="*/ 7 w 307"/>
                <a:gd name="T7" fmla="*/ 14 h 14"/>
                <a:gd name="T8" fmla="*/ 300 w 307"/>
                <a:gd name="T9" fmla="*/ 14 h 14"/>
                <a:gd name="T10" fmla="*/ 307 w 307"/>
                <a:gd name="T11" fmla="*/ 7 h 14"/>
                <a:gd name="T12" fmla="*/ 300 w 30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4">
                  <a:moveTo>
                    <a:pt x="30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4"/>
                    <a:pt x="7" y="14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304" y="14"/>
                    <a:pt x="307" y="10"/>
                    <a:pt x="307" y="7"/>
                  </a:cubicBezTo>
                  <a:cubicBezTo>
                    <a:pt x="307" y="3"/>
                    <a:pt x="304" y="0"/>
                    <a:pt x="300" y="0"/>
                  </a:cubicBezTo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7" name="iṡ1îde"/>
            <p:cNvSpPr/>
            <p:nvPr/>
          </p:nvSpPr>
          <p:spPr bwMode="auto">
            <a:xfrm>
              <a:off x="4483100" y="169227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8" name="islîdè"/>
            <p:cNvSpPr/>
            <p:nvPr/>
          </p:nvSpPr>
          <p:spPr bwMode="auto">
            <a:xfrm>
              <a:off x="4483100" y="169227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9" name="ïšļïde"/>
            <p:cNvSpPr/>
            <p:nvPr/>
          </p:nvSpPr>
          <p:spPr bwMode="auto">
            <a:xfrm>
              <a:off x="4056063" y="169227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0" name="íṩľiḍê"/>
            <p:cNvSpPr/>
            <p:nvPr/>
          </p:nvSpPr>
          <p:spPr bwMode="auto">
            <a:xfrm>
              <a:off x="4056063" y="169227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1" name="îŝľiḍe"/>
            <p:cNvSpPr/>
            <p:nvPr/>
          </p:nvSpPr>
          <p:spPr bwMode="auto">
            <a:xfrm>
              <a:off x="4056063" y="1846263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2" name="ïśḻiḋé"/>
            <p:cNvSpPr/>
            <p:nvPr/>
          </p:nvSpPr>
          <p:spPr bwMode="auto">
            <a:xfrm>
              <a:off x="4056063" y="1846263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3" name="íṣḻiḑè"/>
            <p:cNvSpPr/>
            <p:nvPr/>
          </p:nvSpPr>
          <p:spPr bwMode="auto">
            <a:xfrm>
              <a:off x="4056063" y="2025650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4" name="ïS1íḓé"/>
            <p:cNvSpPr/>
            <p:nvPr/>
          </p:nvSpPr>
          <p:spPr bwMode="auto">
            <a:xfrm>
              <a:off x="4056063" y="2025650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5" name="ïś1íḑe"/>
            <p:cNvSpPr/>
            <p:nvPr/>
          </p:nvSpPr>
          <p:spPr bwMode="auto">
            <a:xfrm>
              <a:off x="4056063" y="220662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6" name="iS1iďè"/>
            <p:cNvSpPr/>
            <p:nvPr/>
          </p:nvSpPr>
          <p:spPr bwMode="auto">
            <a:xfrm>
              <a:off x="4056063" y="220662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7" name="îsļiḑê"/>
            <p:cNvSpPr/>
            <p:nvPr/>
          </p:nvSpPr>
          <p:spPr bwMode="auto">
            <a:xfrm>
              <a:off x="4056063" y="238760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8" name="îšļïḑè"/>
            <p:cNvSpPr/>
            <p:nvPr/>
          </p:nvSpPr>
          <p:spPr bwMode="auto">
            <a:xfrm>
              <a:off x="4056063" y="238760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9" name="íSḷiḋè"/>
            <p:cNvSpPr/>
            <p:nvPr/>
          </p:nvSpPr>
          <p:spPr bwMode="auto">
            <a:xfrm>
              <a:off x="4056063" y="2566988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0" name="ïṩ1ïḋe"/>
            <p:cNvSpPr/>
            <p:nvPr/>
          </p:nvSpPr>
          <p:spPr bwMode="auto">
            <a:xfrm>
              <a:off x="4056063" y="2566988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1" name="ïṥļîďe"/>
            <p:cNvSpPr/>
            <p:nvPr/>
          </p:nvSpPr>
          <p:spPr bwMode="auto">
            <a:xfrm>
              <a:off x="5053013" y="169227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2" name="îśḷîḍé"/>
            <p:cNvSpPr/>
            <p:nvPr/>
          </p:nvSpPr>
          <p:spPr bwMode="auto">
            <a:xfrm>
              <a:off x="5053013" y="169227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3" name="ïṥľíḓê"/>
            <p:cNvSpPr/>
            <p:nvPr/>
          </p:nvSpPr>
          <p:spPr bwMode="auto">
            <a:xfrm>
              <a:off x="4649788" y="1846263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4" name="ïSḷîdé"/>
            <p:cNvSpPr/>
            <p:nvPr/>
          </p:nvSpPr>
          <p:spPr bwMode="auto">
            <a:xfrm>
              <a:off x="4649788" y="1846263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5" name="ísḷïḋè"/>
            <p:cNvSpPr/>
            <p:nvPr/>
          </p:nvSpPr>
          <p:spPr bwMode="auto">
            <a:xfrm>
              <a:off x="5219700" y="1846263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6" name="íṧḻíḋe"/>
            <p:cNvSpPr/>
            <p:nvPr/>
          </p:nvSpPr>
          <p:spPr bwMode="auto">
            <a:xfrm>
              <a:off x="5219700" y="1846263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7" name="işḻíde"/>
            <p:cNvSpPr/>
            <p:nvPr/>
          </p:nvSpPr>
          <p:spPr bwMode="auto">
            <a:xfrm>
              <a:off x="4927600" y="2025650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8" name="îṧļíḋê"/>
            <p:cNvSpPr/>
            <p:nvPr/>
          </p:nvSpPr>
          <p:spPr bwMode="auto">
            <a:xfrm>
              <a:off x="4927600" y="2025650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9" name="ïṥḷiďe"/>
            <p:cNvSpPr/>
            <p:nvPr/>
          </p:nvSpPr>
          <p:spPr bwMode="auto">
            <a:xfrm>
              <a:off x="5497513" y="2025650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0" name="í$ľiḋê"/>
            <p:cNvSpPr/>
            <p:nvPr/>
          </p:nvSpPr>
          <p:spPr bwMode="auto">
            <a:xfrm>
              <a:off x="5497513" y="2025650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1" name="îš1ídé"/>
            <p:cNvSpPr/>
            <p:nvPr/>
          </p:nvSpPr>
          <p:spPr bwMode="auto">
            <a:xfrm>
              <a:off x="5205413" y="2206625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2" name="îṩlídé"/>
            <p:cNvSpPr/>
            <p:nvPr/>
          </p:nvSpPr>
          <p:spPr bwMode="auto">
            <a:xfrm>
              <a:off x="5205413" y="2206625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3" name="ïṩḻîdè"/>
            <p:cNvSpPr/>
            <p:nvPr/>
          </p:nvSpPr>
          <p:spPr bwMode="auto">
            <a:xfrm>
              <a:off x="5775325" y="2206625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4" name="isḻïďé"/>
            <p:cNvSpPr/>
            <p:nvPr/>
          </p:nvSpPr>
          <p:spPr bwMode="auto">
            <a:xfrm>
              <a:off x="5775325" y="2206625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5" name="î$ḻïde"/>
            <p:cNvSpPr/>
            <p:nvPr/>
          </p:nvSpPr>
          <p:spPr bwMode="auto">
            <a:xfrm>
              <a:off x="4927600" y="2387600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6" name="î$ḷiďe"/>
            <p:cNvSpPr/>
            <p:nvPr/>
          </p:nvSpPr>
          <p:spPr bwMode="auto">
            <a:xfrm>
              <a:off x="4927600" y="2387600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7" name="iśļïḓê"/>
            <p:cNvSpPr/>
            <p:nvPr/>
          </p:nvSpPr>
          <p:spPr bwMode="auto">
            <a:xfrm>
              <a:off x="5497513" y="2387600"/>
              <a:ext cx="2417763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8" name="îṥľiḍè"/>
            <p:cNvSpPr/>
            <p:nvPr/>
          </p:nvSpPr>
          <p:spPr bwMode="auto">
            <a:xfrm>
              <a:off x="5497513" y="2387600"/>
              <a:ext cx="24177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9" name="iṧ1iďe"/>
            <p:cNvSpPr/>
            <p:nvPr/>
          </p:nvSpPr>
          <p:spPr bwMode="auto">
            <a:xfrm>
              <a:off x="4649788" y="2566988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0" name="ïṣ1íḑê"/>
            <p:cNvSpPr/>
            <p:nvPr/>
          </p:nvSpPr>
          <p:spPr bwMode="auto">
            <a:xfrm>
              <a:off x="4649788" y="2566988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1" name="ïṣľiḑê"/>
            <p:cNvSpPr/>
            <p:nvPr/>
          </p:nvSpPr>
          <p:spPr bwMode="auto">
            <a:xfrm>
              <a:off x="5219700" y="2566988"/>
              <a:ext cx="1028700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2" name="iṣļïḍê"/>
            <p:cNvSpPr/>
            <p:nvPr/>
          </p:nvSpPr>
          <p:spPr bwMode="auto">
            <a:xfrm>
              <a:off x="5219700" y="2566988"/>
              <a:ext cx="1028700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3" name="îsľiḍè"/>
            <p:cNvSpPr/>
            <p:nvPr/>
          </p:nvSpPr>
          <p:spPr bwMode="auto">
            <a:xfrm>
              <a:off x="4483100" y="280352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4" name="íŝḻíḓè"/>
            <p:cNvSpPr/>
            <p:nvPr/>
          </p:nvSpPr>
          <p:spPr bwMode="auto">
            <a:xfrm>
              <a:off x="4483100" y="280352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5" name="ïṣlîḍè"/>
            <p:cNvSpPr/>
            <p:nvPr/>
          </p:nvSpPr>
          <p:spPr bwMode="auto">
            <a:xfrm>
              <a:off x="4056063" y="280352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6" name="iṧḷîde"/>
            <p:cNvSpPr/>
            <p:nvPr/>
          </p:nvSpPr>
          <p:spPr bwMode="auto">
            <a:xfrm>
              <a:off x="4056063" y="280352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7" name="íṩḻídé"/>
            <p:cNvSpPr/>
            <p:nvPr/>
          </p:nvSpPr>
          <p:spPr bwMode="auto">
            <a:xfrm>
              <a:off x="4056063" y="295592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8" name="ïṡlíḍê"/>
            <p:cNvSpPr/>
            <p:nvPr/>
          </p:nvSpPr>
          <p:spPr bwMode="auto">
            <a:xfrm>
              <a:off x="4056063" y="295592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9" name="ïṣlîdê"/>
            <p:cNvSpPr/>
            <p:nvPr/>
          </p:nvSpPr>
          <p:spPr bwMode="auto">
            <a:xfrm>
              <a:off x="4056063" y="313690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0" name="iṡḻide"/>
            <p:cNvSpPr/>
            <p:nvPr/>
          </p:nvSpPr>
          <p:spPr bwMode="auto">
            <a:xfrm>
              <a:off x="4056063" y="313690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1" name="ïṡliḑé"/>
            <p:cNvSpPr/>
            <p:nvPr/>
          </p:nvSpPr>
          <p:spPr bwMode="auto">
            <a:xfrm>
              <a:off x="4056063" y="33178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2" name="ïş1iḓê"/>
            <p:cNvSpPr/>
            <p:nvPr/>
          </p:nvSpPr>
          <p:spPr bwMode="auto">
            <a:xfrm>
              <a:off x="4056063" y="33178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3" name="íşḷiḑè"/>
            <p:cNvSpPr/>
            <p:nvPr/>
          </p:nvSpPr>
          <p:spPr bwMode="auto">
            <a:xfrm>
              <a:off x="4056063" y="3497263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4" name="ïṣlíďê"/>
            <p:cNvSpPr/>
            <p:nvPr/>
          </p:nvSpPr>
          <p:spPr bwMode="auto">
            <a:xfrm>
              <a:off x="4056063" y="3497263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5" name="iṩḷïḑé"/>
            <p:cNvSpPr/>
            <p:nvPr/>
          </p:nvSpPr>
          <p:spPr bwMode="auto">
            <a:xfrm>
              <a:off x="4056063" y="3678238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6" name="iślïḑé"/>
            <p:cNvSpPr/>
            <p:nvPr/>
          </p:nvSpPr>
          <p:spPr bwMode="auto">
            <a:xfrm>
              <a:off x="4056063" y="3678238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7" name="íṣḷîḍè"/>
            <p:cNvSpPr/>
            <p:nvPr/>
          </p:nvSpPr>
          <p:spPr bwMode="auto">
            <a:xfrm>
              <a:off x="5053013" y="280352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8" name="ïṥḻíḋe"/>
            <p:cNvSpPr/>
            <p:nvPr/>
          </p:nvSpPr>
          <p:spPr bwMode="auto">
            <a:xfrm>
              <a:off x="5053013" y="280352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9" name="işḻîdé"/>
            <p:cNvSpPr/>
            <p:nvPr/>
          </p:nvSpPr>
          <p:spPr bwMode="auto">
            <a:xfrm>
              <a:off x="4649788" y="295592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0" name="ïṡļîde"/>
            <p:cNvSpPr/>
            <p:nvPr/>
          </p:nvSpPr>
          <p:spPr bwMode="auto">
            <a:xfrm>
              <a:off x="4649788" y="295592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1" name="ïSlídè"/>
            <p:cNvSpPr/>
            <p:nvPr/>
          </p:nvSpPr>
          <p:spPr bwMode="auto">
            <a:xfrm>
              <a:off x="5219700" y="295592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2" name="îṣliḓê"/>
            <p:cNvSpPr/>
            <p:nvPr/>
          </p:nvSpPr>
          <p:spPr bwMode="auto">
            <a:xfrm>
              <a:off x="5219700" y="295592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3" name="îṡlïḑè"/>
            <p:cNvSpPr/>
            <p:nvPr/>
          </p:nvSpPr>
          <p:spPr bwMode="auto">
            <a:xfrm>
              <a:off x="4927600" y="3136900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4" name="ïŝlîḓé"/>
            <p:cNvSpPr/>
            <p:nvPr/>
          </p:nvSpPr>
          <p:spPr bwMode="auto">
            <a:xfrm>
              <a:off x="4927600" y="3136900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5" name="ïṣ1ïde"/>
            <p:cNvSpPr/>
            <p:nvPr/>
          </p:nvSpPr>
          <p:spPr bwMode="auto">
            <a:xfrm>
              <a:off x="5497513" y="3136900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6" name="išļîḓè"/>
            <p:cNvSpPr/>
            <p:nvPr/>
          </p:nvSpPr>
          <p:spPr bwMode="auto">
            <a:xfrm>
              <a:off x="5497513" y="3136900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7" name="iṩľíḓé"/>
            <p:cNvSpPr/>
            <p:nvPr/>
          </p:nvSpPr>
          <p:spPr bwMode="auto">
            <a:xfrm>
              <a:off x="4483100" y="3914775"/>
              <a:ext cx="163513" cy="82550"/>
            </a:xfrm>
            <a:custGeom>
              <a:avLst/>
              <a:gdLst>
                <a:gd name="T0" fmla="*/ 103 w 103"/>
                <a:gd name="T1" fmla="*/ 0 h 52"/>
                <a:gd name="T2" fmla="*/ 0 w 103"/>
                <a:gd name="T3" fmla="*/ 0 h 52"/>
                <a:gd name="T4" fmla="*/ 0 w 103"/>
                <a:gd name="T5" fmla="*/ 52 h 52"/>
                <a:gd name="T6" fmla="*/ 75 w 103"/>
                <a:gd name="T7" fmla="*/ 52 h 52"/>
                <a:gd name="T8" fmla="*/ 103 w 10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2">
                  <a:moveTo>
                    <a:pt x="103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75" y="5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8" name="ïSlidê"/>
            <p:cNvSpPr/>
            <p:nvPr/>
          </p:nvSpPr>
          <p:spPr bwMode="auto">
            <a:xfrm>
              <a:off x="4483100" y="3914775"/>
              <a:ext cx="163513" cy="82550"/>
            </a:xfrm>
            <a:custGeom>
              <a:avLst/>
              <a:gdLst>
                <a:gd name="T0" fmla="*/ 103 w 103"/>
                <a:gd name="T1" fmla="*/ 0 h 52"/>
                <a:gd name="T2" fmla="*/ 0 w 103"/>
                <a:gd name="T3" fmla="*/ 0 h 52"/>
                <a:gd name="T4" fmla="*/ 0 w 103"/>
                <a:gd name="T5" fmla="*/ 52 h 52"/>
                <a:gd name="T6" fmla="*/ 75 w 103"/>
                <a:gd name="T7" fmla="*/ 52 h 52"/>
                <a:gd name="T8" fmla="*/ 103 w 10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2">
                  <a:moveTo>
                    <a:pt x="103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75" y="52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9" name="íšḷiḑè"/>
            <p:cNvSpPr/>
            <p:nvPr/>
          </p:nvSpPr>
          <p:spPr bwMode="auto">
            <a:xfrm>
              <a:off x="4056063" y="39147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0" name="ï$lîḑè"/>
            <p:cNvSpPr/>
            <p:nvPr/>
          </p:nvSpPr>
          <p:spPr bwMode="auto">
            <a:xfrm>
              <a:off x="4056063" y="39147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1" name="íṧļiďê"/>
            <p:cNvSpPr/>
            <p:nvPr/>
          </p:nvSpPr>
          <p:spPr bwMode="auto">
            <a:xfrm>
              <a:off x="4056063" y="40671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2" name="íšļïďe"/>
            <p:cNvSpPr/>
            <p:nvPr/>
          </p:nvSpPr>
          <p:spPr bwMode="auto">
            <a:xfrm>
              <a:off x="4056063" y="40671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3" name="ïṥḻîďê"/>
            <p:cNvSpPr/>
            <p:nvPr/>
          </p:nvSpPr>
          <p:spPr bwMode="auto">
            <a:xfrm>
              <a:off x="4056063" y="424815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4" name="îŝļíḍe"/>
            <p:cNvSpPr/>
            <p:nvPr/>
          </p:nvSpPr>
          <p:spPr bwMode="auto">
            <a:xfrm>
              <a:off x="4056063" y="424815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5" name="íşliḓé"/>
            <p:cNvSpPr/>
            <p:nvPr/>
          </p:nvSpPr>
          <p:spPr bwMode="auto">
            <a:xfrm>
              <a:off x="5202238" y="3914775"/>
              <a:ext cx="1435100" cy="82550"/>
            </a:xfrm>
            <a:custGeom>
              <a:avLst/>
              <a:gdLst>
                <a:gd name="T0" fmla="*/ 904 w 904"/>
                <a:gd name="T1" fmla="*/ 0 h 52"/>
                <a:gd name="T2" fmla="*/ 0 w 904"/>
                <a:gd name="T3" fmla="*/ 0 h 52"/>
                <a:gd name="T4" fmla="*/ 5 w 904"/>
                <a:gd name="T5" fmla="*/ 52 h 52"/>
                <a:gd name="T6" fmla="*/ 904 w 904"/>
                <a:gd name="T7" fmla="*/ 52 h 52"/>
                <a:gd name="T8" fmla="*/ 904 w 90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52">
                  <a:moveTo>
                    <a:pt x="904" y="0"/>
                  </a:moveTo>
                  <a:lnTo>
                    <a:pt x="0" y="0"/>
                  </a:lnTo>
                  <a:lnTo>
                    <a:pt x="5" y="52"/>
                  </a:lnTo>
                  <a:lnTo>
                    <a:pt x="904" y="52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6" name="iṩḻidê"/>
            <p:cNvSpPr/>
            <p:nvPr/>
          </p:nvSpPr>
          <p:spPr bwMode="auto">
            <a:xfrm>
              <a:off x="5202238" y="3914775"/>
              <a:ext cx="1435100" cy="82550"/>
            </a:xfrm>
            <a:custGeom>
              <a:avLst/>
              <a:gdLst>
                <a:gd name="T0" fmla="*/ 904 w 904"/>
                <a:gd name="T1" fmla="*/ 0 h 52"/>
                <a:gd name="T2" fmla="*/ 0 w 904"/>
                <a:gd name="T3" fmla="*/ 0 h 52"/>
                <a:gd name="T4" fmla="*/ 5 w 904"/>
                <a:gd name="T5" fmla="*/ 52 h 52"/>
                <a:gd name="T6" fmla="*/ 904 w 904"/>
                <a:gd name="T7" fmla="*/ 52 h 52"/>
                <a:gd name="T8" fmla="*/ 904 w 90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52">
                  <a:moveTo>
                    <a:pt x="904" y="0"/>
                  </a:moveTo>
                  <a:lnTo>
                    <a:pt x="0" y="0"/>
                  </a:lnTo>
                  <a:lnTo>
                    <a:pt x="5" y="52"/>
                  </a:lnTo>
                  <a:lnTo>
                    <a:pt x="904" y="52"/>
                  </a:lnTo>
                  <a:lnTo>
                    <a:pt x="9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7" name="iṧ1íḓe"/>
            <p:cNvSpPr/>
            <p:nvPr/>
          </p:nvSpPr>
          <p:spPr bwMode="auto">
            <a:xfrm>
              <a:off x="4681538" y="4067175"/>
              <a:ext cx="61913" cy="82550"/>
            </a:xfrm>
            <a:custGeom>
              <a:avLst/>
              <a:gdLst>
                <a:gd name="T0" fmla="*/ 39 w 39"/>
                <a:gd name="T1" fmla="*/ 0 h 52"/>
                <a:gd name="T2" fmla="*/ 24 w 39"/>
                <a:gd name="T3" fmla="*/ 0 h 52"/>
                <a:gd name="T4" fmla="*/ 0 w 39"/>
                <a:gd name="T5" fmla="*/ 52 h 52"/>
                <a:gd name="T6" fmla="*/ 37 w 39"/>
                <a:gd name="T7" fmla="*/ 52 h 52"/>
                <a:gd name="T8" fmla="*/ 39 w 3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2">
                  <a:moveTo>
                    <a:pt x="39" y="0"/>
                  </a:moveTo>
                  <a:lnTo>
                    <a:pt x="24" y="0"/>
                  </a:lnTo>
                  <a:lnTo>
                    <a:pt x="0" y="52"/>
                  </a:lnTo>
                  <a:lnTo>
                    <a:pt x="37" y="5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8" name="iṩḻîḋe"/>
            <p:cNvSpPr/>
            <p:nvPr/>
          </p:nvSpPr>
          <p:spPr bwMode="auto">
            <a:xfrm>
              <a:off x="4681538" y="4067175"/>
              <a:ext cx="61913" cy="82550"/>
            </a:xfrm>
            <a:custGeom>
              <a:avLst/>
              <a:gdLst>
                <a:gd name="T0" fmla="*/ 39 w 39"/>
                <a:gd name="T1" fmla="*/ 0 h 52"/>
                <a:gd name="T2" fmla="*/ 24 w 39"/>
                <a:gd name="T3" fmla="*/ 0 h 52"/>
                <a:gd name="T4" fmla="*/ 0 w 39"/>
                <a:gd name="T5" fmla="*/ 52 h 52"/>
                <a:gd name="T6" fmla="*/ 37 w 39"/>
                <a:gd name="T7" fmla="*/ 52 h 52"/>
                <a:gd name="T8" fmla="*/ 39 w 3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2">
                  <a:moveTo>
                    <a:pt x="39" y="0"/>
                  </a:moveTo>
                  <a:lnTo>
                    <a:pt x="24" y="0"/>
                  </a:lnTo>
                  <a:lnTo>
                    <a:pt x="0" y="52"/>
                  </a:lnTo>
                  <a:lnTo>
                    <a:pt x="37" y="52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9" name="îślídê"/>
            <p:cNvSpPr/>
            <p:nvPr/>
          </p:nvSpPr>
          <p:spPr bwMode="auto">
            <a:xfrm>
              <a:off x="5219700" y="4067175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0" name="ïşľíḑe"/>
            <p:cNvSpPr/>
            <p:nvPr/>
          </p:nvSpPr>
          <p:spPr bwMode="auto">
            <a:xfrm>
              <a:off x="5219700" y="4067175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1" name="îś1iďè"/>
            <p:cNvSpPr/>
            <p:nvPr/>
          </p:nvSpPr>
          <p:spPr bwMode="auto">
            <a:xfrm>
              <a:off x="5219700" y="4248150"/>
              <a:ext cx="180975" cy="82550"/>
            </a:xfrm>
            <a:custGeom>
              <a:avLst/>
              <a:gdLst>
                <a:gd name="T0" fmla="*/ 114 w 114"/>
                <a:gd name="T1" fmla="*/ 0 h 52"/>
                <a:gd name="T2" fmla="*/ 0 w 114"/>
                <a:gd name="T3" fmla="*/ 0 h 52"/>
                <a:gd name="T4" fmla="*/ 4 w 114"/>
                <a:gd name="T5" fmla="*/ 52 h 52"/>
                <a:gd name="T6" fmla="*/ 114 w 114"/>
                <a:gd name="T7" fmla="*/ 52 h 52"/>
                <a:gd name="T8" fmla="*/ 114 w 11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2">
                  <a:moveTo>
                    <a:pt x="114" y="0"/>
                  </a:moveTo>
                  <a:lnTo>
                    <a:pt x="0" y="0"/>
                  </a:lnTo>
                  <a:lnTo>
                    <a:pt x="4" y="52"/>
                  </a:lnTo>
                  <a:lnTo>
                    <a:pt x="114" y="5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2" name="išļïḍe"/>
            <p:cNvSpPr/>
            <p:nvPr/>
          </p:nvSpPr>
          <p:spPr bwMode="auto">
            <a:xfrm>
              <a:off x="5219700" y="4248150"/>
              <a:ext cx="180975" cy="82550"/>
            </a:xfrm>
            <a:custGeom>
              <a:avLst/>
              <a:gdLst>
                <a:gd name="T0" fmla="*/ 114 w 114"/>
                <a:gd name="T1" fmla="*/ 0 h 52"/>
                <a:gd name="T2" fmla="*/ 0 w 114"/>
                <a:gd name="T3" fmla="*/ 0 h 52"/>
                <a:gd name="T4" fmla="*/ 4 w 114"/>
                <a:gd name="T5" fmla="*/ 52 h 52"/>
                <a:gd name="T6" fmla="*/ 114 w 114"/>
                <a:gd name="T7" fmla="*/ 52 h 52"/>
                <a:gd name="T8" fmla="*/ 114 w 11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2">
                  <a:moveTo>
                    <a:pt x="114" y="0"/>
                  </a:moveTo>
                  <a:lnTo>
                    <a:pt x="0" y="0"/>
                  </a:lnTo>
                  <a:lnTo>
                    <a:pt x="4" y="52"/>
                  </a:lnTo>
                  <a:lnTo>
                    <a:pt x="114" y="52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3" name="îs1íḋê"/>
            <p:cNvSpPr/>
            <p:nvPr/>
          </p:nvSpPr>
          <p:spPr bwMode="auto">
            <a:xfrm>
              <a:off x="5497513" y="4248150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4" name="íŝḷiḑé"/>
            <p:cNvSpPr/>
            <p:nvPr/>
          </p:nvSpPr>
          <p:spPr bwMode="auto">
            <a:xfrm>
              <a:off x="5497513" y="4248150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5" name="iṥľiḋe"/>
            <p:cNvSpPr/>
            <p:nvPr/>
          </p:nvSpPr>
          <p:spPr bwMode="auto">
            <a:xfrm>
              <a:off x="5205413" y="3317875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6" name="îṧ1iďè"/>
            <p:cNvSpPr/>
            <p:nvPr/>
          </p:nvSpPr>
          <p:spPr bwMode="auto">
            <a:xfrm>
              <a:off x="5205413" y="3317875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7" name="iSļîḍè"/>
            <p:cNvSpPr/>
            <p:nvPr/>
          </p:nvSpPr>
          <p:spPr bwMode="auto">
            <a:xfrm>
              <a:off x="5775325" y="3317875"/>
              <a:ext cx="2417763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8" name="îṣḷiḓê"/>
            <p:cNvSpPr/>
            <p:nvPr/>
          </p:nvSpPr>
          <p:spPr bwMode="auto">
            <a:xfrm>
              <a:off x="5775325" y="3317875"/>
              <a:ext cx="24177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9" name="ïṡḷídê"/>
            <p:cNvSpPr/>
            <p:nvPr/>
          </p:nvSpPr>
          <p:spPr bwMode="auto">
            <a:xfrm>
              <a:off x="4927600" y="3497263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0" name="íśḷîďè"/>
            <p:cNvSpPr/>
            <p:nvPr/>
          </p:nvSpPr>
          <p:spPr bwMode="auto">
            <a:xfrm>
              <a:off x="4927600" y="3497263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1" name="isḷíḍé"/>
            <p:cNvSpPr/>
            <p:nvPr/>
          </p:nvSpPr>
          <p:spPr bwMode="auto">
            <a:xfrm>
              <a:off x="5497513" y="3497263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2" name="iṣlîḍe"/>
            <p:cNvSpPr/>
            <p:nvPr/>
          </p:nvSpPr>
          <p:spPr bwMode="auto">
            <a:xfrm>
              <a:off x="5497513" y="3497263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3" name="íŝlíḑê"/>
            <p:cNvSpPr/>
            <p:nvPr/>
          </p:nvSpPr>
          <p:spPr bwMode="auto">
            <a:xfrm>
              <a:off x="4649788" y="3678238"/>
              <a:ext cx="473075" cy="84138"/>
            </a:xfrm>
            <a:custGeom>
              <a:avLst/>
              <a:gdLst>
                <a:gd name="T0" fmla="*/ 136 w 136"/>
                <a:gd name="T1" fmla="*/ 0 h 24"/>
                <a:gd name="T2" fmla="*/ 0 w 136"/>
                <a:gd name="T3" fmla="*/ 0 h 24"/>
                <a:gd name="T4" fmla="*/ 0 w 136"/>
                <a:gd name="T5" fmla="*/ 24 h 24"/>
                <a:gd name="T6" fmla="*/ 22 w 136"/>
                <a:gd name="T7" fmla="*/ 24 h 24"/>
                <a:gd name="T8" fmla="*/ 46 w 136"/>
                <a:gd name="T9" fmla="*/ 13 h 24"/>
                <a:gd name="T10" fmla="*/ 83 w 136"/>
                <a:gd name="T11" fmla="*/ 5 h 24"/>
                <a:gd name="T12" fmla="*/ 136 w 136"/>
                <a:gd name="T13" fmla="*/ 7 h 24"/>
                <a:gd name="T14" fmla="*/ 136 w 136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4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8" y="17"/>
                    <a:pt x="37" y="17"/>
                    <a:pt x="46" y="13"/>
                  </a:cubicBezTo>
                  <a:cubicBezTo>
                    <a:pt x="59" y="9"/>
                    <a:pt x="74" y="5"/>
                    <a:pt x="83" y="5"/>
                  </a:cubicBezTo>
                  <a:cubicBezTo>
                    <a:pt x="93" y="5"/>
                    <a:pt x="118" y="6"/>
                    <a:pt x="136" y="7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4" name="ïSḷíḋê"/>
            <p:cNvSpPr/>
            <p:nvPr/>
          </p:nvSpPr>
          <p:spPr bwMode="auto">
            <a:xfrm>
              <a:off x="5219700" y="3678238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5" name="isḷiḓé"/>
            <p:cNvSpPr/>
            <p:nvPr/>
          </p:nvSpPr>
          <p:spPr bwMode="auto">
            <a:xfrm>
              <a:off x="5219700" y="3678238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6" name="îṣ1íḍè"/>
            <p:cNvSpPr/>
            <p:nvPr/>
          </p:nvSpPr>
          <p:spPr bwMode="auto">
            <a:xfrm>
              <a:off x="4532313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7" name="îslide"/>
            <p:cNvSpPr/>
            <p:nvPr/>
          </p:nvSpPr>
          <p:spPr bwMode="auto">
            <a:xfrm>
              <a:off x="4532313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8" name="ïś1îdè"/>
            <p:cNvSpPr/>
            <p:nvPr/>
          </p:nvSpPr>
          <p:spPr bwMode="auto">
            <a:xfrm>
              <a:off x="4532313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9" name="îSļïḓê"/>
            <p:cNvSpPr/>
            <p:nvPr/>
          </p:nvSpPr>
          <p:spPr bwMode="auto">
            <a:xfrm>
              <a:off x="4532313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0" name="îŝḷïḋè"/>
            <p:cNvSpPr/>
            <p:nvPr/>
          </p:nvSpPr>
          <p:spPr bwMode="auto">
            <a:xfrm>
              <a:off x="4889500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1" name="ïṧḻîḓé"/>
            <p:cNvSpPr/>
            <p:nvPr/>
          </p:nvSpPr>
          <p:spPr bwMode="auto">
            <a:xfrm>
              <a:off x="4889500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2" name="islïḑé"/>
            <p:cNvSpPr/>
            <p:nvPr/>
          </p:nvSpPr>
          <p:spPr bwMode="auto">
            <a:xfrm>
              <a:off x="4889500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3" name="ïŝḻîḑe"/>
            <p:cNvSpPr/>
            <p:nvPr/>
          </p:nvSpPr>
          <p:spPr bwMode="auto">
            <a:xfrm>
              <a:off x="4889500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4" name="îṥ1íḑé"/>
            <p:cNvSpPr/>
            <p:nvPr/>
          </p:nvSpPr>
          <p:spPr bwMode="auto">
            <a:xfrm>
              <a:off x="7645400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5" name="ïşḻiḓê"/>
            <p:cNvSpPr/>
            <p:nvPr/>
          </p:nvSpPr>
          <p:spPr bwMode="auto">
            <a:xfrm>
              <a:off x="7645400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6" name="îṧḷïdè"/>
            <p:cNvSpPr/>
            <p:nvPr/>
          </p:nvSpPr>
          <p:spPr bwMode="auto">
            <a:xfrm>
              <a:off x="7645400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7" name="ísľíḑê"/>
            <p:cNvSpPr/>
            <p:nvPr/>
          </p:nvSpPr>
          <p:spPr bwMode="auto">
            <a:xfrm>
              <a:off x="7645400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8" name="iṧļide"/>
            <p:cNvSpPr/>
            <p:nvPr/>
          </p:nvSpPr>
          <p:spPr bwMode="auto">
            <a:xfrm>
              <a:off x="7964488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9" name="ïş1îdé"/>
            <p:cNvSpPr/>
            <p:nvPr/>
          </p:nvSpPr>
          <p:spPr bwMode="auto">
            <a:xfrm>
              <a:off x="7964488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0" name="iṥliḓê"/>
            <p:cNvSpPr/>
            <p:nvPr/>
          </p:nvSpPr>
          <p:spPr bwMode="auto">
            <a:xfrm>
              <a:off x="7964488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1" name="ïšľíḋé"/>
            <p:cNvSpPr/>
            <p:nvPr/>
          </p:nvSpPr>
          <p:spPr bwMode="auto">
            <a:xfrm>
              <a:off x="7964488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2" name="îšļîḋè"/>
            <p:cNvSpPr/>
            <p:nvPr/>
          </p:nvSpPr>
          <p:spPr bwMode="auto">
            <a:xfrm>
              <a:off x="4768850" y="5465763"/>
              <a:ext cx="100013" cy="444500"/>
            </a:xfrm>
            <a:custGeom>
              <a:avLst/>
              <a:gdLst>
                <a:gd name="T0" fmla="*/ 11 w 29"/>
                <a:gd name="T1" fmla="*/ 6 h 128"/>
                <a:gd name="T2" fmla="*/ 11 w 29"/>
                <a:gd name="T3" fmla="*/ 35 h 128"/>
                <a:gd name="T4" fmla="*/ 5 w 29"/>
                <a:gd name="T5" fmla="*/ 73 h 128"/>
                <a:gd name="T6" fmla="*/ 2 w 29"/>
                <a:gd name="T7" fmla="*/ 118 h 128"/>
                <a:gd name="T8" fmla="*/ 22 w 29"/>
                <a:gd name="T9" fmla="*/ 109 h 128"/>
                <a:gd name="T10" fmla="*/ 27 w 29"/>
                <a:gd name="T11" fmla="*/ 39 h 128"/>
                <a:gd name="T12" fmla="*/ 29 w 29"/>
                <a:gd name="T13" fmla="*/ 0 h 128"/>
                <a:gd name="T14" fmla="*/ 11 w 29"/>
                <a:gd name="T15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28">
                  <a:moveTo>
                    <a:pt x="11" y="6"/>
                  </a:move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8" y="53"/>
                    <a:pt x="5" y="73"/>
                  </a:cubicBezTo>
                  <a:cubicBezTo>
                    <a:pt x="2" y="93"/>
                    <a:pt x="0" y="114"/>
                    <a:pt x="2" y="118"/>
                  </a:cubicBezTo>
                  <a:cubicBezTo>
                    <a:pt x="8" y="128"/>
                    <a:pt x="20" y="118"/>
                    <a:pt x="22" y="109"/>
                  </a:cubicBezTo>
                  <a:cubicBezTo>
                    <a:pt x="24" y="99"/>
                    <a:pt x="27" y="39"/>
                    <a:pt x="27" y="3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3" name="îṩ1iḍé"/>
            <p:cNvSpPr/>
            <p:nvPr/>
          </p:nvSpPr>
          <p:spPr bwMode="auto">
            <a:xfrm>
              <a:off x="4625975" y="5473700"/>
              <a:ext cx="125413" cy="409575"/>
            </a:xfrm>
            <a:custGeom>
              <a:avLst/>
              <a:gdLst>
                <a:gd name="T0" fmla="*/ 22 w 36"/>
                <a:gd name="T1" fmla="*/ 0 h 118"/>
                <a:gd name="T2" fmla="*/ 27 w 36"/>
                <a:gd name="T3" fmla="*/ 26 h 118"/>
                <a:gd name="T4" fmla="*/ 31 w 36"/>
                <a:gd name="T5" fmla="*/ 108 h 118"/>
                <a:gd name="T6" fmla="*/ 11 w 36"/>
                <a:gd name="T7" fmla="*/ 99 h 118"/>
                <a:gd name="T8" fmla="*/ 8 w 36"/>
                <a:gd name="T9" fmla="*/ 33 h 118"/>
                <a:gd name="T10" fmla="*/ 0 w 36"/>
                <a:gd name="T11" fmla="*/ 2 h 118"/>
                <a:gd name="T12" fmla="*/ 22 w 36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8">
                  <a:moveTo>
                    <a:pt x="22" y="0"/>
                  </a:move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36" y="97"/>
                    <a:pt x="31" y="108"/>
                  </a:cubicBezTo>
                  <a:cubicBezTo>
                    <a:pt x="26" y="118"/>
                    <a:pt x="10" y="114"/>
                    <a:pt x="11" y="99"/>
                  </a:cubicBezTo>
                  <a:cubicBezTo>
                    <a:pt x="12" y="84"/>
                    <a:pt x="8" y="33"/>
                    <a:pt x="8" y="3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4" name="išḻïḋé"/>
            <p:cNvSpPr/>
            <p:nvPr/>
          </p:nvSpPr>
          <p:spPr bwMode="auto">
            <a:xfrm>
              <a:off x="4389438" y="4371975"/>
              <a:ext cx="841375" cy="1135063"/>
            </a:xfrm>
            <a:custGeom>
              <a:avLst/>
              <a:gdLst>
                <a:gd name="T0" fmla="*/ 103 w 242"/>
                <a:gd name="T1" fmla="*/ 1 h 327"/>
                <a:gd name="T2" fmla="*/ 105 w 242"/>
                <a:gd name="T3" fmla="*/ 33 h 327"/>
                <a:gd name="T4" fmla="*/ 22 w 242"/>
                <a:gd name="T5" fmla="*/ 73 h 327"/>
                <a:gd name="T6" fmla="*/ 5 w 242"/>
                <a:gd name="T7" fmla="*/ 115 h 327"/>
                <a:gd name="T8" fmla="*/ 62 w 242"/>
                <a:gd name="T9" fmla="*/ 326 h 327"/>
                <a:gd name="T10" fmla="*/ 90 w 242"/>
                <a:gd name="T11" fmla="*/ 317 h 327"/>
                <a:gd name="T12" fmla="*/ 65 w 242"/>
                <a:gd name="T13" fmla="*/ 122 h 327"/>
                <a:gd name="T14" fmla="*/ 84 w 242"/>
                <a:gd name="T15" fmla="*/ 97 h 327"/>
                <a:gd name="T16" fmla="*/ 113 w 242"/>
                <a:gd name="T17" fmla="*/ 93 h 327"/>
                <a:gd name="T18" fmla="*/ 144 w 242"/>
                <a:gd name="T19" fmla="*/ 61 h 327"/>
                <a:gd name="T20" fmla="*/ 108 w 242"/>
                <a:gd name="T21" fmla="*/ 93 h 327"/>
                <a:gd name="T22" fmla="*/ 97 w 242"/>
                <a:gd name="T23" fmla="*/ 125 h 327"/>
                <a:gd name="T24" fmla="*/ 120 w 242"/>
                <a:gd name="T25" fmla="*/ 321 h 327"/>
                <a:gd name="T26" fmla="*/ 146 w 242"/>
                <a:gd name="T27" fmla="*/ 327 h 327"/>
                <a:gd name="T28" fmla="*/ 157 w 242"/>
                <a:gd name="T29" fmla="*/ 134 h 327"/>
                <a:gd name="T30" fmla="*/ 178 w 242"/>
                <a:gd name="T31" fmla="*/ 108 h 327"/>
                <a:gd name="T32" fmla="*/ 229 w 242"/>
                <a:gd name="T33" fmla="*/ 91 h 327"/>
                <a:gd name="T34" fmla="*/ 242 w 242"/>
                <a:gd name="T35" fmla="*/ 68 h 327"/>
                <a:gd name="T36" fmla="*/ 240 w 242"/>
                <a:gd name="T37" fmla="*/ 0 h 327"/>
                <a:gd name="T38" fmla="*/ 103 w 242"/>
                <a:gd name="T39" fmla="*/ 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2" h="327">
                  <a:moveTo>
                    <a:pt x="103" y="1"/>
                  </a:moveTo>
                  <a:cubicBezTo>
                    <a:pt x="105" y="33"/>
                    <a:pt x="105" y="33"/>
                    <a:pt x="105" y="3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8" y="81"/>
                    <a:pt x="0" y="98"/>
                    <a:pt x="5" y="115"/>
                  </a:cubicBezTo>
                  <a:cubicBezTo>
                    <a:pt x="62" y="326"/>
                    <a:pt x="62" y="326"/>
                    <a:pt x="62" y="326"/>
                  </a:cubicBezTo>
                  <a:cubicBezTo>
                    <a:pt x="90" y="317"/>
                    <a:pt x="90" y="317"/>
                    <a:pt x="90" y="317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64" y="111"/>
                    <a:pt x="72" y="99"/>
                    <a:pt x="84" y="97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0" y="101"/>
                    <a:pt x="95" y="113"/>
                    <a:pt x="97" y="125"/>
                  </a:cubicBezTo>
                  <a:cubicBezTo>
                    <a:pt x="120" y="321"/>
                    <a:pt x="120" y="321"/>
                    <a:pt x="120" y="321"/>
                  </a:cubicBezTo>
                  <a:cubicBezTo>
                    <a:pt x="146" y="327"/>
                    <a:pt x="146" y="327"/>
                    <a:pt x="146" y="327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58" y="122"/>
                    <a:pt x="166" y="111"/>
                    <a:pt x="178" y="108"/>
                  </a:cubicBezTo>
                  <a:cubicBezTo>
                    <a:pt x="229" y="91"/>
                    <a:pt x="229" y="91"/>
                    <a:pt x="229" y="91"/>
                  </a:cubicBezTo>
                  <a:cubicBezTo>
                    <a:pt x="237" y="87"/>
                    <a:pt x="242" y="78"/>
                    <a:pt x="242" y="68"/>
                  </a:cubicBezTo>
                  <a:cubicBezTo>
                    <a:pt x="240" y="0"/>
                    <a:pt x="240" y="0"/>
                    <a:pt x="240" y="0"/>
                  </a:cubicBezTo>
                  <a:lnTo>
                    <a:pt x="103" y="1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5" name="îšļiḓé"/>
            <p:cNvSpPr/>
            <p:nvPr/>
          </p:nvSpPr>
          <p:spPr bwMode="auto">
            <a:xfrm>
              <a:off x="4400550" y="3695700"/>
              <a:ext cx="839788" cy="930275"/>
            </a:xfrm>
            <a:custGeom>
              <a:avLst/>
              <a:gdLst>
                <a:gd name="T0" fmla="*/ 242 w 242"/>
                <a:gd name="T1" fmla="*/ 268 h 268"/>
                <a:gd name="T2" fmla="*/ 228 w 242"/>
                <a:gd name="T3" fmla="*/ 3 h 268"/>
                <a:gd name="T4" fmla="*/ 155 w 242"/>
                <a:gd name="T5" fmla="*/ 0 h 268"/>
                <a:gd name="T6" fmla="*/ 118 w 242"/>
                <a:gd name="T7" fmla="*/ 8 h 268"/>
                <a:gd name="T8" fmla="*/ 92 w 242"/>
                <a:gd name="T9" fmla="*/ 23 h 268"/>
                <a:gd name="T10" fmla="*/ 0 w 242"/>
                <a:gd name="T11" fmla="*/ 199 h 268"/>
                <a:gd name="T12" fmla="*/ 56 w 242"/>
                <a:gd name="T13" fmla="*/ 205 h 268"/>
                <a:gd name="T14" fmla="*/ 75 w 242"/>
                <a:gd name="T15" fmla="*/ 183 h 268"/>
                <a:gd name="T16" fmla="*/ 65 w 242"/>
                <a:gd name="T17" fmla="*/ 168 h 268"/>
                <a:gd name="T18" fmla="*/ 100 w 242"/>
                <a:gd name="T19" fmla="*/ 87 h 268"/>
                <a:gd name="T20" fmla="*/ 93 w 242"/>
                <a:gd name="T21" fmla="*/ 235 h 268"/>
                <a:gd name="T22" fmla="*/ 242 w 242"/>
                <a:gd name="T2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2" h="268">
                  <a:moveTo>
                    <a:pt x="242" y="268"/>
                  </a:moveTo>
                  <a:cubicBezTo>
                    <a:pt x="228" y="3"/>
                    <a:pt x="228" y="3"/>
                    <a:pt x="228" y="3"/>
                  </a:cubicBezTo>
                  <a:cubicBezTo>
                    <a:pt x="228" y="3"/>
                    <a:pt x="172" y="0"/>
                    <a:pt x="155" y="0"/>
                  </a:cubicBezTo>
                  <a:cubicBezTo>
                    <a:pt x="146" y="0"/>
                    <a:pt x="131" y="4"/>
                    <a:pt x="118" y="8"/>
                  </a:cubicBezTo>
                  <a:cubicBezTo>
                    <a:pt x="107" y="12"/>
                    <a:pt x="97" y="12"/>
                    <a:pt x="92" y="23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56" y="205"/>
                    <a:pt x="56" y="205"/>
                    <a:pt x="56" y="205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65" y="168"/>
                    <a:pt x="65" y="168"/>
                    <a:pt x="65" y="168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242" y="268"/>
                    <a:pt x="242" y="268"/>
                    <a:pt x="242" y="268"/>
                  </a:cubicBezTo>
                </a:path>
              </a:pathLst>
            </a:custGeom>
            <a:solidFill>
              <a:srgbClr val="EAD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6" name="ïSľîḍé"/>
            <p:cNvSpPr/>
            <p:nvPr/>
          </p:nvSpPr>
          <p:spPr bwMode="auto">
            <a:xfrm>
              <a:off x="4649788" y="4330700"/>
              <a:ext cx="11113" cy="14288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939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7" name="íṥļïḍe"/>
            <p:cNvSpPr/>
            <p:nvPr/>
          </p:nvSpPr>
          <p:spPr bwMode="auto">
            <a:xfrm>
              <a:off x="4879975" y="3695700"/>
              <a:ext cx="234950" cy="163513"/>
            </a:xfrm>
            <a:custGeom>
              <a:avLst/>
              <a:gdLst>
                <a:gd name="T0" fmla="*/ 34 w 68"/>
                <a:gd name="T1" fmla="*/ 47 h 47"/>
                <a:gd name="T2" fmla="*/ 68 w 68"/>
                <a:gd name="T3" fmla="*/ 13 h 47"/>
                <a:gd name="T4" fmla="*/ 66 w 68"/>
                <a:gd name="T5" fmla="*/ 2 h 47"/>
                <a:gd name="T6" fmla="*/ 17 w 68"/>
                <a:gd name="T7" fmla="*/ 0 h 47"/>
                <a:gd name="T8" fmla="*/ 2 w 68"/>
                <a:gd name="T9" fmla="*/ 2 h 47"/>
                <a:gd name="T10" fmla="*/ 0 w 68"/>
                <a:gd name="T11" fmla="*/ 13 h 47"/>
                <a:gd name="T12" fmla="*/ 34 w 6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47">
                  <a:moveTo>
                    <a:pt x="34" y="47"/>
                  </a:moveTo>
                  <a:cubicBezTo>
                    <a:pt x="53" y="47"/>
                    <a:pt x="68" y="31"/>
                    <a:pt x="68" y="13"/>
                  </a:cubicBezTo>
                  <a:cubicBezTo>
                    <a:pt x="68" y="9"/>
                    <a:pt x="67" y="5"/>
                    <a:pt x="66" y="2"/>
                  </a:cubicBezTo>
                  <a:cubicBezTo>
                    <a:pt x="49" y="1"/>
                    <a:pt x="27" y="0"/>
                    <a:pt x="17" y="0"/>
                  </a:cubicBezTo>
                  <a:cubicBezTo>
                    <a:pt x="13" y="0"/>
                    <a:pt x="8" y="1"/>
                    <a:pt x="2" y="2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31"/>
                    <a:pt x="15" y="47"/>
                    <a:pt x="34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8" name="í$ḷîdé"/>
            <p:cNvSpPr/>
            <p:nvPr/>
          </p:nvSpPr>
          <p:spPr bwMode="auto">
            <a:xfrm>
              <a:off x="4921250" y="3546475"/>
              <a:ext cx="134938" cy="242888"/>
            </a:xfrm>
            <a:custGeom>
              <a:avLst/>
              <a:gdLst>
                <a:gd name="T0" fmla="*/ 0 w 39"/>
                <a:gd name="T1" fmla="*/ 16 h 70"/>
                <a:gd name="T2" fmla="*/ 12 w 39"/>
                <a:gd name="T3" fmla="*/ 62 h 70"/>
                <a:gd name="T4" fmla="*/ 26 w 39"/>
                <a:gd name="T5" fmla="*/ 69 h 70"/>
                <a:gd name="T6" fmla="*/ 39 w 39"/>
                <a:gd name="T7" fmla="*/ 55 h 70"/>
                <a:gd name="T8" fmla="*/ 23 w 39"/>
                <a:gd name="T9" fmla="*/ 0 h 70"/>
                <a:gd name="T10" fmla="*/ 0 w 39"/>
                <a:gd name="T1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70">
                  <a:moveTo>
                    <a:pt x="0" y="16"/>
                  </a:moveTo>
                  <a:cubicBezTo>
                    <a:pt x="1" y="19"/>
                    <a:pt x="12" y="62"/>
                    <a:pt x="12" y="62"/>
                  </a:cubicBezTo>
                  <a:cubicBezTo>
                    <a:pt x="12" y="62"/>
                    <a:pt x="16" y="70"/>
                    <a:pt x="26" y="69"/>
                  </a:cubicBezTo>
                  <a:cubicBezTo>
                    <a:pt x="35" y="68"/>
                    <a:pt x="39" y="55"/>
                    <a:pt x="39" y="55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9" name="îş1îdê"/>
            <p:cNvSpPr/>
            <p:nvPr/>
          </p:nvSpPr>
          <p:spPr bwMode="auto">
            <a:xfrm>
              <a:off x="4746625" y="3321050"/>
              <a:ext cx="376238" cy="406400"/>
            </a:xfrm>
            <a:custGeom>
              <a:avLst/>
              <a:gdLst>
                <a:gd name="T0" fmla="*/ 108 w 108"/>
                <a:gd name="T1" fmla="*/ 54 h 117"/>
                <a:gd name="T2" fmla="*/ 47 w 108"/>
                <a:gd name="T3" fmla="*/ 117 h 117"/>
                <a:gd name="T4" fmla="*/ 0 w 108"/>
                <a:gd name="T5" fmla="*/ 54 h 117"/>
                <a:gd name="T6" fmla="*/ 54 w 108"/>
                <a:gd name="T7" fmla="*/ 0 h 117"/>
                <a:gd name="T8" fmla="*/ 108 w 108"/>
                <a:gd name="T9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7">
                  <a:moveTo>
                    <a:pt x="108" y="54"/>
                  </a:moveTo>
                  <a:cubicBezTo>
                    <a:pt x="108" y="84"/>
                    <a:pt x="76" y="117"/>
                    <a:pt x="47" y="117"/>
                  </a:cubicBezTo>
                  <a:cubicBezTo>
                    <a:pt x="17" y="117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0" name="ïSļîďè"/>
            <p:cNvSpPr/>
            <p:nvPr/>
          </p:nvSpPr>
          <p:spPr bwMode="auto">
            <a:xfrm>
              <a:off x="4719638" y="3314700"/>
              <a:ext cx="423863" cy="4191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1" name="iṣ1iḓe"/>
            <p:cNvSpPr/>
            <p:nvPr/>
          </p:nvSpPr>
          <p:spPr bwMode="auto">
            <a:xfrm>
              <a:off x="4716463" y="3584575"/>
              <a:ext cx="100013" cy="96838"/>
            </a:xfrm>
            <a:custGeom>
              <a:avLst/>
              <a:gdLst>
                <a:gd name="T0" fmla="*/ 19 w 29"/>
                <a:gd name="T1" fmla="*/ 28 h 28"/>
                <a:gd name="T2" fmla="*/ 1 w 29"/>
                <a:gd name="T3" fmla="*/ 14 h 28"/>
                <a:gd name="T4" fmla="*/ 2 w 29"/>
                <a:gd name="T5" fmla="*/ 4 h 28"/>
                <a:gd name="T6" fmla="*/ 10 w 29"/>
                <a:gd name="T7" fmla="*/ 0 h 28"/>
                <a:gd name="T8" fmla="*/ 28 w 29"/>
                <a:gd name="T9" fmla="*/ 13 h 28"/>
                <a:gd name="T10" fmla="*/ 27 w 29"/>
                <a:gd name="T11" fmla="*/ 24 h 28"/>
                <a:gd name="T12" fmla="*/ 19 w 29"/>
                <a:gd name="T13" fmla="*/ 28 h 28"/>
                <a:gd name="T14" fmla="*/ 10 w 29"/>
                <a:gd name="T15" fmla="*/ 2 h 28"/>
                <a:gd name="T16" fmla="*/ 4 w 29"/>
                <a:gd name="T17" fmla="*/ 5 h 28"/>
                <a:gd name="T18" fmla="*/ 3 w 29"/>
                <a:gd name="T19" fmla="*/ 13 h 28"/>
                <a:gd name="T20" fmla="*/ 19 w 29"/>
                <a:gd name="T21" fmla="*/ 26 h 28"/>
                <a:gd name="T22" fmla="*/ 25 w 29"/>
                <a:gd name="T23" fmla="*/ 23 h 28"/>
                <a:gd name="T24" fmla="*/ 26 w 29"/>
                <a:gd name="T25" fmla="*/ 14 h 28"/>
                <a:gd name="T26" fmla="*/ 10 w 29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8">
                  <a:moveTo>
                    <a:pt x="19" y="28"/>
                  </a:moveTo>
                  <a:cubicBezTo>
                    <a:pt x="12" y="28"/>
                    <a:pt x="4" y="22"/>
                    <a:pt x="1" y="14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4" y="1"/>
                    <a:pt x="6" y="0"/>
                    <a:pt x="10" y="0"/>
                  </a:cubicBezTo>
                  <a:cubicBezTo>
                    <a:pt x="17" y="0"/>
                    <a:pt x="25" y="6"/>
                    <a:pt x="28" y="13"/>
                  </a:cubicBezTo>
                  <a:cubicBezTo>
                    <a:pt x="29" y="17"/>
                    <a:pt x="29" y="21"/>
                    <a:pt x="27" y="24"/>
                  </a:cubicBezTo>
                  <a:cubicBezTo>
                    <a:pt x="25" y="26"/>
                    <a:pt x="22" y="28"/>
                    <a:pt x="19" y="28"/>
                  </a:cubicBezTo>
                  <a:close/>
                  <a:moveTo>
                    <a:pt x="10" y="2"/>
                  </a:moveTo>
                  <a:cubicBezTo>
                    <a:pt x="7" y="2"/>
                    <a:pt x="5" y="3"/>
                    <a:pt x="4" y="5"/>
                  </a:cubicBezTo>
                  <a:cubicBezTo>
                    <a:pt x="2" y="7"/>
                    <a:pt x="2" y="10"/>
                    <a:pt x="3" y="13"/>
                  </a:cubicBezTo>
                  <a:cubicBezTo>
                    <a:pt x="5" y="20"/>
                    <a:pt x="13" y="26"/>
                    <a:pt x="19" y="26"/>
                  </a:cubicBezTo>
                  <a:cubicBezTo>
                    <a:pt x="22" y="26"/>
                    <a:pt x="24" y="25"/>
                    <a:pt x="25" y="23"/>
                  </a:cubicBezTo>
                  <a:cubicBezTo>
                    <a:pt x="26" y="21"/>
                    <a:pt x="27" y="18"/>
                    <a:pt x="26" y="14"/>
                  </a:cubicBezTo>
                  <a:cubicBezTo>
                    <a:pt x="23" y="8"/>
                    <a:pt x="16" y="2"/>
                    <a:pt x="10" y="2"/>
                  </a:cubicBezTo>
                  <a:close/>
                </a:path>
              </a:pathLst>
            </a:custGeom>
            <a:solidFill>
              <a:srgbClr val="EFF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2" name="ïS1íḓê"/>
            <p:cNvSpPr/>
            <p:nvPr/>
          </p:nvSpPr>
          <p:spPr bwMode="auto">
            <a:xfrm>
              <a:off x="4841875" y="3584575"/>
              <a:ext cx="100013" cy="96838"/>
            </a:xfrm>
            <a:custGeom>
              <a:avLst/>
              <a:gdLst>
                <a:gd name="T0" fmla="*/ 19 w 29"/>
                <a:gd name="T1" fmla="*/ 28 h 28"/>
                <a:gd name="T2" fmla="*/ 1 w 29"/>
                <a:gd name="T3" fmla="*/ 14 h 28"/>
                <a:gd name="T4" fmla="*/ 2 w 29"/>
                <a:gd name="T5" fmla="*/ 4 h 28"/>
                <a:gd name="T6" fmla="*/ 10 w 29"/>
                <a:gd name="T7" fmla="*/ 0 h 28"/>
                <a:gd name="T8" fmla="*/ 27 w 29"/>
                <a:gd name="T9" fmla="*/ 13 h 28"/>
                <a:gd name="T10" fmla="*/ 27 w 29"/>
                <a:gd name="T11" fmla="*/ 24 h 28"/>
                <a:gd name="T12" fmla="*/ 19 w 29"/>
                <a:gd name="T13" fmla="*/ 28 h 28"/>
                <a:gd name="T14" fmla="*/ 10 w 29"/>
                <a:gd name="T15" fmla="*/ 2 h 28"/>
                <a:gd name="T16" fmla="*/ 3 w 29"/>
                <a:gd name="T17" fmla="*/ 5 h 28"/>
                <a:gd name="T18" fmla="*/ 3 w 29"/>
                <a:gd name="T19" fmla="*/ 13 h 28"/>
                <a:gd name="T20" fmla="*/ 19 w 29"/>
                <a:gd name="T21" fmla="*/ 26 h 28"/>
                <a:gd name="T22" fmla="*/ 25 w 29"/>
                <a:gd name="T23" fmla="*/ 23 h 28"/>
                <a:gd name="T24" fmla="*/ 25 w 29"/>
                <a:gd name="T25" fmla="*/ 14 h 28"/>
                <a:gd name="T26" fmla="*/ 10 w 29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8">
                  <a:moveTo>
                    <a:pt x="19" y="28"/>
                  </a:moveTo>
                  <a:cubicBezTo>
                    <a:pt x="12" y="28"/>
                    <a:pt x="4" y="22"/>
                    <a:pt x="1" y="14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3" y="1"/>
                    <a:pt x="6" y="0"/>
                    <a:pt x="10" y="0"/>
                  </a:cubicBezTo>
                  <a:cubicBezTo>
                    <a:pt x="17" y="0"/>
                    <a:pt x="25" y="6"/>
                    <a:pt x="27" y="13"/>
                  </a:cubicBezTo>
                  <a:cubicBezTo>
                    <a:pt x="29" y="17"/>
                    <a:pt x="28" y="21"/>
                    <a:pt x="27" y="24"/>
                  </a:cubicBezTo>
                  <a:cubicBezTo>
                    <a:pt x="25" y="26"/>
                    <a:pt x="22" y="28"/>
                    <a:pt x="19" y="28"/>
                  </a:cubicBezTo>
                  <a:close/>
                  <a:moveTo>
                    <a:pt x="10" y="2"/>
                  </a:moveTo>
                  <a:cubicBezTo>
                    <a:pt x="7" y="2"/>
                    <a:pt x="5" y="3"/>
                    <a:pt x="3" y="5"/>
                  </a:cubicBezTo>
                  <a:cubicBezTo>
                    <a:pt x="2" y="7"/>
                    <a:pt x="2" y="10"/>
                    <a:pt x="3" y="13"/>
                  </a:cubicBezTo>
                  <a:cubicBezTo>
                    <a:pt x="5" y="20"/>
                    <a:pt x="12" y="26"/>
                    <a:pt x="19" y="26"/>
                  </a:cubicBezTo>
                  <a:cubicBezTo>
                    <a:pt x="21" y="26"/>
                    <a:pt x="24" y="25"/>
                    <a:pt x="25" y="23"/>
                  </a:cubicBezTo>
                  <a:cubicBezTo>
                    <a:pt x="26" y="21"/>
                    <a:pt x="27" y="18"/>
                    <a:pt x="25" y="14"/>
                  </a:cubicBezTo>
                  <a:cubicBezTo>
                    <a:pt x="23" y="8"/>
                    <a:pt x="16" y="2"/>
                    <a:pt x="10" y="2"/>
                  </a:cubicBezTo>
                  <a:close/>
                </a:path>
              </a:pathLst>
            </a:custGeom>
            <a:solidFill>
              <a:srgbClr val="EFF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3" name="iṡļîḍe"/>
            <p:cNvSpPr/>
            <p:nvPr/>
          </p:nvSpPr>
          <p:spPr bwMode="auto">
            <a:xfrm>
              <a:off x="4786313" y="3636963"/>
              <a:ext cx="20638" cy="23813"/>
            </a:xfrm>
            <a:custGeom>
              <a:avLst/>
              <a:gdLst>
                <a:gd name="T0" fmla="*/ 5 w 6"/>
                <a:gd name="T1" fmla="*/ 3 h 7"/>
                <a:gd name="T2" fmla="*/ 5 w 6"/>
                <a:gd name="T3" fmla="*/ 7 h 7"/>
                <a:gd name="T4" fmla="*/ 1 w 6"/>
                <a:gd name="T5" fmla="*/ 5 h 7"/>
                <a:gd name="T6" fmla="*/ 1 w 6"/>
                <a:gd name="T7" fmla="*/ 1 h 7"/>
                <a:gd name="T8" fmla="*/ 5 w 6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5" y="3"/>
                  </a:moveTo>
                  <a:cubicBezTo>
                    <a:pt x="6" y="4"/>
                    <a:pt x="6" y="6"/>
                    <a:pt x="5" y="7"/>
                  </a:cubicBezTo>
                  <a:cubicBezTo>
                    <a:pt x="4" y="7"/>
                    <a:pt x="2" y="7"/>
                    <a:pt x="1" y="5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3" y="0"/>
                    <a:pt x="4" y="1"/>
                    <a:pt x="5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4" name="işḷïḍê"/>
            <p:cNvSpPr/>
            <p:nvPr/>
          </p:nvSpPr>
          <p:spPr bwMode="auto">
            <a:xfrm>
              <a:off x="4879975" y="3640138"/>
              <a:ext cx="20638" cy="28575"/>
            </a:xfrm>
            <a:custGeom>
              <a:avLst/>
              <a:gdLst>
                <a:gd name="T0" fmla="*/ 5 w 6"/>
                <a:gd name="T1" fmla="*/ 3 h 8"/>
                <a:gd name="T2" fmla="*/ 5 w 6"/>
                <a:gd name="T3" fmla="*/ 7 h 8"/>
                <a:gd name="T4" fmla="*/ 1 w 6"/>
                <a:gd name="T5" fmla="*/ 5 h 8"/>
                <a:gd name="T6" fmla="*/ 1 w 6"/>
                <a:gd name="T7" fmla="*/ 1 h 8"/>
                <a:gd name="T8" fmla="*/ 5 w 6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5" y="3"/>
                  </a:moveTo>
                  <a:cubicBezTo>
                    <a:pt x="6" y="5"/>
                    <a:pt x="6" y="6"/>
                    <a:pt x="5" y="7"/>
                  </a:cubicBezTo>
                  <a:cubicBezTo>
                    <a:pt x="4" y="8"/>
                    <a:pt x="2" y="7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1"/>
                    <a:pt x="5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5" name="íṡḻîḑè"/>
            <p:cNvSpPr/>
            <p:nvPr/>
          </p:nvSpPr>
          <p:spPr bwMode="auto">
            <a:xfrm>
              <a:off x="4725988" y="4500563"/>
              <a:ext cx="257175" cy="107950"/>
            </a:xfrm>
            <a:custGeom>
              <a:avLst/>
              <a:gdLst>
                <a:gd name="T0" fmla="*/ 70 w 74"/>
                <a:gd name="T1" fmla="*/ 10 h 31"/>
                <a:gd name="T2" fmla="*/ 34 w 74"/>
                <a:gd name="T3" fmla="*/ 0 h 31"/>
                <a:gd name="T4" fmla="*/ 2 w 74"/>
                <a:gd name="T5" fmla="*/ 15 h 31"/>
                <a:gd name="T6" fmla="*/ 9 w 74"/>
                <a:gd name="T7" fmla="*/ 21 h 31"/>
                <a:gd name="T8" fmla="*/ 8 w 74"/>
                <a:gd name="T9" fmla="*/ 27 h 31"/>
                <a:gd name="T10" fmla="*/ 20 w 74"/>
                <a:gd name="T11" fmla="*/ 29 h 31"/>
                <a:gd name="T12" fmla="*/ 74 w 74"/>
                <a:gd name="T13" fmla="*/ 28 h 31"/>
                <a:gd name="T14" fmla="*/ 70 w 74"/>
                <a:gd name="T1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1">
                  <a:moveTo>
                    <a:pt x="70" y="10"/>
                  </a:moveTo>
                  <a:cubicBezTo>
                    <a:pt x="68" y="10"/>
                    <a:pt x="48" y="0"/>
                    <a:pt x="34" y="0"/>
                  </a:cubicBezTo>
                  <a:cubicBezTo>
                    <a:pt x="20" y="0"/>
                    <a:pt x="2" y="15"/>
                    <a:pt x="2" y="15"/>
                  </a:cubicBezTo>
                  <a:cubicBezTo>
                    <a:pt x="2" y="15"/>
                    <a:pt x="0" y="23"/>
                    <a:pt x="9" y="21"/>
                  </a:cubicBezTo>
                  <a:cubicBezTo>
                    <a:pt x="19" y="20"/>
                    <a:pt x="8" y="27"/>
                    <a:pt x="8" y="27"/>
                  </a:cubicBezTo>
                  <a:cubicBezTo>
                    <a:pt x="8" y="27"/>
                    <a:pt x="9" y="28"/>
                    <a:pt x="20" y="29"/>
                  </a:cubicBezTo>
                  <a:cubicBezTo>
                    <a:pt x="31" y="31"/>
                    <a:pt x="74" y="28"/>
                    <a:pt x="74" y="28"/>
                  </a:cubicBezTo>
                  <a:lnTo>
                    <a:pt x="70" y="1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6" name="iṧḷiḑé"/>
            <p:cNvSpPr/>
            <p:nvPr/>
          </p:nvSpPr>
          <p:spPr bwMode="auto">
            <a:xfrm>
              <a:off x="4973638" y="3706813"/>
              <a:ext cx="412750" cy="892175"/>
            </a:xfrm>
            <a:custGeom>
              <a:avLst/>
              <a:gdLst>
                <a:gd name="T0" fmla="*/ 63 w 119"/>
                <a:gd name="T1" fmla="*/ 0 h 257"/>
                <a:gd name="T2" fmla="*/ 71 w 119"/>
                <a:gd name="T3" fmla="*/ 174 h 257"/>
                <a:gd name="T4" fmla="*/ 0 w 119"/>
                <a:gd name="T5" fmla="*/ 239 h 257"/>
                <a:gd name="T6" fmla="*/ 3 w 119"/>
                <a:gd name="T7" fmla="*/ 257 h 257"/>
                <a:gd name="T8" fmla="*/ 104 w 119"/>
                <a:gd name="T9" fmla="*/ 204 h 257"/>
                <a:gd name="T10" fmla="*/ 117 w 119"/>
                <a:gd name="T11" fmla="*/ 177 h 257"/>
                <a:gd name="T12" fmla="*/ 99 w 119"/>
                <a:gd name="T13" fmla="*/ 44 h 257"/>
                <a:gd name="T14" fmla="*/ 72 w 119"/>
                <a:gd name="T15" fmla="*/ 5 h 257"/>
                <a:gd name="T16" fmla="*/ 63 w 119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57">
                  <a:moveTo>
                    <a:pt x="63" y="0"/>
                  </a:moveTo>
                  <a:cubicBezTo>
                    <a:pt x="71" y="174"/>
                    <a:pt x="71" y="174"/>
                    <a:pt x="71" y="174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104" y="204"/>
                    <a:pt x="104" y="204"/>
                    <a:pt x="104" y="204"/>
                  </a:cubicBezTo>
                  <a:cubicBezTo>
                    <a:pt x="113" y="198"/>
                    <a:pt x="119" y="188"/>
                    <a:pt x="117" y="177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7" y="27"/>
                    <a:pt x="87" y="12"/>
                    <a:pt x="72" y="5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EAD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7" name="iṩļîḓe"/>
            <p:cNvSpPr/>
            <p:nvPr/>
          </p:nvSpPr>
          <p:spPr bwMode="auto">
            <a:xfrm>
              <a:off x="4365625" y="4605338"/>
              <a:ext cx="652463" cy="44450"/>
            </a:xfrm>
            <a:custGeom>
              <a:avLst/>
              <a:gdLst>
                <a:gd name="T0" fmla="*/ 182 w 188"/>
                <a:gd name="T1" fmla="*/ 13 h 13"/>
                <a:gd name="T2" fmla="*/ 0 w 188"/>
                <a:gd name="T3" fmla="*/ 13 h 13"/>
                <a:gd name="T4" fmla="*/ 0 w 188"/>
                <a:gd name="T5" fmla="*/ 0 h 13"/>
                <a:gd name="T6" fmla="*/ 182 w 188"/>
                <a:gd name="T7" fmla="*/ 0 h 13"/>
                <a:gd name="T8" fmla="*/ 188 w 188"/>
                <a:gd name="T9" fmla="*/ 7 h 13"/>
                <a:gd name="T10" fmla="*/ 182 w 188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3">
                  <a:moveTo>
                    <a:pt x="182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8" y="3"/>
                    <a:pt x="188" y="7"/>
                  </a:cubicBezTo>
                  <a:cubicBezTo>
                    <a:pt x="188" y="10"/>
                    <a:pt x="185" y="13"/>
                    <a:pt x="18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8" name="îṡlíḍé"/>
            <p:cNvSpPr/>
            <p:nvPr/>
          </p:nvSpPr>
          <p:spPr bwMode="auto">
            <a:xfrm>
              <a:off x="4038600" y="4125913"/>
              <a:ext cx="785813" cy="523875"/>
            </a:xfrm>
            <a:custGeom>
              <a:avLst/>
              <a:gdLst>
                <a:gd name="T0" fmla="*/ 226 w 226"/>
                <a:gd name="T1" fmla="*/ 151 h 151"/>
                <a:gd name="T2" fmla="*/ 50 w 226"/>
                <a:gd name="T3" fmla="*/ 151 h 151"/>
                <a:gd name="T4" fmla="*/ 34 w 226"/>
                <a:gd name="T5" fmla="*/ 139 h 151"/>
                <a:gd name="T6" fmla="*/ 3 w 226"/>
                <a:gd name="T7" fmla="*/ 22 h 151"/>
                <a:gd name="T8" fmla="*/ 19 w 226"/>
                <a:gd name="T9" fmla="*/ 0 h 151"/>
                <a:gd name="T10" fmla="*/ 172 w 226"/>
                <a:gd name="T11" fmla="*/ 0 h 151"/>
                <a:gd name="T12" fmla="*/ 189 w 226"/>
                <a:gd name="T13" fmla="*/ 13 h 151"/>
                <a:gd name="T14" fmla="*/ 226 w 226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51">
                  <a:moveTo>
                    <a:pt x="226" y="151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42" y="151"/>
                    <a:pt x="36" y="146"/>
                    <a:pt x="34" y="13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11"/>
                    <a:pt x="8" y="0"/>
                    <a:pt x="1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80" y="0"/>
                    <a:pt x="187" y="5"/>
                    <a:pt x="189" y="13"/>
                  </a:cubicBezTo>
                  <a:lnTo>
                    <a:pt x="226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9" name="í$ḷíḓê"/>
            <p:cNvSpPr/>
            <p:nvPr/>
          </p:nvSpPr>
          <p:spPr bwMode="auto">
            <a:xfrm>
              <a:off x="4038600" y="4125913"/>
              <a:ext cx="508000" cy="511175"/>
            </a:xfrm>
            <a:custGeom>
              <a:avLst/>
              <a:gdLst>
                <a:gd name="T0" fmla="*/ 19 w 146"/>
                <a:gd name="T1" fmla="*/ 0 h 147"/>
                <a:gd name="T2" fmla="*/ 3 w 146"/>
                <a:gd name="T3" fmla="*/ 22 h 147"/>
                <a:gd name="T4" fmla="*/ 34 w 146"/>
                <a:gd name="T5" fmla="*/ 139 h 147"/>
                <a:gd name="T6" fmla="*/ 39 w 146"/>
                <a:gd name="T7" fmla="*/ 147 h 147"/>
                <a:gd name="T8" fmla="*/ 146 w 146"/>
                <a:gd name="T9" fmla="*/ 0 h 147"/>
                <a:gd name="T10" fmla="*/ 19 w 146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47">
                  <a:moveTo>
                    <a:pt x="19" y="0"/>
                  </a:moveTo>
                  <a:cubicBezTo>
                    <a:pt x="8" y="0"/>
                    <a:pt x="0" y="11"/>
                    <a:pt x="3" y="22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42"/>
                    <a:pt x="37" y="145"/>
                    <a:pt x="39" y="147"/>
                  </a:cubicBezTo>
                  <a:cubicBezTo>
                    <a:pt x="146" y="0"/>
                    <a:pt x="146" y="0"/>
                    <a:pt x="146" y="0"/>
                  </a:cubicBez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0" name="î$1íḑè"/>
            <p:cNvSpPr/>
            <p:nvPr/>
          </p:nvSpPr>
          <p:spPr bwMode="auto">
            <a:xfrm>
              <a:off x="4357688" y="4376738"/>
              <a:ext cx="111125" cy="96838"/>
            </a:xfrm>
            <a:custGeom>
              <a:avLst/>
              <a:gdLst>
                <a:gd name="T0" fmla="*/ 30 w 32"/>
                <a:gd name="T1" fmla="*/ 14 h 28"/>
                <a:gd name="T2" fmla="*/ 20 w 32"/>
                <a:gd name="T3" fmla="*/ 28 h 28"/>
                <a:gd name="T4" fmla="*/ 2 w 32"/>
                <a:gd name="T5" fmla="*/ 14 h 28"/>
                <a:gd name="T6" fmla="*/ 13 w 32"/>
                <a:gd name="T7" fmla="*/ 0 h 28"/>
                <a:gd name="T8" fmla="*/ 30 w 3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30" y="14"/>
                  </a:moveTo>
                  <a:cubicBezTo>
                    <a:pt x="32" y="22"/>
                    <a:pt x="27" y="28"/>
                    <a:pt x="20" y="28"/>
                  </a:cubicBezTo>
                  <a:cubicBezTo>
                    <a:pt x="12" y="28"/>
                    <a:pt x="4" y="22"/>
                    <a:pt x="2" y="14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20" y="0"/>
                    <a:pt x="28" y="6"/>
                    <a:pt x="30" y="14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1" name="i$ľîdê"/>
            <p:cNvSpPr/>
            <p:nvPr/>
          </p:nvSpPr>
          <p:spPr bwMode="auto">
            <a:xfrm>
              <a:off x="4719638" y="3314700"/>
              <a:ext cx="423863" cy="304800"/>
            </a:xfrm>
            <a:custGeom>
              <a:avLst/>
              <a:gdLst>
                <a:gd name="T0" fmla="*/ 61 w 122"/>
                <a:gd name="T1" fmla="*/ 0 h 88"/>
                <a:gd name="T2" fmla="*/ 0 w 122"/>
                <a:gd name="T3" fmla="*/ 54 h 88"/>
                <a:gd name="T4" fmla="*/ 38 w 122"/>
                <a:gd name="T5" fmla="*/ 63 h 88"/>
                <a:gd name="T6" fmla="*/ 74 w 122"/>
                <a:gd name="T7" fmla="*/ 35 h 88"/>
                <a:gd name="T8" fmla="*/ 74 w 122"/>
                <a:gd name="T9" fmla="*/ 55 h 88"/>
                <a:gd name="T10" fmla="*/ 83 w 122"/>
                <a:gd name="T11" fmla="*/ 73 h 88"/>
                <a:gd name="T12" fmla="*/ 86 w 122"/>
                <a:gd name="T13" fmla="*/ 59 h 88"/>
                <a:gd name="T14" fmla="*/ 98 w 122"/>
                <a:gd name="T15" fmla="*/ 54 h 88"/>
                <a:gd name="T16" fmla="*/ 104 w 122"/>
                <a:gd name="T17" fmla="*/ 62 h 88"/>
                <a:gd name="T18" fmla="*/ 102 w 122"/>
                <a:gd name="T19" fmla="*/ 72 h 88"/>
                <a:gd name="T20" fmla="*/ 94 w 122"/>
                <a:gd name="T21" fmla="*/ 86 h 88"/>
                <a:gd name="T22" fmla="*/ 116 w 122"/>
                <a:gd name="T23" fmla="*/ 87 h 88"/>
                <a:gd name="T24" fmla="*/ 122 w 122"/>
                <a:gd name="T25" fmla="*/ 61 h 88"/>
                <a:gd name="T26" fmla="*/ 61 w 122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88">
                  <a:moveTo>
                    <a:pt x="61" y="0"/>
                  </a:moveTo>
                  <a:cubicBezTo>
                    <a:pt x="30" y="0"/>
                    <a:pt x="4" y="23"/>
                    <a:pt x="0" y="54"/>
                  </a:cubicBezTo>
                  <a:cubicBezTo>
                    <a:pt x="11" y="61"/>
                    <a:pt x="25" y="65"/>
                    <a:pt x="38" y="63"/>
                  </a:cubicBezTo>
                  <a:cubicBezTo>
                    <a:pt x="53" y="60"/>
                    <a:pt x="67" y="49"/>
                    <a:pt x="74" y="35"/>
                  </a:cubicBezTo>
                  <a:cubicBezTo>
                    <a:pt x="73" y="42"/>
                    <a:pt x="73" y="49"/>
                    <a:pt x="74" y="55"/>
                  </a:cubicBezTo>
                  <a:cubicBezTo>
                    <a:pt x="75" y="62"/>
                    <a:pt x="78" y="69"/>
                    <a:pt x="83" y="73"/>
                  </a:cubicBezTo>
                  <a:cubicBezTo>
                    <a:pt x="83" y="68"/>
                    <a:pt x="84" y="63"/>
                    <a:pt x="86" y="59"/>
                  </a:cubicBezTo>
                  <a:cubicBezTo>
                    <a:pt x="89" y="55"/>
                    <a:pt x="94" y="52"/>
                    <a:pt x="98" y="54"/>
                  </a:cubicBezTo>
                  <a:cubicBezTo>
                    <a:pt x="101" y="55"/>
                    <a:pt x="103" y="59"/>
                    <a:pt x="104" y="62"/>
                  </a:cubicBezTo>
                  <a:cubicBezTo>
                    <a:pt x="104" y="65"/>
                    <a:pt x="104" y="69"/>
                    <a:pt x="102" y="72"/>
                  </a:cubicBezTo>
                  <a:cubicBezTo>
                    <a:pt x="100" y="77"/>
                    <a:pt x="97" y="82"/>
                    <a:pt x="94" y="86"/>
                  </a:cubicBezTo>
                  <a:cubicBezTo>
                    <a:pt x="101" y="87"/>
                    <a:pt x="109" y="88"/>
                    <a:pt x="116" y="87"/>
                  </a:cubicBezTo>
                  <a:cubicBezTo>
                    <a:pt x="120" y="79"/>
                    <a:pt x="122" y="70"/>
                    <a:pt x="122" y="61"/>
                  </a:cubicBezTo>
                  <a:cubicBezTo>
                    <a:pt x="122" y="27"/>
                    <a:pt x="95" y="0"/>
                    <a:pt x="61" y="0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2" name="işḷïḑê"/>
            <p:cNvSpPr/>
            <p:nvPr/>
          </p:nvSpPr>
          <p:spPr bwMode="auto">
            <a:xfrm>
              <a:off x="4983163" y="3494088"/>
              <a:ext cx="128588" cy="12858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3" name="îṥ1îḋe"/>
            <p:cNvSpPr/>
            <p:nvPr/>
          </p:nvSpPr>
          <p:spPr bwMode="auto">
            <a:xfrm>
              <a:off x="4629150" y="5473700"/>
              <a:ext cx="87313" cy="88900"/>
            </a:xfrm>
            <a:custGeom>
              <a:avLst/>
              <a:gdLst>
                <a:gd name="T0" fmla="*/ 46 w 55"/>
                <a:gd name="T1" fmla="*/ 0 h 56"/>
                <a:gd name="T2" fmla="*/ 55 w 55"/>
                <a:gd name="T3" fmla="*/ 43 h 56"/>
                <a:gd name="T4" fmla="*/ 11 w 55"/>
                <a:gd name="T5" fmla="*/ 56 h 56"/>
                <a:gd name="T6" fmla="*/ 0 w 55"/>
                <a:gd name="T7" fmla="*/ 15 h 56"/>
                <a:gd name="T8" fmla="*/ 46 w 5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46" y="0"/>
                  </a:moveTo>
                  <a:lnTo>
                    <a:pt x="55" y="43"/>
                  </a:lnTo>
                  <a:lnTo>
                    <a:pt x="11" y="56"/>
                  </a:lnTo>
                  <a:lnTo>
                    <a:pt x="0" y="1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4" name="îSḻíḍè"/>
            <p:cNvSpPr/>
            <p:nvPr/>
          </p:nvSpPr>
          <p:spPr bwMode="auto">
            <a:xfrm>
              <a:off x="4806950" y="5486400"/>
              <a:ext cx="58738" cy="87313"/>
            </a:xfrm>
            <a:custGeom>
              <a:avLst/>
              <a:gdLst>
                <a:gd name="T0" fmla="*/ 0 w 37"/>
                <a:gd name="T1" fmla="*/ 48 h 55"/>
                <a:gd name="T2" fmla="*/ 35 w 37"/>
                <a:gd name="T3" fmla="*/ 55 h 55"/>
                <a:gd name="T4" fmla="*/ 37 w 37"/>
                <a:gd name="T5" fmla="*/ 9 h 55"/>
                <a:gd name="T6" fmla="*/ 0 w 37"/>
                <a:gd name="T7" fmla="*/ 0 h 55"/>
                <a:gd name="T8" fmla="*/ 0 w 37"/>
                <a:gd name="T9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5">
                  <a:moveTo>
                    <a:pt x="0" y="48"/>
                  </a:moveTo>
                  <a:lnTo>
                    <a:pt x="35" y="55"/>
                  </a:lnTo>
                  <a:lnTo>
                    <a:pt x="37" y="9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5" name="îŝ1ïḑè"/>
            <p:cNvSpPr/>
            <p:nvPr/>
          </p:nvSpPr>
          <p:spPr bwMode="auto">
            <a:xfrm>
              <a:off x="7616825" y="5465763"/>
              <a:ext cx="101600" cy="444500"/>
            </a:xfrm>
            <a:custGeom>
              <a:avLst/>
              <a:gdLst>
                <a:gd name="T0" fmla="*/ 18 w 29"/>
                <a:gd name="T1" fmla="*/ 6 h 128"/>
                <a:gd name="T2" fmla="*/ 17 w 29"/>
                <a:gd name="T3" fmla="*/ 35 h 128"/>
                <a:gd name="T4" fmla="*/ 24 w 29"/>
                <a:gd name="T5" fmla="*/ 73 h 128"/>
                <a:gd name="T6" fmla="*/ 26 w 29"/>
                <a:gd name="T7" fmla="*/ 118 h 128"/>
                <a:gd name="T8" fmla="*/ 7 w 29"/>
                <a:gd name="T9" fmla="*/ 109 h 128"/>
                <a:gd name="T10" fmla="*/ 2 w 29"/>
                <a:gd name="T11" fmla="*/ 39 h 128"/>
                <a:gd name="T12" fmla="*/ 0 w 29"/>
                <a:gd name="T13" fmla="*/ 0 h 128"/>
                <a:gd name="T14" fmla="*/ 18 w 29"/>
                <a:gd name="T15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28">
                  <a:moveTo>
                    <a:pt x="18" y="6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21" y="53"/>
                    <a:pt x="24" y="73"/>
                  </a:cubicBezTo>
                  <a:cubicBezTo>
                    <a:pt x="27" y="93"/>
                    <a:pt x="29" y="114"/>
                    <a:pt x="26" y="118"/>
                  </a:cubicBezTo>
                  <a:cubicBezTo>
                    <a:pt x="20" y="128"/>
                    <a:pt x="9" y="118"/>
                    <a:pt x="7" y="109"/>
                  </a:cubicBezTo>
                  <a:cubicBezTo>
                    <a:pt x="5" y="99"/>
                    <a:pt x="2" y="39"/>
                    <a:pt x="2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6" name="îṧḻíḋé"/>
            <p:cNvSpPr/>
            <p:nvPr/>
          </p:nvSpPr>
          <p:spPr bwMode="auto">
            <a:xfrm>
              <a:off x="7735888" y="5473700"/>
              <a:ext cx="123825" cy="409575"/>
            </a:xfrm>
            <a:custGeom>
              <a:avLst/>
              <a:gdLst>
                <a:gd name="T0" fmla="*/ 13 w 36"/>
                <a:gd name="T1" fmla="*/ 0 h 118"/>
                <a:gd name="T2" fmla="*/ 9 w 36"/>
                <a:gd name="T3" fmla="*/ 26 h 118"/>
                <a:gd name="T4" fmla="*/ 5 w 36"/>
                <a:gd name="T5" fmla="*/ 108 h 118"/>
                <a:gd name="T6" fmla="*/ 24 w 36"/>
                <a:gd name="T7" fmla="*/ 99 h 118"/>
                <a:gd name="T8" fmla="*/ 27 w 36"/>
                <a:gd name="T9" fmla="*/ 33 h 118"/>
                <a:gd name="T10" fmla="*/ 36 w 36"/>
                <a:gd name="T11" fmla="*/ 2 h 118"/>
                <a:gd name="T12" fmla="*/ 13 w 36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8">
                  <a:moveTo>
                    <a:pt x="13" y="0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0" y="97"/>
                    <a:pt x="5" y="108"/>
                  </a:cubicBezTo>
                  <a:cubicBezTo>
                    <a:pt x="10" y="118"/>
                    <a:pt x="25" y="114"/>
                    <a:pt x="24" y="99"/>
                  </a:cubicBezTo>
                  <a:cubicBezTo>
                    <a:pt x="23" y="84"/>
                    <a:pt x="27" y="33"/>
                    <a:pt x="27" y="33"/>
                  </a:cubicBezTo>
                  <a:cubicBezTo>
                    <a:pt x="36" y="2"/>
                    <a:pt x="36" y="2"/>
                    <a:pt x="36" y="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7" name="îSliḋé"/>
            <p:cNvSpPr/>
            <p:nvPr/>
          </p:nvSpPr>
          <p:spPr bwMode="auto">
            <a:xfrm>
              <a:off x="7256463" y="4371975"/>
              <a:ext cx="836613" cy="1135063"/>
            </a:xfrm>
            <a:custGeom>
              <a:avLst/>
              <a:gdLst>
                <a:gd name="T0" fmla="*/ 139 w 241"/>
                <a:gd name="T1" fmla="*/ 1 h 327"/>
                <a:gd name="T2" fmla="*/ 137 w 241"/>
                <a:gd name="T3" fmla="*/ 33 h 327"/>
                <a:gd name="T4" fmla="*/ 219 w 241"/>
                <a:gd name="T5" fmla="*/ 73 h 327"/>
                <a:gd name="T6" fmla="*/ 236 w 241"/>
                <a:gd name="T7" fmla="*/ 115 h 327"/>
                <a:gd name="T8" fmla="*/ 179 w 241"/>
                <a:gd name="T9" fmla="*/ 326 h 327"/>
                <a:gd name="T10" fmla="*/ 151 w 241"/>
                <a:gd name="T11" fmla="*/ 317 h 327"/>
                <a:gd name="T12" fmla="*/ 176 w 241"/>
                <a:gd name="T13" fmla="*/ 122 h 327"/>
                <a:gd name="T14" fmla="*/ 158 w 241"/>
                <a:gd name="T15" fmla="*/ 97 h 327"/>
                <a:gd name="T16" fmla="*/ 128 w 241"/>
                <a:gd name="T17" fmla="*/ 93 h 327"/>
                <a:gd name="T18" fmla="*/ 97 w 241"/>
                <a:gd name="T19" fmla="*/ 61 h 327"/>
                <a:gd name="T20" fmla="*/ 133 w 241"/>
                <a:gd name="T21" fmla="*/ 93 h 327"/>
                <a:gd name="T22" fmla="*/ 145 w 241"/>
                <a:gd name="T23" fmla="*/ 125 h 327"/>
                <a:gd name="T24" fmla="*/ 122 w 241"/>
                <a:gd name="T25" fmla="*/ 321 h 327"/>
                <a:gd name="T26" fmla="*/ 96 w 241"/>
                <a:gd name="T27" fmla="*/ 327 h 327"/>
                <a:gd name="T28" fmla="*/ 84 w 241"/>
                <a:gd name="T29" fmla="*/ 134 h 327"/>
                <a:gd name="T30" fmla="*/ 64 w 241"/>
                <a:gd name="T31" fmla="*/ 108 h 327"/>
                <a:gd name="T32" fmla="*/ 13 w 241"/>
                <a:gd name="T33" fmla="*/ 91 h 327"/>
                <a:gd name="T34" fmla="*/ 0 w 241"/>
                <a:gd name="T35" fmla="*/ 68 h 327"/>
                <a:gd name="T36" fmla="*/ 2 w 241"/>
                <a:gd name="T37" fmla="*/ 0 h 327"/>
                <a:gd name="T38" fmla="*/ 139 w 241"/>
                <a:gd name="T39" fmla="*/ 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" h="327">
                  <a:moveTo>
                    <a:pt x="139" y="1"/>
                  </a:moveTo>
                  <a:cubicBezTo>
                    <a:pt x="137" y="33"/>
                    <a:pt x="137" y="33"/>
                    <a:pt x="137" y="33"/>
                  </a:cubicBezTo>
                  <a:cubicBezTo>
                    <a:pt x="219" y="73"/>
                    <a:pt x="219" y="73"/>
                    <a:pt x="219" y="73"/>
                  </a:cubicBezTo>
                  <a:cubicBezTo>
                    <a:pt x="234" y="81"/>
                    <a:pt x="241" y="98"/>
                    <a:pt x="236" y="115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51" y="317"/>
                    <a:pt x="151" y="317"/>
                    <a:pt x="151" y="317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178" y="111"/>
                    <a:pt x="170" y="99"/>
                    <a:pt x="158" y="97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42" y="101"/>
                    <a:pt x="146" y="113"/>
                    <a:pt x="145" y="125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4" y="122"/>
                    <a:pt x="75" y="111"/>
                    <a:pt x="64" y="108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5" y="87"/>
                    <a:pt x="0" y="78"/>
                    <a:pt x="0" y="68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39" y="1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8" name="ïṥļïďe"/>
            <p:cNvSpPr/>
            <p:nvPr/>
          </p:nvSpPr>
          <p:spPr bwMode="auto">
            <a:xfrm>
              <a:off x="7245350" y="3695700"/>
              <a:ext cx="841375" cy="930275"/>
            </a:xfrm>
            <a:custGeom>
              <a:avLst/>
              <a:gdLst>
                <a:gd name="T0" fmla="*/ 0 w 242"/>
                <a:gd name="T1" fmla="*/ 268 h 268"/>
                <a:gd name="T2" fmla="*/ 13 w 242"/>
                <a:gd name="T3" fmla="*/ 3 h 268"/>
                <a:gd name="T4" fmla="*/ 86 w 242"/>
                <a:gd name="T5" fmla="*/ 0 h 268"/>
                <a:gd name="T6" fmla="*/ 123 w 242"/>
                <a:gd name="T7" fmla="*/ 8 h 268"/>
                <a:gd name="T8" fmla="*/ 150 w 242"/>
                <a:gd name="T9" fmla="*/ 23 h 268"/>
                <a:gd name="T10" fmla="*/ 242 w 242"/>
                <a:gd name="T11" fmla="*/ 199 h 268"/>
                <a:gd name="T12" fmla="*/ 185 w 242"/>
                <a:gd name="T13" fmla="*/ 205 h 268"/>
                <a:gd name="T14" fmla="*/ 166 w 242"/>
                <a:gd name="T15" fmla="*/ 183 h 268"/>
                <a:gd name="T16" fmla="*/ 176 w 242"/>
                <a:gd name="T17" fmla="*/ 168 h 268"/>
                <a:gd name="T18" fmla="*/ 142 w 242"/>
                <a:gd name="T19" fmla="*/ 87 h 268"/>
                <a:gd name="T20" fmla="*/ 148 w 242"/>
                <a:gd name="T21" fmla="*/ 235 h 268"/>
                <a:gd name="T22" fmla="*/ 0 w 242"/>
                <a:gd name="T2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2" h="268">
                  <a:moveTo>
                    <a:pt x="0" y="268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69" y="0"/>
                    <a:pt x="86" y="0"/>
                  </a:cubicBezTo>
                  <a:cubicBezTo>
                    <a:pt x="95" y="0"/>
                    <a:pt x="111" y="4"/>
                    <a:pt x="123" y="8"/>
                  </a:cubicBezTo>
                  <a:cubicBezTo>
                    <a:pt x="135" y="12"/>
                    <a:pt x="144" y="12"/>
                    <a:pt x="150" y="23"/>
                  </a:cubicBezTo>
                  <a:cubicBezTo>
                    <a:pt x="242" y="199"/>
                    <a:pt x="242" y="199"/>
                    <a:pt x="242" y="199"/>
                  </a:cubicBezTo>
                  <a:cubicBezTo>
                    <a:pt x="185" y="205"/>
                    <a:pt x="185" y="205"/>
                    <a:pt x="185" y="205"/>
                  </a:cubicBezTo>
                  <a:cubicBezTo>
                    <a:pt x="166" y="183"/>
                    <a:pt x="166" y="183"/>
                    <a:pt x="166" y="183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8" y="235"/>
                    <a:pt x="148" y="235"/>
                    <a:pt x="148" y="235"/>
                  </a:cubicBezTo>
                  <a:cubicBezTo>
                    <a:pt x="0" y="268"/>
                    <a:pt x="0" y="268"/>
                    <a:pt x="0" y="268"/>
                  </a:cubicBezTo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9" name="ïšḻiḑè"/>
            <p:cNvSpPr/>
            <p:nvPr/>
          </p:nvSpPr>
          <p:spPr bwMode="auto">
            <a:xfrm>
              <a:off x="7821613" y="4330700"/>
              <a:ext cx="14288" cy="14288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4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4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0" name="íşḻïdè"/>
            <p:cNvSpPr/>
            <p:nvPr/>
          </p:nvSpPr>
          <p:spPr bwMode="auto">
            <a:xfrm>
              <a:off x="7370763" y="3695700"/>
              <a:ext cx="246063" cy="277813"/>
            </a:xfrm>
            <a:custGeom>
              <a:avLst/>
              <a:gdLst>
                <a:gd name="T0" fmla="*/ 53 w 71"/>
                <a:gd name="T1" fmla="*/ 80 h 80"/>
                <a:gd name="T2" fmla="*/ 0 w 71"/>
                <a:gd name="T3" fmla="*/ 13 h 80"/>
                <a:gd name="T4" fmla="*/ 2 w 71"/>
                <a:gd name="T5" fmla="*/ 2 h 80"/>
                <a:gd name="T6" fmla="*/ 50 w 71"/>
                <a:gd name="T7" fmla="*/ 0 h 80"/>
                <a:gd name="T8" fmla="*/ 65 w 71"/>
                <a:gd name="T9" fmla="*/ 2 h 80"/>
                <a:gd name="T10" fmla="*/ 67 w 71"/>
                <a:gd name="T11" fmla="*/ 13 h 80"/>
                <a:gd name="T12" fmla="*/ 53 w 7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80">
                  <a:moveTo>
                    <a:pt x="53" y="80"/>
                  </a:moveTo>
                  <a:cubicBezTo>
                    <a:pt x="34" y="80"/>
                    <a:pt x="0" y="31"/>
                    <a:pt x="0" y="13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19" y="1"/>
                    <a:pt x="41" y="0"/>
                    <a:pt x="50" y="0"/>
                  </a:cubicBezTo>
                  <a:cubicBezTo>
                    <a:pt x="54" y="0"/>
                    <a:pt x="60" y="1"/>
                    <a:pt x="65" y="2"/>
                  </a:cubicBezTo>
                  <a:cubicBezTo>
                    <a:pt x="67" y="6"/>
                    <a:pt x="67" y="9"/>
                    <a:pt x="67" y="13"/>
                  </a:cubicBezTo>
                  <a:cubicBezTo>
                    <a:pt x="67" y="31"/>
                    <a:pt x="71" y="80"/>
                    <a:pt x="53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1" name="ïṡlíḋê"/>
            <p:cNvSpPr/>
            <p:nvPr/>
          </p:nvSpPr>
          <p:spPr bwMode="auto">
            <a:xfrm>
              <a:off x="7426325" y="3546475"/>
              <a:ext cx="138113" cy="242888"/>
            </a:xfrm>
            <a:custGeom>
              <a:avLst/>
              <a:gdLst>
                <a:gd name="T0" fmla="*/ 40 w 40"/>
                <a:gd name="T1" fmla="*/ 16 h 70"/>
                <a:gd name="T2" fmla="*/ 27 w 40"/>
                <a:gd name="T3" fmla="*/ 62 h 70"/>
                <a:gd name="T4" fmla="*/ 14 w 40"/>
                <a:gd name="T5" fmla="*/ 69 h 70"/>
                <a:gd name="T6" fmla="*/ 0 w 40"/>
                <a:gd name="T7" fmla="*/ 55 h 70"/>
                <a:gd name="T8" fmla="*/ 17 w 40"/>
                <a:gd name="T9" fmla="*/ 0 h 70"/>
                <a:gd name="T10" fmla="*/ 40 w 40"/>
                <a:gd name="T1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70">
                  <a:moveTo>
                    <a:pt x="40" y="16"/>
                  </a:moveTo>
                  <a:cubicBezTo>
                    <a:pt x="38" y="19"/>
                    <a:pt x="27" y="62"/>
                    <a:pt x="27" y="62"/>
                  </a:cubicBezTo>
                  <a:cubicBezTo>
                    <a:pt x="27" y="62"/>
                    <a:pt x="23" y="70"/>
                    <a:pt x="14" y="69"/>
                  </a:cubicBezTo>
                  <a:cubicBezTo>
                    <a:pt x="4" y="68"/>
                    <a:pt x="0" y="55"/>
                    <a:pt x="0" y="55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40" y="1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2" name="ïślîďe"/>
            <p:cNvSpPr/>
            <p:nvPr/>
          </p:nvSpPr>
          <p:spPr bwMode="auto">
            <a:xfrm>
              <a:off x="7359650" y="3321050"/>
              <a:ext cx="379413" cy="406400"/>
            </a:xfrm>
            <a:custGeom>
              <a:avLst/>
              <a:gdLst>
                <a:gd name="T0" fmla="*/ 0 w 109"/>
                <a:gd name="T1" fmla="*/ 54 h 117"/>
                <a:gd name="T2" fmla="*/ 62 w 109"/>
                <a:gd name="T3" fmla="*/ 117 h 117"/>
                <a:gd name="T4" fmla="*/ 109 w 109"/>
                <a:gd name="T5" fmla="*/ 54 h 117"/>
                <a:gd name="T6" fmla="*/ 54 w 109"/>
                <a:gd name="T7" fmla="*/ 0 h 117"/>
                <a:gd name="T8" fmla="*/ 0 w 109"/>
                <a:gd name="T9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7">
                  <a:moveTo>
                    <a:pt x="0" y="54"/>
                  </a:moveTo>
                  <a:cubicBezTo>
                    <a:pt x="0" y="84"/>
                    <a:pt x="32" y="117"/>
                    <a:pt x="62" y="117"/>
                  </a:cubicBezTo>
                  <a:cubicBezTo>
                    <a:pt x="92" y="117"/>
                    <a:pt x="109" y="84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5" y="0"/>
                    <a:pt x="0" y="24"/>
                    <a:pt x="0" y="5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3" name="ïṩḻíḋê"/>
            <p:cNvSpPr/>
            <p:nvPr/>
          </p:nvSpPr>
          <p:spPr bwMode="auto">
            <a:xfrm>
              <a:off x="7342188" y="3314700"/>
              <a:ext cx="420688" cy="4191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4" name="ïṧḷïďé"/>
            <p:cNvSpPr/>
            <p:nvPr/>
          </p:nvSpPr>
          <p:spPr bwMode="auto">
            <a:xfrm>
              <a:off x="7686675" y="3629025"/>
              <a:ext cx="26988" cy="31750"/>
            </a:xfrm>
            <a:custGeom>
              <a:avLst/>
              <a:gdLst>
                <a:gd name="T0" fmla="*/ 2 w 8"/>
                <a:gd name="T1" fmla="*/ 3 h 9"/>
                <a:gd name="T2" fmla="*/ 2 w 8"/>
                <a:gd name="T3" fmla="*/ 8 h 9"/>
                <a:gd name="T4" fmla="*/ 7 w 8"/>
                <a:gd name="T5" fmla="*/ 6 h 9"/>
                <a:gd name="T6" fmla="*/ 6 w 8"/>
                <a:gd name="T7" fmla="*/ 0 h 9"/>
                <a:gd name="T8" fmla="*/ 2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2" y="3"/>
                  </a:moveTo>
                  <a:cubicBezTo>
                    <a:pt x="0" y="5"/>
                    <a:pt x="1" y="7"/>
                    <a:pt x="2" y="8"/>
                  </a:cubicBezTo>
                  <a:cubicBezTo>
                    <a:pt x="4" y="9"/>
                    <a:pt x="6" y="8"/>
                    <a:pt x="7" y="6"/>
                  </a:cubicBezTo>
                  <a:cubicBezTo>
                    <a:pt x="8" y="4"/>
                    <a:pt x="8" y="1"/>
                    <a:pt x="6" y="0"/>
                  </a:cubicBezTo>
                  <a:cubicBezTo>
                    <a:pt x="5" y="0"/>
                    <a:pt x="3" y="1"/>
                    <a:pt x="2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5" name="íṩ1íďè"/>
            <p:cNvSpPr/>
            <p:nvPr/>
          </p:nvSpPr>
          <p:spPr bwMode="auto">
            <a:xfrm>
              <a:off x="7581900" y="3640138"/>
              <a:ext cx="28575" cy="34925"/>
            </a:xfrm>
            <a:custGeom>
              <a:avLst/>
              <a:gdLst>
                <a:gd name="T0" fmla="*/ 1 w 8"/>
                <a:gd name="T1" fmla="*/ 3 h 10"/>
                <a:gd name="T2" fmla="*/ 1 w 8"/>
                <a:gd name="T3" fmla="*/ 9 h 10"/>
                <a:gd name="T4" fmla="*/ 7 w 8"/>
                <a:gd name="T5" fmla="*/ 6 h 10"/>
                <a:gd name="T6" fmla="*/ 6 w 8"/>
                <a:gd name="T7" fmla="*/ 0 h 10"/>
                <a:gd name="T8" fmla="*/ 1 w 8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1" y="3"/>
                  </a:moveTo>
                  <a:cubicBezTo>
                    <a:pt x="0" y="5"/>
                    <a:pt x="0" y="8"/>
                    <a:pt x="1" y="9"/>
                  </a:cubicBezTo>
                  <a:cubicBezTo>
                    <a:pt x="3" y="10"/>
                    <a:pt x="5" y="9"/>
                    <a:pt x="7" y="6"/>
                  </a:cubicBezTo>
                  <a:cubicBezTo>
                    <a:pt x="8" y="4"/>
                    <a:pt x="8" y="1"/>
                    <a:pt x="6" y="0"/>
                  </a:cubicBezTo>
                  <a:cubicBezTo>
                    <a:pt x="5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6" name="îṧ1ïḍê"/>
            <p:cNvSpPr/>
            <p:nvPr/>
          </p:nvSpPr>
          <p:spPr bwMode="auto">
            <a:xfrm>
              <a:off x="7502525" y="4500563"/>
              <a:ext cx="257175" cy="107950"/>
            </a:xfrm>
            <a:custGeom>
              <a:avLst/>
              <a:gdLst>
                <a:gd name="T0" fmla="*/ 3 w 74"/>
                <a:gd name="T1" fmla="*/ 10 h 31"/>
                <a:gd name="T2" fmla="*/ 40 w 74"/>
                <a:gd name="T3" fmla="*/ 0 h 31"/>
                <a:gd name="T4" fmla="*/ 71 w 74"/>
                <a:gd name="T5" fmla="*/ 15 h 31"/>
                <a:gd name="T6" fmla="*/ 64 w 74"/>
                <a:gd name="T7" fmla="*/ 21 h 31"/>
                <a:gd name="T8" fmla="*/ 65 w 74"/>
                <a:gd name="T9" fmla="*/ 27 h 31"/>
                <a:gd name="T10" fmla="*/ 54 w 74"/>
                <a:gd name="T11" fmla="*/ 29 h 31"/>
                <a:gd name="T12" fmla="*/ 0 w 74"/>
                <a:gd name="T13" fmla="*/ 28 h 31"/>
                <a:gd name="T14" fmla="*/ 3 w 74"/>
                <a:gd name="T1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1">
                  <a:moveTo>
                    <a:pt x="3" y="10"/>
                  </a:moveTo>
                  <a:cubicBezTo>
                    <a:pt x="5" y="10"/>
                    <a:pt x="25" y="0"/>
                    <a:pt x="40" y="0"/>
                  </a:cubicBezTo>
                  <a:cubicBezTo>
                    <a:pt x="54" y="0"/>
                    <a:pt x="71" y="15"/>
                    <a:pt x="71" y="15"/>
                  </a:cubicBezTo>
                  <a:cubicBezTo>
                    <a:pt x="71" y="15"/>
                    <a:pt x="74" y="23"/>
                    <a:pt x="64" y="21"/>
                  </a:cubicBezTo>
                  <a:cubicBezTo>
                    <a:pt x="55" y="20"/>
                    <a:pt x="65" y="27"/>
                    <a:pt x="65" y="27"/>
                  </a:cubicBezTo>
                  <a:cubicBezTo>
                    <a:pt x="65" y="27"/>
                    <a:pt x="65" y="28"/>
                    <a:pt x="54" y="29"/>
                  </a:cubicBezTo>
                  <a:cubicBezTo>
                    <a:pt x="43" y="31"/>
                    <a:pt x="0" y="28"/>
                    <a:pt x="0" y="28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7" name="iŝlïďé"/>
            <p:cNvSpPr/>
            <p:nvPr/>
          </p:nvSpPr>
          <p:spPr bwMode="auto">
            <a:xfrm>
              <a:off x="7099300" y="3706813"/>
              <a:ext cx="414338" cy="892175"/>
            </a:xfrm>
            <a:custGeom>
              <a:avLst/>
              <a:gdLst>
                <a:gd name="T0" fmla="*/ 55 w 119"/>
                <a:gd name="T1" fmla="*/ 0 h 257"/>
                <a:gd name="T2" fmla="*/ 47 w 119"/>
                <a:gd name="T3" fmla="*/ 174 h 257"/>
                <a:gd name="T4" fmla="*/ 119 w 119"/>
                <a:gd name="T5" fmla="*/ 239 h 257"/>
                <a:gd name="T6" fmla="*/ 116 w 119"/>
                <a:gd name="T7" fmla="*/ 257 h 257"/>
                <a:gd name="T8" fmla="*/ 15 w 119"/>
                <a:gd name="T9" fmla="*/ 204 h 257"/>
                <a:gd name="T10" fmla="*/ 1 w 119"/>
                <a:gd name="T11" fmla="*/ 177 h 257"/>
                <a:gd name="T12" fmla="*/ 20 w 119"/>
                <a:gd name="T13" fmla="*/ 44 h 257"/>
                <a:gd name="T14" fmla="*/ 46 w 119"/>
                <a:gd name="T15" fmla="*/ 5 h 257"/>
                <a:gd name="T16" fmla="*/ 55 w 119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57">
                  <a:moveTo>
                    <a:pt x="55" y="0"/>
                  </a:moveTo>
                  <a:cubicBezTo>
                    <a:pt x="47" y="174"/>
                    <a:pt x="47" y="174"/>
                    <a:pt x="47" y="174"/>
                  </a:cubicBezTo>
                  <a:cubicBezTo>
                    <a:pt x="119" y="239"/>
                    <a:pt x="119" y="239"/>
                    <a:pt x="119" y="239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5" y="198"/>
                    <a:pt x="0" y="188"/>
                    <a:pt x="1" y="177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27"/>
                    <a:pt x="31" y="12"/>
                    <a:pt x="46" y="5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8" name="ï$ḻïḋe"/>
            <p:cNvSpPr/>
            <p:nvPr/>
          </p:nvSpPr>
          <p:spPr bwMode="auto">
            <a:xfrm>
              <a:off x="7464425" y="4605338"/>
              <a:ext cx="657225" cy="44450"/>
            </a:xfrm>
            <a:custGeom>
              <a:avLst/>
              <a:gdLst>
                <a:gd name="T0" fmla="*/ 7 w 189"/>
                <a:gd name="T1" fmla="*/ 13 h 13"/>
                <a:gd name="T2" fmla="*/ 189 w 189"/>
                <a:gd name="T3" fmla="*/ 13 h 13"/>
                <a:gd name="T4" fmla="*/ 189 w 189"/>
                <a:gd name="T5" fmla="*/ 0 h 13"/>
                <a:gd name="T6" fmla="*/ 7 w 189"/>
                <a:gd name="T7" fmla="*/ 0 h 13"/>
                <a:gd name="T8" fmla="*/ 0 w 189"/>
                <a:gd name="T9" fmla="*/ 7 h 13"/>
                <a:gd name="T10" fmla="*/ 7 w 18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3">
                  <a:moveTo>
                    <a:pt x="7" y="13"/>
                  </a:moveTo>
                  <a:cubicBezTo>
                    <a:pt x="189" y="13"/>
                    <a:pt x="189" y="13"/>
                    <a:pt x="189" y="13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9" name="îşḷidè"/>
            <p:cNvSpPr/>
            <p:nvPr/>
          </p:nvSpPr>
          <p:spPr bwMode="auto">
            <a:xfrm>
              <a:off x="7662863" y="4125913"/>
              <a:ext cx="784225" cy="523875"/>
            </a:xfrm>
            <a:custGeom>
              <a:avLst/>
              <a:gdLst>
                <a:gd name="T0" fmla="*/ 0 w 226"/>
                <a:gd name="T1" fmla="*/ 151 h 151"/>
                <a:gd name="T2" fmla="*/ 175 w 226"/>
                <a:gd name="T3" fmla="*/ 151 h 151"/>
                <a:gd name="T4" fmla="*/ 192 w 226"/>
                <a:gd name="T5" fmla="*/ 139 h 151"/>
                <a:gd name="T6" fmla="*/ 223 w 226"/>
                <a:gd name="T7" fmla="*/ 22 h 151"/>
                <a:gd name="T8" fmla="*/ 206 w 226"/>
                <a:gd name="T9" fmla="*/ 0 h 151"/>
                <a:gd name="T10" fmla="*/ 53 w 226"/>
                <a:gd name="T11" fmla="*/ 0 h 151"/>
                <a:gd name="T12" fmla="*/ 36 w 226"/>
                <a:gd name="T13" fmla="*/ 13 h 151"/>
                <a:gd name="T14" fmla="*/ 0 w 226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51">
                  <a:moveTo>
                    <a:pt x="0" y="151"/>
                  </a:moveTo>
                  <a:cubicBezTo>
                    <a:pt x="175" y="151"/>
                    <a:pt x="175" y="151"/>
                    <a:pt x="175" y="151"/>
                  </a:cubicBezTo>
                  <a:cubicBezTo>
                    <a:pt x="183" y="151"/>
                    <a:pt x="190" y="146"/>
                    <a:pt x="192" y="139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26" y="11"/>
                    <a:pt x="218" y="0"/>
                    <a:pt x="20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38" y="5"/>
                    <a:pt x="36" y="13"/>
                  </a:cubicBez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0" name="îšľîḓé"/>
            <p:cNvSpPr/>
            <p:nvPr/>
          </p:nvSpPr>
          <p:spPr bwMode="auto">
            <a:xfrm>
              <a:off x="7937500" y="4125913"/>
              <a:ext cx="509588" cy="511175"/>
            </a:xfrm>
            <a:custGeom>
              <a:avLst/>
              <a:gdLst>
                <a:gd name="T0" fmla="*/ 127 w 147"/>
                <a:gd name="T1" fmla="*/ 0 h 147"/>
                <a:gd name="T2" fmla="*/ 144 w 147"/>
                <a:gd name="T3" fmla="*/ 22 h 147"/>
                <a:gd name="T4" fmla="*/ 113 w 147"/>
                <a:gd name="T5" fmla="*/ 139 h 147"/>
                <a:gd name="T6" fmla="*/ 107 w 147"/>
                <a:gd name="T7" fmla="*/ 147 h 147"/>
                <a:gd name="T8" fmla="*/ 0 w 147"/>
                <a:gd name="T9" fmla="*/ 0 h 147"/>
                <a:gd name="T10" fmla="*/ 127 w 147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47">
                  <a:moveTo>
                    <a:pt x="127" y="0"/>
                  </a:moveTo>
                  <a:cubicBezTo>
                    <a:pt x="139" y="0"/>
                    <a:pt x="147" y="11"/>
                    <a:pt x="144" y="22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2" y="142"/>
                    <a:pt x="110" y="145"/>
                    <a:pt x="107" y="1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1" name="îṣľïďe"/>
            <p:cNvSpPr/>
            <p:nvPr/>
          </p:nvSpPr>
          <p:spPr bwMode="auto">
            <a:xfrm>
              <a:off x="8013700" y="4376738"/>
              <a:ext cx="114300" cy="96838"/>
            </a:xfrm>
            <a:custGeom>
              <a:avLst/>
              <a:gdLst>
                <a:gd name="T0" fmla="*/ 2 w 33"/>
                <a:gd name="T1" fmla="*/ 14 h 28"/>
                <a:gd name="T2" fmla="*/ 13 w 33"/>
                <a:gd name="T3" fmla="*/ 28 h 28"/>
                <a:gd name="T4" fmla="*/ 31 w 33"/>
                <a:gd name="T5" fmla="*/ 14 h 28"/>
                <a:gd name="T6" fmla="*/ 20 w 33"/>
                <a:gd name="T7" fmla="*/ 0 h 28"/>
                <a:gd name="T8" fmla="*/ 2 w 3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">
                  <a:moveTo>
                    <a:pt x="2" y="14"/>
                  </a:moveTo>
                  <a:cubicBezTo>
                    <a:pt x="0" y="22"/>
                    <a:pt x="5" y="28"/>
                    <a:pt x="13" y="28"/>
                  </a:cubicBezTo>
                  <a:cubicBezTo>
                    <a:pt x="21" y="28"/>
                    <a:pt x="29" y="22"/>
                    <a:pt x="31" y="14"/>
                  </a:cubicBezTo>
                  <a:cubicBezTo>
                    <a:pt x="33" y="6"/>
                    <a:pt x="28" y="0"/>
                    <a:pt x="20" y="0"/>
                  </a:cubicBezTo>
                  <a:cubicBezTo>
                    <a:pt x="12" y="0"/>
                    <a:pt x="4" y="6"/>
                    <a:pt x="2" y="14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2" name="is1ïḋé"/>
            <p:cNvSpPr/>
            <p:nvPr/>
          </p:nvSpPr>
          <p:spPr bwMode="auto">
            <a:xfrm>
              <a:off x="7342188" y="3314700"/>
              <a:ext cx="420688" cy="304800"/>
            </a:xfrm>
            <a:custGeom>
              <a:avLst/>
              <a:gdLst>
                <a:gd name="T0" fmla="*/ 61 w 121"/>
                <a:gd name="T1" fmla="*/ 0 h 88"/>
                <a:gd name="T2" fmla="*/ 121 w 121"/>
                <a:gd name="T3" fmla="*/ 54 h 88"/>
                <a:gd name="T4" fmla="*/ 84 w 121"/>
                <a:gd name="T5" fmla="*/ 63 h 88"/>
                <a:gd name="T6" fmla="*/ 48 w 121"/>
                <a:gd name="T7" fmla="*/ 35 h 88"/>
                <a:gd name="T8" fmla="*/ 48 w 121"/>
                <a:gd name="T9" fmla="*/ 55 h 88"/>
                <a:gd name="T10" fmla="*/ 39 w 121"/>
                <a:gd name="T11" fmla="*/ 73 h 88"/>
                <a:gd name="T12" fmla="*/ 35 w 121"/>
                <a:gd name="T13" fmla="*/ 59 h 88"/>
                <a:gd name="T14" fmla="*/ 23 w 121"/>
                <a:gd name="T15" fmla="*/ 54 h 88"/>
                <a:gd name="T16" fmla="*/ 18 w 121"/>
                <a:gd name="T17" fmla="*/ 62 h 88"/>
                <a:gd name="T18" fmla="*/ 19 w 121"/>
                <a:gd name="T19" fmla="*/ 72 h 88"/>
                <a:gd name="T20" fmla="*/ 28 w 121"/>
                <a:gd name="T21" fmla="*/ 86 h 88"/>
                <a:gd name="T22" fmla="*/ 6 w 121"/>
                <a:gd name="T23" fmla="*/ 87 h 88"/>
                <a:gd name="T24" fmla="*/ 0 w 121"/>
                <a:gd name="T25" fmla="*/ 61 h 88"/>
                <a:gd name="T26" fmla="*/ 61 w 121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88">
                  <a:moveTo>
                    <a:pt x="61" y="0"/>
                  </a:moveTo>
                  <a:cubicBezTo>
                    <a:pt x="92" y="0"/>
                    <a:pt x="118" y="23"/>
                    <a:pt x="121" y="54"/>
                  </a:cubicBezTo>
                  <a:cubicBezTo>
                    <a:pt x="110" y="61"/>
                    <a:pt x="97" y="65"/>
                    <a:pt x="84" y="63"/>
                  </a:cubicBezTo>
                  <a:cubicBezTo>
                    <a:pt x="68" y="60"/>
                    <a:pt x="55" y="49"/>
                    <a:pt x="48" y="35"/>
                  </a:cubicBezTo>
                  <a:cubicBezTo>
                    <a:pt x="48" y="42"/>
                    <a:pt x="49" y="49"/>
                    <a:pt x="48" y="55"/>
                  </a:cubicBezTo>
                  <a:cubicBezTo>
                    <a:pt x="47" y="62"/>
                    <a:pt x="44" y="69"/>
                    <a:pt x="39" y="73"/>
                  </a:cubicBezTo>
                  <a:cubicBezTo>
                    <a:pt x="38" y="68"/>
                    <a:pt x="38" y="63"/>
                    <a:pt x="35" y="59"/>
                  </a:cubicBezTo>
                  <a:cubicBezTo>
                    <a:pt x="33" y="55"/>
                    <a:pt x="28" y="52"/>
                    <a:pt x="23" y="54"/>
                  </a:cubicBezTo>
                  <a:cubicBezTo>
                    <a:pt x="20" y="55"/>
                    <a:pt x="18" y="59"/>
                    <a:pt x="18" y="62"/>
                  </a:cubicBezTo>
                  <a:cubicBezTo>
                    <a:pt x="17" y="65"/>
                    <a:pt x="18" y="69"/>
                    <a:pt x="19" y="72"/>
                  </a:cubicBezTo>
                  <a:cubicBezTo>
                    <a:pt x="21" y="77"/>
                    <a:pt x="24" y="82"/>
                    <a:pt x="28" y="86"/>
                  </a:cubicBezTo>
                  <a:cubicBezTo>
                    <a:pt x="20" y="87"/>
                    <a:pt x="13" y="88"/>
                    <a:pt x="6" y="87"/>
                  </a:cubicBezTo>
                  <a:cubicBezTo>
                    <a:pt x="2" y="79"/>
                    <a:pt x="0" y="70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3" name="îSḻidê"/>
            <p:cNvSpPr/>
            <p:nvPr/>
          </p:nvSpPr>
          <p:spPr bwMode="auto">
            <a:xfrm>
              <a:off x="7370763" y="3494088"/>
              <a:ext cx="128588" cy="12858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4" name="ïṣlïḓe"/>
            <p:cNvSpPr/>
            <p:nvPr/>
          </p:nvSpPr>
          <p:spPr bwMode="auto">
            <a:xfrm>
              <a:off x="7769225" y="5473700"/>
              <a:ext cx="84138" cy="88900"/>
            </a:xfrm>
            <a:custGeom>
              <a:avLst/>
              <a:gdLst>
                <a:gd name="T0" fmla="*/ 7 w 53"/>
                <a:gd name="T1" fmla="*/ 0 h 56"/>
                <a:gd name="T2" fmla="*/ 0 w 53"/>
                <a:gd name="T3" fmla="*/ 43 h 56"/>
                <a:gd name="T4" fmla="*/ 42 w 53"/>
                <a:gd name="T5" fmla="*/ 56 h 56"/>
                <a:gd name="T6" fmla="*/ 53 w 53"/>
                <a:gd name="T7" fmla="*/ 15 h 56"/>
                <a:gd name="T8" fmla="*/ 7 w 53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6">
                  <a:moveTo>
                    <a:pt x="7" y="0"/>
                  </a:moveTo>
                  <a:lnTo>
                    <a:pt x="0" y="43"/>
                  </a:lnTo>
                  <a:lnTo>
                    <a:pt x="42" y="56"/>
                  </a:lnTo>
                  <a:lnTo>
                    <a:pt x="53" y="1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5" name="îṣļïdè"/>
            <p:cNvSpPr/>
            <p:nvPr/>
          </p:nvSpPr>
          <p:spPr bwMode="auto">
            <a:xfrm>
              <a:off x="7616825" y="5486400"/>
              <a:ext cx="63500" cy="87313"/>
            </a:xfrm>
            <a:custGeom>
              <a:avLst/>
              <a:gdLst>
                <a:gd name="T0" fmla="*/ 37 w 40"/>
                <a:gd name="T1" fmla="*/ 48 h 55"/>
                <a:gd name="T2" fmla="*/ 2 w 40"/>
                <a:gd name="T3" fmla="*/ 55 h 55"/>
                <a:gd name="T4" fmla="*/ 0 w 40"/>
                <a:gd name="T5" fmla="*/ 9 h 55"/>
                <a:gd name="T6" fmla="*/ 40 w 40"/>
                <a:gd name="T7" fmla="*/ 0 h 55"/>
                <a:gd name="T8" fmla="*/ 37 w 40"/>
                <a:gd name="T9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5">
                  <a:moveTo>
                    <a:pt x="37" y="48"/>
                  </a:moveTo>
                  <a:lnTo>
                    <a:pt x="2" y="55"/>
                  </a:lnTo>
                  <a:lnTo>
                    <a:pt x="0" y="9"/>
                  </a:lnTo>
                  <a:lnTo>
                    <a:pt x="40" y="0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6" name="îṣḻîde"/>
            <p:cNvSpPr/>
            <p:nvPr/>
          </p:nvSpPr>
          <p:spPr bwMode="auto">
            <a:xfrm>
              <a:off x="7300913" y="3157538"/>
              <a:ext cx="271463" cy="274638"/>
            </a:xfrm>
            <a:prstGeom prst="ellipse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7" name="işlîḓe"/>
            <p:cNvSpPr/>
            <p:nvPr/>
          </p:nvSpPr>
          <p:spPr bwMode="auto">
            <a:xfrm>
              <a:off x="5894388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8" name="iṣḷiḍe"/>
            <p:cNvSpPr/>
            <p:nvPr/>
          </p:nvSpPr>
          <p:spPr bwMode="auto">
            <a:xfrm>
              <a:off x="5894388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9" name="íṡḻîḓe"/>
            <p:cNvSpPr/>
            <p:nvPr/>
          </p:nvSpPr>
          <p:spPr bwMode="auto">
            <a:xfrm>
              <a:off x="5894388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0" name="íŝḻíḍè"/>
            <p:cNvSpPr/>
            <p:nvPr/>
          </p:nvSpPr>
          <p:spPr bwMode="auto">
            <a:xfrm>
              <a:off x="5894388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1" name="îṡḻîḍé"/>
            <p:cNvSpPr/>
            <p:nvPr/>
          </p:nvSpPr>
          <p:spPr bwMode="auto">
            <a:xfrm>
              <a:off x="5894388" y="4765675"/>
              <a:ext cx="184150" cy="47625"/>
            </a:xfrm>
            <a:prstGeom prst="rect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2" name="îşḻîde"/>
            <p:cNvSpPr/>
            <p:nvPr/>
          </p:nvSpPr>
          <p:spPr bwMode="auto">
            <a:xfrm>
              <a:off x="5894388" y="4765675"/>
              <a:ext cx="1841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3" name="îsḻiḓe"/>
            <p:cNvSpPr/>
            <p:nvPr/>
          </p:nvSpPr>
          <p:spPr bwMode="auto">
            <a:xfrm>
              <a:off x="6540500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4" name="íṥlîḍé"/>
            <p:cNvSpPr/>
            <p:nvPr/>
          </p:nvSpPr>
          <p:spPr bwMode="auto">
            <a:xfrm>
              <a:off x="6540500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5" name="îşḻïdè"/>
            <p:cNvSpPr/>
            <p:nvPr/>
          </p:nvSpPr>
          <p:spPr bwMode="auto">
            <a:xfrm>
              <a:off x="6540500" y="4765675"/>
              <a:ext cx="184150" cy="47625"/>
            </a:xfrm>
            <a:prstGeom prst="rect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6" name="íṧļidè"/>
            <p:cNvSpPr/>
            <p:nvPr/>
          </p:nvSpPr>
          <p:spPr bwMode="auto">
            <a:xfrm>
              <a:off x="6540500" y="4765675"/>
              <a:ext cx="1841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7" name="iṥliḍé"/>
            <p:cNvSpPr/>
            <p:nvPr/>
          </p:nvSpPr>
          <p:spPr bwMode="auto">
            <a:xfrm>
              <a:off x="5953125" y="3341688"/>
              <a:ext cx="531813" cy="611188"/>
            </a:xfrm>
            <a:custGeom>
              <a:avLst/>
              <a:gdLst>
                <a:gd name="T0" fmla="*/ 60 w 153"/>
                <a:gd name="T1" fmla="*/ 0 h 176"/>
                <a:gd name="T2" fmla="*/ 38 w 153"/>
                <a:gd name="T3" fmla="*/ 27 h 176"/>
                <a:gd name="T4" fmla="*/ 27 w 153"/>
                <a:gd name="T5" fmla="*/ 50 h 176"/>
                <a:gd name="T6" fmla="*/ 17 w 153"/>
                <a:gd name="T7" fmla="*/ 78 h 176"/>
                <a:gd name="T8" fmla="*/ 1 w 153"/>
                <a:gd name="T9" fmla="*/ 95 h 176"/>
                <a:gd name="T10" fmla="*/ 2 w 153"/>
                <a:gd name="T11" fmla="*/ 117 h 176"/>
                <a:gd name="T12" fmla="*/ 23 w 153"/>
                <a:gd name="T13" fmla="*/ 144 h 176"/>
                <a:gd name="T14" fmla="*/ 50 w 153"/>
                <a:gd name="T15" fmla="*/ 158 h 176"/>
                <a:gd name="T16" fmla="*/ 96 w 153"/>
                <a:gd name="T17" fmla="*/ 176 h 176"/>
                <a:gd name="T18" fmla="*/ 119 w 153"/>
                <a:gd name="T19" fmla="*/ 154 h 176"/>
                <a:gd name="T20" fmla="*/ 111 w 153"/>
                <a:gd name="T21" fmla="*/ 142 h 176"/>
                <a:gd name="T22" fmla="*/ 138 w 153"/>
                <a:gd name="T23" fmla="*/ 125 h 176"/>
                <a:gd name="T24" fmla="*/ 153 w 153"/>
                <a:gd name="T25" fmla="*/ 111 h 176"/>
                <a:gd name="T26" fmla="*/ 151 w 153"/>
                <a:gd name="T27" fmla="*/ 95 h 176"/>
                <a:gd name="T28" fmla="*/ 137 w 153"/>
                <a:gd name="T29" fmla="*/ 56 h 176"/>
                <a:gd name="T30" fmla="*/ 119 w 153"/>
                <a:gd name="T31" fmla="*/ 29 h 176"/>
                <a:gd name="T32" fmla="*/ 109 w 153"/>
                <a:gd name="T33" fmla="*/ 12 h 176"/>
                <a:gd name="T34" fmla="*/ 60 w 153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76">
                  <a:moveTo>
                    <a:pt x="60" y="0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0" y="94"/>
                    <a:pt x="1" y="95"/>
                  </a:cubicBezTo>
                  <a:cubicBezTo>
                    <a:pt x="2" y="95"/>
                    <a:pt x="0" y="114"/>
                    <a:pt x="2" y="117"/>
                  </a:cubicBezTo>
                  <a:cubicBezTo>
                    <a:pt x="4" y="120"/>
                    <a:pt x="23" y="144"/>
                    <a:pt x="23" y="144"/>
                  </a:cubicBezTo>
                  <a:cubicBezTo>
                    <a:pt x="23" y="144"/>
                    <a:pt x="42" y="156"/>
                    <a:pt x="50" y="158"/>
                  </a:cubicBezTo>
                  <a:cubicBezTo>
                    <a:pt x="58" y="160"/>
                    <a:pt x="96" y="176"/>
                    <a:pt x="96" y="176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1" y="142"/>
                    <a:pt x="135" y="127"/>
                    <a:pt x="138" y="125"/>
                  </a:cubicBezTo>
                  <a:cubicBezTo>
                    <a:pt x="141" y="123"/>
                    <a:pt x="153" y="111"/>
                    <a:pt x="153" y="111"/>
                  </a:cubicBezTo>
                  <a:cubicBezTo>
                    <a:pt x="153" y="111"/>
                    <a:pt x="152" y="101"/>
                    <a:pt x="151" y="95"/>
                  </a:cubicBezTo>
                  <a:cubicBezTo>
                    <a:pt x="149" y="88"/>
                    <a:pt x="137" y="56"/>
                    <a:pt x="137" y="56"/>
                  </a:cubicBezTo>
                  <a:cubicBezTo>
                    <a:pt x="137" y="56"/>
                    <a:pt x="121" y="33"/>
                    <a:pt x="119" y="29"/>
                  </a:cubicBezTo>
                  <a:cubicBezTo>
                    <a:pt x="118" y="25"/>
                    <a:pt x="109" y="12"/>
                    <a:pt x="109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8" name="iŝľîdé"/>
            <p:cNvSpPr/>
            <p:nvPr/>
          </p:nvSpPr>
          <p:spPr bwMode="auto">
            <a:xfrm>
              <a:off x="5962650" y="3838575"/>
              <a:ext cx="528638" cy="593725"/>
            </a:xfrm>
            <a:custGeom>
              <a:avLst/>
              <a:gdLst>
                <a:gd name="T0" fmla="*/ 152 w 152"/>
                <a:gd name="T1" fmla="*/ 169 h 171"/>
                <a:gd name="T2" fmla="*/ 1 w 152"/>
                <a:gd name="T3" fmla="*/ 171 h 171"/>
                <a:gd name="T4" fmla="*/ 0 w 152"/>
                <a:gd name="T5" fmla="*/ 17 h 171"/>
                <a:gd name="T6" fmla="*/ 16 w 152"/>
                <a:gd name="T7" fmla="*/ 1 h 171"/>
                <a:gd name="T8" fmla="*/ 134 w 152"/>
                <a:gd name="T9" fmla="*/ 0 h 171"/>
                <a:gd name="T10" fmla="*/ 151 w 152"/>
                <a:gd name="T11" fmla="*/ 16 h 171"/>
                <a:gd name="T12" fmla="*/ 152 w 152"/>
                <a:gd name="T13" fmla="*/ 16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71">
                  <a:moveTo>
                    <a:pt x="152" y="169"/>
                  </a:moveTo>
                  <a:cubicBezTo>
                    <a:pt x="1" y="171"/>
                    <a:pt x="1" y="171"/>
                    <a:pt x="1" y="1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1"/>
                    <a:pt x="16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3" y="0"/>
                    <a:pt x="151" y="7"/>
                    <a:pt x="151" y="16"/>
                  </a:cubicBezTo>
                  <a:lnTo>
                    <a:pt x="152" y="169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9" name="i$ḻïdê"/>
            <p:cNvSpPr/>
            <p:nvPr/>
          </p:nvSpPr>
          <p:spPr bwMode="auto">
            <a:xfrm>
              <a:off x="6126163" y="3810000"/>
              <a:ext cx="227013" cy="444500"/>
            </a:xfrm>
            <a:custGeom>
              <a:avLst/>
              <a:gdLst>
                <a:gd name="T0" fmla="*/ 0 w 65"/>
                <a:gd name="T1" fmla="*/ 9 h 128"/>
                <a:gd name="T2" fmla="*/ 11 w 65"/>
                <a:gd name="T3" fmla="*/ 50 h 128"/>
                <a:gd name="T4" fmla="*/ 12 w 65"/>
                <a:gd name="T5" fmla="*/ 128 h 128"/>
                <a:gd name="T6" fmla="*/ 46 w 65"/>
                <a:gd name="T7" fmla="*/ 128 h 128"/>
                <a:gd name="T8" fmla="*/ 46 w 65"/>
                <a:gd name="T9" fmla="*/ 48 h 128"/>
                <a:gd name="T10" fmla="*/ 65 w 65"/>
                <a:gd name="T11" fmla="*/ 0 h 128"/>
                <a:gd name="T12" fmla="*/ 28 w 65"/>
                <a:gd name="T13" fmla="*/ 1 h 128"/>
                <a:gd name="T14" fmla="*/ 0 w 65"/>
                <a:gd name="T15" fmla="*/ 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28">
                  <a:moveTo>
                    <a:pt x="0" y="9"/>
                  </a:moveTo>
                  <a:cubicBezTo>
                    <a:pt x="0" y="9"/>
                    <a:pt x="11" y="22"/>
                    <a:pt x="11" y="50"/>
                  </a:cubicBezTo>
                  <a:cubicBezTo>
                    <a:pt x="11" y="77"/>
                    <a:pt x="12" y="128"/>
                    <a:pt x="12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3" y="21"/>
                    <a:pt x="6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0" name="isḻíďé"/>
            <p:cNvSpPr/>
            <p:nvPr/>
          </p:nvSpPr>
          <p:spPr bwMode="auto">
            <a:xfrm>
              <a:off x="6154738" y="3684588"/>
              <a:ext cx="128588" cy="268288"/>
            </a:xfrm>
            <a:custGeom>
              <a:avLst/>
              <a:gdLst>
                <a:gd name="T0" fmla="*/ 19 w 37"/>
                <a:gd name="T1" fmla="*/ 77 h 77"/>
                <a:gd name="T2" fmla="*/ 19 w 37"/>
                <a:gd name="T3" fmla="*/ 77 h 77"/>
                <a:gd name="T4" fmla="*/ 1 w 37"/>
                <a:gd name="T5" fmla="*/ 59 h 77"/>
                <a:gd name="T6" fmla="*/ 0 w 37"/>
                <a:gd name="T7" fmla="*/ 3 h 77"/>
                <a:gd name="T8" fmla="*/ 3 w 37"/>
                <a:gd name="T9" fmla="*/ 0 h 77"/>
                <a:gd name="T10" fmla="*/ 34 w 37"/>
                <a:gd name="T11" fmla="*/ 0 h 77"/>
                <a:gd name="T12" fmla="*/ 37 w 37"/>
                <a:gd name="T13" fmla="*/ 3 h 77"/>
                <a:gd name="T14" fmla="*/ 37 w 37"/>
                <a:gd name="T15" fmla="*/ 58 h 77"/>
                <a:gd name="T16" fmla="*/ 19 w 3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7">
                  <a:moveTo>
                    <a:pt x="19" y="77"/>
                  </a:moveTo>
                  <a:cubicBezTo>
                    <a:pt x="19" y="77"/>
                    <a:pt x="19" y="77"/>
                    <a:pt x="19" y="77"/>
                  </a:cubicBezTo>
                  <a:cubicBezTo>
                    <a:pt x="9" y="77"/>
                    <a:pt x="1" y="69"/>
                    <a:pt x="1" y="5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9"/>
                    <a:pt x="29" y="77"/>
                    <a:pt x="19" y="77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1" name="îṧḷíḋe"/>
            <p:cNvSpPr/>
            <p:nvPr/>
          </p:nvSpPr>
          <p:spPr bwMode="auto">
            <a:xfrm>
              <a:off x="5994400" y="3344863"/>
              <a:ext cx="447675" cy="306388"/>
            </a:xfrm>
            <a:custGeom>
              <a:avLst/>
              <a:gdLst>
                <a:gd name="T0" fmla="*/ 129 w 129"/>
                <a:gd name="T1" fmla="*/ 88 h 88"/>
                <a:gd name="T2" fmla="*/ 129 w 129"/>
                <a:gd name="T3" fmla="*/ 86 h 88"/>
                <a:gd name="T4" fmla="*/ 127 w 129"/>
                <a:gd name="T5" fmla="*/ 70 h 88"/>
                <a:gd name="T6" fmla="*/ 127 w 129"/>
                <a:gd name="T7" fmla="*/ 63 h 88"/>
                <a:gd name="T8" fmla="*/ 63 w 129"/>
                <a:gd name="T9" fmla="*/ 0 h 88"/>
                <a:gd name="T10" fmla="*/ 0 w 129"/>
                <a:gd name="T11" fmla="*/ 63 h 88"/>
                <a:gd name="T12" fmla="*/ 0 w 129"/>
                <a:gd name="T13" fmla="*/ 88 h 88"/>
                <a:gd name="T14" fmla="*/ 129 w 129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88">
                  <a:moveTo>
                    <a:pt x="129" y="88"/>
                  </a:moveTo>
                  <a:cubicBezTo>
                    <a:pt x="129" y="88"/>
                    <a:pt x="129" y="87"/>
                    <a:pt x="129" y="86"/>
                  </a:cubicBezTo>
                  <a:cubicBezTo>
                    <a:pt x="129" y="81"/>
                    <a:pt x="128" y="75"/>
                    <a:pt x="127" y="70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28"/>
                    <a:pt x="98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129" y="88"/>
                  </a:lnTo>
                  <a:close/>
                </a:path>
              </a:pathLst>
            </a:custGeom>
            <a:solidFill>
              <a:srgbClr val="9B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2" name="íṥ1îḋè"/>
            <p:cNvSpPr/>
            <p:nvPr/>
          </p:nvSpPr>
          <p:spPr bwMode="auto">
            <a:xfrm>
              <a:off x="6011863" y="3365500"/>
              <a:ext cx="414338" cy="482600"/>
            </a:xfrm>
            <a:custGeom>
              <a:avLst/>
              <a:gdLst>
                <a:gd name="T0" fmla="*/ 117 w 119"/>
                <a:gd name="T1" fmla="*/ 64 h 139"/>
                <a:gd name="T2" fmla="*/ 117 w 119"/>
                <a:gd name="T3" fmla="*/ 58 h 139"/>
                <a:gd name="T4" fmla="*/ 59 w 119"/>
                <a:gd name="T5" fmla="*/ 0 h 139"/>
                <a:gd name="T6" fmla="*/ 0 w 119"/>
                <a:gd name="T7" fmla="*/ 58 h 139"/>
                <a:gd name="T8" fmla="*/ 0 w 119"/>
                <a:gd name="T9" fmla="*/ 82 h 139"/>
                <a:gd name="T10" fmla="*/ 0 w 119"/>
                <a:gd name="T11" fmla="*/ 87 h 139"/>
                <a:gd name="T12" fmla="*/ 59 w 119"/>
                <a:gd name="T13" fmla="*/ 139 h 139"/>
                <a:gd name="T14" fmla="*/ 119 w 119"/>
                <a:gd name="T15" fmla="*/ 79 h 139"/>
                <a:gd name="T16" fmla="*/ 117 w 119"/>
                <a:gd name="T17" fmla="*/ 6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39">
                  <a:moveTo>
                    <a:pt x="117" y="64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26"/>
                    <a:pt x="91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0" y="85"/>
                    <a:pt x="0" y="87"/>
                  </a:cubicBezTo>
                  <a:cubicBezTo>
                    <a:pt x="4" y="116"/>
                    <a:pt x="29" y="139"/>
                    <a:pt x="59" y="139"/>
                  </a:cubicBezTo>
                  <a:cubicBezTo>
                    <a:pt x="92" y="139"/>
                    <a:pt x="119" y="112"/>
                    <a:pt x="119" y="79"/>
                  </a:cubicBezTo>
                  <a:cubicBezTo>
                    <a:pt x="119" y="74"/>
                    <a:pt x="118" y="69"/>
                    <a:pt x="117" y="6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3" name="ïS1îḍé"/>
            <p:cNvSpPr/>
            <p:nvPr/>
          </p:nvSpPr>
          <p:spPr bwMode="auto">
            <a:xfrm>
              <a:off x="6122988" y="3660775"/>
              <a:ext cx="31750" cy="31750"/>
            </a:xfrm>
            <a:prstGeom prst="ellipse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4" name="íšḻíḑê"/>
            <p:cNvSpPr/>
            <p:nvPr/>
          </p:nvSpPr>
          <p:spPr bwMode="auto">
            <a:xfrm>
              <a:off x="6269038" y="3660775"/>
              <a:ext cx="31750" cy="31750"/>
            </a:xfrm>
            <a:prstGeom prst="ellipse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5" name="îṥḷïďê"/>
            <p:cNvSpPr/>
            <p:nvPr/>
          </p:nvSpPr>
          <p:spPr bwMode="auto">
            <a:xfrm>
              <a:off x="5956300" y="3613150"/>
              <a:ext cx="114300" cy="1143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6" name="íṧļîḑé"/>
            <p:cNvSpPr/>
            <p:nvPr/>
          </p:nvSpPr>
          <p:spPr bwMode="auto">
            <a:xfrm>
              <a:off x="6362700" y="3613150"/>
              <a:ext cx="114300" cy="1143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7" name="îŝľiḋé"/>
            <p:cNvSpPr/>
            <p:nvPr/>
          </p:nvSpPr>
          <p:spPr bwMode="auto">
            <a:xfrm>
              <a:off x="5737225" y="4521200"/>
              <a:ext cx="493713" cy="1041400"/>
            </a:xfrm>
            <a:custGeom>
              <a:avLst/>
              <a:gdLst>
                <a:gd name="T0" fmla="*/ 142 w 142"/>
                <a:gd name="T1" fmla="*/ 40 h 300"/>
                <a:gd name="T2" fmla="*/ 68 w 142"/>
                <a:gd name="T3" fmla="*/ 75 h 300"/>
                <a:gd name="T4" fmla="*/ 82 w 142"/>
                <a:gd name="T5" fmla="*/ 300 h 300"/>
                <a:gd name="T6" fmla="*/ 55 w 142"/>
                <a:gd name="T7" fmla="*/ 300 h 300"/>
                <a:gd name="T8" fmla="*/ 2 w 142"/>
                <a:gd name="T9" fmla="*/ 69 h 300"/>
                <a:gd name="T10" fmla="*/ 13 w 142"/>
                <a:gd name="T11" fmla="*/ 43 h 300"/>
                <a:gd name="T12" fmla="*/ 83 w 142"/>
                <a:gd name="T13" fmla="*/ 0 h 300"/>
                <a:gd name="T14" fmla="*/ 142 w 142"/>
                <a:gd name="T15" fmla="*/ 4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00">
                  <a:moveTo>
                    <a:pt x="142" y="40"/>
                  </a:moveTo>
                  <a:cubicBezTo>
                    <a:pt x="68" y="75"/>
                    <a:pt x="68" y="75"/>
                    <a:pt x="68" y="75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55" y="300"/>
                    <a:pt x="55" y="300"/>
                    <a:pt x="55" y="30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59"/>
                    <a:pt x="4" y="49"/>
                    <a:pt x="13" y="43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rgbClr val="BC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8" name="íṥ1îďe"/>
            <p:cNvSpPr/>
            <p:nvPr/>
          </p:nvSpPr>
          <p:spPr bwMode="auto">
            <a:xfrm>
              <a:off x="5976938" y="3633788"/>
              <a:ext cx="34925" cy="73025"/>
            </a:xfrm>
            <a:custGeom>
              <a:avLst/>
              <a:gdLst>
                <a:gd name="T0" fmla="*/ 10 w 10"/>
                <a:gd name="T1" fmla="*/ 0 h 21"/>
                <a:gd name="T2" fmla="*/ 0 w 10"/>
                <a:gd name="T3" fmla="*/ 11 h 21"/>
                <a:gd name="T4" fmla="*/ 10 w 10"/>
                <a:gd name="T5" fmla="*/ 21 h 21"/>
                <a:gd name="T6" fmla="*/ 10 w 1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9" name="ïṩḷiďe"/>
            <p:cNvSpPr/>
            <p:nvPr/>
          </p:nvSpPr>
          <p:spPr bwMode="auto">
            <a:xfrm>
              <a:off x="6415088" y="3633788"/>
              <a:ext cx="34925" cy="73025"/>
            </a:xfrm>
            <a:custGeom>
              <a:avLst/>
              <a:gdLst>
                <a:gd name="T0" fmla="*/ 0 w 10"/>
                <a:gd name="T1" fmla="*/ 0 h 21"/>
                <a:gd name="T2" fmla="*/ 10 w 10"/>
                <a:gd name="T3" fmla="*/ 11 h 21"/>
                <a:gd name="T4" fmla="*/ 0 w 10"/>
                <a:gd name="T5" fmla="*/ 21 h 21"/>
                <a:gd name="T6" fmla="*/ 0 w 1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cubicBezTo>
                    <a:pt x="6" y="0"/>
                    <a:pt x="10" y="5"/>
                    <a:pt x="10" y="11"/>
                  </a:cubicBezTo>
                  <a:cubicBezTo>
                    <a:pt x="10" y="16"/>
                    <a:pt x="6" y="21"/>
                    <a:pt x="0" y="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0" name="îś1ïďé"/>
            <p:cNvSpPr/>
            <p:nvPr/>
          </p:nvSpPr>
          <p:spPr bwMode="auto">
            <a:xfrm>
              <a:off x="6169025" y="4000500"/>
              <a:ext cx="117475" cy="628650"/>
            </a:xfrm>
            <a:prstGeom prst="rect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1" name="íŝļiḋè"/>
            <p:cNvSpPr/>
            <p:nvPr/>
          </p:nvSpPr>
          <p:spPr bwMode="auto">
            <a:xfrm>
              <a:off x="6327775" y="3473450"/>
              <a:ext cx="119063" cy="163513"/>
            </a:xfrm>
            <a:custGeom>
              <a:avLst/>
              <a:gdLst>
                <a:gd name="T0" fmla="*/ 9 w 34"/>
                <a:gd name="T1" fmla="*/ 33 h 47"/>
                <a:gd name="T2" fmla="*/ 18 w 34"/>
                <a:gd name="T3" fmla="*/ 46 h 47"/>
                <a:gd name="T4" fmla="*/ 29 w 34"/>
                <a:gd name="T5" fmla="*/ 42 h 47"/>
                <a:gd name="T6" fmla="*/ 33 w 34"/>
                <a:gd name="T7" fmla="*/ 37 h 47"/>
                <a:gd name="T8" fmla="*/ 32 w 34"/>
                <a:gd name="T9" fmla="*/ 32 h 47"/>
                <a:gd name="T10" fmla="*/ 20 w 34"/>
                <a:gd name="T11" fmla="*/ 13 h 47"/>
                <a:gd name="T12" fmla="*/ 3 w 34"/>
                <a:gd name="T13" fmla="*/ 9 h 47"/>
                <a:gd name="T14" fmla="*/ 9 w 34"/>
                <a:gd name="T1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9" y="33"/>
                  </a:moveTo>
                  <a:cubicBezTo>
                    <a:pt x="10" y="38"/>
                    <a:pt x="13" y="44"/>
                    <a:pt x="18" y="46"/>
                  </a:cubicBezTo>
                  <a:cubicBezTo>
                    <a:pt x="22" y="47"/>
                    <a:pt x="26" y="45"/>
                    <a:pt x="29" y="42"/>
                  </a:cubicBezTo>
                  <a:cubicBezTo>
                    <a:pt x="31" y="41"/>
                    <a:pt x="33" y="39"/>
                    <a:pt x="33" y="37"/>
                  </a:cubicBezTo>
                  <a:cubicBezTo>
                    <a:pt x="34" y="35"/>
                    <a:pt x="33" y="33"/>
                    <a:pt x="32" y="32"/>
                  </a:cubicBezTo>
                  <a:cubicBezTo>
                    <a:pt x="28" y="25"/>
                    <a:pt x="25" y="19"/>
                    <a:pt x="20" y="13"/>
                  </a:cubicBezTo>
                  <a:cubicBezTo>
                    <a:pt x="15" y="8"/>
                    <a:pt x="8" y="0"/>
                    <a:pt x="3" y="9"/>
                  </a:cubicBezTo>
                  <a:cubicBezTo>
                    <a:pt x="0" y="14"/>
                    <a:pt x="7" y="28"/>
                    <a:pt x="9" y="33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2" name="îśľíďé"/>
            <p:cNvSpPr/>
            <p:nvPr/>
          </p:nvSpPr>
          <p:spPr bwMode="auto">
            <a:xfrm>
              <a:off x="6061075" y="3370263"/>
              <a:ext cx="319088" cy="176213"/>
            </a:xfrm>
            <a:custGeom>
              <a:avLst/>
              <a:gdLst>
                <a:gd name="T0" fmla="*/ 92 w 92"/>
                <a:gd name="T1" fmla="*/ 26 h 51"/>
                <a:gd name="T2" fmla="*/ 46 w 92"/>
                <a:gd name="T3" fmla="*/ 11 h 51"/>
                <a:gd name="T4" fmla="*/ 46 w 92"/>
                <a:gd name="T5" fmla="*/ 0 h 51"/>
                <a:gd name="T6" fmla="*/ 0 w 92"/>
                <a:gd name="T7" fmla="*/ 26 h 51"/>
                <a:gd name="T8" fmla="*/ 46 w 92"/>
                <a:gd name="T9" fmla="*/ 51 h 51"/>
                <a:gd name="T10" fmla="*/ 92 w 92"/>
                <a:gd name="T11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92" y="26"/>
                  </a:moveTo>
                  <a:cubicBezTo>
                    <a:pt x="79" y="16"/>
                    <a:pt x="6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9" y="0"/>
                    <a:pt x="12" y="16"/>
                    <a:pt x="0" y="26"/>
                  </a:cubicBezTo>
                  <a:cubicBezTo>
                    <a:pt x="11" y="39"/>
                    <a:pt x="27" y="51"/>
                    <a:pt x="46" y="51"/>
                  </a:cubicBezTo>
                  <a:cubicBezTo>
                    <a:pt x="64" y="51"/>
                    <a:pt x="81" y="39"/>
                    <a:pt x="92" y="26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3" name="íSļíďe"/>
            <p:cNvSpPr/>
            <p:nvPr/>
          </p:nvSpPr>
          <p:spPr bwMode="auto">
            <a:xfrm>
              <a:off x="5667375" y="3844925"/>
              <a:ext cx="347663" cy="792163"/>
            </a:xfrm>
            <a:custGeom>
              <a:avLst/>
              <a:gdLst>
                <a:gd name="T0" fmla="*/ 3 w 100"/>
                <a:gd name="T1" fmla="*/ 137 h 228"/>
                <a:gd name="T2" fmla="*/ 1 w 100"/>
                <a:gd name="T3" fmla="*/ 126 h 228"/>
                <a:gd name="T4" fmla="*/ 73 w 100"/>
                <a:gd name="T5" fmla="*/ 9 h 228"/>
                <a:gd name="T6" fmla="*/ 97 w 100"/>
                <a:gd name="T7" fmla="*/ 0 h 228"/>
                <a:gd name="T8" fmla="*/ 100 w 100"/>
                <a:gd name="T9" fmla="*/ 54 h 228"/>
                <a:gd name="T10" fmla="*/ 45 w 100"/>
                <a:gd name="T11" fmla="*/ 119 h 228"/>
                <a:gd name="T12" fmla="*/ 43 w 100"/>
                <a:gd name="T13" fmla="*/ 134 h 228"/>
                <a:gd name="T14" fmla="*/ 86 w 100"/>
                <a:gd name="T15" fmla="*/ 222 h 228"/>
                <a:gd name="T16" fmla="*/ 64 w 100"/>
                <a:gd name="T17" fmla="*/ 228 h 228"/>
                <a:gd name="T18" fmla="*/ 3 w 100"/>
                <a:gd name="T19" fmla="*/ 13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228">
                  <a:moveTo>
                    <a:pt x="3" y="137"/>
                  </a:moveTo>
                  <a:cubicBezTo>
                    <a:pt x="1" y="134"/>
                    <a:pt x="0" y="130"/>
                    <a:pt x="1" y="126"/>
                  </a:cubicBezTo>
                  <a:cubicBezTo>
                    <a:pt x="9" y="92"/>
                    <a:pt x="70" y="12"/>
                    <a:pt x="73" y="9"/>
                  </a:cubicBezTo>
                  <a:cubicBezTo>
                    <a:pt x="77" y="4"/>
                    <a:pt x="97" y="0"/>
                    <a:pt x="97" y="0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45" y="119"/>
                    <a:pt x="45" y="119"/>
                    <a:pt x="45" y="119"/>
                  </a:cubicBezTo>
                  <a:cubicBezTo>
                    <a:pt x="41" y="123"/>
                    <a:pt x="41" y="129"/>
                    <a:pt x="43" y="134"/>
                  </a:cubicBezTo>
                  <a:cubicBezTo>
                    <a:pt x="86" y="222"/>
                    <a:pt x="86" y="222"/>
                    <a:pt x="86" y="222"/>
                  </a:cubicBezTo>
                  <a:cubicBezTo>
                    <a:pt x="64" y="228"/>
                    <a:pt x="64" y="228"/>
                    <a:pt x="64" y="228"/>
                  </a:cubicBezTo>
                  <a:lnTo>
                    <a:pt x="3" y="137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4" name="ïšḷîdé"/>
            <p:cNvSpPr/>
            <p:nvPr/>
          </p:nvSpPr>
          <p:spPr bwMode="auto">
            <a:xfrm>
              <a:off x="6157913" y="4521200"/>
              <a:ext cx="493713" cy="1041400"/>
            </a:xfrm>
            <a:custGeom>
              <a:avLst/>
              <a:gdLst>
                <a:gd name="T0" fmla="*/ 59 w 142"/>
                <a:gd name="T1" fmla="*/ 0 h 300"/>
                <a:gd name="T2" fmla="*/ 129 w 142"/>
                <a:gd name="T3" fmla="*/ 43 h 300"/>
                <a:gd name="T4" fmla="*/ 140 w 142"/>
                <a:gd name="T5" fmla="*/ 69 h 300"/>
                <a:gd name="T6" fmla="*/ 87 w 142"/>
                <a:gd name="T7" fmla="*/ 300 h 300"/>
                <a:gd name="T8" fmla="*/ 60 w 142"/>
                <a:gd name="T9" fmla="*/ 300 h 300"/>
                <a:gd name="T10" fmla="*/ 74 w 142"/>
                <a:gd name="T11" fmla="*/ 75 h 300"/>
                <a:gd name="T12" fmla="*/ 0 w 142"/>
                <a:gd name="T13" fmla="*/ 40 h 300"/>
                <a:gd name="T14" fmla="*/ 59 w 142"/>
                <a:gd name="T1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00">
                  <a:moveTo>
                    <a:pt x="59" y="0"/>
                  </a:moveTo>
                  <a:cubicBezTo>
                    <a:pt x="129" y="43"/>
                    <a:pt x="129" y="43"/>
                    <a:pt x="129" y="43"/>
                  </a:cubicBezTo>
                  <a:cubicBezTo>
                    <a:pt x="138" y="49"/>
                    <a:pt x="142" y="59"/>
                    <a:pt x="140" y="69"/>
                  </a:cubicBezTo>
                  <a:cubicBezTo>
                    <a:pt x="87" y="300"/>
                    <a:pt x="87" y="300"/>
                    <a:pt x="87" y="300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BC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5" name="isḷíďè"/>
            <p:cNvSpPr/>
            <p:nvPr/>
          </p:nvSpPr>
          <p:spPr bwMode="auto">
            <a:xfrm>
              <a:off x="6432550" y="3844925"/>
              <a:ext cx="319088" cy="792163"/>
            </a:xfrm>
            <a:custGeom>
              <a:avLst/>
              <a:gdLst>
                <a:gd name="T0" fmla="*/ 89 w 92"/>
                <a:gd name="T1" fmla="*/ 135 h 228"/>
                <a:gd name="T2" fmla="*/ 91 w 92"/>
                <a:gd name="T3" fmla="*/ 125 h 228"/>
                <a:gd name="T4" fmla="*/ 27 w 92"/>
                <a:gd name="T5" fmla="*/ 9 h 228"/>
                <a:gd name="T6" fmla="*/ 3 w 92"/>
                <a:gd name="T7" fmla="*/ 0 h 228"/>
                <a:gd name="T8" fmla="*/ 0 w 92"/>
                <a:gd name="T9" fmla="*/ 54 h 228"/>
                <a:gd name="T10" fmla="*/ 47 w 92"/>
                <a:gd name="T11" fmla="*/ 117 h 228"/>
                <a:gd name="T12" fmla="*/ 49 w 92"/>
                <a:gd name="T13" fmla="*/ 132 h 228"/>
                <a:gd name="T14" fmla="*/ 14 w 92"/>
                <a:gd name="T15" fmla="*/ 222 h 228"/>
                <a:gd name="T16" fmla="*/ 36 w 92"/>
                <a:gd name="T17" fmla="*/ 228 h 228"/>
                <a:gd name="T18" fmla="*/ 89 w 92"/>
                <a:gd name="T19" fmla="*/ 13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8">
                  <a:moveTo>
                    <a:pt x="89" y="135"/>
                  </a:moveTo>
                  <a:cubicBezTo>
                    <a:pt x="91" y="132"/>
                    <a:pt x="92" y="129"/>
                    <a:pt x="91" y="125"/>
                  </a:cubicBezTo>
                  <a:cubicBezTo>
                    <a:pt x="84" y="92"/>
                    <a:pt x="30" y="13"/>
                    <a:pt x="27" y="9"/>
                  </a:cubicBezTo>
                  <a:cubicBezTo>
                    <a:pt x="23" y="4"/>
                    <a:pt x="3" y="0"/>
                    <a:pt x="3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1"/>
                    <a:pt x="51" y="127"/>
                    <a:pt x="49" y="132"/>
                  </a:cubicBezTo>
                  <a:cubicBezTo>
                    <a:pt x="14" y="222"/>
                    <a:pt x="14" y="222"/>
                    <a:pt x="14" y="222"/>
                  </a:cubicBezTo>
                  <a:cubicBezTo>
                    <a:pt x="36" y="228"/>
                    <a:pt x="36" y="228"/>
                    <a:pt x="36" y="228"/>
                  </a:cubicBezTo>
                  <a:lnTo>
                    <a:pt x="89" y="135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6" name="îšḷîḓé"/>
            <p:cNvSpPr/>
            <p:nvPr/>
          </p:nvSpPr>
          <p:spPr bwMode="auto">
            <a:xfrm>
              <a:off x="5988050" y="3473450"/>
              <a:ext cx="117475" cy="163513"/>
            </a:xfrm>
            <a:custGeom>
              <a:avLst/>
              <a:gdLst>
                <a:gd name="T0" fmla="*/ 25 w 34"/>
                <a:gd name="T1" fmla="*/ 33 h 47"/>
                <a:gd name="T2" fmla="*/ 16 w 34"/>
                <a:gd name="T3" fmla="*/ 46 h 47"/>
                <a:gd name="T4" fmla="*/ 4 w 34"/>
                <a:gd name="T5" fmla="*/ 42 h 47"/>
                <a:gd name="T6" fmla="*/ 0 w 34"/>
                <a:gd name="T7" fmla="*/ 37 h 47"/>
                <a:gd name="T8" fmla="*/ 2 w 34"/>
                <a:gd name="T9" fmla="*/ 32 h 47"/>
                <a:gd name="T10" fmla="*/ 14 w 34"/>
                <a:gd name="T11" fmla="*/ 13 h 47"/>
                <a:gd name="T12" fmla="*/ 31 w 34"/>
                <a:gd name="T13" fmla="*/ 9 h 47"/>
                <a:gd name="T14" fmla="*/ 25 w 34"/>
                <a:gd name="T1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5" y="33"/>
                  </a:moveTo>
                  <a:cubicBezTo>
                    <a:pt x="23" y="38"/>
                    <a:pt x="21" y="44"/>
                    <a:pt x="16" y="46"/>
                  </a:cubicBezTo>
                  <a:cubicBezTo>
                    <a:pt x="12" y="47"/>
                    <a:pt x="8" y="45"/>
                    <a:pt x="4" y="42"/>
                  </a:cubicBezTo>
                  <a:cubicBezTo>
                    <a:pt x="2" y="41"/>
                    <a:pt x="0" y="39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" y="25"/>
                    <a:pt x="9" y="19"/>
                    <a:pt x="14" y="13"/>
                  </a:cubicBezTo>
                  <a:cubicBezTo>
                    <a:pt x="18" y="8"/>
                    <a:pt x="26" y="0"/>
                    <a:pt x="31" y="9"/>
                  </a:cubicBezTo>
                  <a:cubicBezTo>
                    <a:pt x="34" y="14"/>
                    <a:pt x="27" y="28"/>
                    <a:pt x="25" y="33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7" name="ïślîďé"/>
            <p:cNvSpPr/>
            <p:nvPr/>
          </p:nvSpPr>
          <p:spPr bwMode="auto">
            <a:xfrm>
              <a:off x="5873750" y="4549775"/>
              <a:ext cx="131763" cy="13493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8" name="îṡľiďê"/>
            <p:cNvSpPr/>
            <p:nvPr/>
          </p:nvSpPr>
          <p:spPr bwMode="auto">
            <a:xfrm>
              <a:off x="5929313" y="3309938"/>
              <a:ext cx="579438" cy="531813"/>
            </a:xfrm>
            <a:custGeom>
              <a:avLst/>
              <a:gdLst>
                <a:gd name="T0" fmla="*/ 135 w 167"/>
                <a:gd name="T1" fmla="*/ 27 h 153"/>
                <a:gd name="T2" fmla="*/ 83 w 167"/>
                <a:gd name="T3" fmla="*/ 0 h 153"/>
                <a:gd name="T4" fmla="*/ 83 w 167"/>
                <a:gd name="T5" fmla="*/ 0 h 153"/>
                <a:gd name="T6" fmla="*/ 83 w 167"/>
                <a:gd name="T7" fmla="*/ 0 h 153"/>
                <a:gd name="T8" fmla="*/ 83 w 167"/>
                <a:gd name="T9" fmla="*/ 0 h 153"/>
                <a:gd name="T10" fmla="*/ 83 w 167"/>
                <a:gd name="T11" fmla="*/ 0 h 153"/>
                <a:gd name="T12" fmla="*/ 31 w 167"/>
                <a:gd name="T13" fmla="*/ 27 h 153"/>
                <a:gd name="T14" fmla="*/ 1 w 167"/>
                <a:gd name="T15" fmla="*/ 121 h 153"/>
                <a:gd name="T16" fmla="*/ 30 w 167"/>
                <a:gd name="T17" fmla="*/ 153 h 153"/>
                <a:gd name="T18" fmla="*/ 57 w 167"/>
                <a:gd name="T19" fmla="*/ 153 h 153"/>
                <a:gd name="T20" fmla="*/ 14 w 167"/>
                <a:gd name="T21" fmla="*/ 115 h 153"/>
                <a:gd name="T22" fmla="*/ 28 w 167"/>
                <a:gd name="T23" fmla="*/ 87 h 153"/>
                <a:gd name="T24" fmla="*/ 71 w 167"/>
                <a:gd name="T25" fmla="*/ 32 h 153"/>
                <a:gd name="T26" fmla="*/ 95 w 167"/>
                <a:gd name="T27" fmla="*/ 32 h 153"/>
                <a:gd name="T28" fmla="*/ 138 w 167"/>
                <a:gd name="T29" fmla="*/ 87 h 153"/>
                <a:gd name="T30" fmla="*/ 153 w 167"/>
                <a:gd name="T31" fmla="*/ 115 h 153"/>
                <a:gd name="T32" fmla="*/ 114 w 167"/>
                <a:gd name="T33" fmla="*/ 153 h 153"/>
                <a:gd name="T34" fmla="*/ 136 w 167"/>
                <a:gd name="T35" fmla="*/ 153 h 153"/>
                <a:gd name="T36" fmla="*/ 166 w 167"/>
                <a:gd name="T37" fmla="*/ 121 h 153"/>
                <a:gd name="T38" fmla="*/ 135 w 167"/>
                <a:gd name="T3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7" h="153">
                  <a:moveTo>
                    <a:pt x="135" y="27"/>
                  </a:moveTo>
                  <a:cubicBezTo>
                    <a:pt x="128" y="7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39" y="7"/>
                    <a:pt x="31" y="27"/>
                  </a:cubicBezTo>
                  <a:cubicBezTo>
                    <a:pt x="23" y="48"/>
                    <a:pt x="0" y="106"/>
                    <a:pt x="1" y="121"/>
                  </a:cubicBezTo>
                  <a:cubicBezTo>
                    <a:pt x="2" y="137"/>
                    <a:pt x="30" y="153"/>
                    <a:pt x="30" y="153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7" y="153"/>
                    <a:pt x="18" y="126"/>
                    <a:pt x="14" y="115"/>
                  </a:cubicBezTo>
                  <a:cubicBezTo>
                    <a:pt x="10" y="103"/>
                    <a:pt x="24" y="90"/>
                    <a:pt x="28" y="87"/>
                  </a:cubicBezTo>
                  <a:cubicBezTo>
                    <a:pt x="45" y="59"/>
                    <a:pt x="61" y="42"/>
                    <a:pt x="71" y="32"/>
                  </a:cubicBezTo>
                  <a:cubicBezTo>
                    <a:pt x="78" y="26"/>
                    <a:pt x="89" y="26"/>
                    <a:pt x="95" y="32"/>
                  </a:cubicBezTo>
                  <a:cubicBezTo>
                    <a:pt x="106" y="42"/>
                    <a:pt x="122" y="59"/>
                    <a:pt x="138" y="87"/>
                  </a:cubicBezTo>
                  <a:cubicBezTo>
                    <a:pt x="142" y="90"/>
                    <a:pt x="157" y="103"/>
                    <a:pt x="153" y="115"/>
                  </a:cubicBezTo>
                  <a:cubicBezTo>
                    <a:pt x="149" y="126"/>
                    <a:pt x="114" y="153"/>
                    <a:pt x="114" y="153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65" y="137"/>
                    <a:pt x="166" y="121"/>
                  </a:cubicBezTo>
                  <a:cubicBezTo>
                    <a:pt x="167" y="106"/>
                    <a:pt x="143" y="48"/>
                    <a:pt x="135" y="27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9" name="íśľïďe"/>
            <p:cNvSpPr/>
            <p:nvPr/>
          </p:nvSpPr>
          <p:spPr bwMode="auto">
            <a:xfrm>
              <a:off x="6446838" y="4556125"/>
              <a:ext cx="138113" cy="139700"/>
            </a:xfrm>
            <a:custGeom>
              <a:avLst/>
              <a:gdLst>
                <a:gd name="T0" fmla="*/ 39 w 40"/>
                <a:gd name="T1" fmla="*/ 21 h 40"/>
                <a:gd name="T2" fmla="*/ 21 w 40"/>
                <a:gd name="T3" fmla="*/ 1 h 40"/>
                <a:gd name="T4" fmla="*/ 1 w 40"/>
                <a:gd name="T5" fmla="*/ 19 h 40"/>
                <a:gd name="T6" fmla="*/ 19 w 40"/>
                <a:gd name="T7" fmla="*/ 39 h 40"/>
                <a:gd name="T8" fmla="*/ 39 w 40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9" y="21"/>
                  </a:moveTo>
                  <a:cubicBezTo>
                    <a:pt x="40" y="10"/>
                    <a:pt x="32" y="1"/>
                    <a:pt x="21" y="1"/>
                  </a:cubicBezTo>
                  <a:cubicBezTo>
                    <a:pt x="11" y="0"/>
                    <a:pt x="2" y="8"/>
                    <a:pt x="1" y="19"/>
                  </a:cubicBezTo>
                  <a:cubicBezTo>
                    <a:pt x="0" y="29"/>
                    <a:pt x="8" y="38"/>
                    <a:pt x="19" y="39"/>
                  </a:cubicBezTo>
                  <a:cubicBezTo>
                    <a:pt x="29" y="40"/>
                    <a:pt x="38" y="32"/>
                    <a:pt x="39" y="21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0" name="iṧļide"/>
            <p:cNvSpPr/>
            <p:nvPr/>
          </p:nvSpPr>
          <p:spPr bwMode="auto">
            <a:xfrm>
              <a:off x="6280150" y="4330700"/>
              <a:ext cx="204788" cy="344488"/>
            </a:xfrm>
            <a:custGeom>
              <a:avLst/>
              <a:gdLst>
                <a:gd name="T0" fmla="*/ 59 w 59"/>
                <a:gd name="T1" fmla="*/ 0 h 99"/>
                <a:gd name="T2" fmla="*/ 59 w 59"/>
                <a:gd name="T3" fmla="*/ 82 h 99"/>
                <a:gd name="T4" fmla="*/ 6 w 59"/>
                <a:gd name="T5" fmla="*/ 98 h 99"/>
                <a:gd name="T6" fmla="*/ 0 w 59"/>
                <a:gd name="T7" fmla="*/ 25 h 99"/>
                <a:gd name="T8" fmla="*/ 8 w 59"/>
                <a:gd name="T9" fmla="*/ 3 h 99"/>
                <a:gd name="T10" fmla="*/ 59 w 5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99">
                  <a:moveTo>
                    <a:pt x="59" y="0"/>
                  </a:move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13" y="99"/>
                    <a:pt x="6" y="98"/>
                  </a:cubicBezTo>
                  <a:cubicBezTo>
                    <a:pt x="0" y="97"/>
                    <a:pt x="0" y="25"/>
                    <a:pt x="0" y="25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1" name="î$liḓe"/>
            <p:cNvSpPr/>
            <p:nvPr/>
          </p:nvSpPr>
          <p:spPr bwMode="auto">
            <a:xfrm>
              <a:off x="5967413" y="4330700"/>
              <a:ext cx="207963" cy="344488"/>
            </a:xfrm>
            <a:custGeom>
              <a:avLst/>
              <a:gdLst>
                <a:gd name="T0" fmla="*/ 0 w 60"/>
                <a:gd name="T1" fmla="*/ 0 h 99"/>
                <a:gd name="T2" fmla="*/ 0 w 60"/>
                <a:gd name="T3" fmla="*/ 82 h 99"/>
                <a:gd name="T4" fmla="*/ 53 w 60"/>
                <a:gd name="T5" fmla="*/ 98 h 99"/>
                <a:gd name="T6" fmla="*/ 60 w 60"/>
                <a:gd name="T7" fmla="*/ 25 h 99"/>
                <a:gd name="T8" fmla="*/ 51 w 60"/>
                <a:gd name="T9" fmla="*/ 3 h 99"/>
                <a:gd name="T10" fmla="*/ 0 w 6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9">
                  <a:moveTo>
                    <a:pt x="0" y="0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47" y="99"/>
                    <a:pt x="53" y="98"/>
                  </a:cubicBezTo>
                  <a:cubicBezTo>
                    <a:pt x="60" y="97"/>
                    <a:pt x="60" y="25"/>
                    <a:pt x="60" y="25"/>
                  </a:cubicBezTo>
                  <a:cubicBezTo>
                    <a:pt x="51" y="3"/>
                    <a:pt x="51" y="3"/>
                    <a:pt x="51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2" name="ïŝliḍé"/>
            <p:cNvSpPr/>
            <p:nvPr/>
          </p:nvSpPr>
          <p:spPr bwMode="auto">
            <a:xfrm>
              <a:off x="5821363" y="5562600"/>
              <a:ext cx="211138" cy="323850"/>
            </a:xfrm>
            <a:custGeom>
              <a:avLst/>
              <a:gdLst>
                <a:gd name="T0" fmla="*/ 58 w 61"/>
                <a:gd name="T1" fmla="*/ 0 h 93"/>
                <a:gd name="T2" fmla="*/ 61 w 61"/>
                <a:gd name="T3" fmla="*/ 34 h 93"/>
                <a:gd name="T4" fmla="*/ 14 w 61"/>
                <a:gd name="T5" fmla="*/ 92 h 93"/>
                <a:gd name="T6" fmla="*/ 14 w 61"/>
                <a:gd name="T7" fmla="*/ 58 h 93"/>
                <a:gd name="T8" fmla="*/ 37 w 61"/>
                <a:gd name="T9" fmla="*/ 25 h 93"/>
                <a:gd name="T10" fmla="*/ 42 w 61"/>
                <a:gd name="T11" fmla="*/ 0 h 93"/>
                <a:gd name="T12" fmla="*/ 58 w 61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3">
                  <a:moveTo>
                    <a:pt x="58" y="0"/>
                  </a:move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27" y="90"/>
                    <a:pt x="14" y="92"/>
                  </a:cubicBezTo>
                  <a:cubicBezTo>
                    <a:pt x="0" y="93"/>
                    <a:pt x="6" y="69"/>
                    <a:pt x="14" y="58"/>
                  </a:cubicBezTo>
                  <a:cubicBezTo>
                    <a:pt x="22" y="47"/>
                    <a:pt x="37" y="25"/>
                    <a:pt x="37" y="25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3" name="ïśḻidé"/>
            <p:cNvSpPr/>
            <p:nvPr/>
          </p:nvSpPr>
          <p:spPr bwMode="auto">
            <a:xfrm>
              <a:off x="6370638" y="5562600"/>
              <a:ext cx="211138" cy="323850"/>
            </a:xfrm>
            <a:custGeom>
              <a:avLst/>
              <a:gdLst>
                <a:gd name="T0" fmla="*/ 4 w 61"/>
                <a:gd name="T1" fmla="*/ 0 h 93"/>
                <a:gd name="T2" fmla="*/ 0 w 61"/>
                <a:gd name="T3" fmla="*/ 34 h 93"/>
                <a:gd name="T4" fmla="*/ 48 w 61"/>
                <a:gd name="T5" fmla="*/ 92 h 93"/>
                <a:gd name="T6" fmla="*/ 48 w 61"/>
                <a:gd name="T7" fmla="*/ 58 h 93"/>
                <a:gd name="T8" fmla="*/ 25 w 61"/>
                <a:gd name="T9" fmla="*/ 25 h 93"/>
                <a:gd name="T10" fmla="*/ 19 w 61"/>
                <a:gd name="T11" fmla="*/ 0 h 93"/>
                <a:gd name="T12" fmla="*/ 4 w 61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3">
                  <a:moveTo>
                    <a:pt x="4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4" y="90"/>
                    <a:pt x="48" y="92"/>
                  </a:cubicBezTo>
                  <a:cubicBezTo>
                    <a:pt x="61" y="93"/>
                    <a:pt x="56" y="69"/>
                    <a:pt x="48" y="58"/>
                  </a:cubicBezTo>
                  <a:cubicBezTo>
                    <a:pt x="40" y="47"/>
                    <a:pt x="25" y="25"/>
                    <a:pt x="25" y="2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4" name="islïdé"/>
            <p:cNvSpPr/>
            <p:nvPr/>
          </p:nvSpPr>
          <p:spPr bwMode="auto">
            <a:xfrm>
              <a:off x="5800725" y="4359275"/>
              <a:ext cx="836613" cy="336550"/>
            </a:xfrm>
            <a:custGeom>
              <a:avLst/>
              <a:gdLst>
                <a:gd name="T0" fmla="*/ 37 w 241"/>
                <a:gd name="T1" fmla="*/ 97 h 97"/>
                <a:gd name="T2" fmla="*/ 211 w 241"/>
                <a:gd name="T3" fmla="*/ 97 h 97"/>
                <a:gd name="T4" fmla="*/ 224 w 241"/>
                <a:gd name="T5" fmla="*/ 86 h 97"/>
                <a:gd name="T6" fmla="*/ 239 w 241"/>
                <a:gd name="T7" fmla="*/ 23 h 97"/>
                <a:gd name="T8" fmla="*/ 219 w 241"/>
                <a:gd name="T9" fmla="*/ 0 h 97"/>
                <a:gd name="T10" fmla="*/ 21 w 241"/>
                <a:gd name="T11" fmla="*/ 2 h 97"/>
                <a:gd name="T12" fmla="*/ 2 w 241"/>
                <a:gd name="T13" fmla="*/ 25 h 97"/>
                <a:gd name="T14" fmla="*/ 24 w 241"/>
                <a:gd name="T15" fmla="*/ 88 h 97"/>
                <a:gd name="T16" fmla="*/ 37 w 241"/>
                <a:gd name="T1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97">
                  <a:moveTo>
                    <a:pt x="37" y="97"/>
                  </a:moveTo>
                  <a:cubicBezTo>
                    <a:pt x="211" y="97"/>
                    <a:pt x="211" y="97"/>
                    <a:pt x="211" y="97"/>
                  </a:cubicBezTo>
                  <a:cubicBezTo>
                    <a:pt x="217" y="97"/>
                    <a:pt x="223" y="92"/>
                    <a:pt x="224" y="8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41" y="11"/>
                    <a:pt x="232" y="0"/>
                    <a:pt x="219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9" y="2"/>
                    <a:pt x="0" y="13"/>
                    <a:pt x="2" y="25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6" y="93"/>
                    <a:pt x="31" y="97"/>
                    <a:pt x="37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5" name="ïṥ1îḑê"/>
            <p:cNvSpPr/>
            <p:nvPr/>
          </p:nvSpPr>
          <p:spPr bwMode="auto">
            <a:xfrm>
              <a:off x="5800725" y="4362450"/>
              <a:ext cx="496888" cy="333375"/>
            </a:xfrm>
            <a:custGeom>
              <a:avLst/>
              <a:gdLst>
                <a:gd name="T0" fmla="*/ 143 w 143"/>
                <a:gd name="T1" fmla="*/ 0 h 96"/>
                <a:gd name="T2" fmla="*/ 21 w 143"/>
                <a:gd name="T3" fmla="*/ 1 h 96"/>
                <a:gd name="T4" fmla="*/ 2 w 143"/>
                <a:gd name="T5" fmla="*/ 24 h 96"/>
                <a:gd name="T6" fmla="*/ 24 w 143"/>
                <a:gd name="T7" fmla="*/ 87 h 96"/>
                <a:gd name="T8" fmla="*/ 37 w 143"/>
                <a:gd name="T9" fmla="*/ 96 h 96"/>
                <a:gd name="T10" fmla="*/ 68 w 143"/>
                <a:gd name="T11" fmla="*/ 96 h 96"/>
                <a:gd name="T12" fmla="*/ 143 w 14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96">
                  <a:moveTo>
                    <a:pt x="14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9" y="1"/>
                    <a:pt x="0" y="12"/>
                    <a:pt x="2" y="24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6" y="92"/>
                    <a:pt x="31" y="96"/>
                    <a:pt x="37" y="96"/>
                  </a:cubicBezTo>
                  <a:cubicBezTo>
                    <a:pt x="68" y="96"/>
                    <a:pt x="68" y="96"/>
                    <a:pt x="68" y="96"/>
                  </a:cubicBezTo>
                  <a:lnTo>
                    <a:pt x="14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6" name="ïṧlidé"/>
            <p:cNvSpPr/>
            <p:nvPr/>
          </p:nvSpPr>
          <p:spPr bwMode="auto">
            <a:xfrm>
              <a:off x="6151563" y="4500563"/>
              <a:ext cx="120650" cy="111125"/>
            </a:xfrm>
            <a:prstGeom prst="ellipse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îṥḷîḍê"/>
          <p:cNvSpPr/>
          <p:nvPr/>
        </p:nvSpPr>
        <p:spPr bwMode="auto">
          <a:xfrm>
            <a:off x="5860897" y="1469086"/>
            <a:ext cx="470205" cy="393950"/>
          </a:xfrm>
          <a:custGeom>
            <a:avLst/>
            <a:gdLst>
              <a:gd name="connsiteX0" fmla="*/ 552739 w 609615"/>
              <a:gd name="connsiteY0" fmla="*/ 397213 h 510753"/>
              <a:gd name="connsiteX1" fmla="*/ 609615 w 609615"/>
              <a:gd name="connsiteY1" fmla="*/ 453983 h 510753"/>
              <a:gd name="connsiteX2" fmla="*/ 552739 w 609615"/>
              <a:gd name="connsiteY2" fmla="*/ 510753 h 510753"/>
              <a:gd name="connsiteX3" fmla="*/ 495863 w 609615"/>
              <a:gd name="connsiteY3" fmla="*/ 453983 h 510753"/>
              <a:gd name="connsiteX4" fmla="*/ 552739 w 609615"/>
              <a:gd name="connsiteY4" fmla="*/ 397213 h 510753"/>
              <a:gd name="connsiteX5" fmla="*/ 547870 w 609615"/>
              <a:gd name="connsiteY5" fmla="*/ 198571 h 510753"/>
              <a:gd name="connsiteX6" fmla="*/ 604746 w 609615"/>
              <a:gd name="connsiteY6" fmla="*/ 255341 h 510753"/>
              <a:gd name="connsiteX7" fmla="*/ 547870 w 609615"/>
              <a:gd name="connsiteY7" fmla="*/ 312111 h 510753"/>
              <a:gd name="connsiteX8" fmla="*/ 490994 w 609615"/>
              <a:gd name="connsiteY8" fmla="*/ 255341 h 510753"/>
              <a:gd name="connsiteX9" fmla="*/ 547870 w 609615"/>
              <a:gd name="connsiteY9" fmla="*/ 198571 h 510753"/>
              <a:gd name="connsiteX10" fmla="*/ 119644 w 609615"/>
              <a:gd name="connsiteY10" fmla="*/ 191797 h 510753"/>
              <a:gd name="connsiteX11" fmla="*/ 127891 w 609615"/>
              <a:gd name="connsiteY11" fmla="*/ 196674 h 510753"/>
              <a:gd name="connsiteX12" fmla="*/ 121502 w 609615"/>
              <a:gd name="connsiteY12" fmla="*/ 203292 h 510753"/>
              <a:gd name="connsiteX13" fmla="*/ 129982 w 609615"/>
              <a:gd name="connsiteY13" fmla="*/ 212233 h 510753"/>
              <a:gd name="connsiteX14" fmla="*/ 122664 w 609615"/>
              <a:gd name="connsiteY14" fmla="*/ 226050 h 510753"/>
              <a:gd name="connsiteX15" fmla="*/ 115462 w 609615"/>
              <a:gd name="connsiteY15" fmla="*/ 225702 h 510753"/>
              <a:gd name="connsiteX16" fmla="*/ 109306 w 609615"/>
              <a:gd name="connsiteY16" fmla="*/ 211652 h 510753"/>
              <a:gd name="connsiteX17" fmla="*/ 117669 w 609615"/>
              <a:gd name="connsiteY17" fmla="*/ 203176 h 510753"/>
              <a:gd name="connsiteX18" fmla="*/ 111513 w 609615"/>
              <a:gd name="connsiteY18" fmla="*/ 196441 h 510753"/>
              <a:gd name="connsiteX19" fmla="*/ 88250 w 609615"/>
              <a:gd name="connsiteY19" fmla="*/ 191374 h 510753"/>
              <a:gd name="connsiteX20" fmla="*/ 111272 w 609615"/>
              <a:gd name="connsiteY20" fmla="*/ 231774 h 510753"/>
              <a:gd name="connsiteX21" fmla="*/ 119760 w 609615"/>
              <a:gd name="connsiteY21" fmla="*/ 238160 h 510753"/>
              <a:gd name="connsiteX22" fmla="*/ 128364 w 609615"/>
              <a:gd name="connsiteY22" fmla="*/ 231891 h 510753"/>
              <a:gd name="connsiteX23" fmla="*/ 152316 w 609615"/>
              <a:gd name="connsiteY23" fmla="*/ 191490 h 510753"/>
              <a:gd name="connsiteX24" fmla="*/ 195918 w 609615"/>
              <a:gd name="connsiteY24" fmla="*/ 193812 h 510753"/>
              <a:gd name="connsiteX25" fmla="*/ 228241 w 609615"/>
              <a:gd name="connsiteY25" fmla="*/ 204725 h 510753"/>
              <a:gd name="connsiteX26" fmla="*/ 239287 w 609615"/>
              <a:gd name="connsiteY26" fmla="*/ 236302 h 510753"/>
              <a:gd name="connsiteX27" fmla="*/ 239287 w 609615"/>
              <a:gd name="connsiteY27" fmla="*/ 249653 h 510753"/>
              <a:gd name="connsiteX28" fmla="*/ 183360 w 609615"/>
              <a:gd name="connsiteY28" fmla="*/ 461987 h 510753"/>
              <a:gd name="connsiteX29" fmla="*/ 132433 w 609615"/>
              <a:gd name="connsiteY29" fmla="*/ 501227 h 510753"/>
              <a:gd name="connsiteX30" fmla="*/ 122085 w 609615"/>
              <a:gd name="connsiteY30" fmla="*/ 501227 h 510753"/>
              <a:gd name="connsiteX31" fmla="*/ 68949 w 609615"/>
              <a:gd name="connsiteY31" fmla="*/ 462568 h 510753"/>
              <a:gd name="connsiteX32" fmla="*/ 0 w 609615"/>
              <a:gd name="connsiteY32" fmla="*/ 249769 h 510753"/>
              <a:gd name="connsiteX33" fmla="*/ 0 w 609615"/>
              <a:gd name="connsiteY33" fmla="*/ 236302 h 510753"/>
              <a:gd name="connsiteX34" fmla="*/ 11046 w 609615"/>
              <a:gd name="connsiteY34" fmla="*/ 204725 h 510753"/>
              <a:gd name="connsiteX35" fmla="*/ 43369 w 609615"/>
              <a:gd name="connsiteY35" fmla="*/ 193812 h 510753"/>
              <a:gd name="connsiteX36" fmla="*/ 138106 w 609615"/>
              <a:gd name="connsiteY36" fmla="*/ 151894 h 510753"/>
              <a:gd name="connsiteX37" fmla="*/ 143448 w 609615"/>
              <a:gd name="connsiteY37" fmla="*/ 154218 h 510753"/>
              <a:gd name="connsiteX38" fmla="*/ 141125 w 609615"/>
              <a:gd name="connsiteY38" fmla="*/ 159679 h 510753"/>
              <a:gd name="connsiteX39" fmla="*/ 118014 w 609615"/>
              <a:gd name="connsiteY39" fmla="*/ 164559 h 510753"/>
              <a:gd name="connsiteX40" fmla="*/ 98271 w 609615"/>
              <a:gd name="connsiteY40" fmla="*/ 158982 h 510753"/>
              <a:gd name="connsiteX41" fmla="*/ 97691 w 609615"/>
              <a:gd name="connsiteY41" fmla="*/ 153172 h 510753"/>
              <a:gd name="connsiteX42" fmla="*/ 103497 w 609615"/>
              <a:gd name="connsiteY42" fmla="*/ 152591 h 510753"/>
              <a:gd name="connsiteX43" fmla="*/ 138106 w 609615"/>
              <a:gd name="connsiteY43" fmla="*/ 151894 h 510753"/>
              <a:gd name="connsiteX44" fmla="*/ 139648 w 609615"/>
              <a:gd name="connsiteY44" fmla="*/ 119739 h 510753"/>
              <a:gd name="connsiteX45" fmla="*/ 149316 w 609615"/>
              <a:gd name="connsiteY45" fmla="*/ 134921 h 510753"/>
              <a:gd name="connsiteX46" fmla="*/ 129981 w 609615"/>
              <a:gd name="connsiteY46" fmla="*/ 134921 h 510753"/>
              <a:gd name="connsiteX47" fmla="*/ 139648 w 609615"/>
              <a:gd name="connsiteY47" fmla="*/ 119739 h 510753"/>
              <a:gd name="connsiteX48" fmla="*/ 91170 w 609615"/>
              <a:gd name="connsiteY48" fmla="*/ 119739 h 510753"/>
              <a:gd name="connsiteX49" fmla="*/ 100838 w 609615"/>
              <a:gd name="connsiteY49" fmla="*/ 134921 h 510753"/>
              <a:gd name="connsiteX50" fmla="*/ 81503 w 609615"/>
              <a:gd name="connsiteY50" fmla="*/ 134921 h 510753"/>
              <a:gd name="connsiteX51" fmla="*/ 91170 w 609615"/>
              <a:gd name="connsiteY51" fmla="*/ 119739 h 510753"/>
              <a:gd name="connsiteX52" fmla="*/ 95591 w 609615"/>
              <a:gd name="connsiteY52" fmla="*/ 95554 h 510753"/>
              <a:gd name="connsiteX53" fmla="*/ 67686 w 609615"/>
              <a:gd name="connsiteY53" fmla="*/ 130042 h 510753"/>
              <a:gd name="connsiteX54" fmla="*/ 67686 w 609615"/>
              <a:gd name="connsiteY54" fmla="*/ 157679 h 510753"/>
              <a:gd name="connsiteX55" fmla="*/ 84313 w 609615"/>
              <a:gd name="connsiteY55" fmla="*/ 174168 h 510753"/>
              <a:gd name="connsiteX56" fmla="*/ 153379 w 609615"/>
              <a:gd name="connsiteY56" fmla="*/ 174168 h 510753"/>
              <a:gd name="connsiteX57" fmla="*/ 169890 w 609615"/>
              <a:gd name="connsiteY57" fmla="*/ 157562 h 510753"/>
              <a:gd name="connsiteX58" fmla="*/ 169890 w 609615"/>
              <a:gd name="connsiteY58" fmla="*/ 112043 h 510753"/>
              <a:gd name="connsiteX59" fmla="*/ 100359 w 609615"/>
              <a:gd name="connsiteY59" fmla="*/ 95554 h 510753"/>
              <a:gd name="connsiteX60" fmla="*/ 305807 w 609615"/>
              <a:gd name="connsiteY60" fmla="*/ 35565 h 510753"/>
              <a:gd name="connsiteX61" fmla="*/ 415442 w 609615"/>
              <a:gd name="connsiteY61" fmla="*/ 35565 h 510753"/>
              <a:gd name="connsiteX62" fmla="*/ 433695 w 609615"/>
              <a:gd name="connsiteY62" fmla="*/ 53792 h 510753"/>
              <a:gd name="connsiteX63" fmla="*/ 415442 w 609615"/>
              <a:gd name="connsiteY63" fmla="*/ 72018 h 510753"/>
              <a:gd name="connsiteX64" fmla="*/ 324060 w 609615"/>
              <a:gd name="connsiteY64" fmla="*/ 72018 h 510753"/>
              <a:gd name="connsiteX65" fmla="*/ 324060 w 609615"/>
              <a:gd name="connsiteY65" fmla="*/ 237103 h 510753"/>
              <a:gd name="connsiteX66" fmla="*/ 415442 w 609615"/>
              <a:gd name="connsiteY66" fmla="*/ 237103 h 510753"/>
              <a:gd name="connsiteX67" fmla="*/ 433695 w 609615"/>
              <a:gd name="connsiteY67" fmla="*/ 255330 h 510753"/>
              <a:gd name="connsiteX68" fmla="*/ 415442 w 609615"/>
              <a:gd name="connsiteY68" fmla="*/ 273556 h 510753"/>
              <a:gd name="connsiteX69" fmla="*/ 324060 w 609615"/>
              <a:gd name="connsiteY69" fmla="*/ 273556 h 510753"/>
              <a:gd name="connsiteX70" fmla="*/ 324060 w 609615"/>
              <a:gd name="connsiteY70" fmla="*/ 469290 h 510753"/>
              <a:gd name="connsiteX71" fmla="*/ 415442 w 609615"/>
              <a:gd name="connsiteY71" fmla="*/ 469290 h 510753"/>
              <a:gd name="connsiteX72" fmla="*/ 433695 w 609615"/>
              <a:gd name="connsiteY72" fmla="*/ 487516 h 510753"/>
              <a:gd name="connsiteX73" fmla="*/ 415442 w 609615"/>
              <a:gd name="connsiteY73" fmla="*/ 505743 h 510753"/>
              <a:gd name="connsiteX74" fmla="*/ 305807 w 609615"/>
              <a:gd name="connsiteY74" fmla="*/ 505743 h 510753"/>
              <a:gd name="connsiteX75" fmla="*/ 287554 w 609615"/>
              <a:gd name="connsiteY75" fmla="*/ 487516 h 510753"/>
              <a:gd name="connsiteX76" fmla="*/ 287554 w 609615"/>
              <a:gd name="connsiteY76" fmla="*/ 53792 h 510753"/>
              <a:gd name="connsiteX77" fmla="*/ 305807 w 609615"/>
              <a:gd name="connsiteY77" fmla="*/ 35565 h 510753"/>
              <a:gd name="connsiteX78" fmla="*/ 117102 w 609615"/>
              <a:gd name="connsiteY78" fmla="*/ 32037 h 510753"/>
              <a:gd name="connsiteX79" fmla="*/ 179890 w 609615"/>
              <a:gd name="connsiteY79" fmla="*/ 108676 h 510753"/>
              <a:gd name="connsiteX80" fmla="*/ 178262 w 609615"/>
              <a:gd name="connsiteY80" fmla="*/ 109373 h 510753"/>
              <a:gd name="connsiteX81" fmla="*/ 178262 w 609615"/>
              <a:gd name="connsiteY81" fmla="*/ 157679 h 510753"/>
              <a:gd name="connsiteX82" fmla="*/ 153379 w 609615"/>
              <a:gd name="connsiteY82" fmla="*/ 182412 h 510753"/>
              <a:gd name="connsiteX83" fmla="*/ 84313 w 609615"/>
              <a:gd name="connsiteY83" fmla="*/ 182412 h 510753"/>
              <a:gd name="connsiteX84" fmla="*/ 59430 w 609615"/>
              <a:gd name="connsiteY84" fmla="*/ 157562 h 510753"/>
              <a:gd name="connsiteX85" fmla="*/ 59430 w 609615"/>
              <a:gd name="connsiteY85" fmla="*/ 133642 h 510753"/>
              <a:gd name="connsiteX86" fmla="*/ 55593 w 609615"/>
              <a:gd name="connsiteY86" fmla="*/ 134803 h 510753"/>
              <a:gd name="connsiteX87" fmla="*/ 117102 w 609615"/>
              <a:gd name="connsiteY87" fmla="*/ 32037 h 510753"/>
              <a:gd name="connsiteX88" fmla="*/ 543107 w 609615"/>
              <a:gd name="connsiteY88" fmla="*/ 0 h 510753"/>
              <a:gd name="connsiteX89" fmla="*/ 599948 w 609615"/>
              <a:gd name="connsiteY89" fmla="*/ 56770 h 510753"/>
              <a:gd name="connsiteX90" fmla="*/ 543107 w 609615"/>
              <a:gd name="connsiteY90" fmla="*/ 113540 h 510753"/>
              <a:gd name="connsiteX91" fmla="*/ 486266 w 609615"/>
              <a:gd name="connsiteY91" fmla="*/ 56770 h 510753"/>
              <a:gd name="connsiteX92" fmla="*/ 543107 w 609615"/>
              <a:gd name="connsiteY92" fmla="*/ 0 h 5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9615" h="510753">
                <a:moveTo>
                  <a:pt x="552739" y="397213"/>
                </a:moveTo>
                <a:cubicBezTo>
                  <a:pt x="584151" y="397213"/>
                  <a:pt x="609615" y="422630"/>
                  <a:pt x="609615" y="453983"/>
                </a:cubicBezTo>
                <a:cubicBezTo>
                  <a:pt x="609615" y="485336"/>
                  <a:pt x="584151" y="510753"/>
                  <a:pt x="552739" y="510753"/>
                </a:cubicBezTo>
                <a:cubicBezTo>
                  <a:pt x="521327" y="510753"/>
                  <a:pt x="495863" y="485336"/>
                  <a:pt x="495863" y="453983"/>
                </a:cubicBezTo>
                <a:cubicBezTo>
                  <a:pt x="495863" y="422630"/>
                  <a:pt x="521327" y="397213"/>
                  <a:pt x="552739" y="397213"/>
                </a:cubicBezTo>
                <a:close/>
                <a:moveTo>
                  <a:pt x="547870" y="198571"/>
                </a:moveTo>
                <a:cubicBezTo>
                  <a:pt x="579282" y="198571"/>
                  <a:pt x="604746" y="223988"/>
                  <a:pt x="604746" y="255341"/>
                </a:cubicBezTo>
                <a:cubicBezTo>
                  <a:pt x="604746" y="286694"/>
                  <a:pt x="579282" y="312111"/>
                  <a:pt x="547870" y="312111"/>
                </a:cubicBezTo>
                <a:cubicBezTo>
                  <a:pt x="516458" y="312111"/>
                  <a:pt x="490994" y="286694"/>
                  <a:pt x="490994" y="255341"/>
                </a:cubicBezTo>
                <a:cubicBezTo>
                  <a:pt x="490994" y="223988"/>
                  <a:pt x="516458" y="198571"/>
                  <a:pt x="547870" y="198571"/>
                </a:cubicBezTo>
                <a:close/>
                <a:moveTo>
                  <a:pt x="119644" y="191797"/>
                </a:moveTo>
                <a:lnTo>
                  <a:pt x="127891" y="196674"/>
                </a:lnTo>
                <a:lnTo>
                  <a:pt x="121502" y="203292"/>
                </a:lnTo>
                <a:lnTo>
                  <a:pt x="129982" y="212233"/>
                </a:lnTo>
                <a:lnTo>
                  <a:pt x="122664" y="226050"/>
                </a:lnTo>
                <a:cubicBezTo>
                  <a:pt x="120573" y="230114"/>
                  <a:pt x="117321" y="229998"/>
                  <a:pt x="115462" y="225702"/>
                </a:cubicBezTo>
                <a:lnTo>
                  <a:pt x="109306" y="211652"/>
                </a:lnTo>
                <a:lnTo>
                  <a:pt x="117669" y="203176"/>
                </a:lnTo>
                <a:lnTo>
                  <a:pt x="111513" y="196441"/>
                </a:lnTo>
                <a:close/>
                <a:moveTo>
                  <a:pt x="88250" y="191374"/>
                </a:moveTo>
                <a:lnTo>
                  <a:pt x="111272" y="231774"/>
                </a:lnTo>
                <a:cubicBezTo>
                  <a:pt x="113597" y="235954"/>
                  <a:pt x="116620" y="238160"/>
                  <a:pt x="119760" y="238160"/>
                </a:cubicBezTo>
                <a:cubicBezTo>
                  <a:pt x="123015" y="238160"/>
                  <a:pt x="126038" y="235954"/>
                  <a:pt x="128364" y="231891"/>
                </a:cubicBezTo>
                <a:lnTo>
                  <a:pt x="152316" y="191490"/>
                </a:lnTo>
                <a:lnTo>
                  <a:pt x="195918" y="193812"/>
                </a:lnTo>
                <a:cubicBezTo>
                  <a:pt x="207894" y="194392"/>
                  <a:pt x="222195" y="199268"/>
                  <a:pt x="228241" y="204725"/>
                </a:cubicBezTo>
                <a:cubicBezTo>
                  <a:pt x="234520" y="210297"/>
                  <a:pt x="239287" y="224112"/>
                  <a:pt x="239287" y="236302"/>
                </a:cubicBezTo>
                <a:lnTo>
                  <a:pt x="239287" y="249653"/>
                </a:lnTo>
                <a:lnTo>
                  <a:pt x="183360" y="461987"/>
                </a:lnTo>
                <a:cubicBezTo>
                  <a:pt x="177663" y="483581"/>
                  <a:pt x="154874" y="501227"/>
                  <a:pt x="132433" y="501227"/>
                </a:cubicBezTo>
                <a:lnTo>
                  <a:pt x="122085" y="501227"/>
                </a:lnTo>
                <a:cubicBezTo>
                  <a:pt x="99645" y="501227"/>
                  <a:pt x="75925" y="483929"/>
                  <a:pt x="68949" y="462568"/>
                </a:cubicBezTo>
                <a:lnTo>
                  <a:pt x="0" y="249769"/>
                </a:lnTo>
                <a:lnTo>
                  <a:pt x="0" y="236302"/>
                </a:lnTo>
                <a:cubicBezTo>
                  <a:pt x="0" y="224112"/>
                  <a:pt x="4883" y="210297"/>
                  <a:pt x="11046" y="204725"/>
                </a:cubicBezTo>
                <a:cubicBezTo>
                  <a:pt x="17208" y="199268"/>
                  <a:pt x="31393" y="194509"/>
                  <a:pt x="43369" y="193812"/>
                </a:cubicBezTo>
                <a:close/>
                <a:moveTo>
                  <a:pt x="138106" y="151894"/>
                </a:moveTo>
                <a:cubicBezTo>
                  <a:pt x="140196" y="151081"/>
                  <a:pt x="142635" y="152127"/>
                  <a:pt x="143448" y="154218"/>
                </a:cubicBezTo>
                <a:cubicBezTo>
                  <a:pt x="144377" y="156426"/>
                  <a:pt x="143332" y="158866"/>
                  <a:pt x="141125" y="159679"/>
                </a:cubicBezTo>
                <a:cubicBezTo>
                  <a:pt x="131950" y="163281"/>
                  <a:pt x="124286" y="164559"/>
                  <a:pt x="118014" y="164559"/>
                </a:cubicBezTo>
                <a:cubicBezTo>
                  <a:pt x="105239" y="164559"/>
                  <a:pt x="98620" y="159330"/>
                  <a:pt x="98271" y="158982"/>
                </a:cubicBezTo>
                <a:cubicBezTo>
                  <a:pt x="96529" y="157588"/>
                  <a:pt x="96181" y="154915"/>
                  <a:pt x="97691" y="153172"/>
                </a:cubicBezTo>
                <a:cubicBezTo>
                  <a:pt x="99084" y="151430"/>
                  <a:pt x="101639" y="151081"/>
                  <a:pt x="103497" y="152591"/>
                </a:cubicBezTo>
                <a:cubicBezTo>
                  <a:pt x="103962" y="152940"/>
                  <a:pt x="114995" y="161073"/>
                  <a:pt x="138106" y="151894"/>
                </a:cubicBezTo>
                <a:close/>
                <a:moveTo>
                  <a:pt x="139648" y="119739"/>
                </a:moveTo>
                <a:cubicBezTo>
                  <a:pt x="147918" y="120435"/>
                  <a:pt x="149316" y="134921"/>
                  <a:pt x="149316" y="134921"/>
                </a:cubicBezTo>
                <a:lnTo>
                  <a:pt x="129981" y="134921"/>
                </a:lnTo>
                <a:cubicBezTo>
                  <a:pt x="129981" y="134921"/>
                  <a:pt x="131379" y="119044"/>
                  <a:pt x="139648" y="119739"/>
                </a:cubicBezTo>
                <a:close/>
                <a:moveTo>
                  <a:pt x="91170" y="119739"/>
                </a:moveTo>
                <a:cubicBezTo>
                  <a:pt x="99440" y="120435"/>
                  <a:pt x="100838" y="134921"/>
                  <a:pt x="100838" y="134921"/>
                </a:cubicBezTo>
                <a:lnTo>
                  <a:pt x="81503" y="134921"/>
                </a:lnTo>
                <a:cubicBezTo>
                  <a:pt x="81503" y="134921"/>
                  <a:pt x="82901" y="119044"/>
                  <a:pt x="91170" y="119739"/>
                </a:cubicBezTo>
                <a:close/>
                <a:moveTo>
                  <a:pt x="95591" y="95554"/>
                </a:moveTo>
                <a:cubicBezTo>
                  <a:pt x="92685" y="103451"/>
                  <a:pt x="84429" y="120752"/>
                  <a:pt x="67686" y="130042"/>
                </a:cubicBezTo>
                <a:lnTo>
                  <a:pt x="67686" y="157679"/>
                </a:lnTo>
                <a:cubicBezTo>
                  <a:pt x="67686" y="166736"/>
                  <a:pt x="75127" y="174168"/>
                  <a:pt x="84313" y="174168"/>
                </a:cubicBezTo>
                <a:lnTo>
                  <a:pt x="153379" y="174168"/>
                </a:lnTo>
                <a:cubicBezTo>
                  <a:pt x="162449" y="174168"/>
                  <a:pt x="169890" y="166736"/>
                  <a:pt x="169890" y="157562"/>
                </a:cubicBezTo>
                <a:lnTo>
                  <a:pt x="169890" y="112043"/>
                </a:lnTo>
                <a:cubicBezTo>
                  <a:pt x="153961" y="116340"/>
                  <a:pt x="122102" y="120752"/>
                  <a:pt x="100359" y="95554"/>
                </a:cubicBezTo>
                <a:close/>
                <a:moveTo>
                  <a:pt x="305807" y="35565"/>
                </a:moveTo>
                <a:lnTo>
                  <a:pt x="415442" y="35565"/>
                </a:lnTo>
                <a:cubicBezTo>
                  <a:pt x="425557" y="35565"/>
                  <a:pt x="433695" y="43692"/>
                  <a:pt x="433695" y="53792"/>
                </a:cubicBezTo>
                <a:cubicBezTo>
                  <a:pt x="433695" y="63892"/>
                  <a:pt x="425557" y="72018"/>
                  <a:pt x="415442" y="72018"/>
                </a:cubicBezTo>
                <a:lnTo>
                  <a:pt x="324060" y="72018"/>
                </a:lnTo>
                <a:lnTo>
                  <a:pt x="324060" y="237103"/>
                </a:lnTo>
                <a:lnTo>
                  <a:pt x="415442" y="237103"/>
                </a:lnTo>
                <a:cubicBezTo>
                  <a:pt x="425557" y="237103"/>
                  <a:pt x="433695" y="245346"/>
                  <a:pt x="433695" y="255330"/>
                </a:cubicBezTo>
                <a:cubicBezTo>
                  <a:pt x="433695" y="265430"/>
                  <a:pt x="425557" y="273556"/>
                  <a:pt x="415442" y="273556"/>
                </a:cubicBezTo>
                <a:lnTo>
                  <a:pt x="324060" y="273556"/>
                </a:lnTo>
                <a:lnTo>
                  <a:pt x="324060" y="469290"/>
                </a:lnTo>
                <a:lnTo>
                  <a:pt x="415442" y="469290"/>
                </a:lnTo>
                <a:cubicBezTo>
                  <a:pt x="425557" y="469290"/>
                  <a:pt x="433695" y="477416"/>
                  <a:pt x="433695" y="487516"/>
                </a:cubicBezTo>
                <a:cubicBezTo>
                  <a:pt x="433695" y="497617"/>
                  <a:pt x="425557" y="505743"/>
                  <a:pt x="415442" y="505743"/>
                </a:cubicBezTo>
                <a:lnTo>
                  <a:pt x="305807" y="505743"/>
                </a:lnTo>
                <a:cubicBezTo>
                  <a:pt x="295692" y="505743"/>
                  <a:pt x="287554" y="497617"/>
                  <a:pt x="287554" y="487516"/>
                </a:cubicBezTo>
                <a:lnTo>
                  <a:pt x="287554" y="53792"/>
                </a:lnTo>
                <a:cubicBezTo>
                  <a:pt x="287554" y="43692"/>
                  <a:pt x="295692" y="35565"/>
                  <a:pt x="305807" y="35565"/>
                </a:cubicBezTo>
                <a:close/>
                <a:moveTo>
                  <a:pt x="117102" y="32037"/>
                </a:moveTo>
                <a:cubicBezTo>
                  <a:pt x="195819" y="32037"/>
                  <a:pt x="179890" y="108676"/>
                  <a:pt x="179890" y="108676"/>
                </a:cubicBezTo>
                <a:cubicBezTo>
                  <a:pt x="179890" y="108676"/>
                  <a:pt x="179308" y="108908"/>
                  <a:pt x="178262" y="109373"/>
                </a:cubicBezTo>
                <a:lnTo>
                  <a:pt x="178262" y="157679"/>
                </a:lnTo>
                <a:cubicBezTo>
                  <a:pt x="178262" y="171381"/>
                  <a:pt x="167099" y="182412"/>
                  <a:pt x="153379" y="182412"/>
                </a:cubicBezTo>
                <a:lnTo>
                  <a:pt x="84313" y="182412"/>
                </a:lnTo>
                <a:cubicBezTo>
                  <a:pt x="70593" y="182412"/>
                  <a:pt x="59430" y="171265"/>
                  <a:pt x="59430" y="157562"/>
                </a:cubicBezTo>
                <a:lnTo>
                  <a:pt x="59430" y="133642"/>
                </a:lnTo>
                <a:cubicBezTo>
                  <a:pt x="58151" y="134106"/>
                  <a:pt x="56872" y="134571"/>
                  <a:pt x="55593" y="134803"/>
                </a:cubicBezTo>
                <a:cubicBezTo>
                  <a:pt x="55593" y="134803"/>
                  <a:pt x="34083" y="32153"/>
                  <a:pt x="117102" y="32037"/>
                </a:cubicBezTo>
                <a:close/>
                <a:moveTo>
                  <a:pt x="543107" y="0"/>
                </a:moveTo>
                <a:cubicBezTo>
                  <a:pt x="574499" y="0"/>
                  <a:pt x="599948" y="25417"/>
                  <a:pt x="599948" y="56770"/>
                </a:cubicBezTo>
                <a:cubicBezTo>
                  <a:pt x="599948" y="88123"/>
                  <a:pt x="574499" y="113540"/>
                  <a:pt x="543107" y="113540"/>
                </a:cubicBezTo>
                <a:cubicBezTo>
                  <a:pt x="511715" y="113540"/>
                  <a:pt x="486266" y="88123"/>
                  <a:pt x="486266" y="56770"/>
                </a:cubicBezTo>
                <a:cubicBezTo>
                  <a:pt x="486266" y="25417"/>
                  <a:pt x="511715" y="0"/>
                  <a:pt x="5431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38" name="iṣlíḑe"/>
          <p:cNvGrpSpPr/>
          <p:nvPr/>
        </p:nvGrpSpPr>
        <p:grpSpPr>
          <a:xfrm>
            <a:off x="4491439" y="1972944"/>
            <a:ext cx="3840739" cy="1748716"/>
            <a:chOff x="4276504" y="3290161"/>
            <a:chExt cx="4355215" cy="1982961"/>
          </a:xfrm>
        </p:grpSpPr>
        <p:sp>
          <p:nvSpPr>
            <p:cNvPr id="139" name="işliḓê"/>
            <p:cNvSpPr/>
            <p:nvPr/>
          </p:nvSpPr>
          <p:spPr bwMode="auto">
            <a:xfrm>
              <a:off x="4276504" y="3588101"/>
              <a:ext cx="4355215" cy="168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核心高并发访问，高命中率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（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feed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vector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99.5%+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）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marL="171450" indent="-171450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持续监控，恰当的分布式策略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（节点异常后：自动漂移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VS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多备份）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marL="171450" indent="-171450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40" name="iṡļïḋé"/>
            <p:cNvSpPr txBox="1"/>
            <p:nvPr/>
          </p:nvSpPr>
          <p:spPr bwMode="auto">
            <a:xfrm>
              <a:off x="4438658" y="3290161"/>
              <a:ext cx="331468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命中率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5" name="íṥļíḍè"/>
          <p:cNvGrpSpPr/>
          <p:nvPr/>
        </p:nvGrpSpPr>
        <p:grpSpPr>
          <a:xfrm>
            <a:off x="1308100" y="2803347"/>
            <a:ext cx="2971395" cy="2812931"/>
            <a:chOff x="660400" y="2668332"/>
            <a:chExt cx="3369420" cy="3189730"/>
          </a:xfrm>
        </p:grpSpPr>
        <p:grpSp>
          <p:nvGrpSpPr>
            <p:cNvPr id="133" name="ïsḷíḍè"/>
            <p:cNvGrpSpPr/>
            <p:nvPr/>
          </p:nvGrpSpPr>
          <p:grpSpPr>
            <a:xfrm>
              <a:off x="660400" y="3239684"/>
              <a:ext cx="3369420" cy="2618378"/>
              <a:chOff x="4438658" y="3290161"/>
              <a:chExt cx="3369420" cy="2618378"/>
            </a:xfrm>
          </p:grpSpPr>
          <p:sp>
            <p:nvSpPr>
              <p:cNvPr id="135" name="ïŝļíḋè"/>
              <p:cNvSpPr/>
              <p:nvPr/>
            </p:nvSpPr>
            <p:spPr bwMode="auto">
              <a:xfrm>
                <a:off x="4828350" y="3644173"/>
                <a:ext cx="2979728" cy="2264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峰值</a:t>
                </a:r>
                <a:r>
                  <a:rPr lang="en-US" altLang="zh-CN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&lt;=10w</a:t>
                </a: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：</a:t>
                </a:r>
                <a:endParaRPr lang="en-US" altLang="zh-CN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  </a:t>
                </a: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独立</a:t>
                </a:r>
                <a:r>
                  <a:rPr lang="en-US" altLang="zh-CN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cache</a:t>
                </a: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分池</a:t>
                </a:r>
                <a:endParaRPr lang="en-US" altLang="zh-CN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峰值</a:t>
                </a:r>
                <a:r>
                  <a:rPr lang="en-US" altLang="zh-CN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&gt;10-100w</a:t>
                </a: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：</a:t>
                </a:r>
                <a:r>
                  <a:rPr lang="en-US" altLang="zh-CN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cache</a:t>
                </a: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分层</a:t>
                </a:r>
                <a:endParaRPr lang="en-US" altLang="zh-CN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  远程</a:t>
                </a:r>
                <a:r>
                  <a:rPr lang="en-US" altLang="zh-CN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cache+</a:t>
                </a:r>
                <a:r>
                  <a:rPr lang="zh-CN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本地</a:t>
                </a:r>
                <a:r>
                  <a:rPr lang="en-US" altLang="zh-CN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cache</a:t>
                </a:r>
              </a:p>
              <a:p>
                <a:pPr marL="171450" indent="-1714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endParaRPr lang="en-US" altLang="zh-CN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36" name="iṩḻîḓè"/>
              <p:cNvSpPr txBox="1"/>
              <p:nvPr/>
            </p:nvSpPr>
            <p:spPr bwMode="auto">
              <a:xfrm>
                <a:off x="4438658" y="3290161"/>
                <a:ext cx="331468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读写峰值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134" name="îṣḻidè"/>
            <p:cNvSpPr/>
            <p:nvPr/>
          </p:nvSpPr>
          <p:spPr bwMode="auto">
            <a:xfrm>
              <a:off x="2051146" y="2668332"/>
              <a:ext cx="533190" cy="446721"/>
            </a:xfrm>
            <a:custGeom>
              <a:avLst/>
              <a:gdLst>
                <a:gd name="connsiteX0" fmla="*/ 552739 w 609615"/>
                <a:gd name="connsiteY0" fmla="*/ 397213 h 510753"/>
                <a:gd name="connsiteX1" fmla="*/ 609615 w 609615"/>
                <a:gd name="connsiteY1" fmla="*/ 453983 h 510753"/>
                <a:gd name="connsiteX2" fmla="*/ 552739 w 609615"/>
                <a:gd name="connsiteY2" fmla="*/ 510753 h 510753"/>
                <a:gd name="connsiteX3" fmla="*/ 495863 w 609615"/>
                <a:gd name="connsiteY3" fmla="*/ 453983 h 510753"/>
                <a:gd name="connsiteX4" fmla="*/ 552739 w 609615"/>
                <a:gd name="connsiteY4" fmla="*/ 397213 h 510753"/>
                <a:gd name="connsiteX5" fmla="*/ 547870 w 609615"/>
                <a:gd name="connsiteY5" fmla="*/ 198571 h 510753"/>
                <a:gd name="connsiteX6" fmla="*/ 604746 w 609615"/>
                <a:gd name="connsiteY6" fmla="*/ 255341 h 510753"/>
                <a:gd name="connsiteX7" fmla="*/ 547870 w 609615"/>
                <a:gd name="connsiteY7" fmla="*/ 312111 h 510753"/>
                <a:gd name="connsiteX8" fmla="*/ 490994 w 609615"/>
                <a:gd name="connsiteY8" fmla="*/ 255341 h 510753"/>
                <a:gd name="connsiteX9" fmla="*/ 547870 w 609615"/>
                <a:gd name="connsiteY9" fmla="*/ 198571 h 510753"/>
                <a:gd name="connsiteX10" fmla="*/ 119644 w 609615"/>
                <a:gd name="connsiteY10" fmla="*/ 191797 h 510753"/>
                <a:gd name="connsiteX11" fmla="*/ 127891 w 609615"/>
                <a:gd name="connsiteY11" fmla="*/ 196674 h 510753"/>
                <a:gd name="connsiteX12" fmla="*/ 121502 w 609615"/>
                <a:gd name="connsiteY12" fmla="*/ 203292 h 510753"/>
                <a:gd name="connsiteX13" fmla="*/ 129982 w 609615"/>
                <a:gd name="connsiteY13" fmla="*/ 212233 h 510753"/>
                <a:gd name="connsiteX14" fmla="*/ 122664 w 609615"/>
                <a:gd name="connsiteY14" fmla="*/ 226050 h 510753"/>
                <a:gd name="connsiteX15" fmla="*/ 115462 w 609615"/>
                <a:gd name="connsiteY15" fmla="*/ 225702 h 510753"/>
                <a:gd name="connsiteX16" fmla="*/ 109306 w 609615"/>
                <a:gd name="connsiteY16" fmla="*/ 211652 h 510753"/>
                <a:gd name="connsiteX17" fmla="*/ 117669 w 609615"/>
                <a:gd name="connsiteY17" fmla="*/ 203176 h 510753"/>
                <a:gd name="connsiteX18" fmla="*/ 111513 w 609615"/>
                <a:gd name="connsiteY18" fmla="*/ 196441 h 510753"/>
                <a:gd name="connsiteX19" fmla="*/ 88250 w 609615"/>
                <a:gd name="connsiteY19" fmla="*/ 191374 h 510753"/>
                <a:gd name="connsiteX20" fmla="*/ 111272 w 609615"/>
                <a:gd name="connsiteY20" fmla="*/ 231774 h 510753"/>
                <a:gd name="connsiteX21" fmla="*/ 119760 w 609615"/>
                <a:gd name="connsiteY21" fmla="*/ 238160 h 510753"/>
                <a:gd name="connsiteX22" fmla="*/ 128364 w 609615"/>
                <a:gd name="connsiteY22" fmla="*/ 231891 h 510753"/>
                <a:gd name="connsiteX23" fmla="*/ 152316 w 609615"/>
                <a:gd name="connsiteY23" fmla="*/ 191490 h 510753"/>
                <a:gd name="connsiteX24" fmla="*/ 195918 w 609615"/>
                <a:gd name="connsiteY24" fmla="*/ 193812 h 510753"/>
                <a:gd name="connsiteX25" fmla="*/ 228241 w 609615"/>
                <a:gd name="connsiteY25" fmla="*/ 204725 h 510753"/>
                <a:gd name="connsiteX26" fmla="*/ 239287 w 609615"/>
                <a:gd name="connsiteY26" fmla="*/ 236302 h 510753"/>
                <a:gd name="connsiteX27" fmla="*/ 239287 w 609615"/>
                <a:gd name="connsiteY27" fmla="*/ 249653 h 510753"/>
                <a:gd name="connsiteX28" fmla="*/ 183360 w 609615"/>
                <a:gd name="connsiteY28" fmla="*/ 461987 h 510753"/>
                <a:gd name="connsiteX29" fmla="*/ 132433 w 609615"/>
                <a:gd name="connsiteY29" fmla="*/ 501227 h 510753"/>
                <a:gd name="connsiteX30" fmla="*/ 122085 w 609615"/>
                <a:gd name="connsiteY30" fmla="*/ 501227 h 510753"/>
                <a:gd name="connsiteX31" fmla="*/ 68949 w 609615"/>
                <a:gd name="connsiteY31" fmla="*/ 462568 h 510753"/>
                <a:gd name="connsiteX32" fmla="*/ 0 w 609615"/>
                <a:gd name="connsiteY32" fmla="*/ 249769 h 510753"/>
                <a:gd name="connsiteX33" fmla="*/ 0 w 609615"/>
                <a:gd name="connsiteY33" fmla="*/ 236302 h 510753"/>
                <a:gd name="connsiteX34" fmla="*/ 11046 w 609615"/>
                <a:gd name="connsiteY34" fmla="*/ 204725 h 510753"/>
                <a:gd name="connsiteX35" fmla="*/ 43369 w 609615"/>
                <a:gd name="connsiteY35" fmla="*/ 193812 h 510753"/>
                <a:gd name="connsiteX36" fmla="*/ 138106 w 609615"/>
                <a:gd name="connsiteY36" fmla="*/ 151894 h 510753"/>
                <a:gd name="connsiteX37" fmla="*/ 143448 w 609615"/>
                <a:gd name="connsiteY37" fmla="*/ 154218 h 510753"/>
                <a:gd name="connsiteX38" fmla="*/ 141125 w 609615"/>
                <a:gd name="connsiteY38" fmla="*/ 159679 h 510753"/>
                <a:gd name="connsiteX39" fmla="*/ 118014 w 609615"/>
                <a:gd name="connsiteY39" fmla="*/ 164559 h 510753"/>
                <a:gd name="connsiteX40" fmla="*/ 98271 w 609615"/>
                <a:gd name="connsiteY40" fmla="*/ 158982 h 510753"/>
                <a:gd name="connsiteX41" fmla="*/ 97691 w 609615"/>
                <a:gd name="connsiteY41" fmla="*/ 153172 h 510753"/>
                <a:gd name="connsiteX42" fmla="*/ 103497 w 609615"/>
                <a:gd name="connsiteY42" fmla="*/ 152591 h 510753"/>
                <a:gd name="connsiteX43" fmla="*/ 138106 w 609615"/>
                <a:gd name="connsiteY43" fmla="*/ 151894 h 510753"/>
                <a:gd name="connsiteX44" fmla="*/ 139648 w 609615"/>
                <a:gd name="connsiteY44" fmla="*/ 119739 h 510753"/>
                <a:gd name="connsiteX45" fmla="*/ 149316 w 609615"/>
                <a:gd name="connsiteY45" fmla="*/ 134921 h 510753"/>
                <a:gd name="connsiteX46" fmla="*/ 129981 w 609615"/>
                <a:gd name="connsiteY46" fmla="*/ 134921 h 510753"/>
                <a:gd name="connsiteX47" fmla="*/ 139648 w 609615"/>
                <a:gd name="connsiteY47" fmla="*/ 119739 h 510753"/>
                <a:gd name="connsiteX48" fmla="*/ 91170 w 609615"/>
                <a:gd name="connsiteY48" fmla="*/ 119739 h 510753"/>
                <a:gd name="connsiteX49" fmla="*/ 100838 w 609615"/>
                <a:gd name="connsiteY49" fmla="*/ 134921 h 510753"/>
                <a:gd name="connsiteX50" fmla="*/ 81503 w 609615"/>
                <a:gd name="connsiteY50" fmla="*/ 134921 h 510753"/>
                <a:gd name="connsiteX51" fmla="*/ 91170 w 609615"/>
                <a:gd name="connsiteY51" fmla="*/ 119739 h 510753"/>
                <a:gd name="connsiteX52" fmla="*/ 95591 w 609615"/>
                <a:gd name="connsiteY52" fmla="*/ 95554 h 510753"/>
                <a:gd name="connsiteX53" fmla="*/ 67686 w 609615"/>
                <a:gd name="connsiteY53" fmla="*/ 130042 h 510753"/>
                <a:gd name="connsiteX54" fmla="*/ 67686 w 609615"/>
                <a:gd name="connsiteY54" fmla="*/ 157679 h 510753"/>
                <a:gd name="connsiteX55" fmla="*/ 84313 w 609615"/>
                <a:gd name="connsiteY55" fmla="*/ 174168 h 510753"/>
                <a:gd name="connsiteX56" fmla="*/ 153379 w 609615"/>
                <a:gd name="connsiteY56" fmla="*/ 174168 h 510753"/>
                <a:gd name="connsiteX57" fmla="*/ 169890 w 609615"/>
                <a:gd name="connsiteY57" fmla="*/ 157562 h 510753"/>
                <a:gd name="connsiteX58" fmla="*/ 169890 w 609615"/>
                <a:gd name="connsiteY58" fmla="*/ 112043 h 510753"/>
                <a:gd name="connsiteX59" fmla="*/ 100359 w 609615"/>
                <a:gd name="connsiteY59" fmla="*/ 95554 h 510753"/>
                <a:gd name="connsiteX60" fmla="*/ 305807 w 609615"/>
                <a:gd name="connsiteY60" fmla="*/ 35565 h 510753"/>
                <a:gd name="connsiteX61" fmla="*/ 415442 w 609615"/>
                <a:gd name="connsiteY61" fmla="*/ 35565 h 510753"/>
                <a:gd name="connsiteX62" fmla="*/ 433695 w 609615"/>
                <a:gd name="connsiteY62" fmla="*/ 53792 h 510753"/>
                <a:gd name="connsiteX63" fmla="*/ 415442 w 609615"/>
                <a:gd name="connsiteY63" fmla="*/ 72018 h 510753"/>
                <a:gd name="connsiteX64" fmla="*/ 324060 w 609615"/>
                <a:gd name="connsiteY64" fmla="*/ 72018 h 510753"/>
                <a:gd name="connsiteX65" fmla="*/ 324060 w 609615"/>
                <a:gd name="connsiteY65" fmla="*/ 237103 h 510753"/>
                <a:gd name="connsiteX66" fmla="*/ 415442 w 609615"/>
                <a:gd name="connsiteY66" fmla="*/ 237103 h 510753"/>
                <a:gd name="connsiteX67" fmla="*/ 433695 w 609615"/>
                <a:gd name="connsiteY67" fmla="*/ 255330 h 510753"/>
                <a:gd name="connsiteX68" fmla="*/ 415442 w 609615"/>
                <a:gd name="connsiteY68" fmla="*/ 273556 h 510753"/>
                <a:gd name="connsiteX69" fmla="*/ 324060 w 609615"/>
                <a:gd name="connsiteY69" fmla="*/ 273556 h 510753"/>
                <a:gd name="connsiteX70" fmla="*/ 324060 w 609615"/>
                <a:gd name="connsiteY70" fmla="*/ 469290 h 510753"/>
                <a:gd name="connsiteX71" fmla="*/ 415442 w 609615"/>
                <a:gd name="connsiteY71" fmla="*/ 469290 h 510753"/>
                <a:gd name="connsiteX72" fmla="*/ 433695 w 609615"/>
                <a:gd name="connsiteY72" fmla="*/ 487516 h 510753"/>
                <a:gd name="connsiteX73" fmla="*/ 415442 w 609615"/>
                <a:gd name="connsiteY73" fmla="*/ 505743 h 510753"/>
                <a:gd name="connsiteX74" fmla="*/ 305807 w 609615"/>
                <a:gd name="connsiteY74" fmla="*/ 505743 h 510753"/>
                <a:gd name="connsiteX75" fmla="*/ 287554 w 609615"/>
                <a:gd name="connsiteY75" fmla="*/ 487516 h 510753"/>
                <a:gd name="connsiteX76" fmla="*/ 287554 w 609615"/>
                <a:gd name="connsiteY76" fmla="*/ 53792 h 510753"/>
                <a:gd name="connsiteX77" fmla="*/ 305807 w 609615"/>
                <a:gd name="connsiteY77" fmla="*/ 35565 h 510753"/>
                <a:gd name="connsiteX78" fmla="*/ 117102 w 609615"/>
                <a:gd name="connsiteY78" fmla="*/ 32037 h 510753"/>
                <a:gd name="connsiteX79" fmla="*/ 179890 w 609615"/>
                <a:gd name="connsiteY79" fmla="*/ 108676 h 510753"/>
                <a:gd name="connsiteX80" fmla="*/ 178262 w 609615"/>
                <a:gd name="connsiteY80" fmla="*/ 109373 h 510753"/>
                <a:gd name="connsiteX81" fmla="*/ 178262 w 609615"/>
                <a:gd name="connsiteY81" fmla="*/ 157679 h 510753"/>
                <a:gd name="connsiteX82" fmla="*/ 153379 w 609615"/>
                <a:gd name="connsiteY82" fmla="*/ 182412 h 510753"/>
                <a:gd name="connsiteX83" fmla="*/ 84313 w 609615"/>
                <a:gd name="connsiteY83" fmla="*/ 182412 h 510753"/>
                <a:gd name="connsiteX84" fmla="*/ 59430 w 609615"/>
                <a:gd name="connsiteY84" fmla="*/ 157562 h 510753"/>
                <a:gd name="connsiteX85" fmla="*/ 59430 w 609615"/>
                <a:gd name="connsiteY85" fmla="*/ 133642 h 510753"/>
                <a:gd name="connsiteX86" fmla="*/ 55593 w 609615"/>
                <a:gd name="connsiteY86" fmla="*/ 134803 h 510753"/>
                <a:gd name="connsiteX87" fmla="*/ 117102 w 609615"/>
                <a:gd name="connsiteY87" fmla="*/ 32037 h 510753"/>
                <a:gd name="connsiteX88" fmla="*/ 543107 w 609615"/>
                <a:gd name="connsiteY88" fmla="*/ 0 h 510753"/>
                <a:gd name="connsiteX89" fmla="*/ 599948 w 609615"/>
                <a:gd name="connsiteY89" fmla="*/ 56770 h 510753"/>
                <a:gd name="connsiteX90" fmla="*/ 543107 w 609615"/>
                <a:gd name="connsiteY90" fmla="*/ 113540 h 510753"/>
                <a:gd name="connsiteX91" fmla="*/ 486266 w 609615"/>
                <a:gd name="connsiteY91" fmla="*/ 56770 h 510753"/>
                <a:gd name="connsiteX92" fmla="*/ 543107 w 609615"/>
                <a:gd name="connsiteY92" fmla="*/ 0 h 51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09615" h="510753">
                  <a:moveTo>
                    <a:pt x="552739" y="397213"/>
                  </a:moveTo>
                  <a:cubicBezTo>
                    <a:pt x="584151" y="397213"/>
                    <a:pt x="609615" y="422630"/>
                    <a:pt x="609615" y="453983"/>
                  </a:cubicBezTo>
                  <a:cubicBezTo>
                    <a:pt x="609615" y="485336"/>
                    <a:pt x="584151" y="510753"/>
                    <a:pt x="552739" y="510753"/>
                  </a:cubicBezTo>
                  <a:cubicBezTo>
                    <a:pt x="521327" y="510753"/>
                    <a:pt x="495863" y="485336"/>
                    <a:pt x="495863" y="453983"/>
                  </a:cubicBezTo>
                  <a:cubicBezTo>
                    <a:pt x="495863" y="422630"/>
                    <a:pt x="521327" y="397213"/>
                    <a:pt x="552739" y="397213"/>
                  </a:cubicBezTo>
                  <a:close/>
                  <a:moveTo>
                    <a:pt x="547870" y="198571"/>
                  </a:moveTo>
                  <a:cubicBezTo>
                    <a:pt x="579282" y="198571"/>
                    <a:pt x="604746" y="223988"/>
                    <a:pt x="604746" y="255341"/>
                  </a:cubicBezTo>
                  <a:cubicBezTo>
                    <a:pt x="604746" y="286694"/>
                    <a:pt x="579282" y="312111"/>
                    <a:pt x="547870" y="312111"/>
                  </a:cubicBezTo>
                  <a:cubicBezTo>
                    <a:pt x="516458" y="312111"/>
                    <a:pt x="490994" y="286694"/>
                    <a:pt x="490994" y="255341"/>
                  </a:cubicBezTo>
                  <a:cubicBezTo>
                    <a:pt x="490994" y="223988"/>
                    <a:pt x="516458" y="198571"/>
                    <a:pt x="547870" y="198571"/>
                  </a:cubicBezTo>
                  <a:close/>
                  <a:moveTo>
                    <a:pt x="119644" y="191797"/>
                  </a:moveTo>
                  <a:lnTo>
                    <a:pt x="127891" y="196674"/>
                  </a:lnTo>
                  <a:lnTo>
                    <a:pt x="121502" y="203292"/>
                  </a:lnTo>
                  <a:lnTo>
                    <a:pt x="129982" y="212233"/>
                  </a:lnTo>
                  <a:lnTo>
                    <a:pt x="122664" y="226050"/>
                  </a:lnTo>
                  <a:cubicBezTo>
                    <a:pt x="120573" y="230114"/>
                    <a:pt x="117321" y="229998"/>
                    <a:pt x="115462" y="225702"/>
                  </a:cubicBezTo>
                  <a:lnTo>
                    <a:pt x="109306" y="211652"/>
                  </a:lnTo>
                  <a:lnTo>
                    <a:pt x="117669" y="203176"/>
                  </a:lnTo>
                  <a:lnTo>
                    <a:pt x="111513" y="196441"/>
                  </a:lnTo>
                  <a:close/>
                  <a:moveTo>
                    <a:pt x="88250" y="191374"/>
                  </a:moveTo>
                  <a:lnTo>
                    <a:pt x="111272" y="231774"/>
                  </a:lnTo>
                  <a:cubicBezTo>
                    <a:pt x="113597" y="235954"/>
                    <a:pt x="116620" y="238160"/>
                    <a:pt x="119760" y="238160"/>
                  </a:cubicBezTo>
                  <a:cubicBezTo>
                    <a:pt x="123015" y="238160"/>
                    <a:pt x="126038" y="235954"/>
                    <a:pt x="128364" y="231891"/>
                  </a:cubicBezTo>
                  <a:lnTo>
                    <a:pt x="152316" y="191490"/>
                  </a:lnTo>
                  <a:lnTo>
                    <a:pt x="195918" y="193812"/>
                  </a:lnTo>
                  <a:cubicBezTo>
                    <a:pt x="207894" y="194392"/>
                    <a:pt x="222195" y="199268"/>
                    <a:pt x="228241" y="204725"/>
                  </a:cubicBezTo>
                  <a:cubicBezTo>
                    <a:pt x="234520" y="210297"/>
                    <a:pt x="239287" y="224112"/>
                    <a:pt x="239287" y="236302"/>
                  </a:cubicBezTo>
                  <a:lnTo>
                    <a:pt x="239287" y="249653"/>
                  </a:lnTo>
                  <a:lnTo>
                    <a:pt x="183360" y="461987"/>
                  </a:lnTo>
                  <a:cubicBezTo>
                    <a:pt x="177663" y="483581"/>
                    <a:pt x="154874" y="501227"/>
                    <a:pt x="132433" y="501227"/>
                  </a:cubicBezTo>
                  <a:lnTo>
                    <a:pt x="122085" y="501227"/>
                  </a:lnTo>
                  <a:cubicBezTo>
                    <a:pt x="99645" y="501227"/>
                    <a:pt x="75925" y="483929"/>
                    <a:pt x="68949" y="462568"/>
                  </a:cubicBezTo>
                  <a:lnTo>
                    <a:pt x="0" y="249769"/>
                  </a:lnTo>
                  <a:lnTo>
                    <a:pt x="0" y="236302"/>
                  </a:lnTo>
                  <a:cubicBezTo>
                    <a:pt x="0" y="224112"/>
                    <a:pt x="4883" y="210297"/>
                    <a:pt x="11046" y="204725"/>
                  </a:cubicBezTo>
                  <a:cubicBezTo>
                    <a:pt x="17208" y="199268"/>
                    <a:pt x="31393" y="194509"/>
                    <a:pt x="43369" y="193812"/>
                  </a:cubicBezTo>
                  <a:close/>
                  <a:moveTo>
                    <a:pt x="138106" y="151894"/>
                  </a:moveTo>
                  <a:cubicBezTo>
                    <a:pt x="140196" y="151081"/>
                    <a:pt x="142635" y="152127"/>
                    <a:pt x="143448" y="154218"/>
                  </a:cubicBezTo>
                  <a:cubicBezTo>
                    <a:pt x="144377" y="156426"/>
                    <a:pt x="143332" y="158866"/>
                    <a:pt x="141125" y="159679"/>
                  </a:cubicBezTo>
                  <a:cubicBezTo>
                    <a:pt x="131950" y="163281"/>
                    <a:pt x="124286" y="164559"/>
                    <a:pt x="118014" y="164559"/>
                  </a:cubicBezTo>
                  <a:cubicBezTo>
                    <a:pt x="105239" y="164559"/>
                    <a:pt x="98620" y="159330"/>
                    <a:pt x="98271" y="158982"/>
                  </a:cubicBezTo>
                  <a:cubicBezTo>
                    <a:pt x="96529" y="157588"/>
                    <a:pt x="96181" y="154915"/>
                    <a:pt x="97691" y="153172"/>
                  </a:cubicBezTo>
                  <a:cubicBezTo>
                    <a:pt x="99084" y="151430"/>
                    <a:pt x="101639" y="151081"/>
                    <a:pt x="103497" y="152591"/>
                  </a:cubicBezTo>
                  <a:cubicBezTo>
                    <a:pt x="103962" y="152940"/>
                    <a:pt x="114995" y="161073"/>
                    <a:pt x="138106" y="151894"/>
                  </a:cubicBezTo>
                  <a:close/>
                  <a:moveTo>
                    <a:pt x="139648" y="119739"/>
                  </a:moveTo>
                  <a:cubicBezTo>
                    <a:pt x="147918" y="120435"/>
                    <a:pt x="149316" y="134921"/>
                    <a:pt x="149316" y="134921"/>
                  </a:cubicBezTo>
                  <a:lnTo>
                    <a:pt x="129981" y="134921"/>
                  </a:lnTo>
                  <a:cubicBezTo>
                    <a:pt x="129981" y="134921"/>
                    <a:pt x="131379" y="119044"/>
                    <a:pt x="139648" y="119739"/>
                  </a:cubicBezTo>
                  <a:close/>
                  <a:moveTo>
                    <a:pt x="91170" y="119739"/>
                  </a:moveTo>
                  <a:cubicBezTo>
                    <a:pt x="99440" y="120435"/>
                    <a:pt x="100838" y="134921"/>
                    <a:pt x="100838" y="134921"/>
                  </a:cubicBezTo>
                  <a:lnTo>
                    <a:pt x="81503" y="134921"/>
                  </a:lnTo>
                  <a:cubicBezTo>
                    <a:pt x="81503" y="134921"/>
                    <a:pt x="82901" y="119044"/>
                    <a:pt x="91170" y="119739"/>
                  </a:cubicBezTo>
                  <a:close/>
                  <a:moveTo>
                    <a:pt x="95591" y="95554"/>
                  </a:moveTo>
                  <a:cubicBezTo>
                    <a:pt x="92685" y="103451"/>
                    <a:pt x="84429" y="120752"/>
                    <a:pt x="67686" y="130042"/>
                  </a:cubicBezTo>
                  <a:lnTo>
                    <a:pt x="67686" y="157679"/>
                  </a:lnTo>
                  <a:cubicBezTo>
                    <a:pt x="67686" y="166736"/>
                    <a:pt x="75127" y="174168"/>
                    <a:pt x="84313" y="174168"/>
                  </a:cubicBezTo>
                  <a:lnTo>
                    <a:pt x="153379" y="174168"/>
                  </a:lnTo>
                  <a:cubicBezTo>
                    <a:pt x="162449" y="174168"/>
                    <a:pt x="169890" y="166736"/>
                    <a:pt x="169890" y="157562"/>
                  </a:cubicBezTo>
                  <a:lnTo>
                    <a:pt x="169890" y="112043"/>
                  </a:lnTo>
                  <a:cubicBezTo>
                    <a:pt x="153961" y="116340"/>
                    <a:pt x="122102" y="120752"/>
                    <a:pt x="100359" y="95554"/>
                  </a:cubicBezTo>
                  <a:close/>
                  <a:moveTo>
                    <a:pt x="305807" y="35565"/>
                  </a:moveTo>
                  <a:lnTo>
                    <a:pt x="415442" y="35565"/>
                  </a:lnTo>
                  <a:cubicBezTo>
                    <a:pt x="425557" y="35565"/>
                    <a:pt x="433695" y="43692"/>
                    <a:pt x="433695" y="53792"/>
                  </a:cubicBezTo>
                  <a:cubicBezTo>
                    <a:pt x="433695" y="63892"/>
                    <a:pt x="425557" y="72018"/>
                    <a:pt x="415442" y="72018"/>
                  </a:cubicBezTo>
                  <a:lnTo>
                    <a:pt x="324060" y="72018"/>
                  </a:lnTo>
                  <a:lnTo>
                    <a:pt x="324060" y="237103"/>
                  </a:lnTo>
                  <a:lnTo>
                    <a:pt x="415442" y="237103"/>
                  </a:lnTo>
                  <a:cubicBezTo>
                    <a:pt x="425557" y="237103"/>
                    <a:pt x="433695" y="245346"/>
                    <a:pt x="433695" y="255330"/>
                  </a:cubicBezTo>
                  <a:cubicBezTo>
                    <a:pt x="433695" y="265430"/>
                    <a:pt x="425557" y="273556"/>
                    <a:pt x="415442" y="273556"/>
                  </a:cubicBezTo>
                  <a:lnTo>
                    <a:pt x="324060" y="273556"/>
                  </a:lnTo>
                  <a:lnTo>
                    <a:pt x="324060" y="469290"/>
                  </a:lnTo>
                  <a:lnTo>
                    <a:pt x="415442" y="469290"/>
                  </a:lnTo>
                  <a:cubicBezTo>
                    <a:pt x="425557" y="469290"/>
                    <a:pt x="433695" y="477416"/>
                    <a:pt x="433695" y="487516"/>
                  </a:cubicBezTo>
                  <a:cubicBezTo>
                    <a:pt x="433695" y="497617"/>
                    <a:pt x="425557" y="505743"/>
                    <a:pt x="415442" y="505743"/>
                  </a:cubicBezTo>
                  <a:lnTo>
                    <a:pt x="305807" y="505743"/>
                  </a:lnTo>
                  <a:cubicBezTo>
                    <a:pt x="295692" y="505743"/>
                    <a:pt x="287554" y="497617"/>
                    <a:pt x="287554" y="487516"/>
                  </a:cubicBezTo>
                  <a:lnTo>
                    <a:pt x="287554" y="53792"/>
                  </a:lnTo>
                  <a:cubicBezTo>
                    <a:pt x="287554" y="43692"/>
                    <a:pt x="295692" y="35565"/>
                    <a:pt x="305807" y="35565"/>
                  </a:cubicBezTo>
                  <a:close/>
                  <a:moveTo>
                    <a:pt x="117102" y="32037"/>
                  </a:moveTo>
                  <a:cubicBezTo>
                    <a:pt x="195819" y="32037"/>
                    <a:pt x="179890" y="108676"/>
                    <a:pt x="179890" y="108676"/>
                  </a:cubicBezTo>
                  <a:cubicBezTo>
                    <a:pt x="179890" y="108676"/>
                    <a:pt x="179308" y="108908"/>
                    <a:pt x="178262" y="109373"/>
                  </a:cubicBezTo>
                  <a:lnTo>
                    <a:pt x="178262" y="157679"/>
                  </a:lnTo>
                  <a:cubicBezTo>
                    <a:pt x="178262" y="171381"/>
                    <a:pt x="167099" y="182412"/>
                    <a:pt x="153379" y="182412"/>
                  </a:cubicBezTo>
                  <a:lnTo>
                    <a:pt x="84313" y="182412"/>
                  </a:lnTo>
                  <a:cubicBezTo>
                    <a:pt x="70593" y="182412"/>
                    <a:pt x="59430" y="171265"/>
                    <a:pt x="59430" y="157562"/>
                  </a:cubicBezTo>
                  <a:lnTo>
                    <a:pt x="59430" y="133642"/>
                  </a:lnTo>
                  <a:cubicBezTo>
                    <a:pt x="58151" y="134106"/>
                    <a:pt x="56872" y="134571"/>
                    <a:pt x="55593" y="134803"/>
                  </a:cubicBezTo>
                  <a:cubicBezTo>
                    <a:pt x="55593" y="134803"/>
                    <a:pt x="34083" y="32153"/>
                    <a:pt x="117102" y="32037"/>
                  </a:cubicBezTo>
                  <a:close/>
                  <a:moveTo>
                    <a:pt x="543107" y="0"/>
                  </a:moveTo>
                  <a:cubicBezTo>
                    <a:pt x="574499" y="0"/>
                    <a:pt x="599948" y="25417"/>
                    <a:pt x="599948" y="56770"/>
                  </a:cubicBezTo>
                  <a:cubicBezTo>
                    <a:pt x="599948" y="88123"/>
                    <a:pt x="574499" y="113540"/>
                    <a:pt x="543107" y="113540"/>
                  </a:cubicBezTo>
                  <a:cubicBezTo>
                    <a:pt x="511715" y="113540"/>
                    <a:pt x="486266" y="88123"/>
                    <a:pt x="486266" y="56770"/>
                  </a:cubicBezTo>
                  <a:cubicBezTo>
                    <a:pt x="486266" y="25417"/>
                    <a:pt x="511715" y="0"/>
                    <a:pt x="54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zh-CN" altLang="en-US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6" name="iṣļiďê"/>
          <p:cNvGrpSpPr/>
          <p:nvPr/>
        </p:nvGrpSpPr>
        <p:grpSpPr>
          <a:xfrm>
            <a:off x="7960776" y="2803347"/>
            <a:ext cx="2923124" cy="3326738"/>
            <a:chOff x="8204217" y="2668332"/>
            <a:chExt cx="3314683" cy="3772362"/>
          </a:xfrm>
        </p:grpSpPr>
        <p:sp>
          <p:nvSpPr>
            <p:cNvPr id="129" name="ïṧḷiḍè"/>
            <p:cNvSpPr/>
            <p:nvPr/>
          </p:nvSpPr>
          <p:spPr bwMode="auto">
            <a:xfrm>
              <a:off x="9594963" y="2668332"/>
              <a:ext cx="533190" cy="446721"/>
            </a:xfrm>
            <a:custGeom>
              <a:avLst/>
              <a:gdLst>
                <a:gd name="connsiteX0" fmla="*/ 552739 w 609615"/>
                <a:gd name="connsiteY0" fmla="*/ 397213 h 510753"/>
                <a:gd name="connsiteX1" fmla="*/ 609615 w 609615"/>
                <a:gd name="connsiteY1" fmla="*/ 453983 h 510753"/>
                <a:gd name="connsiteX2" fmla="*/ 552739 w 609615"/>
                <a:gd name="connsiteY2" fmla="*/ 510753 h 510753"/>
                <a:gd name="connsiteX3" fmla="*/ 495863 w 609615"/>
                <a:gd name="connsiteY3" fmla="*/ 453983 h 510753"/>
                <a:gd name="connsiteX4" fmla="*/ 552739 w 609615"/>
                <a:gd name="connsiteY4" fmla="*/ 397213 h 510753"/>
                <a:gd name="connsiteX5" fmla="*/ 547870 w 609615"/>
                <a:gd name="connsiteY5" fmla="*/ 198571 h 510753"/>
                <a:gd name="connsiteX6" fmla="*/ 604746 w 609615"/>
                <a:gd name="connsiteY6" fmla="*/ 255341 h 510753"/>
                <a:gd name="connsiteX7" fmla="*/ 547870 w 609615"/>
                <a:gd name="connsiteY7" fmla="*/ 312111 h 510753"/>
                <a:gd name="connsiteX8" fmla="*/ 490994 w 609615"/>
                <a:gd name="connsiteY8" fmla="*/ 255341 h 510753"/>
                <a:gd name="connsiteX9" fmla="*/ 547870 w 609615"/>
                <a:gd name="connsiteY9" fmla="*/ 198571 h 510753"/>
                <a:gd name="connsiteX10" fmla="*/ 119644 w 609615"/>
                <a:gd name="connsiteY10" fmla="*/ 191797 h 510753"/>
                <a:gd name="connsiteX11" fmla="*/ 127891 w 609615"/>
                <a:gd name="connsiteY11" fmla="*/ 196674 h 510753"/>
                <a:gd name="connsiteX12" fmla="*/ 121502 w 609615"/>
                <a:gd name="connsiteY12" fmla="*/ 203292 h 510753"/>
                <a:gd name="connsiteX13" fmla="*/ 129982 w 609615"/>
                <a:gd name="connsiteY13" fmla="*/ 212233 h 510753"/>
                <a:gd name="connsiteX14" fmla="*/ 122664 w 609615"/>
                <a:gd name="connsiteY14" fmla="*/ 226050 h 510753"/>
                <a:gd name="connsiteX15" fmla="*/ 115462 w 609615"/>
                <a:gd name="connsiteY15" fmla="*/ 225702 h 510753"/>
                <a:gd name="connsiteX16" fmla="*/ 109306 w 609615"/>
                <a:gd name="connsiteY16" fmla="*/ 211652 h 510753"/>
                <a:gd name="connsiteX17" fmla="*/ 117669 w 609615"/>
                <a:gd name="connsiteY17" fmla="*/ 203176 h 510753"/>
                <a:gd name="connsiteX18" fmla="*/ 111513 w 609615"/>
                <a:gd name="connsiteY18" fmla="*/ 196441 h 510753"/>
                <a:gd name="connsiteX19" fmla="*/ 88250 w 609615"/>
                <a:gd name="connsiteY19" fmla="*/ 191374 h 510753"/>
                <a:gd name="connsiteX20" fmla="*/ 111272 w 609615"/>
                <a:gd name="connsiteY20" fmla="*/ 231774 h 510753"/>
                <a:gd name="connsiteX21" fmla="*/ 119760 w 609615"/>
                <a:gd name="connsiteY21" fmla="*/ 238160 h 510753"/>
                <a:gd name="connsiteX22" fmla="*/ 128364 w 609615"/>
                <a:gd name="connsiteY22" fmla="*/ 231891 h 510753"/>
                <a:gd name="connsiteX23" fmla="*/ 152316 w 609615"/>
                <a:gd name="connsiteY23" fmla="*/ 191490 h 510753"/>
                <a:gd name="connsiteX24" fmla="*/ 195918 w 609615"/>
                <a:gd name="connsiteY24" fmla="*/ 193812 h 510753"/>
                <a:gd name="connsiteX25" fmla="*/ 228241 w 609615"/>
                <a:gd name="connsiteY25" fmla="*/ 204725 h 510753"/>
                <a:gd name="connsiteX26" fmla="*/ 239287 w 609615"/>
                <a:gd name="connsiteY26" fmla="*/ 236302 h 510753"/>
                <a:gd name="connsiteX27" fmla="*/ 239287 w 609615"/>
                <a:gd name="connsiteY27" fmla="*/ 249653 h 510753"/>
                <a:gd name="connsiteX28" fmla="*/ 183360 w 609615"/>
                <a:gd name="connsiteY28" fmla="*/ 461987 h 510753"/>
                <a:gd name="connsiteX29" fmla="*/ 132433 w 609615"/>
                <a:gd name="connsiteY29" fmla="*/ 501227 h 510753"/>
                <a:gd name="connsiteX30" fmla="*/ 122085 w 609615"/>
                <a:gd name="connsiteY30" fmla="*/ 501227 h 510753"/>
                <a:gd name="connsiteX31" fmla="*/ 68949 w 609615"/>
                <a:gd name="connsiteY31" fmla="*/ 462568 h 510753"/>
                <a:gd name="connsiteX32" fmla="*/ 0 w 609615"/>
                <a:gd name="connsiteY32" fmla="*/ 249769 h 510753"/>
                <a:gd name="connsiteX33" fmla="*/ 0 w 609615"/>
                <a:gd name="connsiteY33" fmla="*/ 236302 h 510753"/>
                <a:gd name="connsiteX34" fmla="*/ 11046 w 609615"/>
                <a:gd name="connsiteY34" fmla="*/ 204725 h 510753"/>
                <a:gd name="connsiteX35" fmla="*/ 43369 w 609615"/>
                <a:gd name="connsiteY35" fmla="*/ 193812 h 510753"/>
                <a:gd name="connsiteX36" fmla="*/ 138106 w 609615"/>
                <a:gd name="connsiteY36" fmla="*/ 151894 h 510753"/>
                <a:gd name="connsiteX37" fmla="*/ 143448 w 609615"/>
                <a:gd name="connsiteY37" fmla="*/ 154218 h 510753"/>
                <a:gd name="connsiteX38" fmla="*/ 141125 w 609615"/>
                <a:gd name="connsiteY38" fmla="*/ 159679 h 510753"/>
                <a:gd name="connsiteX39" fmla="*/ 118014 w 609615"/>
                <a:gd name="connsiteY39" fmla="*/ 164559 h 510753"/>
                <a:gd name="connsiteX40" fmla="*/ 98271 w 609615"/>
                <a:gd name="connsiteY40" fmla="*/ 158982 h 510753"/>
                <a:gd name="connsiteX41" fmla="*/ 97691 w 609615"/>
                <a:gd name="connsiteY41" fmla="*/ 153172 h 510753"/>
                <a:gd name="connsiteX42" fmla="*/ 103497 w 609615"/>
                <a:gd name="connsiteY42" fmla="*/ 152591 h 510753"/>
                <a:gd name="connsiteX43" fmla="*/ 138106 w 609615"/>
                <a:gd name="connsiteY43" fmla="*/ 151894 h 510753"/>
                <a:gd name="connsiteX44" fmla="*/ 139648 w 609615"/>
                <a:gd name="connsiteY44" fmla="*/ 119739 h 510753"/>
                <a:gd name="connsiteX45" fmla="*/ 149316 w 609615"/>
                <a:gd name="connsiteY45" fmla="*/ 134921 h 510753"/>
                <a:gd name="connsiteX46" fmla="*/ 129981 w 609615"/>
                <a:gd name="connsiteY46" fmla="*/ 134921 h 510753"/>
                <a:gd name="connsiteX47" fmla="*/ 139648 w 609615"/>
                <a:gd name="connsiteY47" fmla="*/ 119739 h 510753"/>
                <a:gd name="connsiteX48" fmla="*/ 91170 w 609615"/>
                <a:gd name="connsiteY48" fmla="*/ 119739 h 510753"/>
                <a:gd name="connsiteX49" fmla="*/ 100838 w 609615"/>
                <a:gd name="connsiteY49" fmla="*/ 134921 h 510753"/>
                <a:gd name="connsiteX50" fmla="*/ 81503 w 609615"/>
                <a:gd name="connsiteY50" fmla="*/ 134921 h 510753"/>
                <a:gd name="connsiteX51" fmla="*/ 91170 w 609615"/>
                <a:gd name="connsiteY51" fmla="*/ 119739 h 510753"/>
                <a:gd name="connsiteX52" fmla="*/ 95591 w 609615"/>
                <a:gd name="connsiteY52" fmla="*/ 95554 h 510753"/>
                <a:gd name="connsiteX53" fmla="*/ 67686 w 609615"/>
                <a:gd name="connsiteY53" fmla="*/ 130042 h 510753"/>
                <a:gd name="connsiteX54" fmla="*/ 67686 w 609615"/>
                <a:gd name="connsiteY54" fmla="*/ 157679 h 510753"/>
                <a:gd name="connsiteX55" fmla="*/ 84313 w 609615"/>
                <a:gd name="connsiteY55" fmla="*/ 174168 h 510753"/>
                <a:gd name="connsiteX56" fmla="*/ 153379 w 609615"/>
                <a:gd name="connsiteY56" fmla="*/ 174168 h 510753"/>
                <a:gd name="connsiteX57" fmla="*/ 169890 w 609615"/>
                <a:gd name="connsiteY57" fmla="*/ 157562 h 510753"/>
                <a:gd name="connsiteX58" fmla="*/ 169890 w 609615"/>
                <a:gd name="connsiteY58" fmla="*/ 112043 h 510753"/>
                <a:gd name="connsiteX59" fmla="*/ 100359 w 609615"/>
                <a:gd name="connsiteY59" fmla="*/ 95554 h 510753"/>
                <a:gd name="connsiteX60" fmla="*/ 305807 w 609615"/>
                <a:gd name="connsiteY60" fmla="*/ 35565 h 510753"/>
                <a:gd name="connsiteX61" fmla="*/ 415442 w 609615"/>
                <a:gd name="connsiteY61" fmla="*/ 35565 h 510753"/>
                <a:gd name="connsiteX62" fmla="*/ 433695 w 609615"/>
                <a:gd name="connsiteY62" fmla="*/ 53792 h 510753"/>
                <a:gd name="connsiteX63" fmla="*/ 415442 w 609615"/>
                <a:gd name="connsiteY63" fmla="*/ 72018 h 510753"/>
                <a:gd name="connsiteX64" fmla="*/ 324060 w 609615"/>
                <a:gd name="connsiteY64" fmla="*/ 72018 h 510753"/>
                <a:gd name="connsiteX65" fmla="*/ 324060 w 609615"/>
                <a:gd name="connsiteY65" fmla="*/ 237103 h 510753"/>
                <a:gd name="connsiteX66" fmla="*/ 415442 w 609615"/>
                <a:gd name="connsiteY66" fmla="*/ 237103 h 510753"/>
                <a:gd name="connsiteX67" fmla="*/ 433695 w 609615"/>
                <a:gd name="connsiteY67" fmla="*/ 255330 h 510753"/>
                <a:gd name="connsiteX68" fmla="*/ 415442 w 609615"/>
                <a:gd name="connsiteY68" fmla="*/ 273556 h 510753"/>
                <a:gd name="connsiteX69" fmla="*/ 324060 w 609615"/>
                <a:gd name="connsiteY69" fmla="*/ 273556 h 510753"/>
                <a:gd name="connsiteX70" fmla="*/ 324060 w 609615"/>
                <a:gd name="connsiteY70" fmla="*/ 469290 h 510753"/>
                <a:gd name="connsiteX71" fmla="*/ 415442 w 609615"/>
                <a:gd name="connsiteY71" fmla="*/ 469290 h 510753"/>
                <a:gd name="connsiteX72" fmla="*/ 433695 w 609615"/>
                <a:gd name="connsiteY72" fmla="*/ 487516 h 510753"/>
                <a:gd name="connsiteX73" fmla="*/ 415442 w 609615"/>
                <a:gd name="connsiteY73" fmla="*/ 505743 h 510753"/>
                <a:gd name="connsiteX74" fmla="*/ 305807 w 609615"/>
                <a:gd name="connsiteY74" fmla="*/ 505743 h 510753"/>
                <a:gd name="connsiteX75" fmla="*/ 287554 w 609615"/>
                <a:gd name="connsiteY75" fmla="*/ 487516 h 510753"/>
                <a:gd name="connsiteX76" fmla="*/ 287554 w 609615"/>
                <a:gd name="connsiteY76" fmla="*/ 53792 h 510753"/>
                <a:gd name="connsiteX77" fmla="*/ 305807 w 609615"/>
                <a:gd name="connsiteY77" fmla="*/ 35565 h 510753"/>
                <a:gd name="connsiteX78" fmla="*/ 117102 w 609615"/>
                <a:gd name="connsiteY78" fmla="*/ 32037 h 510753"/>
                <a:gd name="connsiteX79" fmla="*/ 179890 w 609615"/>
                <a:gd name="connsiteY79" fmla="*/ 108676 h 510753"/>
                <a:gd name="connsiteX80" fmla="*/ 178262 w 609615"/>
                <a:gd name="connsiteY80" fmla="*/ 109373 h 510753"/>
                <a:gd name="connsiteX81" fmla="*/ 178262 w 609615"/>
                <a:gd name="connsiteY81" fmla="*/ 157679 h 510753"/>
                <a:gd name="connsiteX82" fmla="*/ 153379 w 609615"/>
                <a:gd name="connsiteY82" fmla="*/ 182412 h 510753"/>
                <a:gd name="connsiteX83" fmla="*/ 84313 w 609615"/>
                <a:gd name="connsiteY83" fmla="*/ 182412 h 510753"/>
                <a:gd name="connsiteX84" fmla="*/ 59430 w 609615"/>
                <a:gd name="connsiteY84" fmla="*/ 157562 h 510753"/>
                <a:gd name="connsiteX85" fmla="*/ 59430 w 609615"/>
                <a:gd name="connsiteY85" fmla="*/ 133642 h 510753"/>
                <a:gd name="connsiteX86" fmla="*/ 55593 w 609615"/>
                <a:gd name="connsiteY86" fmla="*/ 134803 h 510753"/>
                <a:gd name="connsiteX87" fmla="*/ 117102 w 609615"/>
                <a:gd name="connsiteY87" fmla="*/ 32037 h 510753"/>
                <a:gd name="connsiteX88" fmla="*/ 543107 w 609615"/>
                <a:gd name="connsiteY88" fmla="*/ 0 h 510753"/>
                <a:gd name="connsiteX89" fmla="*/ 599948 w 609615"/>
                <a:gd name="connsiteY89" fmla="*/ 56770 h 510753"/>
                <a:gd name="connsiteX90" fmla="*/ 543107 w 609615"/>
                <a:gd name="connsiteY90" fmla="*/ 113540 h 510753"/>
                <a:gd name="connsiteX91" fmla="*/ 486266 w 609615"/>
                <a:gd name="connsiteY91" fmla="*/ 56770 h 510753"/>
                <a:gd name="connsiteX92" fmla="*/ 543107 w 609615"/>
                <a:gd name="connsiteY92" fmla="*/ 0 h 51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09615" h="510753">
                  <a:moveTo>
                    <a:pt x="552739" y="397213"/>
                  </a:moveTo>
                  <a:cubicBezTo>
                    <a:pt x="584151" y="397213"/>
                    <a:pt x="609615" y="422630"/>
                    <a:pt x="609615" y="453983"/>
                  </a:cubicBezTo>
                  <a:cubicBezTo>
                    <a:pt x="609615" y="485336"/>
                    <a:pt x="584151" y="510753"/>
                    <a:pt x="552739" y="510753"/>
                  </a:cubicBezTo>
                  <a:cubicBezTo>
                    <a:pt x="521327" y="510753"/>
                    <a:pt x="495863" y="485336"/>
                    <a:pt x="495863" y="453983"/>
                  </a:cubicBezTo>
                  <a:cubicBezTo>
                    <a:pt x="495863" y="422630"/>
                    <a:pt x="521327" y="397213"/>
                    <a:pt x="552739" y="397213"/>
                  </a:cubicBezTo>
                  <a:close/>
                  <a:moveTo>
                    <a:pt x="547870" y="198571"/>
                  </a:moveTo>
                  <a:cubicBezTo>
                    <a:pt x="579282" y="198571"/>
                    <a:pt x="604746" y="223988"/>
                    <a:pt x="604746" y="255341"/>
                  </a:cubicBezTo>
                  <a:cubicBezTo>
                    <a:pt x="604746" y="286694"/>
                    <a:pt x="579282" y="312111"/>
                    <a:pt x="547870" y="312111"/>
                  </a:cubicBezTo>
                  <a:cubicBezTo>
                    <a:pt x="516458" y="312111"/>
                    <a:pt x="490994" y="286694"/>
                    <a:pt x="490994" y="255341"/>
                  </a:cubicBezTo>
                  <a:cubicBezTo>
                    <a:pt x="490994" y="223988"/>
                    <a:pt x="516458" y="198571"/>
                    <a:pt x="547870" y="198571"/>
                  </a:cubicBezTo>
                  <a:close/>
                  <a:moveTo>
                    <a:pt x="119644" y="191797"/>
                  </a:moveTo>
                  <a:lnTo>
                    <a:pt x="127891" y="196674"/>
                  </a:lnTo>
                  <a:lnTo>
                    <a:pt x="121502" y="203292"/>
                  </a:lnTo>
                  <a:lnTo>
                    <a:pt x="129982" y="212233"/>
                  </a:lnTo>
                  <a:lnTo>
                    <a:pt x="122664" y="226050"/>
                  </a:lnTo>
                  <a:cubicBezTo>
                    <a:pt x="120573" y="230114"/>
                    <a:pt x="117321" y="229998"/>
                    <a:pt x="115462" y="225702"/>
                  </a:cubicBezTo>
                  <a:lnTo>
                    <a:pt x="109306" y="211652"/>
                  </a:lnTo>
                  <a:lnTo>
                    <a:pt x="117669" y="203176"/>
                  </a:lnTo>
                  <a:lnTo>
                    <a:pt x="111513" y="196441"/>
                  </a:lnTo>
                  <a:close/>
                  <a:moveTo>
                    <a:pt x="88250" y="191374"/>
                  </a:moveTo>
                  <a:lnTo>
                    <a:pt x="111272" y="231774"/>
                  </a:lnTo>
                  <a:cubicBezTo>
                    <a:pt x="113597" y="235954"/>
                    <a:pt x="116620" y="238160"/>
                    <a:pt x="119760" y="238160"/>
                  </a:cubicBezTo>
                  <a:cubicBezTo>
                    <a:pt x="123015" y="238160"/>
                    <a:pt x="126038" y="235954"/>
                    <a:pt x="128364" y="231891"/>
                  </a:cubicBezTo>
                  <a:lnTo>
                    <a:pt x="152316" y="191490"/>
                  </a:lnTo>
                  <a:lnTo>
                    <a:pt x="195918" y="193812"/>
                  </a:lnTo>
                  <a:cubicBezTo>
                    <a:pt x="207894" y="194392"/>
                    <a:pt x="222195" y="199268"/>
                    <a:pt x="228241" y="204725"/>
                  </a:cubicBezTo>
                  <a:cubicBezTo>
                    <a:pt x="234520" y="210297"/>
                    <a:pt x="239287" y="224112"/>
                    <a:pt x="239287" y="236302"/>
                  </a:cubicBezTo>
                  <a:lnTo>
                    <a:pt x="239287" y="249653"/>
                  </a:lnTo>
                  <a:lnTo>
                    <a:pt x="183360" y="461987"/>
                  </a:lnTo>
                  <a:cubicBezTo>
                    <a:pt x="177663" y="483581"/>
                    <a:pt x="154874" y="501227"/>
                    <a:pt x="132433" y="501227"/>
                  </a:cubicBezTo>
                  <a:lnTo>
                    <a:pt x="122085" y="501227"/>
                  </a:lnTo>
                  <a:cubicBezTo>
                    <a:pt x="99645" y="501227"/>
                    <a:pt x="75925" y="483929"/>
                    <a:pt x="68949" y="462568"/>
                  </a:cubicBezTo>
                  <a:lnTo>
                    <a:pt x="0" y="249769"/>
                  </a:lnTo>
                  <a:lnTo>
                    <a:pt x="0" y="236302"/>
                  </a:lnTo>
                  <a:cubicBezTo>
                    <a:pt x="0" y="224112"/>
                    <a:pt x="4883" y="210297"/>
                    <a:pt x="11046" y="204725"/>
                  </a:cubicBezTo>
                  <a:cubicBezTo>
                    <a:pt x="17208" y="199268"/>
                    <a:pt x="31393" y="194509"/>
                    <a:pt x="43369" y="193812"/>
                  </a:cubicBezTo>
                  <a:close/>
                  <a:moveTo>
                    <a:pt x="138106" y="151894"/>
                  </a:moveTo>
                  <a:cubicBezTo>
                    <a:pt x="140196" y="151081"/>
                    <a:pt x="142635" y="152127"/>
                    <a:pt x="143448" y="154218"/>
                  </a:cubicBezTo>
                  <a:cubicBezTo>
                    <a:pt x="144377" y="156426"/>
                    <a:pt x="143332" y="158866"/>
                    <a:pt x="141125" y="159679"/>
                  </a:cubicBezTo>
                  <a:cubicBezTo>
                    <a:pt x="131950" y="163281"/>
                    <a:pt x="124286" y="164559"/>
                    <a:pt x="118014" y="164559"/>
                  </a:cubicBezTo>
                  <a:cubicBezTo>
                    <a:pt x="105239" y="164559"/>
                    <a:pt x="98620" y="159330"/>
                    <a:pt x="98271" y="158982"/>
                  </a:cubicBezTo>
                  <a:cubicBezTo>
                    <a:pt x="96529" y="157588"/>
                    <a:pt x="96181" y="154915"/>
                    <a:pt x="97691" y="153172"/>
                  </a:cubicBezTo>
                  <a:cubicBezTo>
                    <a:pt x="99084" y="151430"/>
                    <a:pt x="101639" y="151081"/>
                    <a:pt x="103497" y="152591"/>
                  </a:cubicBezTo>
                  <a:cubicBezTo>
                    <a:pt x="103962" y="152940"/>
                    <a:pt x="114995" y="161073"/>
                    <a:pt x="138106" y="151894"/>
                  </a:cubicBezTo>
                  <a:close/>
                  <a:moveTo>
                    <a:pt x="139648" y="119739"/>
                  </a:moveTo>
                  <a:cubicBezTo>
                    <a:pt x="147918" y="120435"/>
                    <a:pt x="149316" y="134921"/>
                    <a:pt x="149316" y="134921"/>
                  </a:cubicBezTo>
                  <a:lnTo>
                    <a:pt x="129981" y="134921"/>
                  </a:lnTo>
                  <a:cubicBezTo>
                    <a:pt x="129981" y="134921"/>
                    <a:pt x="131379" y="119044"/>
                    <a:pt x="139648" y="119739"/>
                  </a:cubicBezTo>
                  <a:close/>
                  <a:moveTo>
                    <a:pt x="91170" y="119739"/>
                  </a:moveTo>
                  <a:cubicBezTo>
                    <a:pt x="99440" y="120435"/>
                    <a:pt x="100838" y="134921"/>
                    <a:pt x="100838" y="134921"/>
                  </a:cubicBezTo>
                  <a:lnTo>
                    <a:pt x="81503" y="134921"/>
                  </a:lnTo>
                  <a:cubicBezTo>
                    <a:pt x="81503" y="134921"/>
                    <a:pt x="82901" y="119044"/>
                    <a:pt x="91170" y="119739"/>
                  </a:cubicBezTo>
                  <a:close/>
                  <a:moveTo>
                    <a:pt x="95591" y="95554"/>
                  </a:moveTo>
                  <a:cubicBezTo>
                    <a:pt x="92685" y="103451"/>
                    <a:pt x="84429" y="120752"/>
                    <a:pt x="67686" y="130042"/>
                  </a:cubicBezTo>
                  <a:lnTo>
                    <a:pt x="67686" y="157679"/>
                  </a:lnTo>
                  <a:cubicBezTo>
                    <a:pt x="67686" y="166736"/>
                    <a:pt x="75127" y="174168"/>
                    <a:pt x="84313" y="174168"/>
                  </a:cubicBezTo>
                  <a:lnTo>
                    <a:pt x="153379" y="174168"/>
                  </a:lnTo>
                  <a:cubicBezTo>
                    <a:pt x="162449" y="174168"/>
                    <a:pt x="169890" y="166736"/>
                    <a:pt x="169890" y="157562"/>
                  </a:cubicBezTo>
                  <a:lnTo>
                    <a:pt x="169890" y="112043"/>
                  </a:lnTo>
                  <a:cubicBezTo>
                    <a:pt x="153961" y="116340"/>
                    <a:pt x="122102" y="120752"/>
                    <a:pt x="100359" y="95554"/>
                  </a:cubicBezTo>
                  <a:close/>
                  <a:moveTo>
                    <a:pt x="305807" y="35565"/>
                  </a:moveTo>
                  <a:lnTo>
                    <a:pt x="415442" y="35565"/>
                  </a:lnTo>
                  <a:cubicBezTo>
                    <a:pt x="425557" y="35565"/>
                    <a:pt x="433695" y="43692"/>
                    <a:pt x="433695" y="53792"/>
                  </a:cubicBezTo>
                  <a:cubicBezTo>
                    <a:pt x="433695" y="63892"/>
                    <a:pt x="425557" y="72018"/>
                    <a:pt x="415442" y="72018"/>
                  </a:cubicBezTo>
                  <a:lnTo>
                    <a:pt x="324060" y="72018"/>
                  </a:lnTo>
                  <a:lnTo>
                    <a:pt x="324060" y="237103"/>
                  </a:lnTo>
                  <a:lnTo>
                    <a:pt x="415442" y="237103"/>
                  </a:lnTo>
                  <a:cubicBezTo>
                    <a:pt x="425557" y="237103"/>
                    <a:pt x="433695" y="245346"/>
                    <a:pt x="433695" y="255330"/>
                  </a:cubicBezTo>
                  <a:cubicBezTo>
                    <a:pt x="433695" y="265430"/>
                    <a:pt x="425557" y="273556"/>
                    <a:pt x="415442" y="273556"/>
                  </a:cubicBezTo>
                  <a:lnTo>
                    <a:pt x="324060" y="273556"/>
                  </a:lnTo>
                  <a:lnTo>
                    <a:pt x="324060" y="469290"/>
                  </a:lnTo>
                  <a:lnTo>
                    <a:pt x="415442" y="469290"/>
                  </a:lnTo>
                  <a:cubicBezTo>
                    <a:pt x="425557" y="469290"/>
                    <a:pt x="433695" y="477416"/>
                    <a:pt x="433695" y="487516"/>
                  </a:cubicBezTo>
                  <a:cubicBezTo>
                    <a:pt x="433695" y="497617"/>
                    <a:pt x="425557" y="505743"/>
                    <a:pt x="415442" y="505743"/>
                  </a:cubicBezTo>
                  <a:lnTo>
                    <a:pt x="305807" y="505743"/>
                  </a:lnTo>
                  <a:cubicBezTo>
                    <a:pt x="295692" y="505743"/>
                    <a:pt x="287554" y="497617"/>
                    <a:pt x="287554" y="487516"/>
                  </a:cubicBezTo>
                  <a:lnTo>
                    <a:pt x="287554" y="53792"/>
                  </a:lnTo>
                  <a:cubicBezTo>
                    <a:pt x="287554" y="43692"/>
                    <a:pt x="295692" y="35565"/>
                    <a:pt x="305807" y="35565"/>
                  </a:cubicBezTo>
                  <a:close/>
                  <a:moveTo>
                    <a:pt x="117102" y="32037"/>
                  </a:moveTo>
                  <a:cubicBezTo>
                    <a:pt x="195819" y="32037"/>
                    <a:pt x="179890" y="108676"/>
                    <a:pt x="179890" y="108676"/>
                  </a:cubicBezTo>
                  <a:cubicBezTo>
                    <a:pt x="179890" y="108676"/>
                    <a:pt x="179308" y="108908"/>
                    <a:pt x="178262" y="109373"/>
                  </a:cubicBezTo>
                  <a:lnTo>
                    <a:pt x="178262" y="157679"/>
                  </a:lnTo>
                  <a:cubicBezTo>
                    <a:pt x="178262" y="171381"/>
                    <a:pt x="167099" y="182412"/>
                    <a:pt x="153379" y="182412"/>
                  </a:cubicBezTo>
                  <a:lnTo>
                    <a:pt x="84313" y="182412"/>
                  </a:lnTo>
                  <a:cubicBezTo>
                    <a:pt x="70593" y="182412"/>
                    <a:pt x="59430" y="171265"/>
                    <a:pt x="59430" y="157562"/>
                  </a:cubicBezTo>
                  <a:lnTo>
                    <a:pt x="59430" y="133642"/>
                  </a:lnTo>
                  <a:cubicBezTo>
                    <a:pt x="58151" y="134106"/>
                    <a:pt x="56872" y="134571"/>
                    <a:pt x="55593" y="134803"/>
                  </a:cubicBezTo>
                  <a:cubicBezTo>
                    <a:pt x="55593" y="134803"/>
                    <a:pt x="34083" y="32153"/>
                    <a:pt x="117102" y="32037"/>
                  </a:cubicBezTo>
                  <a:close/>
                  <a:moveTo>
                    <a:pt x="543107" y="0"/>
                  </a:moveTo>
                  <a:cubicBezTo>
                    <a:pt x="574499" y="0"/>
                    <a:pt x="599948" y="25417"/>
                    <a:pt x="599948" y="56770"/>
                  </a:cubicBezTo>
                  <a:cubicBezTo>
                    <a:pt x="599948" y="88123"/>
                    <a:pt x="574499" y="113540"/>
                    <a:pt x="543107" y="113540"/>
                  </a:cubicBezTo>
                  <a:cubicBezTo>
                    <a:pt x="511715" y="113540"/>
                    <a:pt x="486266" y="88123"/>
                    <a:pt x="486266" y="56770"/>
                  </a:cubicBezTo>
                  <a:cubicBezTo>
                    <a:pt x="486266" y="25417"/>
                    <a:pt x="511715" y="0"/>
                    <a:pt x="543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zh-CN" altLang="en-US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grpSp>
          <p:nvGrpSpPr>
            <p:cNvPr id="130" name="ïšḷîḑe"/>
            <p:cNvGrpSpPr/>
            <p:nvPr/>
          </p:nvGrpSpPr>
          <p:grpSpPr>
            <a:xfrm>
              <a:off x="8204217" y="3239684"/>
              <a:ext cx="3314683" cy="3201010"/>
              <a:chOff x="4438658" y="3290161"/>
              <a:chExt cx="3314683" cy="3201010"/>
            </a:xfrm>
          </p:grpSpPr>
          <p:sp>
            <p:nvSpPr>
              <p:cNvPr id="131" name="íṧḻïḋè"/>
              <p:cNvSpPr/>
              <p:nvPr/>
            </p:nvSpPr>
            <p:spPr bwMode="auto">
              <a:xfrm>
                <a:off x="4438658" y="3644810"/>
                <a:ext cx="3314683" cy="2846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设置过期时间，自动过期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SzPct val="25000"/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Key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带过期时间戳，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eg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按天过期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key_20190629</a:t>
                </a:r>
              </a:p>
            </p:txBody>
          </p:sp>
          <p:sp>
            <p:nvSpPr>
              <p:cNvPr id="132" name="iSľíḓè"/>
              <p:cNvSpPr txBox="1"/>
              <p:nvPr/>
            </p:nvSpPr>
            <p:spPr bwMode="auto">
              <a:xfrm>
                <a:off x="4438658" y="3290161"/>
                <a:ext cx="331468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过期策略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341" name="组合 3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4540497" y="3862292"/>
            <a:ext cx="3122205" cy="2430661"/>
            <a:chOff x="3225800" y="1206500"/>
            <a:chExt cx="6042025" cy="4703763"/>
          </a:xfrm>
        </p:grpSpPr>
        <p:sp>
          <p:nvSpPr>
            <p:cNvPr id="342" name="iŝļíḋé"/>
            <p:cNvSpPr/>
            <p:nvPr/>
          </p:nvSpPr>
          <p:spPr bwMode="auto">
            <a:xfrm>
              <a:off x="3632200" y="1206500"/>
              <a:ext cx="5229225" cy="3527425"/>
            </a:xfrm>
            <a:custGeom>
              <a:avLst/>
              <a:gdLst>
                <a:gd name="T0" fmla="*/ 1454 w 1505"/>
                <a:gd name="T1" fmla="*/ 0 h 1016"/>
                <a:gd name="T2" fmla="*/ 51 w 1505"/>
                <a:gd name="T3" fmla="*/ 0 h 1016"/>
                <a:gd name="T4" fmla="*/ 0 w 1505"/>
                <a:gd name="T5" fmla="*/ 51 h 1016"/>
                <a:gd name="T6" fmla="*/ 0 w 1505"/>
                <a:gd name="T7" fmla="*/ 1016 h 1016"/>
                <a:gd name="T8" fmla="*/ 1505 w 1505"/>
                <a:gd name="T9" fmla="*/ 1016 h 1016"/>
                <a:gd name="T10" fmla="*/ 1505 w 1505"/>
                <a:gd name="T11" fmla="*/ 51 h 1016"/>
                <a:gd name="T12" fmla="*/ 1454 w 1505"/>
                <a:gd name="T13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5" h="1016">
                  <a:moveTo>
                    <a:pt x="1454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1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1505" y="1016"/>
                    <a:pt x="1505" y="1016"/>
                    <a:pt x="1505" y="1016"/>
                  </a:cubicBezTo>
                  <a:cubicBezTo>
                    <a:pt x="1505" y="51"/>
                    <a:pt x="1505" y="51"/>
                    <a:pt x="1505" y="51"/>
                  </a:cubicBezTo>
                  <a:cubicBezTo>
                    <a:pt x="1505" y="22"/>
                    <a:pt x="1482" y="0"/>
                    <a:pt x="145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3" name="íS1ïdè"/>
            <p:cNvSpPr/>
            <p:nvPr/>
          </p:nvSpPr>
          <p:spPr bwMode="auto">
            <a:xfrm>
              <a:off x="3225800" y="4675188"/>
              <a:ext cx="6042025" cy="204788"/>
            </a:xfrm>
            <a:custGeom>
              <a:avLst/>
              <a:gdLst>
                <a:gd name="T0" fmla="*/ 1722 w 1739"/>
                <a:gd name="T1" fmla="*/ 0 h 59"/>
                <a:gd name="T2" fmla="*/ 17 w 1739"/>
                <a:gd name="T3" fmla="*/ 0 h 59"/>
                <a:gd name="T4" fmla="*/ 0 w 1739"/>
                <a:gd name="T5" fmla="*/ 18 h 59"/>
                <a:gd name="T6" fmla="*/ 0 w 1739"/>
                <a:gd name="T7" fmla="*/ 41 h 59"/>
                <a:gd name="T8" fmla="*/ 17 w 1739"/>
                <a:gd name="T9" fmla="*/ 59 h 59"/>
                <a:gd name="T10" fmla="*/ 1722 w 1739"/>
                <a:gd name="T11" fmla="*/ 59 h 59"/>
                <a:gd name="T12" fmla="*/ 1739 w 1739"/>
                <a:gd name="T13" fmla="*/ 41 h 59"/>
                <a:gd name="T14" fmla="*/ 1739 w 1739"/>
                <a:gd name="T15" fmla="*/ 18 h 59"/>
                <a:gd name="T16" fmla="*/ 1722 w 173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9" h="59">
                  <a:moveTo>
                    <a:pt x="172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1"/>
                    <a:pt x="8" y="59"/>
                    <a:pt x="17" y="59"/>
                  </a:cubicBezTo>
                  <a:cubicBezTo>
                    <a:pt x="1722" y="59"/>
                    <a:pt x="1722" y="59"/>
                    <a:pt x="1722" y="59"/>
                  </a:cubicBezTo>
                  <a:cubicBezTo>
                    <a:pt x="1731" y="59"/>
                    <a:pt x="1739" y="51"/>
                    <a:pt x="1739" y="41"/>
                  </a:cubicBezTo>
                  <a:cubicBezTo>
                    <a:pt x="1739" y="18"/>
                    <a:pt x="1739" y="18"/>
                    <a:pt x="1739" y="18"/>
                  </a:cubicBezTo>
                  <a:cubicBezTo>
                    <a:pt x="1739" y="8"/>
                    <a:pt x="1731" y="0"/>
                    <a:pt x="1722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4" name="íşľïdé"/>
            <p:cNvSpPr/>
            <p:nvPr/>
          </p:nvSpPr>
          <p:spPr bwMode="auto">
            <a:xfrm>
              <a:off x="3708400" y="1279525"/>
              <a:ext cx="5076825" cy="3405188"/>
            </a:xfrm>
            <a:custGeom>
              <a:avLst/>
              <a:gdLst>
                <a:gd name="T0" fmla="*/ 1430 w 1461"/>
                <a:gd name="T1" fmla="*/ 0 h 981"/>
                <a:gd name="T2" fmla="*/ 31 w 1461"/>
                <a:gd name="T3" fmla="*/ 0 h 981"/>
                <a:gd name="T4" fmla="*/ 0 w 1461"/>
                <a:gd name="T5" fmla="*/ 31 h 981"/>
                <a:gd name="T6" fmla="*/ 0 w 1461"/>
                <a:gd name="T7" fmla="*/ 981 h 981"/>
                <a:gd name="T8" fmla="*/ 1461 w 1461"/>
                <a:gd name="T9" fmla="*/ 981 h 981"/>
                <a:gd name="T10" fmla="*/ 1461 w 1461"/>
                <a:gd name="T11" fmla="*/ 31 h 981"/>
                <a:gd name="T12" fmla="*/ 1430 w 1461"/>
                <a:gd name="T13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1" h="981">
                  <a:moveTo>
                    <a:pt x="143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981"/>
                    <a:pt x="0" y="981"/>
                    <a:pt x="0" y="981"/>
                  </a:cubicBezTo>
                  <a:cubicBezTo>
                    <a:pt x="1461" y="981"/>
                    <a:pt x="1461" y="981"/>
                    <a:pt x="1461" y="981"/>
                  </a:cubicBezTo>
                  <a:cubicBezTo>
                    <a:pt x="1461" y="31"/>
                    <a:pt x="1461" y="31"/>
                    <a:pt x="1461" y="31"/>
                  </a:cubicBezTo>
                  <a:cubicBezTo>
                    <a:pt x="1461" y="14"/>
                    <a:pt x="1447" y="0"/>
                    <a:pt x="1430" y="0"/>
                  </a:cubicBezTo>
                </a:path>
              </a:pathLst>
            </a:custGeom>
            <a:solidFill>
              <a:srgbClr val="5F6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5" name="iṣḷídé"/>
            <p:cNvSpPr/>
            <p:nvPr/>
          </p:nvSpPr>
          <p:spPr bwMode="auto">
            <a:xfrm>
              <a:off x="3889375" y="1522413"/>
              <a:ext cx="4714875" cy="3044825"/>
            </a:xfrm>
            <a:prstGeom prst="rect">
              <a:avLst/>
            </a:pr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6" name="iSľïḑe"/>
            <p:cNvSpPr/>
            <p:nvPr/>
          </p:nvSpPr>
          <p:spPr bwMode="auto">
            <a:xfrm>
              <a:off x="3889375" y="1522413"/>
              <a:ext cx="4714875" cy="304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7" name="î$ḷîḍè"/>
            <p:cNvSpPr/>
            <p:nvPr/>
          </p:nvSpPr>
          <p:spPr bwMode="auto">
            <a:xfrm>
              <a:off x="6219825" y="1390650"/>
              <a:ext cx="52388" cy="5238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8" name="ísļïḓé"/>
            <p:cNvSpPr/>
            <p:nvPr/>
          </p:nvSpPr>
          <p:spPr bwMode="auto">
            <a:xfrm>
              <a:off x="5713413" y="4765675"/>
              <a:ext cx="1066800" cy="47625"/>
            </a:xfrm>
            <a:custGeom>
              <a:avLst/>
              <a:gdLst>
                <a:gd name="T0" fmla="*/ 300 w 307"/>
                <a:gd name="T1" fmla="*/ 0 h 14"/>
                <a:gd name="T2" fmla="*/ 7 w 307"/>
                <a:gd name="T3" fmla="*/ 0 h 14"/>
                <a:gd name="T4" fmla="*/ 0 w 307"/>
                <a:gd name="T5" fmla="*/ 7 h 14"/>
                <a:gd name="T6" fmla="*/ 7 w 307"/>
                <a:gd name="T7" fmla="*/ 14 h 14"/>
                <a:gd name="T8" fmla="*/ 300 w 307"/>
                <a:gd name="T9" fmla="*/ 14 h 14"/>
                <a:gd name="T10" fmla="*/ 307 w 307"/>
                <a:gd name="T11" fmla="*/ 7 h 14"/>
                <a:gd name="T12" fmla="*/ 300 w 30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4">
                  <a:moveTo>
                    <a:pt x="30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4"/>
                    <a:pt x="7" y="14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304" y="14"/>
                    <a:pt x="307" y="10"/>
                    <a:pt x="307" y="7"/>
                  </a:cubicBezTo>
                  <a:cubicBezTo>
                    <a:pt x="307" y="3"/>
                    <a:pt x="304" y="0"/>
                    <a:pt x="300" y="0"/>
                  </a:cubicBezTo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9" name="iṡ1îde"/>
            <p:cNvSpPr/>
            <p:nvPr/>
          </p:nvSpPr>
          <p:spPr bwMode="auto">
            <a:xfrm>
              <a:off x="4483100" y="169227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0" name="islîdè"/>
            <p:cNvSpPr/>
            <p:nvPr/>
          </p:nvSpPr>
          <p:spPr bwMode="auto">
            <a:xfrm>
              <a:off x="4483100" y="169227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1" name="ïšļïde"/>
            <p:cNvSpPr/>
            <p:nvPr/>
          </p:nvSpPr>
          <p:spPr bwMode="auto">
            <a:xfrm>
              <a:off x="4056063" y="169227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2" name="íṩľiḍê"/>
            <p:cNvSpPr/>
            <p:nvPr/>
          </p:nvSpPr>
          <p:spPr bwMode="auto">
            <a:xfrm>
              <a:off x="4056063" y="169227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3" name="îŝľiḍe"/>
            <p:cNvSpPr/>
            <p:nvPr/>
          </p:nvSpPr>
          <p:spPr bwMode="auto">
            <a:xfrm>
              <a:off x="4056063" y="1846263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4" name="ïśḻiḋé"/>
            <p:cNvSpPr/>
            <p:nvPr/>
          </p:nvSpPr>
          <p:spPr bwMode="auto">
            <a:xfrm>
              <a:off x="4056063" y="1846263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5" name="íṣḻiḑè"/>
            <p:cNvSpPr/>
            <p:nvPr/>
          </p:nvSpPr>
          <p:spPr bwMode="auto">
            <a:xfrm>
              <a:off x="4056063" y="2025650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6" name="ïS1íḓé"/>
            <p:cNvSpPr/>
            <p:nvPr/>
          </p:nvSpPr>
          <p:spPr bwMode="auto">
            <a:xfrm>
              <a:off x="4056063" y="2025650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7" name="ïś1íḑe"/>
            <p:cNvSpPr/>
            <p:nvPr/>
          </p:nvSpPr>
          <p:spPr bwMode="auto">
            <a:xfrm>
              <a:off x="4056063" y="220662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8" name="iS1iďè"/>
            <p:cNvSpPr/>
            <p:nvPr/>
          </p:nvSpPr>
          <p:spPr bwMode="auto">
            <a:xfrm>
              <a:off x="4056063" y="220662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9" name="îsļiḑê"/>
            <p:cNvSpPr/>
            <p:nvPr/>
          </p:nvSpPr>
          <p:spPr bwMode="auto">
            <a:xfrm>
              <a:off x="4056063" y="238760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0" name="îšļïḑè"/>
            <p:cNvSpPr/>
            <p:nvPr/>
          </p:nvSpPr>
          <p:spPr bwMode="auto">
            <a:xfrm>
              <a:off x="4056063" y="238760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1" name="íSḷiḋè"/>
            <p:cNvSpPr/>
            <p:nvPr/>
          </p:nvSpPr>
          <p:spPr bwMode="auto">
            <a:xfrm>
              <a:off x="4056063" y="2566988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2" name="ïṩ1ïḋe"/>
            <p:cNvSpPr/>
            <p:nvPr/>
          </p:nvSpPr>
          <p:spPr bwMode="auto">
            <a:xfrm>
              <a:off x="4056063" y="2566988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3" name="ïṥļîďe"/>
            <p:cNvSpPr/>
            <p:nvPr/>
          </p:nvSpPr>
          <p:spPr bwMode="auto">
            <a:xfrm>
              <a:off x="5053013" y="169227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4" name="îśḷîḍé"/>
            <p:cNvSpPr/>
            <p:nvPr/>
          </p:nvSpPr>
          <p:spPr bwMode="auto">
            <a:xfrm>
              <a:off x="5053013" y="169227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5" name="ïṥľíḓê"/>
            <p:cNvSpPr/>
            <p:nvPr/>
          </p:nvSpPr>
          <p:spPr bwMode="auto">
            <a:xfrm>
              <a:off x="4649788" y="1846263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6" name="ïSḷîdé"/>
            <p:cNvSpPr/>
            <p:nvPr/>
          </p:nvSpPr>
          <p:spPr bwMode="auto">
            <a:xfrm>
              <a:off x="4649788" y="1846263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7" name="ísḷïḋè"/>
            <p:cNvSpPr/>
            <p:nvPr/>
          </p:nvSpPr>
          <p:spPr bwMode="auto">
            <a:xfrm>
              <a:off x="5219700" y="1846263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8" name="íṧḻíḋe"/>
            <p:cNvSpPr/>
            <p:nvPr/>
          </p:nvSpPr>
          <p:spPr bwMode="auto">
            <a:xfrm>
              <a:off x="5219700" y="1846263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9" name="işḻíde"/>
            <p:cNvSpPr/>
            <p:nvPr/>
          </p:nvSpPr>
          <p:spPr bwMode="auto">
            <a:xfrm>
              <a:off x="4927600" y="2025650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0" name="îṧļíḋê"/>
            <p:cNvSpPr/>
            <p:nvPr/>
          </p:nvSpPr>
          <p:spPr bwMode="auto">
            <a:xfrm>
              <a:off x="4927600" y="2025650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1" name="ïṥḷiďe"/>
            <p:cNvSpPr/>
            <p:nvPr/>
          </p:nvSpPr>
          <p:spPr bwMode="auto">
            <a:xfrm>
              <a:off x="5497513" y="2025650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2" name="í$ľiḋê"/>
            <p:cNvSpPr/>
            <p:nvPr/>
          </p:nvSpPr>
          <p:spPr bwMode="auto">
            <a:xfrm>
              <a:off x="5497513" y="2025650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3" name="îš1ídé"/>
            <p:cNvSpPr/>
            <p:nvPr/>
          </p:nvSpPr>
          <p:spPr bwMode="auto">
            <a:xfrm>
              <a:off x="5205413" y="2206625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4" name="îṩlídé"/>
            <p:cNvSpPr/>
            <p:nvPr/>
          </p:nvSpPr>
          <p:spPr bwMode="auto">
            <a:xfrm>
              <a:off x="5205413" y="2206625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5" name="ïṩḻîdè"/>
            <p:cNvSpPr/>
            <p:nvPr/>
          </p:nvSpPr>
          <p:spPr bwMode="auto">
            <a:xfrm>
              <a:off x="5775325" y="2206625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6" name="isḻïďé"/>
            <p:cNvSpPr/>
            <p:nvPr/>
          </p:nvSpPr>
          <p:spPr bwMode="auto">
            <a:xfrm>
              <a:off x="5775325" y="2206625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7" name="î$ḻïde"/>
            <p:cNvSpPr/>
            <p:nvPr/>
          </p:nvSpPr>
          <p:spPr bwMode="auto">
            <a:xfrm>
              <a:off x="4927600" y="2387600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8" name="î$ḷiďe"/>
            <p:cNvSpPr/>
            <p:nvPr/>
          </p:nvSpPr>
          <p:spPr bwMode="auto">
            <a:xfrm>
              <a:off x="4927600" y="2387600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9" name="iśļïḓê"/>
            <p:cNvSpPr/>
            <p:nvPr/>
          </p:nvSpPr>
          <p:spPr bwMode="auto">
            <a:xfrm>
              <a:off x="5497513" y="2387600"/>
              <a:ext cx="2417763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0" name="îṥľiḍè"/>
            <p:cNvSpPr/>
            <p:nvPr/>
          </p:nvSpPr>
          <p:spPr bwMode="auto">
            <a:xfrm>
              <a:off x="5497513" y="2387600"/>
              <a:ext cx="24177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1" name="iṧ1iďe"/>
            <p:cNvSpPr/>
            <p:nvPr/>
          </p:nvSpPr>
          <p:spPr bwMode="auto">
            <a:xfrm>
              <a:off x="4649788" y="2566988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2" name="ïṣ1íḑê"/>
            <p:cNvSpPr/>
            <p:nvPr/>
          </p:nvSpPr>
          <p:spPr bwMode="auto">
            <a:xfrm>
              <a:off x="4649788" y="2566988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3" name="ïṣľiḑê"/>
            <p:cNvSpPr/>
            <p:nvPr/>
          </p:nvSpPr>
          <p:spPr bwMode="auto">
            <a:xfrm>
              <a:off x="5219700" y="2566988"/>
              <a:ext cx="1028700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4" name="iṣļïḍê"/>
            <p:cNvSpPr/>
            <p:nvPr/>
          </p:nvSpPr>
          <p:spPr bwMode="auto">
            <a:xfrm>
              <a:off x="5219700" y="2566988"/>
              <a:ext cx="1028700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5" name="îsľiḍè"/>
            <p:cNvSpPr/>
            <p:nvPr/>
          </p:nvSpPr>
          <p:spPr bwMode="auto">
            <a:xfrm>
              <a:off x="4483100" y="280352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6" name="íŝḻíḓè"/>
            <p:cNvSpPr/>
            <p:nvPr/>
          </p:nvSpPr>
          <p:spPr bwMode="auto">
            <a:xfrm>
              <a:off x="4483100" y="280352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7" name="ïṣlîḍè"/>
            <p:cNvSpPr/>
            <p:nvPr/>
          </p:nvSpPr>
          <p:spPr bwMode="auto">
            <a:xfrm>
              <a:off x="4056063" y="280352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8" name="iṧḷîde"/>
            <p:cNvSpPr/>
            <p:nvPr/>
          </p:nvSpPr>
          <p:spPr bwMode="auto">
            <a:xfrm>
              <a:off x="4056063" y="280352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9" name="íṩḻídé"/>
            <p:cNvSpPr/>
            <p:nvPr/>
          </p:nvSpPr>
          <p:spPr bwMode="auto">
            <a:xfrm>
              <a:off x="4056063" y="295592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0" name="ïṡlíḍê"/>
            <p:cNvSpPr/>
            <p:nvPr/>
          </p:nvSpPr>
          <p:spPr bwMode="auto">
            <a:xfrm>
              <a:off x="4056063" y="295592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1" name="ïṣlîdê"/>
            <p:cNvSpPr/>
            <p:nvPr/>
          </p:nvSpPr>
          <p:spPr bwMode="auto">
            <a:xfrm>
              <a:off x="4056063" y="313690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2" name="iṡḻide"/>
            <p:cNvSpPr/>
            <p:nvPr/>
          </p:nvSpPr>
          <p:spPr bwMode="auto">
            <a:xfrm>
              <a:off x="4056063" y="313690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3" name="ïṡliḑé"/>
            <p:cNvSpPr/>
            <p:nvPr/>
          </p:nvSpPr>
          <p:spPr bwMode="auto">
            <a:xfrm>
              <a:off x="4056063" y="33178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4" name="ïş1iḓê"/>
            <p:cNvSpPr/>
            <p:nvPr/>
          </p:nvSpPr>
          <p:spPr bwMode="auto">
            <a:xfrm>
              <a:off x="4056063" y="33178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5" name="íşḷiḑè"/>
            <p:cNvSpPr/>
            <p:nvPr/>
          </p:nvSpPr>
          <p:spPr bwMode="auto">
            <a:xfrm>
              <a:off x="4056063" y="3497263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6" name="ïṣlíďê"/>
            <p:cNvSpPr/>
            <p:nvPr/>
          </p:nvSpPr>
          <p:spPr bwMode="auto">
            <a:xfrm>
              <a:off x="4056063" y="3497263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7" name="iṩḷïḑé"/>
            <p:cNvSpPr/>
            <p:nvPr/>
          </p:nvSpPr>
          <p:spPr bwMode="auto">
            <a:xfrm>
              <a:off x="4056063" y="3678238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8" name="iślïḑé"/>
            <p:cNvSpPr/>
            <p:nvPr/>
          </p:nvSpPr>
          <p:spPr bwMode="auto">
            <a:xfrm>
              <a:off x="4056063" y="3678238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9" name="íṣḷîḍè"/>
            <p:cNvSpPr/>
            <p:nvPr/>
          </p:nvSpPr>
          <p:spPr bwMode="auto">
            <a:xfrm>
              <a:off x="5053013" y="280352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0" name="ïṥḻíḋe"/>
            <p:cNvSpPr/>
            <p:nvPr/>
          </p:nvSpPr>
          <p:spPr bwMode="auto">
            <a:xfrm>
              <a:off x="5053013" y="280352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1" name="işḻîdé"/>
            <p:cNvSpPr/>
            <p:nvPr/>
          </p:nvSpPr>
          <p:spPr bwMode="auto">
            <a:xfrm>
              <a:off x="4649788" y="295592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2" name="ïṡļîde"/>
            <p:cNvSpPr/>
            <p:nvPr/>
          </p:nvSpPr>
          <p:spPr bwMode="auto">
            <a:xfrm>
              <a:off x="4649788" y="295592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3" name="ïSlídè"/>
            <p:cNvSpPr/>
            <p:nvPr/>
          </p:nvSpPr>
          <p:spPr bwMode="auto">
            <a:xfrm>
              <a:off x="5219700" y="295592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4" name="îṣliḓê"/>
            <p:cNvSpPr/>
            <p:nvPr/>
          </p:nvSpPr>
          <p:spPr bwMode="auto">
            <a:xfrm>
              <a:off x="5219700" y="295592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5" name="îṡlïḑè"/>
            <p:cNvSpPr/>
            <p:nvPr/>
          </p:nvSpPr>
          <p:spPr bwMode="auto">
            <a:xfrm>
              <a:off x="4927600" y="3136900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6" name="ïŝlîḓé"/>
            <p:cNvSpPr/>
            <p:nvPr/>
          </p:nvSpPr>
          <p:spPr bwMode="auto">
            <a:xfrm>
              <a:off x="4927600" y="3136900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7" name="ïṣ1ïde"/>
            <p:cNvSpPr/>
            <p:nvPr/>
          </p:nvSpPr>
          <p:spPr bwMode="auto">
            <a:xfrm>
              <a:off x="5497513" y="3136900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8" name="išļîḓè"/>
            <p:cNvSpPr/>
            <p:nvPr/>
          </p:nvSpPr>
          <p:spPr bwMode="auto">
            <a:xfrm>
              <a:off x="5497513" y="3136900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9" name="iṩľíḓé"/>
            <p:cNvSpPr/>
            <p:nvPr/>
          </p:nvSpPr>
          <p:spPr bwMode="auto">
            <a:xfrm>
              <a:off x="4483100" y="3914775"/>
              <a:ext cx="163513" cy="82550"/>
            </a:xfrm>
            <a:custGeom>
              <a:avLst/>
              <a:gdLst>
                <a:gd name="T0" fmla="*/ 103 w 103"/>
                <a:gd name="T1" fmla="*/ 0 h 52"/>
                <a:gd name="T2" fmla="*/ 0 w 103"/>
                <a:gd name="T3" fmla="*/ 0 h 52"/>
                <a:gd name="T4" fmla="*/ 0 w 103"/>
                <a:gd name="T5" fmla="*/ 52 h 52"/>
                <a:gd name="T6" fmla="*/ 75 w 103"/>
                <a:gd name="T7" fmla="*/ 52 h 52"/>
                <a:gd name="T8" fmla="*/ 103 w 10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2">
                  <a:moveTo>
                    <a:pt x="103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75" y="5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0" name="ïSlidê"/>
            <p:cNvSpPr/>
            <p:nvPr/>
          </p:nvSpPr>
          <p:spPr bwMode="auto">
            <a:xfrm>
              <a:off x="4483100" y="3914775"/>
              <a:ext cx="163513" cy="82550"/>
            </a:xfrm>
            <a:custGeom>
              <a:avLst/>
              <a:gdLst>
                <a:gd name="T0" fmla="*/ 103 w 103"/>
                <a:gd name="T1" fmla="*/ 0 h 52"/>
                <a:gd name="T2" fmla="*/ 0 w 103"/>
                <a:gd name="T3" fmla="*/ 0 h 52"/>
                <a:gd name="T4" fmla="*/ 0 w 103"/>
                <a:gd name="T5" fmla="*/ 52 h 52"/>
                <a:gd name="T6" fmla="*/ 75 w 103"/>
                <a:gd name="T7" fmla="*/ 52 h 52"/>
                <a:gd name="T8" fmla="*/ 103 w 10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2">
                  <a:moveTo>
                    <a:pt x="103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75" y="52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1" name="íšḷiḑè"/>
            <p:cNvSpPr/>
            <p:nvPr/>
          </p:nvSpPr>
          <p:spPr bwMode="auto">
            <a:xfrm>
              <a:off x="4056063" y="39147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2" name="ï$lîḑè"/>
            <p:cNvSpPr/>
            <p:nvPr/>
          </p:nvSpPr>
          <p:spPr bwMode="auto">
            <a:xfrm>
              <a:off x="4056063" y="39147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3" name="íṧļiďê"/>
            <p:cNvSpPr/>
            <p:nvPr/>
          </p:nvSpPr>
          <p:spPr bwMode="auto">
            <a:xfrm>
              <a:off x="4056063" y="40671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4" name="íšļïďe"/>
            <p:cNvSpPr/>
            <p:nvPr/>
          </p:nvSpPr>
          <p:spPr bwMode="auto">
            <a:xfrm>
              <a:off x="4056063" y="40671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5" name="ïṥḻîďê"/>
            <p:cNvSpPr/>
            <p:nvPr/>
          </p:nvSpPr>
          <p:spPr bwMode="auto">
            <a:xfrm>
              <a:off x="4056063" y="424815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6" name="îŝļíḍe"/>
            <p:cNvSpPr/>
            <p:nvPr/>
          </p:nvSpPr>
          <p:spPr bwMode="auto">
            <a:xfrm>
              <a:off x="4056063" y="424815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7" name="íşliḓé"/>
            <p:cNvSpPr/>
            <p:nvPr/>
          </p:nvSpPr>
          <p:spPr bwMode="auto">
            <a:xfrm>
              <a:off x="5202238" y="3914775"/>
              <a:ext cx="1435100" cy="82550"/>
            </a:xfrm>
            <a:custGeom>
              <a:avLst/>
              <a:gdLst>
                <a:gd name="T0" fmla="*/ 904 w 904"/>
                <a:gd name="T1" fmla="*/ 0 h 52"/>
                <a:gd name="T2" fmla="*/ 0 w 904"/>
                <a:gd name="T3" fmla="*/ 0 h 52"/>
                <a:gd name="T4" fmla="*/ 5 w 904"/>
                <a:gd name="T5" fmla="*/ 52 h 52"/>
                <a:gd name="T6" fmla="*/ 904 w 904"/>
                <a:gd name="T7" fmla="*/ 52 h 52"/>
                <a:gd name="T8" fmla="*/ 904 w 90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52">
                  <a:moveTo>
                    <a:pt x="904" y="0"/>
                  </a:moveTo>
                  <a:lnTo>
                    <a:pt x="0" y="0"/>
                  </a:lnTo>
                  <a:lnTo>
                    <a:pt x="5" y="52"/>
                  </a:lnTo>
                  <a:lnTo>
                    <a:pt x="904" y="52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8" name="iṩḻidê"/>
            <p:cNvSpPr/>
            <p:nvPr/>
          </p:nvSpPr>
          <p:spPr bwMode="auto">
            <a:xfrm>
              <a:off x="5202238" y="3914775"/>
              <a:ext cx="1435100" cy="82550"/>
            </a:xfrm>
            <a:custGeom>
              <a:avLst/>
              <a:gdLst>
                <a:gd name="T0" fmla="*/ 904 w 904"/>
                <a:gd name="T1" fmla="*/ 0 h 52"/>
                <a:gd name="T2" fmla="*/ 0 w 904"/>
                <a:gd name="T3" fmla="*/ 0 h 52"/>
                <a:gd name="T4" fmla="*/ 5 w 904"/>
                <a:gd name="T5" fmla="*/ 52 h 52"/>
                <a:gd name="T6" fmla="*/ 904 w 904"/>
                <a:gd name="T7" fmla="*/ 52 h 52"/>
                <a:gd name="T8" fmla="*/ 904 w 90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52">
                  <a:moveTo>
                    <a:pt x="904" y="0"/>
                  </a:moveTo>
                  <a:lnTo>
                    <a:pt x="0" y="0"/>
                  </a:lnTo>
                  <a:lnTo>
                    <a:pt x="5" y="52"/>
                  </a:lnTo>
                  <a:lnTo>
                    <a:pt x="904" y="52"/>
                  </a:lnTo>
                  <a:lnTo>
                    <a:pt x="9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9" name="iṧ1íḓe"/>
            <p:cNvSpPr/>
            <p:nvPr/>
          </p:nvSpPr>
          <p:spPr bwMode="auto">
            <a:xfrm>
              <a:off x="4681538" y="4067175"/>
              <a:ext cx="61913" cy="82550"/>
            </a:xfrm>
            <a:custGeom>
              <a:avLst/>
              <a:gdLst>
                <a:gd name="T0" fmla="*/ 39 w 39"/>
                <a:gd name="T1" fmla="*/ 0 h 52"/>
                <a:gd name="T2" fmla="*/ 24 w 39"/>
                <a:gd name="T3" fmla="*/ 0 h 52"/>
                <a:gd name="T4" fmla="*/ 0 w 39"/>
                <a:gd name="T5" fmla="*/ 52 h 52"/>
                <a:gd name="T6" fmla="*/ 37 w 39"/>
                <a:gd name="T7" fmla="*/ 52 h 52"/>
                <a:gd name="T8" fmla="*/ 39 w 3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2">
                  <a:moveTo>
                    <a:pt x="39" y="0"/>
                  </a:moveTo>
                  <a:lnTo>
                    <a:pt x="24" y="0"/>
                  </a:lnTo>
                  <a:lnTo>
                    <a:pt x="0" y="52"/>
                  </a:lnTo>
                  <a:lnTo>
                    <a:pt x="37" y="5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0" name="iṩḻîḋe"/>
            <p:cNvSpPr/>
            <p:nvPr/>
          </p:nvSpPr>
          <p:spPr bwMode="auto">
            <a:xfrm>
              <a:off x="4681538" y="4067175"/>
              <a:ext cx="61913" cy="82550"/>
            </a:xfrm>
            <a:custGeom>
              <a:avLst/>
              <a:gdLst>
                <a:gd name="T0" fmla="*/ 39 w 39"/>
                <a:gd name="T1" fmla="*/ 0 h 52"/>
                <a:gd name="T2" fmla="*/ 24 w 39"/>
                <a:gd name="T3" fmla="*/ 0 h 52"/>
                <a:gd name="T4" fmla="*/ 0 w 39"/>
                <a:gd name="T5" fmla="*/ 52 h 52"/>
                <a:gd name="T6" fmla="*/ 37 w 39"/>
                <a:gd name="T7" fmla="*/ 52 h 52"/>
                <a:gd name="T8" fmla="*/ 39 w 3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2">
                  <a:moveTo>
                    <a:pt x="39" y="0"/>
                  </a:moveTo>
                  <a:lnTo>
                    <a:pt x="24" y="0"/>
                  </a:lnTo>
                  <a:lnTo>
                    <a:pt x="0" y="52"/>
                  </a:lnTo>
                  <a:lnTo>
                    <a:pt x="37" y="52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1" name="îślídê"/>
            <p:cNvSpPr/>
            <p:nvPr/>
          </p:nvSpPr>
          <p:spPr bwMode="auto">
            <a:xfrm>
              <a:off x="5219700" y="4067175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2" name="ïşľíḑe"/>
            <p:cNvSpPr/>
            <p:nvPr/>
          </p:nvSpPr>
          <p:spPr bwMode="auto">
            <a:xfrm>
              <a:off x="5219700" y="4067175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3" name="îś1iďè"/>
            <p:cNvSpPr/>
            <p:nvPr/>
          </p:nvSpPr>
          <p:spPr bwMode="auto">
            <a:xfrm>
              <a:off x="5219700" y="4248150"/>
              <a:ext cx="180975" cy="82550"/>
            </a:xfrm>
            <a:custGeom>
              <a:avLst/>
              <a:gdLst>
                <a:gd name="T0" fmla="*/ 114 w 114"/>
                <a:gd name="T1" fmla="*/ 0 h 52"/>
                <a:gd name="T2" fmla="*/ 0 w 114"/>
                <a:gd name="T3" fmla="*/ 0 h 52"/>
                <a:gd name="T4" fmla="*/ 4 w 114"/>
                <a:gd name="T5" fmla="*/ 52 h 52"/>
                <a:gd name="T6" fmla="*/ 114 w 114"/>
                <a:gd name="T7" fmla="*/ 52 h 52"/>
                <a:gd name="T8" fmla="*/ 114 w 11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2">
                  <a:moveTo>
                    <a:pt x="114" y="0"/>
                  </a:moveTo>
                  <a:lnTo>
                    <a:pt x="0" y="0"/>
                  </a:lnTo>
                  <a:lnTo>
                    <a:pt x="4" y="52"/>
                  </a:lnTo>
                  <a:lnTo>
                    <a:pt x="114" y="5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4" name="išļïḍe"/>
            <p:cNvSpPr/>
            <p:nvPr/>
          </p:nvSpPr>
          <p:spPr bwMode="auto">
            <a:xfrm>
              <a:off x="5219700" y="4248150"/>
              <a:ext cx="180975" cy="82550"/>
            </a:xfrm>
            <a:custGeom>
              <a:avLst/>
              <a:gdLst>
                <a:gd name="T0" fmla="*/ 114 w 114"/>
                <a:gd name="T1" fmla="*/ 0 h 52"/>
                <a:gd name="T2" fmla="*/ 0 w 114"/>
                <a:gd name="T3" fmla="*/ 0 h 52"/>
                <a:gd name="T4" fmla="*/ 4 w 114"/>
                <a:gd name="T5" fmla="*/ 52 h 52"/>
                <a:gd name="T6" fmla="*/ 114 w 114"/>
                <a:gd name="T7" fmla="*/ 52 h 52"/>
                <a:gd name="T8" fmla="*/ 114 w 11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2">
                  <a:moveTo>
                    <a:pt x="114" y="0"/>
                  </a:moveTo>
                  <a:lnTo>
                    <a:pt x="0" y="0"/>
                  </a:lnTo>
                  <a:lnTo>
                    <a:pt x="4" y="52"/>
                  </a:lnTo>
                  <a:lnTo>
                    <a:pt x="114" y="52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5" name="îs1íḋê"/>
            <p:cNvSpPr/>
            <p:nvPr/>
          </p:nvSpPr>
          <p:spPr bwMode="auto">
            <a:xfrm>
              <a:off x="5497513" y="4248150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6" name="íŝḷiḑé"/>
            <p:cNvSpPr/>
            <p:nvPr/>
          </p:nvSpPr>
          <p:spPr bwMode="auto">
            <a:xfrm>
              <a:off x="5497513" y="4248150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7" name="iṥľiḋe"/>
            <p:cNvSpPr/>
            <p:nvPr/>
          </p:nvSpPr>
          <p:spPr bwMode="auto">
            <a:xfrm>
              <a:off x="5205413" y="3317875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8" name="îṧ1iďè"/>
            <p:cNvSpPr/>
            <p:nvPr/>
          </p:nvSpPr>
          <p:spPr bwMode="auto">
            <a:xfrm>
              <a:off x="5205413" y="3317875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9" name="iSļîḍè"/>
            <p:cNvSpPr/>
            <p:nvPr/>
          </p:nvSpPr>
          <p:spPr bwMode="auto">
            <a:xfrm>
              <a:off x="5775325" y="3317875"/>
              <a:ext cx="2417763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0" name="îṣḷiḓê"/>
            <p:cNvSpPr/>
            <p:nvPr/>
          </p:nvSpPr>
          <p:spPr bwMode="auto">
            <a:xfrm>
              <a:off x="5775325" y="3317875"/>
              <a:ext cx="24177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1" name="ïṡḷídê"/>
            <p:cNvSpPr/>
            <p:nvPr/>
          </p:nvSpPr>
          <p:spPr bwMode="auto">
            <a:xfrm>
              <a:off x="4927600" y="3497263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2" name="íśḷîďè"/>
            <p:cNvSpPr/>
            <p:nvPr/>
          </p:nvSpPr>
          <p:spPr bwMode="auto">
            <a:xfrm>
              <a:off x="4927600" y="3497263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3" name="isḷíḍé"/>
            <p:cNvSpPr/>
            <p:nvPr/>
          </p:nvSpPr>
          <p:spPr bwMode="auto">
            <a:xfrm>
              <a:off x="5497513" y="3497263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4" name="iṣlîḍe"/>
            <p:cNvSpPr/>
            <p:nvPr/>
          </p:nvSpPr>
          <p:spPr bwMode="auto">
            <a:xfrm>
              <a:off x="5497513" y="3497263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5" name="íŝlíḑê"/>
            <p:cNvSpPr/>
            <p:nvPr/>
          </p:nvSpPr>
          <p:spPr bwMode="auto">
            <a:xfrm>
              <a:off x="4649788" y="3678238"/>
              <a:ext cx="473075" cy="84138"/>
            </a:xfrm>
            <a:custGeom>
              <a:avLst/>
              <a:gdLst>
                <a:gd name="T0" fmla="*/ 136 w 136"/>
                <a:gd name="T1" fmla="*/ 0 h 24"/>
                <a:gd name="T2" fmla="*/ 0 w 136"/>
                <a:gd name="T3" fmla="*/ 0 h 24"/>
                <a:gd name="T4" fmla="*/ 0 w 136"/>
                <a:gd name="T5" fmla="*/ 24 h 24"/>
                <a:gd name="T6" fmla="*/ 22 w 136"/>
                <a:gd name="T7" fmla="*/ 24 h 24"/>
                <a:gd name="T8" fmla="*/ 46 w 136"/>
                <a:gd name="T9" fmla="*/ 13 h 24"/>
                <a:gd name="T10" fmla="*/ 83 w 136"/>
                <a:gd name="T11" fmla="*/ 5 h 24"/>
                <a:gd name="T12" fmla="*/ 136 w 136"/>
                <a:gd name="T13" fmla="*/ 7 h 24"/>
                <a:gd name="T14" fmla="*/ 136 w 136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4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8" y="17"/>
                    <a:pt x="37" y="17"/>
                    <a:pt x="46" y="13"/>
                  </a:cubicBezTo>
                  <a:cubicBezTo>
                    <a:pt x="59" y="9"/>
                    <a:pt x="74" y="5"/>
                    <a:pt x="83" y="5"/>
                  </a:cubicBezTo>
                  <a:cubicBezTo>
                    <a:pt x="93" y="5"/>
                    <a:pt x="118" y="6"/>
                    <a:pt x="136" y="7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6" name="ïSḷíḋê"/>
            <p:cNvSpPr/>
            <p:nvPr/>
          </p:nvSpPr>
          <p:spPr bwMode="auto">
            <a:xfrm>
              <a:off x="5219700" y="3678238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7" name="isḷiḓé"/>
            <p:cNvSpPr/>
            <p:nvPr/>
          </p:nvSpPr>
          <p:spPr bwMode="auto">
            <a:xfrm>
              <a:off x="5219700" y="3678238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8" name="îṣ1íḍè"/>
            <p:cNvSpPr/>
            <p:nvPr/>
          </p:nvSpPr>
          <p:spPr bwMode="auto">
            <a:xfrm>
              <a:off x="4532313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9" name="îslide"/>
            <p:cNvSpPr/>
            <p:nvPr/>
          </p:nvSpPr>
          <p:spPr bwMode="auto">
            <a:xfrm>
              <a:off x="4532313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0" name="ïś1îdè"/>
            <p:cNvSpPr/>
            <p:nvPr/>
          </p:nvSpPr>
          <p:spPr bwMode="auto">
            <a:xfrm>
              <a:off x="4532313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1" name="îSļïḓê"/>
            <p:cNvSpPr/>
            <p:nvPr/>
          </p:nvSpPr>
          <p:spPr bwMode="auto">
            <a:xfrm>
              <a:off x="4532313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2" name="îŝḷïḋè"/>
            <p:cNvSpPr/>
            <p:nvPr/>
          </p:nvSpPr>
          <p:spPr bwMode="auto">
            <a:xfrm>
              <a:off x="4889500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3" name="ïṧḻîḓé"/>
            <p:cNvSpPr/>
            <p:nvPr/>
          </p:nvSpPr>
          <p:spPr bwMode="auto">
            <a:xfrm>
              <a:off x="4889500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4" name="islïḑé"/>
            <p:cNvSpPr/>
            <p:nvPr/>
          </p:nvSpPr>
          <p:spPr bwMode="auto">
            <a:xfrm>
              <a:off x="4889500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5" name="ïŝḻîḑe"/>
            <p:cNvSpPr/>
            <p:nvPr/>
          </p:nvSpPr>
          <p:spPr bwMode="auto">
            <a:xfrm>
              <a:off x="4889500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6" name="îṥ1íḑé"/>
            <p:cNvSpPr/>
            <p:nvPr/>
          </p:nvSpPr>
          <p:spPr bwMode="auto">
            <a:xfrm>
              <a:off x="7645400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7" name="ïşḻiḓê"/>
            <p:cNvSpPr/>
            <p:nvPr/>
          </p:nvSpPr>
          <p:spPr bwMode="auto">
            <a:xfrm>
              <a:off x="7645400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8" name="îṧḷïdè"/>
            <p:cNvSpPr/>
            <p:nvPr/>
          </p:nvSpPr>
          <p:spPr bwMode="auto">
            <a:xfrm>
              <a:off x="7645400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9" name="ísľíḑê"/>
            <p:cNvSpPr/>
            <p:nvPr/>
          </p:nvSpPr>
          <p:spPr bwMode="auto">
            <a:xfrm>
              <a:off x="7645400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0" name="iṧļide"/>
            <p:cNvSpPr/>
            <p:nvPr/>
          </p:nvSpPr>
          <p:spPr bwMode="auto">
            <a:xfrm>
              <a:off x="7964488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1" name="ïş1îdé"/>
            <p:cNvSpPr/>
            <p:nvPr/>
          </p:nvSpPr>
          <p:spPr bwMode="auto">
            <a:xfrm>
              <a:off x="7964488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2" name="iṥliḓê"/>
            <p:cNvSpPr/>
            <p:nvPr/>
          </p:nvSpPr>
          <p:spPr bwMode="auto">
            <a:xfrm>
              <a:off x="7964488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3" name="ïšľíḋé"/>
            <p:cNvSpPr/>
            <p:nvPr/>
          </p:nvSpPr>
          <p:spPr bwMode="auto">
            <a:xfrm>
              <a:off x="7964488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4" name="îšļîḋè"/>
            <p:cNvSpPr/>
            <p:nvPr/>
          </p:nvSpPr>
          <p:spPr bwMode="auto">
            <a:xfrm>
              <a:off x="4768850" y="5465763"/>
              <a:ext cx="100013" cy="444500"/>
            </a:xfrm>
            <a:custGeom>
              <a:avLst/>
              <a:gdLst>
                <a:gd name="T0" fmla="*/ 11 w 29"/>
                <a:gd name="T1" fmla="*/ 6 h 128"/>
                <a:gd name="T2" fmla="*/ 11 w 29"/>
                <a:gd name="T3" fmla="*/ 35 h 128"/>
                <a:gd name="T4" fmla="*/ 5 w 29"/>
                <a:gd name="T5" fmla="*/ 73 h 128"/>
                <a:gd name="T6" fmla="*/ 2 w 29"/>
                <a:gd name="T7" fmla="*/ 118 h 128"/>
                <a:gd name="T8" fmla="*/ 22 w 29"/>
                <a:gd name="T9" fmla="*/ 109 h 128"/>
                <a:gd name="T10" fmla="*/ 27 w 29"/>
                <a:gd name="T11" fmla="*/ 39 h 128"/>
                <a:gd name="T12" fmla="*/ 29 w 29"/>
                <a:gd name="T13" fmla="*/ 0 h 128"/>
                <a:gd name="T14" fmla="*/ 11 w 29"/>
                <a:gd name="T15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28">
                  <a:moveTo>
                    <a:pt x="11" y="6"/>
                  </a:move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8" y="53"/>
                    <a:pt x="5" y="73"/>
                  </a:cubicBezTo>
                  <a:cubicBezTo>
                    <a:pt x="2" y="93"/>
                    <a:pt x="0" y="114"/>
                    <a:pt x="2" y="118"/>
                  </a:cubicBezTo>
                  <a:cubicBezTo>
                    <a:pt x="8" y="128"/>
                    <a:pt x="20" y="118"/>
                    <a:pt x="22" y="109"/>
                  </a:cubicBezTo>
                  <a:cubicBezTo>
                    <a:pt x="24" y="99"/>
                    <a:pt x="27" y="39"/>
                    <a:pt x="27" y="3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5" name="îṩ1iḍé"/>
            <p:cNvSpPr/>
            <p:nvPr/>
          </p:nvSpPr>
          <p:spPr bwMode="auto">
            <a:xfrm>
              <a:off x="4625975" y="5473700"/>
              <a:ext cx="125413" cy="409575"/>
            </a:xfrm>
            <a:custGeom>
              <a:avLst/>
              <a:gdLst>
                <a:gd name="T0" fmla="*/ 22 w 36"/>
                <a:gd name="T1" fmla="*/ 0 h 118"/>
                <a:gd name="T2" fmla="*/ 27 w 36"/>
                <a:gd name="T3" fmla="*/ 26 h 118"/>
                <a:gd name="T4" fmla="*/ 31 w 36"/>
                <a:gd name="T5" fmla="*/ 108 h 118"/>
                <a:gd name="T6" fmla="*/ 11 w 36"/>
                <a:gd name="T7" fmla="*/ 99 h 118"/>
                <a:gd name="T8" fmla="*/ 8 w 36"/>
                <a:gd name="T9" fmla="*/ 33 h 118"/>
                <a:gd name="T10" fmla="*/ 0 w 36"/>
                <a:gd name="T11" fmla="*/ 2 h 118"/>
                <a:gd name="T12" fmla="*/ 22 w 36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8">
                  <a:moveTo>
                    <a:pt x="22" y="0"/>
                  </a:move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36" y="97"/>
                    <a:pt x="31" y="108"/>
                  </a:cubicBezTo>
                  <a:cubicBezTo>
                    <a:pt x="26" y="118"/>
                    <a:pt x="10" y="114"/>
                    <a:pt x="11" y="99"/>
                  </a:cubicBezTo>
                  <a:cubicBezTo>
                    <a:pt x="12" y="84"/>
                    <a:pt x="8" y="33"/>
                    <a:pt x="8" y="3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6" name="išḻïḋé"/>
            <p:cNvSpPr/>
            <p:nvPr/>
          </p:nvSpPr>
          <p:spPr bwMode="auto">
            <a:xfrm>
              <a:off x="4389438" y="4371975"/>
              <a:ext cx="841375" cy="1135063"/>
            </a:xfrm>
            <a:custGeom>
              <a:avLst/>
              <a:gdLst>
                <a:gd name="T0" fmla="*/ 103 w 242"/>
                <a:gd name="T1" fmla="*/ 1 h 327"/>
                <a:gd name="T2" fmla="*/ 105 w 242"/>
                <a:gd name="T3" fmla="*/ 33 h 327"/>
                <a:gd name="T4" fmla="*/ 22 w 242"/>
                <a:gd name="T5" fmla="*/ 73 h 327"/>
                <a:gd name="T6" fmla="*/ 5 w 242"/>
                <a:gd name="T7" fmla="*/ 115 h 327"/>
                <a:gd name="T8" fmla="*/ 62 w 242"/>
                <a:gd name="T9" fmla="*/ 326 h 327"/>
                <a:gd name="T10" fmla="*/ 90 w 242"/>
                <a:gd name="T11" fmla="*/ 317 h 327"/>
                <a:gd name="T12" fmla="*/ 65 w 242"/>
                <a:gd name="T13" fmla="*/ 122 h 327"/>
                <a:gd name="T14" fmla="*/ 84 w 242"/>
                <a:gd name="T15" fmla="*/ 97 h 327"/>
                <a:gd name="T16" fmla="*/ 113 w 242"/>
                <a:gd name="T17" fmla="*/ 93 h 327"/>
                <a:gd name="T18" fmla="*/ 144 w 242"/>
                <a:gd name="T19" fmla="*/ 61 h 327"/>
                <a:gd name="T20" fmla="*/ 108 w 242"/>
                <a:gd name="T21" fmla="*/ 93 h 327"/>
                <a:gd name="T22" fmla="*/ 97 w 242"/>
                <a:gd name="T23" fmla="*/ 125 h 327"/>
                <a:gd name="T24" fmla="*/ 120 w 242"/>
                <a:gd name="T25" fmla="*/ 321 h 327"/>
                <a:gd name="T26" fmla="*/ 146 w 242"/>
                <a:gd name="T27" fmla="*/ 327 h 327"/>
                <a:gd name="T28" fmla="*/ 157 w 242"/>
                <a:gd name="T29" fmla="*/ 134 h 327"/>
                <a:gd name="T30" fmla="*/ 178 w 242"/>
                <a:gd name="T31" fmla="*/ 108 h 327"/>
                <a:gd name="T32" fmla="*/ 229 w 242"/>
                <a:gd name="T33" fmla="*/ 91 h 327"/>
                <a:gd name="T34" fmla="*/ 242 w 242"/>
                <a:gd name="T35" fmla="*/ 68 h 327"/>
                <a:gd name="T36" fmla="*/ 240 w 242"/>
                <a:gd name="T37" fmla="*/ 0 h 327"/>
                <a:gd name="T38" fmla="*/ 103 w 242"/>
                <a:gd name="T39" fmla="*/ 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2" h="327">
                  <a:moveTo>
                    <a:pt x="103" y="1"/>
                  </a:moveTo>
                  <a:cubicBezTo>
                    <a:pt x="105" y="33"/>
                    <a:pt x="105" y="33"/>
                    <a:pt x="105" y="3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8" y="81"/>
                    <a:pt x="0" y="98"/>
                    <a:pt x="5" y="115"/>
                  </a:cubicBezTo>
                  <a:cubicBezTo>
                    <a:pt x="62" y="326"/>
                    <a:pt x="62" y="326"/>
                    <a:pt x="62" y="326"/>
                  </a:cubicBezTo>
                  <a:cubicBezTo>
                    <a:pt x="90" y="317"/>
                    <a:pt x="90" y="317"/>
                    <a:pt x="90" y="317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64" y="111"/>
                    <a:pt x="72" y="99"/>
                    <a:pt x="84" y="97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0" y="101"/>
                    <a:pt x="95" y="113"/>
                    <a:pt x="97" y="125"/>
                  </a:cubicBezTo>
                  <a:cubicBezTo>
                    <a:pt x="120" y="321"/>
                    <a:pt x="120" y="321"/>
                    <a:pt x="120" y="321"/>
                  </a:cubicBezTo>
                  <a:cubicBezTo>
                    <a:pt x="146" y="327"/>
                    <a:pt x="146" y="327"/>
                    <a:pt x="146" y="327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58" y="122"/>
                    <a:pt x="166" y="111"/>
                    <a:pt x="178" y="108"/>
                  </a:cubicBezTo>
                  <a:cubicBezTo>
                    <a:pt x="229" y="91"/>
                    <a:pt x="229" y="91"/>
                    <a:pt x="229" y="91"/>
                  </a:cubicBezTo>
                  <a:cubicBezTo>
                    <a:pt x="237" y="87"/>
                    <a:pt x="242" y="78"/>
                    <a:pt x="242" y="68"/>
                  </a:cubicBezTo>
                  <a:cubicBezTo>
                    <a:pt x="240" y="0"/>
                    <a:pt x="240" y="0"/>
                    <a:pt x="240" y="0"/>
                  </a:cubicBezTo>
                  <a:lnTo>
                    <a:pt x="103" y="1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7" name="îšļiḓé"/>
            <p:cNvSpPr/>
            <p:nvPr/>
          </p:nvSpPr>
          <p:spPr bwMode="auto">
            <a:xfrm>
              <a:off x="4400550" y="3695700"/>
              <a:ext cx="839788" cy="930275"/>
            </a:xfrm>
            <a:custGeom>
              <a:avLst/>
              <a:gdLst>
                <a:gd name="T0" fmla="*/ 242 w 242"/>
                <a:gd name="T1" fmla="*/ 268 h 268"/>
                <a:gd name="T2" fmla="*/ 228 w 242"/>
                <a:gd name="T3" fmla="*/ 3 h 268"/>
                <a:gd name="T4" fmla="*/ 155 w 242"/>
                <a:gd name="T5" fmla="*/ 0 h 268"/>
                <a:gd name="T6" fmla="*/ 118 w 242"/>
                <a:gd name="T7" fmla="*/ 8 h 268"/>
                <a:gd name="T8" fmla="*/ 92 w 242"/>
                <a:gd name="T9" fmla="*/ 23 h 268"/>
                <a:gd name="T10" fmla="*/ 0 w 242"/>
                <a:gd name="T11" fmla="*/ 199 h 268"/>
                <a:gd name="T12" fmla="*/ 56 w 242"/>
                <a:gd name="T13" fmla="*/ 205 h 268"/>
                <a:gd name="T14" fmla="*/ 75 w 242"/>
                <a:gd name="T15" fmla="*/ 183 h 268"/>
                <a:gd name="T16" fmla="*/ 65 w 242"/>
                <a:gd name="T17" fmla="*/ 168 h 268"/>
                <a:gd name="T18" fmla="*/ 100 w 242"/>
                <a:gd name="T19" fmla="*/ 87 h 268"/>
                <a:gd name="T20" fmla="*/ 93 w 242"/>
                <a:gd name="T21" fmla="*/ 235 h 268"/>
                <a:gd name="T22" fmla="*/ 242 w 242"/>
                <a:gd name="T2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2" h="268">
                  <a:moveTo>
                    <a:pt x="242" y="268"/>
                  </a:moveTo>
                  <a:cubicBezTo>
                    <a:pt x="228" y="3"/>
                    <a:pt x="228" y="3"/>
                    <a:pt x="228" y="3"/>
                  </a:cubicBezTo>
                  <a:cubicBezTo>
                    <a:pt x="228" y="3"/>
                    <a:pt x="172" y="0"/>
                    <a:pt x="155" y="0"/>
                  </a:cubicBezTo>
                  <a:cubicBezTo>
                    <a:pt x="146" y="0"/>
                    <a:pt x="131" y="4"/>
                    <a:pt x="118" y="8"/>
                  </a:cubicBezTo>
                  <a:cubicBezTo>
                    <a:pt x="107" y="12"/>
                    <a:pt x="97" y="12"/>
                    <a:pt x="92" y="23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56" y="205"/>
                    <a:pt x="56" y="205"/>
                    <a:pt x="56" y="205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65" y="168"/>
                    <a:pt x="65" y="168"/>
                    <a:pt x="65" y="168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242" y="268"/>
                    <a:pt x="242" y="268"/>
                    <a:pt x="242" y="268"/>
                  </a:cubicBezTo>
                </a:path>
              </a:pathLst>
            </a:custGeom>
            <a:solidFill>
              <a:srgbClr val="EAD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8" name="ïSľîḍé"/>
            <p:cNvSpPr/>
            <p:nvPr/>
          </p:nvSpPr>
          <p:spPr bwMode="auto">
            <a:xfrm>
              <a:off x="4649788" y="4330700"/>
              <a:ext cx="11113" cy="14288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939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9" name="íṥļïḍe"/>
            <p:cNvSpPr/>
            <p:nvPr/>
          </p:nvSpPr>
          <p:spPr bwMode="auto">
            <a:xfrm>
              <a:off x="4879975" y="3695700"/>
              <a:ext cx="234950" cy="163513"/>
            </a:xfrm>
            <a:custGeom>
              <a:avLst/>
              <a:gdLst>
                <a:gd name="T0" fmla="*/ 34 w 68"/>
                <a:gd name="T1" fmla="*/ 47 h 47"/>
                <a:gd name="T2" fmla="*/ 68 w 68"/>
                <a:gd name="T3" fmla="*/ 13 h 47"/>
                <a:gd name="T4" fmla="*/ 66 w 68"/>
                <a:gd name="T5" fmla="*/ 2 h 47"/>
                <a:gd name="T6" fmla="*/ 17 w 68"/>
                <a:gd name="T7" fmla="*/ 0 h 47"/>
                <a:gd name="T8" fmla="*/ 2 w 68"/>
                <a:gd name="T9" fmla="*/ 2 h 47"/>
                <a:gd name="T10" fmla="*/ 0 w 68"/>
                <a:gd name="T11" fmla="*/ 13 h 47"/>
                <a:gd name="T12" fmla="*/ 34 w 6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47">
                  <a:moveTo>
                    <a:pt x="34" y="47"/>
                  </a:moveTo>
                  <a:cubicBezTo>
                    <a:pt x="53" y="47"/>
                    <a:pt x="68" y="31"/>
                    <a:pt x="68" y="13"/>
                  </a:cubicBezTo>
                  <a:cubicBezTo>
                    <a:pt x="68" y="9"/>
                    <a:pt x="67" y="5"/>
                    <a:pt x="66" y="2"/>
                  </a:cubicBezTo>
                  <a:cubicBezTo>
                    <a:pt x="49" y="1"/>
                    <a:pt x="27" y="0"/>
                    <a:pt x="17" y="0"/>
                  </a:cubicBezTo>
                  <a:cubicBezTo>
                    <a:pt x="13" y="0"/>
                    <a:pt x="8" y="1"/>
                    <a:pt x="2" y="2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31"/>
                    <a:pt x="15" y="47"/>
                    <a:pt x="34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0" name="í$ḷîdé"/>
            <p:cNvSpPr/>
            <p:nvPr/>
          </p:nvSpPr>
          <p:spPr bwMode="auto">
            <a:xfrm>
              <a:off x="4921250" y="3546475"/>
              <a:ext cx="134938" cy="242888"/>
            </a:xfrm>
            <a:custGeom>
              <a:avLst/>
              <a:gdLst>
                <a:gd name="T0" fmla="*/ 0 w 39"/>
                <a:gd name="T1" fmla="*/ 16 h 70"/>
                <a:gd name="T2" fmla="*/ 12 w 39"/>
                <a:gd name="T3" fmla="*/ 62 h 70"/>
                <a:gd name="T4" fmla="*/ 26 w 39"/>
                <a:gd name="T5" fmla="*/ 69 h 70"/>
                <a:gd name="T6" fmla="*/ 39 w 39"/>
                <a:gd name="T7" fmla="*/ 55 h 70"/>
                <a:gd name="T8" fmla="*/ 23 w 39"/>
                <a:gd name="T9" fmla="*/ 0 h 70"/>
                <a:gd name="T10" fmla="*/ 0 w 39"/>
                <a:gd name="T1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70">
                  <a:moveTo>
                    <a:pt x="0" y="16"/>
                  </a:moveTo>
                  <a:cubicBezTo>
                    <a:pt x="1" y="19"/>
                    <a:pt x="12" y="62"/>
                    <a:pt x="12" y="62"/>
                  </a:cubicBezTo>
                  <a:cubicBezTo>
                    <a:pt x="12" y="62"/>
                    <a:pt x="16" y="70"/>
                    <a:pt x="26" y="69"/>
                  </a:cubicBezTo>
                  <a:cubicBezTo>
                    <a:pt x="35" y="68"/>
                    <a:pt x="39" y="55"/>
                    <a:pt x="39" y="55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1" name="îş1îdê"/>
            <p:cNvSpPr/>
            <p:nvPr/>
          </p:nvSpPr>
          <p:spPr bwMode="auto">
            <a:xfrm>
              <a:off x="4746625" y="3321050"/>
              <a:ext cx="376238" cy="406400"/>
            </a:xfrm>
            <a:custGeom>
              <a:avLst/>
              <a:gdLst>
                <a:gd name="T0" fmla="*/ 108 w 108"/>
                <a:gd name="T1" fmla="*/ 54 h 117"/>
                <a:gd name="T2" fmla="*/ 47 w 108"/>
                <a:gd name="T3" fmla="*/ 117 h 117"/>
                <a:gd name="T4" fmla="*/ 0 w 108"/>
                <a:gd name="T5" fmla="*/ 54 h 117"/>
                <a:gd name="T6" fmla="*/ 54 w 108"/>
                <a:gd name="T7" fmla="*/ 0 h 117"/>
                <a:gd name="T8" fmla="*/ 108 w 108"/>
                <a:gd name="T9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7">
                  <a:moveTo>
                    <a:pt x="108" y="54"/>
                  </a:moveTo>
                  <a:cubicBezTo>
                    <a:pt x="108" y="84"/>
                    <a:pt x="76" y="117"/>
                    <a:pt x="47" y="117"/>
                  </a:cubicBezTo>
                  <a:cubicBezTo>
                    <a:pt x="17" y="117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2" name="ïSļîďè"/>
            <p:cNvSpPr/>
            <p:nvPr/>
          </p:nvSpPr>
          <p:spPr bwMode="auto">
            <a:xfrm>
              <a:off x="4719638" y="3314700"/>
              <a:ext cx="423863" cy="4191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3" name="iṣ1iḓe"/>
            <p:cNvSpPr/>
            <p:nvPr/>
          </p:nvSpPr>
          <p:spPr bwMode="auto">
            <a:xfrm>
              <a:off x="4716463" y="3584575"/>
              <a:ext cx="100013" cy="96838"/>
            </a:xfrm>
            <a:custGeom>
              <a:avLst/>
              <a:gdLst>
                <a:gd name="T0" fmla="*/ 19 w 29"/>
                <a:gd name="T1" fmla="*/ 28 h 28"/>
                <a:gd name="T2" fmla="*/ 1 w 29"/>
                <a:gd name="T3" fmla="*/ 14 h 28"/>
                <a:gd name="T4" fmla="*/ 2 w 29"/>
                <a:gd name="T5" fmla="*/ 4 h 28"/>
                <a:gd name="T6" fmla="*/ 10 w 29"/>
                <a:gd name="T7" fmla="*/ 0 h 28"/>
                <a:gd name="T8" fmla="*/ 28 w 29"/>
                <a:gd name="T9" fmla="*/ 13 h 28"/>
                <a:gd name="T10" fmla="*/ 27 w 29"/>
                <a:gd name="T11" fmla="*/ 24 h 28"/>
                <a:gd name="T12" fmla="*/ 19 w 29"/>
                <a:gd name="T13" fmla="*/ 28 h 28"/>
                <a:gd name="T14" fmla="*/ 10 w 29"/>
                <a:gd name="T15" fmla="*/ 2 h 28"/>
                <a:gd name="T16" fmla="*/ 4 w 29"/>
                <a:gd name="T17" fmla="*/ 5 h 28"/>
                <a:gd name="T18" fmla="*/ 3 w 29"/>
                <a:gd name="T19" fmla="*/ 13 h 28"/>
                <a:gd name="T20" fmla="*/ 19 w 29"/>
                <a:gd name="T21" fmla="*/ 26 h 28"/>
                <a:gd name="T22" fmla="*/ 25 w 29"/>
                <a:gd name="T23" fmla="*/ 23 h 28"/>
                <a:gd name="T24" fmla="*/ 26 w 29"/>
                <a:gd name="T25" fmla="*/ 14 h 28"/>
                <a:gd name="T26" fmla="*/ 10 w 29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8">
                  <a:moveTo>
                    <a:pt x="19" y="28"/>
                  </a:moveTo>
                  <a:cubicBezTo>
                    <a:pt x="12" y="28"/>
                    <a:pt x="4" y="22"/>
                    <a:pt x="1" y="14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4" y="1"/>
                    <a:pt x="6" y="0"/>
                    <a:pt x="10" y="0"/>
                  </a:cubicBezTo>
                  <a:cubicBezTo>
                    <a:pt x="17" y="0"/>
                    <a:pt x="25" y="6"/>
                    <a:pt x="28" y="13"/>
                  </a:cubicBezTo>
                  <a:cubicBezTo>
                    <a:pt x="29" y="17"/>
                    <a:pt x="29" y="21"/>
                    <a:pt x="27" y="24"/>
                  </a:cubicBezTo>
                  <a:cubicBezTo>
                    <a:pt x="25" y="26"/>
                    <a:pt x="22" y="28"/>
                    <a:pt x="19" y="28"/>
                  </a:cubicBezTo>
                  <a:close/>
                  <a:moveTo>
                    <a:pt x="10" y="2"/>
                  </a:moveTo>
                  <a:cubicBezTo>
                    <a:pt x="7" y="2"/>
                    <a:pt x="5" y="3"/>
                    <a:pt x="4" y="5"/>
                  </a:cubicBezTo>
                  <a:cubicBezTo>
                    <a:pt x="2" y="7"/>
                    <a:pt x="2" y="10"/>
                    <a:pt x="3" y="13"/>
                  </a:cubicBezTo>
                  <a:cubicBezTo>
                    <a:pt x="5" y="20"/>
                    <a:pt x="13" y="26"/>
                    <a:pt x="19" y="26"/>
                  </a:cubicBezTo>
                  <a:cubicBezTo>
                    <a:pt x="22" y="26"/>
                    <a:pt x="24" y="25"/>
                    <a:pt x="25" y="23"/>
                  </a:cubicBezTo>
                  <a:cubicBezTo>
                    <a:pt x="26" y="21"/>
                    <a:pt x="27" y="18"/>
                    <a:pt x="26" y="14"/>
                  </a:cubicBezTo>
                  <a:cubicBezTo>
                    <a:pt x="23" y="8"/>
                    <a:pt x="16" y="2"/>
                    <a:pt x="10" y="2"/>
                  </a:cubicBezTo>
                  <a:close/>
                </a:path>
              </a:pathLst>
            </a:custGeom>
            <a:solidFill>
              <a:srgbClr val="EFF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4" name="ïS1íḓê"/>
            <p:cNvSpPr/>
            <p:nvPr/>
          </p:nvSpPr>
          <p:spPr bwMode="auto">
            <a:xfrm>
              <a:off x="4841875" y="3584575"/>
              <a:ext cx="100013" cy="96838"/>
            </a:xfrm>
            <a:custGeom>
              <a:avLst/>
              <a:gdLst>
                <a:gd name="T0" fmla="*/ 19 w 29"/>
                <a:gd name="T1" fmla="*/ 28 h 28"/>
                <a:gd name="T2" fmla="*/ 1 w 29"/>
                <a:gd name="T3" fmla="*/ 14 h 28"/>
                <a:gd name="T4" fmla="*/ 2 w 29"/>
                <a:gd name="T5" fmla="*/ 4 h 28"/>
                <a:gd name="T6" fmla="*/ 10 w 29"/>
                <a:gd name="T7" fmla="*/ 0 h 28"/>
                <a:gd name="T8" fmla="*/ 27 w 29"/>
                <a:gd name="T9" fmla="*/ 13 h 28"/>
                <a:gd name="T10" fmla="*/ 27 w 29"/>
                <a:gd name="T11" fmla="*/ 24 h 28"/>
                <a:gd name="T12" fmla="*/ 19 w 29"/>
                <a:gd name="T13" fmla="*/ 28 h 28"/>
                <a:gd name="T14" fmla="*/ 10 w 29"/>
                <a:gd name="T15" fmla="*/ 2 h 28"/>
                <a:gd name="T16" fmla="*/ 3 w 29"/>
                <a:gd name="T17" fmla="*/ 5 h 28"/>
                <a:gd name="T18" fmla="*/ 3 w 29"/>
                <a:gd name="T19" fmla="*/ 13 h 28"/>
                <a:gd name="T20" fmla="*/ 19 w 29"/>
                <a:gd name="T21" fmla="*/ 26 h 28"/>
                <a:gd name="T22" fmla="*/ 25 w 29"/>
                <a:gd name="T23" fmla="*/ 23 h 28"/>
                <a:gd name="T24" fmla="*/ 25 w 29"/>
                <a:gd name="T25" fmla="*/ 14 h 28"/>
                <a:gd name="T26" fmla="*/ 10 w 29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8">
                  <a:moveTo>
                    <a:pt x="19" y="28"/>
                  </a:moveTo>
                  <a:cubicBezTo>
                    <a:pt x="12" y="28"/>
                    <a:pt x="4" y="22"/>
                    <a:pt x="1" y="14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3" y="1"/>
                    <a:pt x="6" y="0"/>
                    <a:pt x="10" y="0"/>
                  </a:cubicBezTo>
                  <a:cubicBezTo>
                    <a:pt x="17" y="0"/>
                    <a:pt x="25" y="6"/>
                    <a:pt x="27" y="13"/>
                  </a:cubicBezTo>
                  <a:cubicBezTo>
                    <a:pt x="29" y="17"/>
                    <a:pt x="28" y="21"/>
                    <a:pt x="27" y="24"/>
                  </a:cubicBezTo>
                  <a:cubicBezTo>
                    <a:pt x="25" y="26"/>
                    <a:pt x="22" y="28"/>
                    <a:pt x="19" y="28"/>
                  </a:cubicBezTo>
                  <a:close/>
                  <a:moveTo>
                    <a:pt x="10" y="2"/>
                  </a:moveTo>
                  <a:cubicBezTo>
                    <a:pt x="7" y="2"/>
                    <a:pt x="5" y="3"/>
                    <a:pt x="3" y="5"/>
                  </a:cubicBezTo>
                  <a:cubicBezTo>
                    <a:pt x="2" y="7"/>
                    <a:pt x="2" y="10"/>
                    <a:pt x="3" y="13"/>
                  </a:cubicBezTo>
                  <a:cubicBezTo>
                    <a:pt x="5" y="20"/>
                    <a:pt x="12" y="26"/>
                    <a:pt x="19" y="26"/>
                  </a:cubicBezTo>
                  <a:cubicBezTo>
                    <a:pt x="21" y="26"/>
                    <a:pt x="24" y="25"/>
                    <a:pt x="25" y="23"/>
                  </a:cubicBezTo>
                  <a:cubicBezTo>
                    <a:pt x="26" y="21"/>
                    <a:pt x="27" y="18"/>
                    <a:pt x="25" y="14"/>
                  </a:cubicBezTo>
                  <a:cubicBezTo>
                    <a:pt x="23" y="8"/>
                    <a:pt x="16" y="2"/>
                    <a:pt x="10" y="2"/>
                  </a:cubicBezTo>
                  <a:close/>
                </a:path>
              </a:pathLst>
            </a:custGeom>
            <a:solidFill>
              <a:srgbClr val="EFF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5" name="iṡļîḍe"/>
            <p:cNvSpPr/>
            <p:nvPr/>
          </p:nvSpPr>
          <p:spPr bwMode="auto">
            <a:xfrm>
              <a:off x="4786313" y="3636963"/>
              <a:ext cx="20638" cy="23813"/>
            </a:xfrm>
            <a:custGeom>
              <a:avLst/>
              <a:gdLst>
                <a:gd name="T0" fmla="*/ 5 w 6"/>
                <a:gd name="T1" fmla="*/ 3 h 7"/>
                <a:gd name="T2" fmla="*/ 5 w 6"/>
                <a:gd name="T3" fmla="*/ 7 h 7"/>
                <a:gd name="T4" fmla="*/ 1 w 6"/>
                <a:gd name="T5" fmla="*/ 5 h 7"/>
                <a:gd name="T6" fmla="*/ 1 w 6"/>
                <a:gd name="T7" fmla="*/ 1 h 7"/>
                <a:gd name="T8" fmla="*/ 5 w 6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5" y="3"/>
                  </a:moveTo>
                  <a:cubicBezTo>
                    <a:pt x="6" y="4"/>
                    <a:pt x="6" y="6"/>
                    <a:pt x="5" y="7"/>
                  </a:cubicBezTo>
                  <a:cubicBezTo>
                    <a:pt x="4" y="7"/>
                    <a:pt x="2" y="7"/>
                    <a:pt x="1" y="5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3" y="0"/>
                    <a:pt x="4" y="1"/>
                    <a:pt x="5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6" name="işḷïḍê"/>
            <p:cNvSpPr/>
            <p:nvPr/>
          </p:nvSpPr>
          <p:spPr bwMode="auto">
            <a:xfrm>
              <a:off x="4879975" y="3640138"/>
              <a:ext cx="20638" cy="28575"/>
            </a:xfrm>
            <a:custGeom>
              <a:avLst/>
              <a:gdLst>
                <a:gd name="T0" fmla="*/ 5 w 6"/>
                <a:gd name="T1" fmla="*/ 3 h 8"/>
                <a:gd name="T2" fmla="*/ 5 w 6"/>
                <a:gd name="T3" fmla="*/ 7 h 8"/>
                <a:gd name="T4" fmla="*/ 1 w 6"/>
                <a:gd name="T5" fmla="*/ 5 h 8"/>
                <a:gd name="T6" fmla="*/ 1 w 6"/>
                <a:gd name="T7" fmla="*/ 1 h 8"/>
                <a:gd name="T8" fmla="*/ 5 w 6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5" y="3"/>
                  </a:moveTo>
                  <a:cubicBezTo>
                    <a:pt x="6" y="5"/>
                    <a:pt x="6" y="6"/>
                    <a:pt x="5" y="7"/>
                  </a:cubicBezTo>
                  <a:cubicBezTo>
                    <a:pt x="4" y="8"/>
                    <a:pt x="2" y="7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1"/>
                    <a:pt x="5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7" name="íṡḻîḑè"/>
            <p:cNvSpPr/>
            <p:nvPr/>
          </p:nvSpPr>
          <p:spPr bwMode="auto">
            <a:xfrm>
              <a:off x="4725988" y="4500563"/>
              <a:ext cx="257175" cy="107950"/>
            </a:xfrm>
            <a:custGeom>
              <a:avLst/>
              <a:gdLst>
                <a:gd name="T0" fmla="*/ 70 w 74"/>
                <a:gd name="T1" fmla="*/ 10 h 31"/>
                <a:gd name="T2" fmla="*/ 34 w 74"/>
                <a:gd name="T3" fmla="*/ 0 h 31"/>
                <a:gd name="T4" fmla="*/ 2 w 74"/>
                <a:gd name="T5" fmla="*/ 15 h 31"/>
                <a:gd name="T6" fmla="*/ 9 w 74"/>
                <a:gd name="T7" fmla="*/ 21 h 31"/>
                <a:gd name="T8" fmla="*/ 8 w 74"/>
                <a:gd name="T9" fmla="*/ 27 h 31"/>
                <a:gd name="T10" fmla="*/ 20 w 74"/>
                <a:gd name="T11" fmla="*/ 29 h 31"/>
                <a:gd name="T12" fmla="*/ 74 w 74"/>
                <a:gd name="T13" fmla="*/ 28 h 31"/>
                <a:gd name="T14" fmla="*/ 70 w 74"/>
                <a:gd name="T1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1">
                  <a:moveTo>
                    <a:pt x="70" y="10"/>
                  </a:moveTo>
                  <a:cubicBezTo>
                    <a:pt x="68" y="10"/>
                    <a:pt x="48" y="0"/>
                    <a:pt x="34" y="0"/>
                  </a:cubicBezTo>
                  <a:cubicBezTo>
                    <a:pt x="20" y="0"/>
                    <a:pt x="2" y="15"/>
                    <a:pt x="2" y="15"/>
                  </a:cubicBezTo>
                  <a:cubicBezTo>
                    <a:pt x="2" y="15"/>
                    <a:pt x="0" y="23"/>
                    <a:pt x="9" y="21"/>
                  </a:cubicBezTo>
                  <a:cubicBezTo>
                    <a:pt x="19" y="20"/>
                    <a:pt x="8" y="27"/>
                    <a:pt x="8" y="27"/>
                  </a:cubicBezTo>
                  <a:cubicBezTo>
                    <a:pt x="8" y="27"/>
                    <a:pt x="9" y="28"/>
                    <a:pt x="20" y="29"/>
                  </a:cubicBezTo>
                  <a:cubicBezTo>
                    <a:pt x="31" y="31"/>
                    <a:pt x="74" y="28"/>
                    <a:pt x="74" y="28"/>
                  </a:cubicBezTo>
                  <a:lnTo>
                    <a:pt x="70" y="1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8" name="iṧḷiḑé"/>
            <p:cNvSpPr/>
            <p:nvPr/>
          </p:nvSpPr>
          <p:spPr bwMode="auto">
            <a:xfrm>
              <a:off x="4973638" y="3706813"/>
              <a:ext cx="412750" cy="892175"/>
            </a:xfrm>
            <a:custGeom>
              <a:avLst/>
              <a:gdLst>
                <a:gd name="T0" fmla="*/ 63 w 119"/>
                <a:gd name="T1" fmla="*/ 0 h 257"/>
                <a:gd name="T2" fmla="*/ 71 w 119"/>
                <a:gd name="T3" fmla="*/ 174 h 257"/>
                <a:gd name="T4" fmla="*/ 0 w 119"/>
                <a:gd name="T5" fmla="*/ 239 h 257"/>
                <a:gd name="T6" fmla="*/ 3 w 119"/>
                <a:gd name="T7" fmla="*/ 257 h 257"/>
                <a:gd name="T8" fmla="*/ 104 w 119"/>
                <a:gd name="T9" fmla="*/ 204 h 257"/>
                <a:gd name="T10" fmla="*/ 117 w 119"/>
                <a:gd name="T11" fmla="*/ 177 h 257"/>
                <a:gd name="T12" fmla="*/ 99 w 119"/>
                <a:gd name="T13" fmla="*/ 44 h 257"/>
                <a:gd name="T14" fmla="*/ 72 w 119"/>
                <a:gd name="T15" fmla="*/ 5 h 257"/>
                <a:gd name="T16" fmla="*/ 63 w 119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57">
                  <a:moveTo>
                    <a:pt x="63" y="0"/>
                  </a:moveTo>
                  <a:cubicBezTo>
                    <a:pt x="71" y="174"/>
                    <a:pt x="71" y="174"/>
                    <a:pt x="71" y="174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104" y="204"/>
                    <a:pt x="104" y="204"/>
                    <a:pt x="104" y="204"/>
                  </a:cubicBezTo>
                  <a:cubicBezTo>
                    <a:pt x="113" y="198"/>
                    <a:pt x="119" y="188"/>
                    <a:pt x="117" y="177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7" y="27"/>
                    <a:pt x="87" y="12"/>
                    <a:pt x="72" y="5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EAD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9" name="iṩļîḓe"/>
            <p:cNvSpPr/>
            <p:nvPr/>
          </p:nvSpPr>
          <p:spPr bwMode="auto">
            <a:xfrm>
              <a:off x="4365625" y="4605338"/>
              <a:ext cx="652463" cy="44450"/>
            </a:xfrm>
            <a:custGeom>
              <a:avLst/>
              <a:gdLst>
                <a:gd name="T0" fmla="*/ 182 w 188"/>
                <a:gd name="T1" fmla="*/ 13 h 13"/>
                <a:gd name="T2" fmla="*/ 0 w 188"/>
                <a:gd name="T3" fmla="*/ 13 h 13"/>
                <a:gd name="T4" fmla="*/ 0 w 188"/>
                <a:gd name="T5" fmla="*/ 0 h 13"/>
                <a:gd name="T6" fmla="*/ 182 w 188"/>
                <a:gd name="T7" fmla="*/ 0 h 13"/>
                <a:gd name="T8" fmla="*/ 188 w 188"/>
                <a:gd name="T9" fmla="*/ 7 h 13"/>
                <a:gd name="T10" fmla="*/ 182 w 188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3">
                  <a:moveTo>
                    <a:pt x="182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8" y="3"/>
                    <a:pt x="188" y="7"/>
                  </a:cubicBezTo>
                  <a:cubicBezTo>
                    <a:pt x="188" y="10"/>
                    <a:pt x="185" y="13"/>
                    <a:pt x="18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0" name="îṡlíḍé"/>
            <p:cNvSpPr/>
            <p:nvPr/>
          </p:nvSpPr>
          <p:spPr bwMode="auto">
            <a:xfrm>
              <a:off x="4038600" y="4125913"/>
              <a:ext cx="785813" cy="523875"/>
            </a:xfrm>
            <a:custGeom>
              <a:avLst/>
              <a:gdLst>
                <a:gd name="T0" fmla="*/ 226 w 226"/>
                <a:gd name="T1" fmla="*/ 151 h 151"/>
                <a:gd name="T2" fmla="*/ 50 w 226"/>
                <a:gd name="T3" fmla="*/ 151 h 151"/>
                <a:gd name="T4" fmla="*/ 34 w 226"/>
                <a:gd name="T5" fmla="*/ 139 h 151"/>
                <a:gd name="T6" fmla="*/ 3 w 226"/>
                <a:gd name="T7" fmla="*/ 22 h 151"/>
                <a:gd name="T8" fmla="*/ 19 w 226"/>
                <a:gd name="T9" fmla="*/ 0 h 151"/>
                <a:gd name="T10" fmla="*/ 172 w 226"/>
                <a:gd name="T11" fmla="*/ 0 h 151"/>
                <a:gd name="T12" fmla="*/ 189 w 226"/>
                <a:gd name="T13" fmla="*/ 13 h 151"/>
                <a:gd name="T14" fmla="*/ 226 w 226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51">
                  <a:moveTo>
                    <a:pt x="226" y="151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42" y="151"/>
                    <a:pt x="36" y="146"/>
                    <a:pt x="34" y="13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11"/>
                    <a:pt x="8" y="0"/>
                    <a:pt x="1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80" y="0"/>
                    <a:pt x="187" y="5"/>
                    <a:pt x="189" y="13"/>
                  </a:cubicBezTo>
                  <a:lnTo>
                    <a:pt x="226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1" name="í$ḷíḓê"/>
            <p:cNvSpPr/>
            <p:nvPr/>
          </p:nvSpPr>
          <p:spPr bwMode="auto">
            <a:xfrm>
              <a:off x="4038600" y="4125913"/>
              <a:ext cx="508000" cy="511175"/>
            </a:xfrm>
            <a:custGeom>
              <a:avLst/>
              <a:gdLst>
                <a:gd name="T0" fmla="*/ 19 w 146"/>
                <a:gd name="T1" fmla="*/ 0 h 147"/>
                <a:gd name="T2" fmla="*/ 3 w 146"/>
                <a:gd name="T3" fmla="*/ 22 h 147"/>
                <a:gd name="T4" fmla="*/ 34 w 146"/>
                <a:gd name="T5" fmla="*/ 139 h 147"/>
                <a:gd name="T6" fmla="*/ 39 w 146"/>
                <a:gd name="T7" fmla="*/ 147 h 147"/>
                <a:gd name="T8" fmla="*/ 146 w 146"/>
                <a:gd name="T9" fmla="*/ 0 h 147"/>
                <a:gd name="T10" fmla="*/ 19 w 146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47">
                  <a:moveTo>
                    <a:pt x="19" y="0"/>
                  </a:moveTo>
                  <a:cubicBezTo>
                    <a:pt x="8" y="0"/>
                    <a:pt x="0" y="11"/>
                    <a:pt x="3" y="22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42"/>
                    <a:pt x="37" y="145"/>
                    <a:pt x="39" y="147"/>
                  </a:cubicBezTo>
                  <a:cubicBezTo>
                    <a:pt x="146" y="0"/>
                    <a:pt x="146" y="0"/>
                    <a:pt x="146" y="0"/>
                  </a:cubicBez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2" name="î$1íḑè"/>
            <p:cNvSpPr/>
            <p:nvPr/>
          </p:nvSpPr>
          <p:spPr bwMode="auto">
            <a:xfrm>
              <a:off x="4357688" y="4376738"/>
              <a:ext cx="111125" cy="96838"/>
            </a:xfrm>
            <a:custGeom>
              <a:avLst/>
              <a:gdLst>
                <a:gd name="T0" fmla="*/ 30 w 32"/>
                <a:gd name="T1" fmla="*/ 14 h 28"/>
                <a:gd name="T2" fmla="*/ 20 w 32"/>
                <a:gd name="T3" fmla="*/ 28 h 28"/>
                <a:gd name="T4" fmla="*/ 2 w 32"/>
                <a:gd name="T5" fmla="*/ 14 h 28"/>
                <a:gd name="T6" fmla="*/ 13 w 32"/>
                <a:gd name="T7" fmla="*/ 0 h 28"/>
                <a:gd name="T8" fmla="*/ 30 w 3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30" y="14"/>
                  </a:moveTo>
                  <a:cubicBezTo>
                    <a:pt x="32" y="22"/>
                    <a:pt x="27" y="28"/>
                    <a:pt x="20" y="28"/>
                  </a:cubicBezTo>
                  <a:cubicBezTo>
                    <a:pt x="12" y="28"/>
                    <a:pt x="4" y="22"/>
                    <a:pt x="2" y="14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20" y="0"/>
                    <a:pt x="28" y="6"/>
                    <a:pt x="30" y="14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3" name="i$ľîdê"/>
            <p:cNvSpPr/>
            <p:nvPr/>
          </p:nvSpPr>
          <p:spPr bwMode="auto">
            <a:xfrm>
              <a:off x="4719638" y="3314700"/>
              <a:ext cx="423863" cy="304800"/>
            </a:xfrm>
            <a:custGeom>
              <a:avLst/>
              <a:gdLst>
                <a:gd name="T0" fmla="*/ 61 w 122"/>
                <a:gd name="T1" fmla="*/ 0 h 88"/>
                <a:gd name="T2" fmla="*/ 0 w 122"/>
                <a:gd name="T3" fmla="*/ 54 h 88"/>
                <a:gd name="T4" fmla="*/ 38 w 122"/>
                <a:gd name="T5" fmla="*/ 63 h 88"/>
                <a:gd name="T6" fmla="*/ 74 w 122"/>
                <a:gd name="T7" fmla="*/ 35 h 88"/>
                <a:gd name="T8" fmla="*/ 74 w 122"/>
                <a:gd name="T9" fmla="*/ 55 h 88"/>
                <a:gd name="T10" fmla="*/ 83 w 122"/>
                <a:gd name="T11" fmla="*/ 73 h 88"/>
                <a:gd name="T12" fmla="*/ 86 w 122"/>
                <a:gd name="T13" fmla="*/ 59 h 88"/>
                <a:gd name="T14" fmla="*/ 98 w 122"/>
                <a:gd name="T15" fmla="*/ 54 h 88"/>
                <a:gd name="T16" fmla="*/ 104 w 122"/>
                <a:gd name="T17" fmla="*/ 62 h 88"/>
                <a:gd name="T18" fmla="*/ 102 w 122"/>
                <a:gd name="T19" fmla="*/ 72 h 88"/>
                <a:gd name="T20" fmla="*/ 94 w 122"/>
                <a:gd name="T21" fmla="*/ 86 h 88"/>
                <a:gd name="T22" fmla="*/ 116 w 122"/>
                <a:gd name="T23" fmla="*/ 87 h 88"/>
                <a:gd name="T24" fmla="*/ 122 w 122"/>
                <a:gd name="T25" fmla="*/ 61 h 88"/>
                <a:gd name="T26" fmla="*/ 61 w 122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88">
                  <a:moveTo>
                    <a:pt x="61" y="0"/>
                  </a:moveTo>
                  <a:cubicBezTo>
                    <a:pt x="30" y="0"/>
                    <a:pt x="4" y="23"/>
                    <a:pt x="0" y="54"/>
                  </a:cubicBezTo>
                  <a:cubicBezTo>
                    <a:pt x="11" y="61"/>
                    <a:pt x="25" y="65"/>
                    <a:pt x="38" y="63"/>
                  </a:cubicBezTo>
                  <a:cubicBezTo>
                    <a:pt x="53" y="60"/>
                    <a:pt x="67" y="49"/>
                    <a:pt x="74" y="35"/>
                  </a:cubicBezTo>
                  <a:cubicBezTo>
                    <a:pt x="73" y="42"/>
                    <a:pt x="73" y="49"/>
                    <a:pt x="74" y="55"/>
                  </a:cubicBezTo>
                  <a:cubicBezTo>
                    <a:pt x="75" y="62"/>
                    <a:pt x="78" y="69"/>
                    <a:pt x="83" y="73"/>
                  </a:cubicBezTo>
                  <a:cubicBezTo>
                    <a:pt x="83" y="68"/>
                    <a:pt x="84" y="63"/>
                    <a:pt x="86" y="59"/>
                  </a:cubicBezTo>
                  <a:cubicBezTo>
                    <a:pt x="89" y="55"/>
                    <a:pt x="94" y="52"/>
                    <a:pt x="98" y="54"/>
                  </a:cubicBezTo>
                  <a:cubicBezTo>
                    <a:pt x="101" y="55"/>
                    <a:pt x="103" y="59"/>
                    <a:pt x="104" y="62"/>
                  </a:cubicBezTo>
                  <a:cubicBezTo>
                    <a:pt x="104" y="65"/>
                    <a:pt x="104" y="69"/>
                    <a:pt x="102" y="72"/>
                  </a:cubicBezTo>
                  <a:cubicBezTo>
                    <a:pt x="100" y="77"/>
                    <a:pt x="97" y="82"/>
                    <a:pt x="94" y="86"/>
                  </a:cubicBezTo>
                  <a:cubicBezTo>
                    <a:pt x="101" y="87"/>
                    <a:pt x="109" y="88"/>
                    <a:pt x="116" y="87"/>
                  </a:cubicBezTo>
                  <a:cubicBezTo>
                    <a:pt x="120" y="79"/>
                    <a:pt x="122" y="70"/>
                    <a:pt x="122" y="61"/>
                  </a:cubicBezTo>
                  <a:cubicBezTo>
                    <a:pt x="122" y="27"/>
                    <a:pt x="95" y="0"/>
                    <a:pt x="61" y="0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4" name="işḷïḑê"/>
            <p:cNvSpPr/>
            <p:nvPr/>
          </p:nvSpPr>
          <p:spPr bwMode="auto">
            <a:xfrm>
              <a:off x="4983163" y="3494088"/>
              <a:ext cx="128588" cy="12858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5" name="îṥ1îḋe"/>
            <p:cNvSpPr/>
            <p:nvPr/>
          </p:nvSpPr>
          <p:spPr bwMode="auto">
            <a:xfrm>
              <a:off x="4629150" y="5473700"/>
              <a:ext cx="87313" cy="88900"/>
            </a:xfrm>
            <a:custGeom>
              <a:avLst/>
              <a:gdLst>
                <a:gd name="T0" fmla="*/ 46 w 55"/>
                <a:gd name="T1" fmla="*/ 0 h 56"/>
                <a:gd name="T2" fmla="*/ 55 w 55"/>
                <a:gd name="T3" fmla="*/ 43 h 56"/>
                <a:gd name="T4" fmla="*/ 11 w 55"/>
                <a:gd name="T5" fmla="*/ 56 h 56"/>
                <a:gd name="T6" fmla="*/ 0 w 55"/>
                <a:gd name="T7" fmla="*/ 15 h 56"/>
                <a:gd name="T8" fmla="*/ 46 w 5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46" y="0"/>
                  </a:moveTo>
                  <a:lnTo>
                    <a:pt x="55" y="43"/>
                  </a:lnTo>
                  <a:lnTo>
                    <a:pt x="11" y="56"/>
                  </a:lnTo>
                  <a:lnTo>
                    <a:pt x="0" y="1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6" name="îSḻíḍè"/>
            <p:cNvSpPr/>
            <p:nvPr/>
          </p:nvSpPr>
          <p:spPr bwMode="auto">
            <a:xfrm>
              <a:off x="4806950" y="5486400"/>
              <a:ext cx="58738" cy="87313"/>
            </a:xfrm>
            <a:custGeom>
              <a:avLst/>
              <a:gdLst>
                <a:gd name="T0" fmla="*/ 0 w 37"/>
                <a:gd name="T1" fmla="*/ 48 h 55"/>
                <a:gd name="T2" fmla="*/ 35 w 37"/>
                <a:gd name="T3" fmla="*/ 55 h 55"/>
                <a:gd name="T4" fmla="*/ 37 w 37"/>
                <a:gd name="T5" fmla="*/ 9 h 55"/>
                <a:gd name="T6" fmla="*/ 0 w 37"/>
                <a:gd name="T7" fmla="*/ 0 h 55"/>
                <a:gd name="T8" fmla="*/ 0 w 37"/>
                <a:gd name="T9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5">
                  <a:moveTo>
                    <a:pt x="0" y="48"/>
                  </a:moveTo>
                  <a:lnTo>
                    <a:pt x="35" y="55"/>
                  </a:lnTo>
                  <a:lnTo>
                    <a:pt x="37" y="9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7" name="îŝ1ïḑè"/>
            <p:cNvSpPr/>
            <p:nvPr/>
          </p:nvSpPr>
          <p:spPr bwMode="auto">
            <a:xfrm>
              <a:off x="7616825" y="5465763"/>
              <a:ext cx="101600" cy="444500"/>
            </a:xfrm>
            <a:custGeom>
              <a:avLst/>
              <a:gdLst>
                <a:gd name="T0" fmla="*/ 18 w 29"/>
                <a:gd name="T1" fmla="*/ 6 h 128"/>
                <a:gd name="T2" fmla="*/ 17 w 29"/>
                <a:gd name="T3" fmla="*/ 35 h 128"/>
                <a:gd name="T4" fmla="*/ 24 w 29"/>
                <a:gd name="T5" fmla="*/ 73 h 128"/>
                <a:gd name="T6" fmla="*/ 26 w 29"/>
                <a:gd name="T7" fmla="*/ 118 h 128"/>
                <a:gd name="T8" fmla="*/ 7 w 29"/>
                <a:gd name="T9" fmla="*/ 109 h 128"/>
                <a:gd name="T10" fmla="*/ 2 w 29"/>
                <a:gd name="T11" fmla="*/ 39 h 128"/>
                <a:gd name="T12" fmla="*/ 0 w 29"/>
                <a:gd name="T13" fmla="*/ 0 h 128"/>
                <a:gd name="T14" fmla="*/ 18 w 29"/>
                <a:gd name="T15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28">
                  <a:moveTo>
                    <a:pt x="18" y="6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21" y="53"/>
                    <a:pt x="24" y="73"/>
                  </a:cubicBezTo>
                  <a:cubicBezTo>
                    <a:pt x="27" y="93"/>
                    <a:pt x="29" y="114"/>
                    <a:pt x="26" y="118"/>
                  </a:cubicBezTo>
                  <a:cubicBezTo>
                    <a:pt x="20" y="128"/>
                    <a:pt x="9" y="118"/>
                    <a:pt x="7" y="109"/>
                  </a:cubicBezTo>
                  <a:cubicBezTo>
                    <a:pt x="5" y="99"/>
                    <a:pt x="2" y="39"/>
                    <a:pt x="2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8" name="îṧḻíḋé"/>
            <p:cNvSpPr/>
            <p:nvPr/>
          </p:nvSpPr>
          <p:spPr bwMode="auto">
            <a:xfrm>
              <a:off x="7735888" y="5473700"/>
              <a:ext cx="123825" cy="409575"/>
            </a:xfrm>
            <a:custGeom>
              <a:avLst/>
              <a:gdLst>
                <a:gd name="T0" fmla="*/ 13 w 36"/>
                <a:gd name="T1" fmla="*/ 0 h 118"/>
                <a:gd name="T2" fmla="*/ 9 w 36"/>
                <a:gd name="T3" fmla="*/ 26 h 118"/>
                <a:gd name="T4" fmla="*/ 5 w 36"/>
                <a:gd name="T5" fmla="*/ 108 h 118"/>
                <a:gd name="T6" fmla="*/ 24 w 36"/>
                <a:gd name="T7" fmla="*/ 99 h 118"/>
                <a:gd name="T8" fmla="*/ 27 w 36"/>
                <a:gd name="T9" fmla="*/ 33 h 118"/>
                <a:gd name="T10" fmla="*/ 36 w 36"/>
                <a:gd name="T11" fmla="*/ 2 h 118"/>
                <a:gd name="T12" fmla="*/ 13 w 36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8">
                  <a:moveTo>
                    <a:pt x="13" y="0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0" y="97"/>
                    <a:pt x="5" y="108"/>
                  </a:cubicBezTo>
                  <a:cubicBezTo>
                    <a:pt x="10" y="118"/>
                    <a:pt x="25" y="114"/>
                    <a:pt x="24" y="99"/>
                  </a:cubicBezTo>
                  <a:cubicBezTo>
                    <a:pt x="23" y="84"/>
                    <a:pt x="27" y="33"/>
                    <a:pt x="27" y="33"/>
                  </a:cubicBezTo>
                  <a:cubicBezTo>
                    <a:pt x="36" y="2"/>
                    <a:pt x="36" y="2"/>
                    <a:pt x="36" y="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9" name="îSliḋé"/>
            <p:cNvSpPr/>
            <p:nvPr/>
          </p:nvSpPr>
          <p:spPr bwMode="auto">
            <a:xfrm>
              <a:off x="7256463" y="4371975"/>
              <a:ext cx="836613" cy="1135063"/>
            </a:xfrm>
            <a:custGeom>
              <a:avLst/>
              <a:gdLst>
                <a:gd name="T0" fmla="*/ 139 w 241"/>
                <a:gd name="T1" fmla="*/ 1 h 327"/>
                <a:gd name="T2" fmla="*/ 137 w 241"/>
                <a:gd name="T3" fmla="*/ 33 h 327"/>
                <a:gd name="T4" fmla="*/ 219 w 241"/>
                <a:gd name="T5" fmla="*/ 73 h 327"/>
                <a:gd name="T6" fmla="*/ 236 w 241"/>
                <a:gd name="T7" fmla="*/ 115 h 327"/>
                <a:gd name="T8" fmla="*/ 179 w 241"/>
                <a:gd name="T9" fmla="*/ 326 h 327"/>
                <a:gd name="T10" fmla="*/ 151 w 241"/>
                <a:gd name="T11" fmla="*/ 317 h 327"/>
                <a:gd name="T12" fmla="*/ 176 w 241"/>
                <a:gd name="T13" fmla="*/ 122 h 327"/>
                <a:gd name="T14" fmla="*/ 158 w 241"/>
                <a:gd name="T15" fmla="*/ 97 h 327"/>
                <a:gd name="T16" fmla="*/ 128 w 241"/>
                <a:gd name="T17" fmla="*/ 93 h 327"/>
                <a:gd name="T18" fmla="*/ 97 w 241"/>
                <a:gd name="T19" fmla="*/ 61 h 327"/>
                <a:gd name="T20" fmla="*/ 133 w 241"/>
                <a:gd name="T21" fmla="*/ 93 h 327"/>
                <a:gd name="T22" fmla="*/ 145 w 241"/>
                <a:gd name="T23" fmla="*/ 125 h 327"/>
                <a:gd name="T24" fmla="*/ 122 w 241"/>
                <a:gd name="T25" fmla="*/ 321 h 327"/>
                <a:gd name="T26" fmla="*/ 96 w 241"/>
                <a:gd name="T27" fmla="*/ 327 h 327"/>
                <a:gd name="T28" fmla="*/ 84 w 241"/>
                <a:gd name="T29" fmla="*/ 134 h 327"/>
                <a:gd name="T30" fmla="*/ 64 w 241"/>
                <a:gd name="T31" fmla="*/ 108 h 327"/>
                <a:gd name="T32" fmla="*/ 13 w 241"/>
                <a:gd name="T33" fmla="*/ 91 h 327"/>
                <a:gd name="T34" fmla="*/ 0 w 241"/>
                <a:gd name="T35" fmla="*/ 68 h 327"/>
                <a:gd name="T36" fmla="*/ 2 w 241"/>
                <a:gd name="T37" fmla="*/ 0 h 327"/>
                <a:gd name="T38" fmla="*/ 139 w 241"/>
                <a:gd name="T39" fmla="*/ 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" h="327">
                  <a:moveTo>
                    <a:pt x="139" y="1"/>
                  </a:moveTo>
                  <a:cubicBezTo>
                    <a:pt x="137" y="33"/>
                    <a:pt x="137" y="33"/>
                    <a:pt x="137" y="33"/>
                  </a:cubicBezTo>
                  <a:cubicBezTo>
                    <a:pt x="219" y="73"/>
                    <a:pt x="219" y="73"/>
                    <a:pt x="219" y="73"/>
                  </a:cubicBezTo>
                  <a:cubicBezTo>
                    <a:pt x="234" y="81"/>
                    <a:pt x="241" y="98"/>
                    <a:pt x="236" y="115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51" y="317"/>
                    <a:pt x="151" y="317"/>
                    <a:pt x="151" y="317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178" y="111"/>
                    <a:pt x="170" y="99"/>
                    <a:pt x="158" y="97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42" y="101"/>
                    <a:pt x="146" y="113"/>
                    <a:pt x="145" y="125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4" y="122"/>
                    <a:pt x="75" y="111"/>
                    <a:pt x="64" y="108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5" y="87"/>
                    <a:pt x="0" y="78"/>
                    <a:pt x="0" y="68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39" y="1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0" name="ïṥļïďe"/>
            <p:cNvSpPr/>
            <p:nvPr/>
          </p:nvSpPr>
          <p:spPr bwMode="auto">
            <a:xfrm>
              <a:off x="7245350" y="3695700"/>
              <a:ext cx="841375" cy="930275"/>
            </a:xfrm>
            <a:custGeom>
              <a:avLst/>
              <a:gdLst>
                <a:gd name="T0" fmla="*/ 0 w 242"/>
                <a:gd name="T1" fmla="*/ 268 h 268"/>
                <a:gd name="T2" fmla="*/ 13 w 242"/>
                <a:gd name="T3" fmla="*/ 3 h 268"/>
                <a:gd name="T4" fmla="*/ 86 w 242"/>
                <a:gd name="T5" fmla="*/ 0 h 268"/>
                <a:gd name="T6" fmla="*/ 123 w 242"/>
                <a:gd name="T7" fmla="*/ 8 h 268"/>
                <a:gd name="T8" fmla="*/ 150 w 242"/>
                <a:gd name="T9" fmla="*/ 23 h 268"/>
                <a:gd name="T10" fmla="*/ 242 w 242"/>
                <a:gd name="T11" fmla="*/ 199 h 268"/>
                <a:gd name="T12" fmla="*/ 185 w 242"/>
                <a:gd name="T13" fmla="*/ 205 h 268"/>
                <a:gd name="T14" fmla="*/ 166 w 242"/>
                <a:gd name="T15" fmla="*/ 183 h 268"/>
                <a:gd name="T16" fmla="*/ 176 w 242"/>
                <a:gd name="T17" fmla="*/ 168 h 268"/>
                <a:gd name="T18" fmla="*/ 142 w 242"/>
                <a:gd name="T19" fmla="*/ 87 h 268"/>
                <a:gd name="T20" fmla="*/ 148 w 242"/>
                <a:gd name="T21" fmla="*/ 235 h 268"/>
                <a:gd name="T22" fmla="*/ 0 w 242"/>
                <a:gd name="T2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2" h="268">
                  <a:moveTo>
                    <a:pt x="0" y="268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69" y="0"/>
                    <a:pt x="86" y="0"/>
                  </a:cubicBezTo>
                  <a:cubicBezTo>
                    <a:pt x="95" y="0"/>
                    <a:pt x="111" y="4"/>
                    <a:pt x="123" y="8"/>
                  </a:cubicBezTo>
                  <a:cubicBezTo>
                    <a:pt x="135" y="12"/>
                    <a:pt x="144" y="12"/>
                    <a:pt x="150" y="23"/>
                  </a:cubicBezTo>
                  <a:cubicBezTo>
                    <a:pt x="242" y="199"/>
                    <a:pt x="242" y="199"/>
                    <a:pt x="242" y="199"/>
                  </a:cubicBezTo>
                  <a:cubicBezTo>
                    <a:pt x="185" y="205"/>
                    <a:pt x="185" y="205"/>
                    <a:pt x="185" y="205"/>
                  </a:cubicBezTo>
                  <a:cubicBezTo>
                    <a:pt x="166" y="183"/>
                    <a:pt x="166" y="183"/>
                    <a:pt x="166" y="183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8" y="235"/>
                    <a:pt x="148" y="235"/>
                    <a:pt x="148" y="235"/>
                  </a:cubicBezTo>
                  <a:cubicBezTo>
                    <a:pt x="0" y="268"/>
                    <a:pt x="0" y="268"/>
                    <a:pt x="0" y="268"/>
                  </a:cubicBezTo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1" name="ïšḻiḑè"/>
            <p:cNvSpPr/>
            <p:nvPr/>
          </p:nvSpPr>
          <p:spPr bwMode="auto">
            <a:xfrm>
              <a:off x="7821613" y="4330700"/>
              <a:ext cx="14288" cy="14288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4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4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2" name="íşḻïdè"/>
            <p:cNvSpPr/>
            <p:nvPr/>
          </p:nvSpPr>
          <p:spPr bwMode="auto">
            <a:xfrm>
              <a:off x="7370763" y="3695700"/>
              <a:ext cx="246063" cy="277813"/>
            </a:xfrm>
            <a:custGeom>
              <a:avLst/>
              <a:gdLst>
                <a:gd name="T0" fmla="*/ 53 w 71"/>
                <a:gd name="T1" fmla="*/ 80 h 80"/>
                <a:gd name="T2" fmla="*/ 0 w 71"/>
                <a:gd name="T3" fmla="*/ 13 h 80"/>
                <a:gd name="T4" fmla="*/ 2 w 71"/>
                <a:gd name="T5" fmla="*/ 2 h 80"/>
                <a:gd name="T6" fmla="*/ 50 w 71"/>
                <a:gd name="T7" fmla="*/ 0 h 80"/>
                <a:gd name="T8" fmla="*/ 65 w 71"/>
                <a:gd name="T9" fmla="*/ 2 h 80"/>
                <a:gd name="T10" fmla="*/ 67 w 71"/>
                <a:gd name="T11" fmla="*/ 13 h 80"/>
                <a:gd name="T12" fmla="*/ 53 w 7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80">
                  <a:moveTo>
                    <a:pt x="53" y="80"/>
                  </a:moveTo>
                  <a:cubicBezTo>
                    <a:pt x="34" y="80"/>
                    <a:pt x="0" y="31"/>
                    <a:pt x="0" y="13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19" y="1"/>
                    <a:pt x="41" y="0"/>
                    <a:pt x="50" y="0"/>
                  </a:cubicBezTo>
                  <a:cubicBezTo>
                    <a:pt x="54" y="0"/>
                    <a:pt x="60" y="1"/>
                    <a:pt x="65" y="2"/>
                  </a:cubicBezTo>
                  <a:cubicBezTo>
                    <a:pt x="67" y="6"/>
                    <a:pt x="67" y="9"/>
                    <a:pt x="67" y="13"/>
                  </a:cubicBezTo>
                  <a:cubicBezTo>
                    <a:pt x="67" y="31"/>
                    <a:pt x="71" y="80"/>
                    <a:pt x="53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3" name="ïṡlíḋê"/>
            <p:cNvSpPr/>
            <p:nvPr/>
          </p:nvSpPr>
          <p:spPr bwMode="auto">
            <a:xfrm>
              <a:off x="7426325" y="3546475"/>
              <a:ext cx="138113" cy="242888"/>
            </a:xfrm>
            <a:custGeom>
              <a:avLst/>
              <a:gdLst>
                <a:gd name="T0" fmla="*/ 40 w 40"/>
                <a:gd name="T1" fmla="*/ 16 h 70"/>
                <a:gd name="T2" fmla="*/ 27 w 40"/>
                <a:gd name="T3" fmla="*/ 62 h 70"/>
                <a:gd name="T4" fmla="*/ 14 w 40"/>
                <a:gd name="T5" fmla="*/ 69 h 70"/>
                <a:gd name="T6" fmla="*/ 0 w 40"/>
                <a:gd name="T7" fmla="*/ 55 h 70"/>
                <a:gd name="T8" fmla="*/ 17 w 40"/>
                <a:gd name="T9" fmla="*/ 0 h 70"/>
                <a:gd name="T10" fmla="*/ 40 w 40"/>
                <a:gd name="T1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70">
                  <a:moveTo>
                    <a:pt x="40" y="16"/>
                  </a:moveTo>
                  <a:cubicBezTo>
                    <a:pt x="38" y="19"/>
                    <a:pt x="27" y="62"/>
                    <a:pt x="27" y="62"/>
                  </a:cubicBezTo>
                  <a:cubicBezTo>
                    <a:pt x="27" y="62"/>
                    <a:pt x="23" y="70"/>
                    <a:pt x="14" y="69"/>
                  </a:cubicBezTo>
                  <a:cubicBezTo>
                    <a:pt x="4" y="68"/>
                    <a:pt x="0" y="55"/>
                    <a:pt x="0" y="55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40" y="1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4" name="ïślîďe"/>
            <p:cNvSpPr/>
            <p:nvPr/>
          </p:nvSpPr>
          <p:spPr bwMode="auto">
            <a:xfrm>
              <a:off x="7359650" y="3321050"/>
              <a:ext cx="379413" cy="406400"/>
            </a:xfrm>
            <a:custGeom>
              <a:avLst/>
              <a:gdLst>
                <a:gd name="T0" fmla="*/ 0 w 109"/>
                <a:gd name="T1" fmla="*/ 54 h 117"/>
                <a:gd name="T2" fmla="*/ 62 w 109"/>
                <a:gd name="T3" fmla="*/ 117 h 117"/>
                <a:gd name="T4" fmla="*/ 109 w 109"/>
                <a:gd name="T5" fmla="*/ 54 h 117"/>
                <a:gd name="T6" fmla="*/ 54 w 109"/>
                <a:gd name="T7" fmla="*/ 0 h 117"/>
                <a:gd name="T8" fmla="*/ 0 w 109"/>
                <a:gd name="T9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7">
                  <a:moveTo>
                    <a:pt x="0" y="54"/>
                  </a:moveTo>
                  <a:cubicBezTo>
                    <a:pt x="0" y="84"/>
                    <a:pt x="32" y="117"/>
                    <a:pt x="62" y="117"/>
                  </a:cubicBezTo>
                  <a:cubicBezTo>
                    <a:pt x="92" y="117"/>
                    <a:pt x="109" y="84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5" y="0"/>
                    <a:pt x="0" y="24"/>
                    <a:pt x="0" y="5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5" name="ïṩḻíḋê"/>
            <p:cNvSpPr/>
            <p:nvPr/>
          </p:nvSpPr>
          <p:spPr bwMode="auto">
            <a:xfrm>
              <a:off x="7342188" y="3314700"/>
              <a:ext cx="420688" cy="4191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6" name="ïṧḷïďé"/>
            <p:cNvSpPr/>
            <p:nvPr/>
          </p:nvSpPr>
          <p:spPr bwMode="auto">
            <a:xfrm>
              <a:off x="7686675" y="3629025"/>
              <a:ext cx="26988" cy="31750"/>
            </a:xfrm>
            <a:custGeom>
              <a:avLst/>
              <a:gdLst>
                <a:gd name="T0" fmla="*/ 2 w 8"/>
                <a:gd name="T1" fmla="*/ 3 h 9"/>
                <a:gd name="T2" fmla="*/ 2 w 8"/>
                <a:gd name="T3" fmla="*/ 8 h 9"/>
                <a:gd name="T4" fmla="*/ 7 w 8"/>
                <a:gd name="T5" fmla="*/ 6 h 9"/>
                <a:gd name="T6" fmla="*/ 6 w 8"/>
                <a:gd name="T7" fmla="*/ 0 h 9"/>
                <a:gd name="T8" fmla="*/ 2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2" y="3"/>
                  </a:moveTo>
                  <a:cubicBezTo>
                    <a:pt x="0" y="5"/>
                    <a:pt x="1" y="7"/>
                    <a:pt x="2" y="8"/>
                  </a:cubicBezTo>
                  <a:cubicBezTo>
                    <a:pt x="4" y="9"/>
                    <a:pt x="6" y="8"/>
                    <a:pt x="7" y="6"/>
                  </a:cubicBezTo>
                  <a:cubicBezTo>
                    <a:pt x="8" y="4"/>
                    <a:pt x="8" y="1"/>
                    <a:pt x="6" y="0"/>
                  </a:cubicBezTo>
                  <a:cubicBezTo>
                    <a:pt x="5" y="0"/>
                    <a:pt x="3" y="1"/>
                    <a:pt x="2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7" name="íṩ1íďè"/>
            <p:cNvSpPr/>
            <p:nvPr/>
          </p:nvSpPr>
          <p:spPr bwMode="auto">
            <a:xfrm>
              <a:off x="7581900" y="3640138"/>
              <a:ext cx="28575" cy="34925"/>
            </a:xfrm>
            <a:custGeom>
              <a:avLst/>
              <a:gdLst>
                <a:gd name="T0" fmla="*/ 1 w 8"/>
                <a:gd name="T1" fmla="*/ 3 h 10"/>
                <a:gd name="T2" fmla="*/ 1 w 8"/>
                <a:gd name="T3" fmla="*/ 9 h 10"/>
                <a:gd name="T4" fmla="*/ 7 w 8"/>
                <a:gd name="T5" fmla="*/ 6 h 10"/>
                <a:gd name="T6" fmla="*/ 6 w 8"/>
                <a:gd name="T7" fmla="*/ 0 h 10"/>
                <a:gd name="T8" fmla="*/ 1 w 8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1" y="3"/>
                  </a:moveTo>
                  <a:cubicBezTo>
                    <a:pt x="0" y="5"/>
                    <a:pt x="0" y="8"/>
                    <a:pt x="1" y="9"/>
                  </a:cubicBezTo>
                  <a:cubicBezTo>
                    <a:pt x="3" y="10"/>
                    <a:pt x="5" y="9"/>
                    <a:pt x="7" y="6"/>
                  </a:cubicBezTo>
                  <a:cubicBezTo>
                    <a:pt x="8" y="4"/>
                    <a:pt x="8" y="1"/>
                    <a:pt x="6" y="0"/>
                  </a:cubicBezTo>
                  <a:cubicBezTo>
                    <a:pt x="5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8" name="îṧ1ïḍê"/>
            <p:cNvSpPr/>
            <p:nvPr/>
          </p:nvSpPr>
          <p:spPr bwMode="auto">
            <a:xfrm>
              <a:off x="7502525" y="4500563"/>
              <a:ext cx="257175" cy="107950"/>
            </a:xfrm>
            <a:custGeom>
              <a:avLst/>
              <a:gdLst>
                <a:gd name="T0" fmla="*/ 3 w 74"/>
                <a:gd name="T1" fmla="*/ 10 h 31"/>
                <a:gd name="T2" fmla="*/ 40 w 74"/>
                <a:gd name="T3" fmla="*/ 0 h 31"/>
                <a:gd name="T4" fmla="*/ 71 w 74"/>
                <a:gd name="T5" fmla="*/ 15 h 31"/>
                <a:gd name="T6" fmla="*/ 64 w 74"/>
                <a:gd name="T7" fmla="*/ 21 h 31"/>
                <a:gd name="T8" fmla="*/ 65 w 74"/>
                <a:gd name="T9" fmla="*/ 27 h 31"/>
                <a:gd name="T10" fmla="*/ 54 w 74"/>
                <a:gd name="T11" fmla="*/ 29 h 31"/>
                <a:gd name="T12" fmla="*/ 0 w 74"/>
                <a:gd name="T13" fmla="*/ 28 h 31"/>
                <a:gd name="T14" fmla="*/ 3 w 74"/>
                <a:gd name="T1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1">
                  <a:moveTo>
                    <a:pt x="3" y="10"/>
                  </a:moveTo>
                  <a:cubicBezTo>
                    <a:pt x="5" y="10"/>
                    <a:pt x="25" y="0"/>
                    <a:pt x="40" y="0"/>
                  </a:cubicBezTo>
                  <a:cubicBezTo>
                    <a:pt x="54" y="0"/>
                    <a:pt x="71" y="15"/>
                    <a:pt x="71" y="15"/>
                  </a:cubicBezTo>
                  <a:cubicBezTo>
                    <a:pt x="71" y="15"/>
                    <a:pt x="74" y="23"/>
                    <a:pt x="64" y="21"/>
                  </a:cubicBezTo>
                  <a:cubicBezTo>
                    <a:pt x="55" y="20"/>
                    <a:pt x="65" y="27"/>
                    <a:pt x="65" y="27"/>
                  </a:cubicBezTo>
                  <a:cubicBezTo>
                    <a:pt x="65" y="27"/>
                    <a:pt x="65" y="28"/>
                    <a:pt x="54" y="29"/>
                  </a:cubicBezTo>
                  <a:cubicBezTo>
                    <a:pt x="43" y="31"/>
                    <a:pt x="0" y="28"/>
                    <a:pt x="0" y="28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9" name="iŝlïďé"/>
            <p:cNvSpPr/>
            <p:nvPr/>
          </p:nvSpPr>
          <p:spPr bwMode="auto">
            <a:xfrm>
              <a:off x="7099300" y="3706813"/>
              <a:ext cx="414338" cy="892175"/>
            </a:xfrm>
            <a:custGeom>
              <a:avLst/>
              <a:gdLst>
                <a:gd name="T0" fmla="*/ 55 w 119"/>
                <a:gd name="T1" fmla="*/ 0 h 257"/>
                <a:gd name="T2" fmla="*/ 47 w 119"/>
                <a:gd name="T3" fmla="*/ 174 h 257"/>
                <a:gd name="T4" fmla="*/ 119 w 119"/>
                <a:gd name="T5" fmla="*/ 239 h 257"/>
                <a:gd name="T6" fmla="*/ 116 w 119"/>
                <a:gd name="T7" fmla="*/ 257 h 257"/>
                <a:gd name="T8" fmla="*/ 15 w 119"/>
                <a:gd name="T9" fmla="*/ 204 h 257"/>
                <a:gd name="T10" fmla="*/ 1 w 119"/>
                <a:gd name="T11" fmla="*/ 177 h 257"/>
                <a:gd name="T12" fmla="*/ 20 w 119"/>
                <a:gd name="T13" fmla="*/ 44 h 257"/>
                <a:gd name="T14" fmla="*/ 46 w 119"/>
                <a:gd name="T15" fmla="*/ 5 h 257"/>
                <a:gd name="T16" fmla="*/ 55 w 119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57">
                  <a:moveTo>
                    <a:pt x="55" y="0"/>
                  </a:moveTo>
                  <a:cubicBezTo>
                    <a:pt x="47" y="174"/>
                    <a:pt x="47" y="174"/>
                    <a:pt x="47" y="174"/>
                  </a:cubicBezTo>
                  <a:cubicBezTo>
                    <a:pt x="119" y="239"/>
                    <a:pt x="119" y="239"/>
                    <a:pt x="119" y="239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5" y="198"/>
                    <a:pt x="0" y="188"/>
                    <a:pt x="1" y="177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27"/>
                    <a:pt x="31" y="12"/>
                    <a:pt x="46" y="5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0" name="ï$ḻïḋe"/>
            <p:cNvSpPr/>
            <p:nvPr/>
          </p:nvSpPr>
          <p:spPr bwMode="auto">
            <a:xfrm>
              <a:off x="7464425" y="4605338"/>
              <a:ext cx="657225" cy="44450"/>
            </a:xfrm>
            <a:custGeom>
              <a:avLst/>
              <a:gdLst>
                <a:gd name="T0" fmla="*/ 7 w 189"/>
                <a:gd name="T1" fmla="*/ 13 h 13"/>
                <a:gd name="T2" fmla="*/ 189 w 189"/>
                <a:gd name="T3" fmla="*/ 13 h 13"/>
                <a:gd name="T4" fmla="*/ 189 w 189"/>
                <a:gd name="T5" fmla="*/ 0 h 13"/>
                <a:gd name="T6" fmla="*/ 7 w 189"/>
                <a:gd name="T7" fmla="*/ 0 h 13"/>
                <a:gd name="T8" fmla="*/ 0 w 189"/>
                <a:gd name="T9" fmla="*/ 7 h 13"/>
                <a:gd name="T10" fmla="*/ 7 w 18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3">
                  <a:moveTo>
                    <a:pt x="7" y="13"/>
                  </a:moveTo>
                  <a:cubicBezTo>
                    <a:pt x="189" y="13"/>
                    <a:pt x="189" y="13"/>
                    <a:pt x="189" y="13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1" name="îşḷidè"/>
            <p:cNvSpPr/>
            <p:nvPr/>
          </p:nvSpPr>
          <p:spPr bwMode="auto">
            <a:xfrm>
              <a:off x="7662863" y="4125913"/>
              <a:ext cx="784225" cy="523875"/>
            </a:xfrm>
            <a:custGeom>
              <a:avLst/>
              <a:gdLst>
                <a:gd name="T0" fmla="*/ 0 w 226"/>
                <a:gd name="T1" fmla="*/ 151 h 151"/>
                <a:gd name="T2" fmla="*/ 175 w 226"/>
                <a:gd name="T3" fmla="*/ 151 h 151"/>
                <a:gd name="T4" fmla="*/ 192 w 226"/>
                <a:gd name="T5" fmla="*/ 139 h 151"/>
                <a:gd name="T6" fmla="*/ 223 w 226"/>
                <a:gd name="T7" fmla="*/ 22 h 151"/>
                <a:gd name="T8" fmla="*/ 206 w 226"/>
                <a:gd name="T9" fmla="*/ 0 h 151"/>
                <a:gd name="T10" fmla="*/ 53 w 226"/>
                <a:gd name="T11" fmla="*/ 0 h 151"/>
                <a:gd name="T12" fmla="*/ 36 w 226"/>
                <a:gd name="T13" fmla="*/ 13 h 151"/>
                <a:gd name="T14" fmla="*/ 0 w 226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51">
                  <a:moveTo>
                    <a:pt x="0" y="151"/>
                  </a:moveTo>
                  <a:cubicBezTo>
                    <a:pt x="175" y="151"/>
                    <a:pt x="175" y="151"/>
                    <a:pt x="175" y="151"/>
                  </a:cubicBezTo>
                  <a:cubicBezTo>
                    <a:pt x="183" y="151"/>
                    <a:pt x="190" y="146"/>
                    <a:pt x="192" y="139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26" y="11"/>
                    <a:pt x="218" y="0"/>
                    <a:pt x="20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38" y="5"/>
                    <a:pt x="36" y="13"/>
                  </a:cubicBez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2" name="îšľîḓé"/>
            <p:cNvSpPr/>
            <p:nvPr/>
          </p:nvSpPr>
          <p:spPr bwMode="auto">
            <a:xfrm>
              <a:off x="7937500" y="4125913"/>
              <a:ext cx="509588" cy="511175"/>
            </a:xfrm>
            <a:custGeom>
              <a:avLst/>
              <a:gdLst>
                <a:gd name="T0" fmla="*/ 127 w 147"/>
                <a:gd name="T1" fmla="*/ 0 h 147"/>
                <a:gd name="T2" fmla="*/ 144 w 147"/>
                <a:gd name="T3" fmla="*/ 22 h 147"/>
                <a:gd name="T4" fmla="*/ 113 w 147"/>
                <a:gd name="T5" fmla="*/ 139 h 147"/>
                <a:gd name="T6" fmla="*/ 107 w 147"/>
                <a:gd name="T7" fmla="*/ 147 h 147"/>
                <a:gd name="T8" fmla="*/ 0 w 147"/>
                <a:gd name="T9" fmla="*/ 0 h 147"/>
                <a:gd name="T10" fmla="*/ 127 w 147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47">
                  <a:moveTo>
                    <a:pt x="127" y="0"/>
                  </a:moveTo>
                  <a:cubicBezTo>
                    <a:pt x="139" y="0"/>
                    <a:pt x="147" y="11"/>
                    <a:pt x="144" y="22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2" y="142"/>
                    <a:pt x="110" y="145"/>
                    <a:pt x="107" y="1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3" name="îṣľïďe"/>
            <p:cNvSpPr/>
            <p:nvPr/>
          </p:nvSpPr>
          <p:spPr bwMode="auto">
            <a:xfrm>
              <a:off x="8013700" y="4376738"/>
              <a:ext cx="114300" cy="96838"/>
            </a:xfrm>
            <a:custGeom>
              <a:avLst/>
              <a:gdLst>
                <a:gd name="T0" fmla="*/ 2 w 33"/>
                <a:gd name="T1" fmla="*/ 14 h 28"/>
                <a:gd name="T2" fmla="*/ 13 w 33"/>
                <a:gd name="T3" fmla="*/ 28 h 28"/>
                <a:gd name="T4" fmla="*/ 31 w 33"/>
                <a:gd name="T5" fmla="*/ 14 h 28"/>
                <a:gd name="T6" fmla="*/ 20 w 33"/>
                <a:gd name="T7" fmla="*/ 0 h 28"/>
                <a:gd name="T8" fmla="*/ 2 w 3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">
                  <a:moveTo>
                    <a:pt x="2" y="14"/>
                  </a:moveTo>
                  <a:cubicBezTo>
                    <a:pt x="0" y="22"/>
                    <a:pt x="5" y="28"/>
                    <a:pt x="13" y="28"/>
                  </a:cubicBezTo>
                  <a:cubicBezTo>
                    <a:pt x="21" y="28"/>
                    <a:pt x="29" y="22"/>
                    <a:pt x="31" y="14"/>
                  </a:cubicBezTo>
                  <a:cubicBezTo>
                    <a:pt x="33" y="6"/>
                    <a:pt x="28" y="0"/>
                    <a:pt x="20" y="0"/>
                  </a:cubicBezTo>
                  <a:cubicBezTo>
                    <a:pt x="12" y="0"/>
                    <a:pt x="4" y="6"/>
                    <a:pt x="2" y="14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4" name="is1ïḋé"/>
            <p:cNvSpPr/>
            <p:nvPr/>
          </p:nvSpPr>
          <p:spPr bwMode="auto">
            <a:xfrm>
              <a:off x="7342188" y="3314700"/>
              <a:ext cx="420688" cy="304800"/>
            </a:xfrm>
            <a:custGeom>
              <a:avLst/>
              <a:gdLst>
                <a:gd name="T0" fmla="*/ 61 w 121"/>
                <a:gd name="T1" fmla="*/ 0 h 88"/>
                <a:gd name="T2" fmla="*/ 121 w 121"/>
                <a:gd name="T3" fmla="*/ 54 h 88"/>
                <a:gd name="T4" fmla="*/ 84 w 121"/>
                <a:gd name="T5" fmla="*/ 63 h 88"/>
                <a:gd name="T6" fmla="*/ 48 w 121"/>
                <a:gd name="T7" fmla="*/ 35 h 88"/>
                <a:gd name="T8" fmla="*/ 48 w 121"/>
                <a:gd name="T9" fmla="*/ 55 h 88"/>
                <a:gd name="T10" fmla="*/ 39 w 121"/>
                <a:gd name="T11" fmla="*/ 73 h 88"/>
                <a:gd name="T12" fmla="*/ 35 w 121"/>
                <a:gd name="T13" fmla="*/ 59 h 88"/>
                <a:gd name="T14" fmla="*/ 23 w 121"/>
                <a:gd name="T15" fmla="*/ 54 h 88"/>
                <a:gd name="T16" fmla="*/ 18 w 121"/>
                <a:gd name="T17" fmla="*/ 62 h 88"/>
                <a:gd name="T18" fmla="*/ 19 w 121"/>
                <a:gd name="T19" fmla="*/ 72 h 88"/>
                <a:gd name="T20" fmla="*/ 28 w 121"/>
                <a:gd name="T21" fmla="*/ 86 h 88"/>
                <a:gd name="T22" fmla="*/ 6 w 121"/>
                <a:gd name="T23" fmla="*/ 87 h 88"/>
                <a:gd name="T24" fmla="*/ 0 w 121"/>
                <a:gd name="T25" fmla="*/ 61 h 88"/>
                <a:gd name="T26" fmla="*/ 61 w 121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88">
                  <a:moveTo>
                    <a:pt x="61" y="0"/>
                  </a:moveTo>
                  <a:cubicBezTo>
                    <a:pt x="92" y="0"/>
                    <a:pt x="118" y="23"/>
                    <a:pt x="121" y="54"/>
                  </a:cubicBezTo>
                  <a:cubicBezTo>
                    <a:pt x="110" y="61"/>
                    <a:pt x="97" y="65"/>
                    <a:pt x="84" y="63"/>
                  </a:cubicBezTo>
                  <a:cubicBezTo>
                    <a:pt x="68" y="60"/>
                    <a:pt x="55" y="49"/>
                    <a:pt x="48" y="35"/>
                  </a:cubicBezTo>
                  <a:cubicBezTo>
                    <a:pt x="48" y="42"/>
                    <a:pt x="49" y="49"/>
                    <a:pt x="48" y="55"/>
                  </a:cubicBezTo>
                  <a:cubicBezTo>
                    <a:pt x="47" y="62"/>
                    <a:pt x="44" y="69"/>
                    <a:pt x="39" y="73"/>
                  </a:cubicBezTo>
                  <a:cubicBezTo>
                    <a:pt x="38" y="68"/>
                    <a:pt x="38" y="63"/>
                    <a:pt x="35" y="59"/>
                  </a:cubicBezTo>
                  <a:cubicBezTo>
                    <a:pt x="33" y="55"/>
                    <a:pt x="28" y="52"/>
                    <a:pt x="23" y="54"/>
                  </a:cubicBezTo>
                  <a:cubicBezTo>
                    <a:pt x="20" y="55"/>
                    <a:pt x="18" y="59"/>
                    <a:pt x="18" y="62"/>
                  </a:cubicBezTo>
                  <a:cubicBezTo>
                    <a:pt x="17" y="65"/>
                    <a:pt x="18" y="69"/>
                    <a:pt x="19" y="72"/>
                  </a:cubicBezTo>
                  <a:cubicBezTo>
                    <a:pt x="21" y="77"/>
                    <a:pt x="24" y="82"/>
                    <a:pt x="28" y="86"/>
                  </a:cubicBezTo>
                  <a:cubicBezTo>
                    <a:pt x="20" y="87"/>
                    <a:pt x="13" y="88"/>
                    <a:pt x="6" y="87"/>
                  </a:cubicBezTo>
                  <a:cubicBezTo>
                    <a:pt x="2" y="79"/>
                    <a:pt x="0" y="70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5" name="îSḻidê"/>
            <p:cNvSpPr/>
            <p:nvPr/>
          </p:nvSpPr>
          <p:spPr bwMode="auto">
            <a:xfrm>
              <a:off x="7370763" y="3494088"/>
              <a:ext cx="128588" cy="12858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6" name="ïṣlïḓe"/>
            <p:cNvSpPr/>
            <p:nvPr/>
          </p:nvSpPr>
          <p:spPr bwMode="auto">
            <a:xfrm>
              <a:off x="7769225" y="5473700"/>
              <a:ext cx="84138" cy="88900"/>
            </a:xfrm>
            <a:custGeom>
              <a:avLst/>
              <a:gdLst>
                <a:gd name="T0" fmla="*/ 7 w 53"/>
                <a:gd name="T1" fmla="*/ 0 h 56"/>
                <a:gd name="T2" fmla="*/ 0 w 53"/>
                <a:gd name="T3" fmla="*/ 43 h 56"/>
                <a:gd name="T4" fmla="*/ 42 w 53"/>
                <a:gd name="T5" fmla="*/ 56 h 56"/>
                <a:gd name="T6" fmla="*/ 53 w 53"/>
                <a:gd name="T7" fmla="*/ 15 h 56"/>
                <a:gd name="T8" fmla="*/ 7 w 53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6">
                  <a:moveTo>
                    <a:pt x="7" y="0"/>
                  </a:moveTo>
                  <a:lnTo>
                    <a:pt x="0" y="43"/>
                  </a:lnTo>
                  <a:lnTo>
                    <a:pt x="42" y="56"/>
                  </a:lnTo>
                  <a:lnTo>
                    <a:pt x="53" y="1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7" name="îṣļïdè"/>
            <p:cNvSpPr/>
            <p:nvPr/>
          </p:nvSpPr>
          <p:spPr bwMode="auto">
            <a:xfrm>
              <a:off x="7616825" y="5486400"/>
              <a:ext cx="63500" cy="87313"/>
            </a:xfrm>
            <a:custGeom>
              <a:avLst/>
              <a:gdLst>
                <a:gd name="T0" fmla="*/ 37 w 40"/>
                <a:gd name="T1" fmla="*/ 48 h 55"/>
                <a:gd name="T2" fmla="*/ 2 w 40"/>
                <a:gd name="T3" fmla="*/ 55 h 55"/>
                <a:gd name="T4" fmla="*/ 0 w 40"/>
                <a:gd name="T5" fmla="*/ 9 h 55"/>
                <a:gd name="T6" fmla="*/ 40 w 40"/>
                <a:gd name="T7" fmla="*/ 0 h 55"/>
                <a:gd name="T8" fmla="*/ 37 w 40"/>
                <a:gd name="T9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5">
                  <a:moveTo>
                    <a:pt x="37" y="48"/>
                  </a:moveTo>
                  <a:lnTo>
                    <a:pt x="2" y="55"/>
                  </a:lnTo>
                  <a:lnTo>
                    <a:pt x="0" y="9"/>
                  </a:lnTo>
                  <a:lnTo>
                    <a:pt x="40" y="0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8" name="îṣḻîde"/>
            <p:cNvSpPr/>
            <p:nvPr/>
          </p:nvSpPr>
          <p:spPr bwMode="auto">
            <a:xfrm>
              <a:off x="7300913" y="3157538"/>
              <a:ext cx="271463" cy="274638"/>
            </a:xfrm>
            <a:prstGeom prst="ellipse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9" name="işlîḓe"/>
            <p:cNvSpPr/>
            <p:nvPr/>
          </p:nvSpPr>
          <p:spPr bwMode="auto">
            <a:xfrm>
              <a:off x="5894388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0" name="iṣḷiḍe"/>
            <p:cNvSpPr/>
            <p:nvPr/>
          </p:nvSpPr>
          <p:spPr bwMode="auto">
            <a:xfrm>
              <a:off x="5894388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1" name="íṡḻîḓe"/>
            <p:cNvSpPr/>
            <p:nvPr/>
          </p:nvSpPr>
          <p:spPr bwMode="auto">
            <a:xfrm>
              <a:off x="5894388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2" name="íŝḻíḍè"/>
            <p:cNvSpPr/>
            <p:nvPr/>
          </p:nvSpPr>
          <p:spPr bwMode="auto">
            <a:xfrm>
              <a:off x="5894388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3" name="îṡḻîḍé"/>
            <p:cNvSpPr/>
            <p:nvPr/>
          </p:nvSpPr>
          <p:spPr bwMode="auto">
            <a:xfrm>
              <a:off x="5894388" y="4765675"/>
              <a:ext cx="184150" cy="47625"/>
            </a:xfrm>
            <a:prstGeom prst="rect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4" name="îşḻîde"/>
            <p:cNvSpPr/>
            <p:nvPr/>
          </p:nvSpPr>
          <p:spPr bwMode="auto">
            <a:xfrm>
              <a:off x="5894388" y="4765675"/>
              <a:ext cx="1841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5" name="îsḻiḓe"/>
            <p:cNvSpPr/>
            <p:nvPr/>
          </p:nvSpPr>
          <p:spPr bwMode="auto">
            <a:xfrm>
              <a:off x="6540500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6" name="íṥlîḍé"/>
            <p:cNvSpPr/>
            <p:nvPr/>
          </p:nvSpPr>
          <p:spPr bwMode="auto">
            <a:xfrm>
              <a:off x="6540500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7" name="îşḻïdè"/>
            <p:cNvSpPr/>
            <p:nvPr/>
          </p:nvSpPr>
          <p:spPr bwMode="auto">
            <a:xfrm>
              <a:off x="6540500" y="4765675"/>
              <a:ext cx="184150" cy="47625"/>
            </a:xfrm>
            <a:prstGeom prst="rect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8" name="íṧļidè"/>
            <p:cNvSpPr/>
            <p:nvPr/>
          </p:nvSpPr>
          <p:spPr bwMode="auto">
            <a:xfrm>
              <a:off x="6540500" y="4765675"/>
              <a:ext cx="1841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9" name="iṥliḍé"/>
            <p:cNvSpPr/>
            <p:nvPr/>
          </p:nvSpPr>
          <p:spPr bwMode="auto">
            <a:xfrm>
              <a:off x="5953125" y="3341688"/>
              <a:ext cx="531813" cy="611188"/>
            </a:xfrm>
            <a:custGeom>
              <a:avLst/>
              <a:gdLst>
                <a:gd name="T0" fmla="*/ 60 w 153"/>
                <a:gd name="T1" fmla="*/ 0 h 176"/>
                <a:gd name="T2" fmla="*/ 38 w 153"/>
                <a:gd name="T3" fmla="*/ 27 h 176"/>
                <a:gd name="T4" fmla="*/ 27 w 153"/>
                <a:gd name="T5" fmla="*/ 50 h 176"/>
                <a:gd name="T6" fmla="*/ 17 w 153"/>
                <a:gd name="T7" fmla="*/ 78 h 176"/>
                <a:gd name="T8" fmla="*/ 1 w 153"/>
                <a:gd name="T9" fmla="*/ 95 h 176"/>
                <a:gd name="T10" fmla="*/ 2 w 153"/>
                <a:gd name="T11" fmla="*/ 117 h 176"/>
                <a:gd name="T12" fmla="*/ 23 w 153"/>
                <a:gd name="T13" fmla="*/ 144 h 176"/>
                <a:gd name="T14" fmla="*/ 50 w 153"/>
                <a:gd name="T15" fmla="*/ 158 h 176"/>
                <a:gd name="T16" fmla="*/ 96 w 153"/>
                <a:gd name="T17" fmla="*/ 176 h 176"/>
                <a:gd name="T18" fmla="*/ 119 w 153"/>
                <a:gd name="T19" fmla="*/ 154 h 176"/>
                <a:gd name="T20" fmla="*/ 111 w 153"/>
                <a:gd name="T21" fmla="*/ 142 h 176"/>
                <a:gd name="T22" fmla="*/ 138 w 153"/>
                <a:gd name="T23" fmla="*/ 125 h 176"/>
                <a:gd name="T24" fmla="*/ 153 w 153"/>
                <a:gd name="T25" fmla="*/ 111 h 176"/>
                <a:gd name="T26" fmla="*/ 151 w 153"/>
                <a:gd name="T27" fmla="*/ 95 h 176"/>
                <a:gd name="T28" fmla="*/ 137 w 153"/>
                <a:gd name="T29" fmla="*/ 56 h 176"/>
                <a:gd name="T30" fmla="*/ 119 w 153"/>
                <a:gd name="T31" fmla="*/ 29 h 176"/>
                <a:gd name="T32" fmla="*/ 109 w 153"/>
                <a:gd name="T33" fmla="*/ 12 h 176"/>
                <a:gd name="T34" fmla="*/ 60 w 153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76">
                  <a:moveTo>
                    <a:pt x="60" y="0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0" y="94"/>
                    <a:pt x="1" y="95"/>
                  </a:cubicBezTo>
                  <a:cubicBezTo>
                    <a:pt x="2" y="95"/>
                    <a:pt x="0" y="114"/>
                    <a:pt x="2" y="117"/>
                  </a:cubicBezTo>
                  <a:cubicBezTo>
                    <a:pt x="4" y="120"/>
                    <a:pt x="23" y="144"/>
                    <a:pt x="23" y="144"/>
                  </a:cubicBezTo>
                  <a:cubicBezTo>
                    <a:pt x="23" y="144"/>
                    <a:pt x="42" y="156"/>
                    <a:pt x="50" y="158"/>
                  </a:cubicBezTo>
                  <a:cubicBezTo>
                    <a:pt x="58" y="160"/>
                    <a:pt x="96" y="176"/>
                    <a:pt x="96" y="176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1" y="142"/>
                    <a:pt x="135" y="127"/>
                    <a:pt x="138" y="125"/>
                  </a:cubicBezTo>
                  <a:cubicBezTo>
                    <a:pt x="141" y="123"/>
                    <a:pt x="153" y="111"/>
                    <a:pt x="153" y="111"/>
                  </a:cubicBezTo>
                  <a:cubicBezTo>
                    <a:pt x="153" y="111"/>
                    <a:pt x="152" y="101"/>
                    <a:pt x="151" y="95"/>
                  </a:cubicBezTo>
                  <a:cubicBezTo>
                    <a:pt x="149" y="88"/>
                    <a:pt x="137" y="56"/>
                    <a:pt x="137" y="56"/>
                  </a:cubicBezTo>
                  <a:cubicBezTo>
                    <a:pt x="137" y="56"/>
                    <a:pt x="121" y="33"/>
                    <a:pt x="119" y="29"/>
                  </a:cubicBezTo>
                  <a:cubicBezTo>
                    <a:pt x="118" y="25"/>
                    <a:pt x="109" y="12"/>
                    <a:pt x="109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0" name="iŝľîdé"/>
            <p:cNvSpPr/>
            <p:nvPr/>
          </p:nvSpPr>
          <p:spPr bwMode="auto">
            <a:xfrm>
              <a:off x="5962650" y="3838575"/>
              <a:ext cx="528638" cy="593725"/>
            </a:xfrm>
            <a:custGeom>
              <a:avLst/>
              <a:gdLst>
                <a:gd name="T0" fmla="*/ 152 w 152"/>
                <a:gd name="T1" fmla="*/ 169 h 171"/>
                <a:gd name="T2" fmla="*/ 1 w 152"/>
                <a:gd name="T3" fmla="*/ 171 h 171"/>
                <a:gd name="T4" fmla="*/ 0 w 152"/>
                <a:gd name="T5" fmla="*/ 17 h 171"/>
                <a:gd name="T6" fmla="*/ 16 w 152"/>
                <a:gd name="T7" fmla="*/ 1 h 171"/>
                <a:gd name="T8" fmla="*/ 134 w 152"/>
                <a:gd name="T9" fmla="*/ 0 h 171"/>
                <a:gd name="T10" fmla="*/ 151 w 152"/>
                <a:gd name="T11" fmla="*/ 16 h 171"/>
                <a:gd name="T12" fmla="*/ 152 w 152"/>
                <a:gd name="T13" fmla="*/ 16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71">
                  <a:moveTo>
                    <a:pt x="152" y="169"/>
                  </a:moveTo>
                  <a:cubicBezTo>
                    <a:pt x="1" y="171"/>
                    <a:pt x="1" y="171"/>
                    <a:pt x="1" y="1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1"/>
                    <a:pt x="16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3" y="0"/>
                    <a:pt x="151" y="7"/>
                    <a:pt x="151" y="16"/>
                  </a:cubicBezTo>
                  <a:lnTo>
                    <a:pt x="152" y="169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1" name="i$ḻïdê"/>
            <p:cNvSpPr/>
            <p:nvPr/>
          </p:nvSpPr>
          <p:spPr bwMode="auto">
            <a:xfrm>
              <a:off x="6126163" y="3810000"/>
              <a:ext cx="227013" cy="444500"/>
            </a:xfrm>
            <a:custGeom>
              <a:avLst/>
              <a:gdLst>
                <a:gd name="T0" fmla="*/ 0 w 65"/>
                <a:gd name="T1" fmla="*/ 9 h 128"/>
                <a:gd name="T2" fmla="*/ 11 w 65"/>
                <a:gd name="T3" fmla="*/ 50 h 128"/>
                <a:gd name="T4" fmla="*/ 12 w 65"/>
                <a:gd name="T5" fmla="*/ 128 h 128"/>
                <a:gd name="T6" fmla="*/ 46 w 65"/>
                <a:gd name="T7" fmla="*/ 128 h 128"/>
                <a:gd name="T8" fmla="*/ 46 w 65"/>
                <a:gd name="T9" fmla="*/ 48 h 128"/>
                <a:gd name="T10" fmla="*/ 65 w 65"/>
                <a:gd name="T11" fmla="*/ 0 h 128"/>
                <a:gd name="T12" fmla="*/ 28 w 65"/>
                <a:gd name="T13" fmla="*/ 1 h 128"/>
                <a:gd name="T14" fmla="*/ 0 w 65"/>
                <a:gd name="T15" fmla="*/ 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28">
                  <a:moveTo>
                    <a:pt x="0" y="9"/>
                  </a:moveTo>
                  <a:cubicBezTo>
                    <a:pt x="0" y="9"/>
                    <a:pt x="11" y="22"/>
                    <a:pt x="11" y="50"/>
                  </a:cubicBezTo>
                  <a:cubicBezTo>
                    <a:pt x="11" y="77"/>
                    <a:pt x="12" y="128"/>
                    <a:pt x="12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3" y="21"/>
                    <a:pt x="6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2" name="isḻíďé"/>
            <p:cNvSpPr/>
            <p:nvPr/>
          </p:nvSpPr>
          <p:spPr bwMode="auto">
            <a:xfrm>
              <a:off x="6154738" y="3684588"/>
              <a:ext cx="128588" cy="268288"/>
            </a:xfrm>
            <a:custGeom>
              <a:avLst/>
              <a:gdLst>
                <a:gd name="T0" fmla="*/ 19 w 37"/>
                <a:gd name="T1" fmla="*/ 77 h 77"/>
                <a:gd name="T2" fmla="*/ 19 w 37"/>
                <a:gd name="T3" fmla="*/ 77 h 77"/>
                <a:gd name="T4" fmla="*/ 1 w 37"/>
                <a:gd name="T5" fmla="*/ 59 h 77"/>
                <a:gd name="T6" fmla="*/ 0 w 37"/>
                <a:gd name="T7" fmla="*/ 3 h 77"/>
                <a:gd name="T8" fmla="*/ 3 w 37"/>
                <a:gd name="T9" fmla="*/ 0 h 77"/>
                <a:gd name="T10" fmla="*/ 34 w 37"/>
                <a:gd name="T11" fmla="*/ 0 h 77"/>
                <a:gd name="T12" fmla="*/ 37 w 37"/>
                <a:gd name="T13" fmla="*/ 3 h 77"/>
                <a:gd name="T14" fmla="*/ 37 w 37"/>
                <a:gd name="T15" fmla="*/ 58 h 77"/>
                <a:gd name="T16" fmla="*/ 19 w 3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7">
                  <a:moveTo>
                    <a:pt x="19" y="77"/>
                  </a:moveTo>
                  <a:cubicBezTo>
                    <a:pt x="19" y="77"/>
                    <a:pt x="19" y="77"/>
                    <a:pt x="19" y="77"/>
                  </a:cubicBezTo>
                  <a:cubicBezTo>
                    <a:pt x="9" y="77"/>
                    <a:pt x="1" y="69"/>
                    <a:pt x="1" y="5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9"/>
                    <a:pt x="29" y="77"/>
                    <a:pt x="19" y="77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3" name="îṧḷíḋe"/>
            <p:cNvSpPr/>
            <p:nvPr/>
          </p:nvSpPr>
          <p:spPr bwMode="auto">
            <a:xfrm>
              <a:off x="5994400" y="3344863"/>
              <a:ext cx="447675" cy="306388"/>
            </a:xfrm>
            <a:custGeom>
              <a:avLst/>
              <a:gdLst>
                <a:gd name="T0" fmla="*/ 129 w 129"/>
                <a:gd name="T1" fmla="*/ 88 h 88"/>
                <a:gd name="T2" fmla="*/ 129 w 129"/>
                <a:gd name="T3" fmla="*/ 86 h 88"/>
                <a:gd name="T4" fmla="*/ 127 w 129"/>
                <a:gd name="T5" fmla="*/ 70 h 88"/>
                <a:gd name="T6" fmla="*/ 127 w 129"/>
                <a:gd name="T7" fmla="*/ 63 h 88"/>
                <a:gd name="T8" fmla="*/ 63 w 129"/>
                <a:gd name="T9" fmla="*/ 0 h 88"/>
                <a:gd name="T10" fmla="*/ 0 w 129"/>
                <a:gd name="T11" fmla="*/ 63 h 88"/>
                <a:gd name="T12" fmla="*/ 0 w 129"/>
                <a:gd name="T13" fmla="*/ 88 h 88"/>
                <a:gd name="T14" fmla="*/ 129 w 129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88">
                  <a:moveTo>
                    <a:pt x="129" y="88"/>
                  </a:moveTo>
                  <a:cubicBezTo>
                    <a:pt x="129" y="88"/>
                    <a:pt x="129" y="87"/>
                    <a:pt x="129" y="86"/>
                  </a:cubicBezTo>
                  <a:cubicBezTo>
                    <a:pt x="129" y="81"/>
                    <a:pt x="128" y="75"/>
                    <a:pt x="127" y="70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28"/>
                    <a:pt x="98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129" y="88"/>
                  </a:lnTo>
                  <a:close/>
                </a:path>
              </a:pathLst>
            </a:custGeom>
            <a:solidFill>
              <a:srgbClr val="9B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4" name="íṥ1îḋè"/>
            <p:cNvSpPr/>
            <p:nvPr/>
          </p:nvSpPr>
          <p:spPr bwMode="auto">
            <a:xfrm>
              <a:off x="6011863" y="3365500"/>
              <a:ext cx="414338" cy="482600"/>
            </a:xfrm>
            <a:custGeom>
              <a:avLst/>
              <a:gdLst>
                <a:gd name="T0" fmla="*/ 117 w 119"/>
                <a:gd name="T1" fmla="*/ 64 h 139"/>
                <a:gd name="T2" fmla="*/ 117 w 119"/>
                <a:gd name="T3" fmla="*/ 58 h 139"/>
                <a:gd name="T4" fmla="*/ 59 w 119"/>
                <a:gd name="T5" fmla="*/ 0 h 139"/>
                <a:gd name="T6" fmla="*/ 0 w 119"/>
                <a:gd name="T7" fmla="*/ 58 h 139"/>
                <a:gd name="T8" fmla="*/ 0 w 119"/>
                <a:gd name="T9" fmla="*/ 82 h 139"/>
                <a:gd name="T10" fmla="*/ 0 w 119"/>
                <a:gd name="T11" fmla="*/ 87 h 139"/>
                <a:gd name="T12" fmla="*/ 59 w 119"/>
                <a:gd name="T13" fmla="*/ 139 h 139"/>
                <a:gd name="T14" fmla="*/ 119 w 119"/>
                <a:gd name="T15" fmla="*/ 79 h 139"/>
                <a:gd name="T16" fmla="*/ 117 w 119"/>
                <a:gd name="T17" fmla="*/ 6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39">
                  <a:moveTo>
                    <a:pt x="117" y="64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26"/>
                    <a:pt x="91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0" y="85"/>
                    <a:pt x="0" y="87"/>
                  </a:cubicBezTo>
                  <a:cubicBezTo>
                    <a:pt x="4" y="116"/>
                    <a:pt x="29" y="139"/>
                    <a:pt x="59" y="139"/>
                  </a:cubicBezTo>
                  <a:cubicBezTo>
                    <a:pt x="92" y="139"/>
                    <a:pt x="119" y="112"/>
                    <a:pt x="119" y="79"/>
                  </a:cubicBezTo>
                  <a:cubicBezTo>
                    <a:pt x="119" y="74"/>
                    <a:pt x="118" y="69"/>
                    <a:pt x="117" y="6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5" name="ïS1îḍé"/>
            <p:cNvSpPr/>
            <p:nvPr/>
          </p:nvSpPr>
          <p:spPr bwMode="auto">
            <a:xfrm>
              <a:off x="6122988" y="3660775"/>
              <a:ext cx="31750" cy="31750"/>
            </a:xfrm>
            <a:prstGeom prst="ellipse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6" name="íšḻíḑê"/>
            <p:cNvSpPr/>
            <p:nvPr/>
          </p:nvSpPr>
          <p:spPr bwMode="auto">
            <a:xfrm>
              <a:off x="6269038" y="3660775"/>
              <a:ext cx="31750" cy="31750"/>
            </a:xfrm>
            <a:prstGeom prst="ellipse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7" name="îṥḷïďê"/>
            <p:cNvSpPr/>
            <p:nvPr/>
          </p:nvSpPr>
          <p:spPr bwMode="auto">
            <a:xfrm>
              <a:off x="5956300" y="3613150"/>
              <a:ext cx="114300" cy="1143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8" name="íṧļîḑé"/>
            <p:cNvSpPr/>
            <p:nvPr/>
          </p:nvSpPr>
          <p:spPr bwMode="auto">
            <a:xfrm>
              <a:off x="6362700" y="3613150"/>
              <a:ext cx="114300" cy="1143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9" name="îŝľiḋé"/>
            <p:cNvSpPr/>
            <p:nvPr/>
          </p:nvSpPr>
          <p:spPr bwMode="auto">
            <a:xfrm>
              <a:off x="5737225" y="4521200"/>
              <a:ext cx="493713" cy="1041400"/>
            </a:xfrm>
            <a:custGeom>
              <a:avLst/>
              <a:gdLst>
                <a:gd name="T0" fmla="*/ 142 w 142"/>
                <a:gd name="T1" fmla="*/ 40 h 300"/>
                <a:gd name="T2" fmla="*/ 68 w 142"/>
                <a:gd name="T3" fmla="*/ 75 h 300"/>
                <a:gd name="T4" fmla="*/ 82 w 142"/>
                <a:gd name="T5" fmla="*/ 300 h 300"/>
                <a:gd name="T6" fmla="*/ 55 w 142"/>
                <a:gd name="T7" fmla="*/ 300 h 300"/>
                <a:gd name="T8" fmla="*/ 2 w 142"/>
                <a:gd name="T9" fmla="*/ 69 h 300"/>
                <a:gd name="T10" fmla="*/ 13 w 142"/>
                <a:gd name="T11" fmla="*/ 43 h 300"/>
                <a:gd name="T12" fmla="*/ 83 w 142"/>
                <a:gd name="T13" fmla="*/ 0 h 300"/>
                <a:gd name="T14" fmla="*/ 142 w 142"/>
                <a:gd name="T15" fmla="*/ 4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00">
                  <a:moveTo>
                    <a:pt x="142" y="40"/>
                  </a:moveTo>
                  <a:cubicBezTo>
                    <a:pt x="68" y="75"/>
                    <a:pt x="68" y="75"/>
                    <a:pt x="68" y="75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55" y="300"/>
                    <a:pt x="55" y="300"/>
                    <a:pt x="55" y="30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59"/>
                    <a:pt x="4" y="49"/>
                    <a:pt x="13" y="43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rgbClr val="BC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0" name="íṥ1îďe"/>
            <p:cNvSpPr/>
            <p:nvPr/>
          </p:nvSpPr>
          <p:spPr bwMode="auto">
            <a:xfrm>
              <a:off x="5976938" y="3633788"/>
              <a:ext cx="34925" cy="73025"/>
            </a:xfrm>
            <a:custGeom>
              <a:avLst/>
              <a:gdLst>
                <a:gd name="T0" fmla="*/ 10 w 10"/>
                <a:gd name="T1" fmla="*/ 0 h 21"/>
                <a:gd name="T2" fmla="*/ 0 w 10"/>
                <a:gd name="T3" fmla="*/ 11 h 21"/>
                <a:gd name="T4" fmla="*/ 10 w 10"/>
                <a:gd name="T5" fmla="*/ 21 h 21"/>
                <a:gd name="T6" fmla="*/ 10 w 1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1" name="ïṩḷiďe"/>
            <p:cNvSpPr/>
            <p:nvPr/>
          </p:nvSpPr>
          <p:spPr bwMode="auto">
            <a:xfrm>
              <a:off x="6415088" y="3633788"/>
              <a:ext cx="34925" cy="73025"/>
            </a:xfrm>
            <a:custGeom>
              <a:avLst/>
              <a:gdLst>
                <a:gd name="T0" fmla="*/ 0 w 10"/>
                <a:gd name="T1" fmla="*/ 0 h 21"/>
                <a:gd name="T2" fmla="*/ 10 w 10"/>
                <a:gd name="T3" fmla="*/ 11 h 21"/>
                <a:gd name="T4" fmla="*/ 0 w 10"/>
                <a:gd name="T5" fmla="*/ 21 h 21"/>
                <a:gd name="T6" fmla="*/ 0 w 1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cubicBezTo>
                    <a:pt x="6" y="0"/>
                    <a:pt x="10" y="5"/>
                    <a:pt x="10" y="11"/>
                  </a:cubicBezTo>
                  <a:cubicBezTo>
                    <a:pt x="10" y="16"/>
                    <a:pt x="6" y="21"/>
                    <a:pt x="0" y="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2" name="îś1ïďé"/>
            <p:cNvSpPr/>
            <p:nvPr/>
          </p:nvSpPr>
          <p:spPr bwMode="auto">
            <a:xfrm>
              <a:off x="6169025" y="4000500"/>
              <a:ext cx="117475" cy="628650"/>
            </a:xfrm>
            <a:prstGeom prst="rect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3" name="íŝļiḋè"/>
            <p:cNvSpPr/>
            <p:nvPr/>
          </p:nvSpPr>
          <p:spPr bwMode="auto">
            <a:xfrm>
              <a:off x="6327775" y="3473450"/>
              <a:ext cx="119063" cy="163513"/>
            </a:xfrm>
            <a:custGeom>
              <a:avLst/>
              <a:gdLst>
                <a:gd name="T0" fmla="*/ 9 w 34"/>
                <a:gd name="T1" fmla="*/ 33 h 47"/>
                <a:gd name="T2" fmla="*/ 18 w 34"/>
                <a:gd name="T3" fmla="*/ 46 h 47"/>
                <a:gd name="T4" fmla="*/ 29 w 34"/>
                <a:gd name="T5" fmla="*/ 42 h 47"/>
                <a:gd name="T6" fmla="*/ 33 w 34"/>
                <a:gd name="T7" fmla="*/ 37 h 47"/>
                <a:gd name="T8" fmla="*/ 32 w 34"/>
                <a:gd name="T9" fmla="*/ 32 h 47"/>
                <a:gd name="T10" fmla="*/ 20 w 34"/>
                <a:gd name="T11" fmla="*/ 13 h 47"/>
                <a:gd name="T12" fmla="*/ 3 w 34"/>
                <a:gd name="T13" fmla="*/ 9 h 47"/>
                <a:gd name="T14" fmla="*/ 9 w 34"/>
                <a:gd name="T1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9" y="33"/>
                  </a:moveTo>
                  <a:cubicBezTo>
                    <a:pt x="10" y="38"/>
                    <a:pt x="13" y="44"/>
                    <a:pt x="18" y="46"/>
                  </a:cubicBezTo>
                  <a:cubicBezTo>
                    <a:pt x="22" y="47"/>
                    <a:pt x="26" y="45"/>
                    <a:pt x="29" y="42"/>
                  </a:cubicBezTo>
                  <a:cubicBezTo>
                    <a:pt x="31" y="41"/>
                    <a:pt x="33" y="39"/>
                    <a:pt x="33" y="37"/>
                  </a:cubicBezTo>
                  <a:cubicBezTo>
                    <a:pt x="34" y="35"/>
                    <a:pt x="33" y="33"/>
                    <a:pt x="32" y="32"/>
                  </a:cubicBezTo>
                  <a:cubicBezTo>
                    <a:pt x="28" y="25"/>
                    <a:pt x="25" y="19"/>
                    <a:pt x="20" y="13"/>
                  </a:cubicBezTo>
                  <a:cubicBezTo>
                    <a:pt x="15" y="8"/>
                    <a:pt x="8" y="0"/>
                    <a:pt x="3" y="9"/>
                  </a:cubicBezTo>
                  <a:cubicBezTo>
                    <a:pt x="0" y="14"/>
                    <a:pt x="7" y="28"/>
                    <a:pt x="9" y="33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4" name="îśľíďé"/>
            <p:cNvSpPr/>
            <p:nvPr/>
          </p:nvSpPr>
          <p:spPr bwMode="auto">
            <a:xfrm>
              <a:off x="6061075" y="3370263"/>
              <a:ext cx="319088" cy="176213"/>
            </a:xfrm>
            <a:custGeom>
              <a:avLst/>
              <a:gdLst>
                <a:gd name="T0" fmla="*/ 92 w 92"/>
                <a:gd name="T1" fmla="*/ 26 h 51"/>
                <a:gd name="T2" fmla="*/ 46 w 92"/>
                <a:gd name="T3" fmla="*/ 11 h 51"/>
                <a:gd name="T4" fmla="*/ 46 w 92"/>
                <a:gd name="T5" fmla="*/ 0 h 51"/>
                <a:gd name="T6" fmla="*/ 0 w 92"/>
                <a:gd name="T7" fmla="*/ 26 h 51"/>
                <a:gd name="T8" fmla="*/ 46 w 92"/>
                <a:gd name="T9" fmla="*/ 51 h 51"/>
                <a:gd name="T10" fmla="*/ 92 w 92"/>
                <a:gd name="T11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92" y="26"/>
                  </a:moveTo>
                  <a:cubicBezTo>
                    <a:pt x="79" y="16"/>
                    <a:pt x="6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9" y="0"/>
                    <a:pt x="12" y="16"/>
                    <a:pt x="0" y="26"/>
                  </a:cubicBezTo>
                  <a:cubicBezTo>
                    <a:pt x="11" y="39"/>
                    <a:pt x="27" y="51"/>
                    <a:pt x="46" y="51"/>
                  </a:cubicBezTo>
                  <a:cubicBezTo>
                    <a:pt x="64" y="51"/>
                    <a:pt x="81" y="39"/>
                    <a:pt x="92" y="26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5" name="íSļíďe"/>
            <p:cNvSpPr/>
            <p:nvPr/>
          </p:nvSpPr>
          <p:spPr bwMode="auto">
            <a:xfrm>
              <a:off x="5667375" y="3844925"/>
              <a:ext cx="347663" cy="792163"/>
            </a:xfrm>
            <a:custGeom>
              <a:avLst/>
              <a:gdLst>
                <a:gd name="T0" fmla="*/ 3 w 100"/>
                <a:gd name="T1" fmla="*/ 137 h 228"/>
                <a:gd name="T2" fmla="*/ 1 w 100"/>
                <a:gd name="T3" fmla="*/ 126 h 228"/>
                <a:gd name="T4" fmla="*/ 73 w 100"/>
                <a:gd name="T5" fmla="*/ 9 h 228"/>
                <a:gd name="T6" fmla="*/ 97 w 100"/>
                <a:gd name="T7" fmla="*/ 0 h 228"/>
                <a:gd name="T8" fmla="*/ 100 w 100"/>
                <a:gd name="T9" fmla="*/ 54 h 228"/>
                <a:gd name="T10" fmla="*/ 45 w 100"/>
                <a:gd name="T11" fmla="*/ 119 h 228"/>
                <a:gd name="T12" fmla="*/ 43 w 100"/>
                <a:gd name="T13" fmla="*/ 134 h 228"/>
                <a:gd name="T14" fmla="*/ 86 w 100"/>
                <a:gd name="T15" fmla="*/ 222 h 228"/>
                <a:gd name="T16" fmla="*/ 64 w 100"/>
                <a:gd name="T17" fmla="*/ 228 h 228"/>
                <a:gd name="T18" fmla="*/ 3 w 100"/>
                <a:gd name="T19" fmla="*/ 13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228">
                  <a:moveTo>
                    <a:pt x="3" y="137"/>
                  </a:moveTo>
                  <a:cubicBezTo>
                    <a:pt x="1" y="134"/>
                    <a:pt x="0" y="130"/>
                    <a:pt x="1" y="126"/>
                  </a:cubicBezTo>
                  <a:cubicBezTo>
                    <a:pt x="9" y="92"/>
                    <a:pt x="70" y="12"/>
                    <a:pt x="73" y="9"/>
                  </a:cubicBezTo>
                  <a:cubicBezTo>
                    <a:pt x="77" y="4"/>
                    <a:pt x="97" y="0"/>
                    <a:pt x="97" y="0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45" y="119"/>
                    <a:pt x="45" y="119"/>
                    <a:pt x="45" y="119"/>
                  </a:cubicBezTo>
                  <a:cubicBezTo>
                    <a:pt x="41" y="123"/>
                    <a:pt x="41" y="129"/>
                    <a:pt x="43" y="134"/>
                  </a:cubicBezTo>
                  <a:cubicBezTo>
                    <a:pt x="86" y="222"/>
                    <a:pt x="86" y="222"/>
                    <a:pt x="86" y="222"/>
                  </a:cubicBezTo>
                  <a:cubicBezTo>
                    <a:pt x="64" y="228"/>
                    <a:pt x="64" y="228"/>
                    <a:pt x="64" y="228"/>
                  </a:cubicBezTo>
                  <a:lnTo>
                    <a:pt x="3" y="137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6" name="ïšḷîdé"/>
            <p:cNvSpPr/>
            <p:nvPr/>
          </p:nvSpPr>
          <p:spPr bwMode="auto">
            <a:xfrm>
              <a:off x="6157913" y="4521200"/>
              <a:ext cx="493713" cy="1041400"/>
            </a:xfrm>
            <a:custGeom>
              <a:avLst/>
              <a:gdLst>
                <a:gd name="T0" fmla="*/ 59 w 142"/>
                <a:gd name="T1" fmla="*/ 0 h 300"/>
                <a:gd name="T2" fmla="*/ 129 w 142"/>
                <a:gd name="T3" fmla="*/ 43 h 300"/>
                <a:gd name="T4" fmla="*/ 140 w 142"/>
                <a:gd name="T5" fmla="*/ 69 h 300"/>
                <a:gd name="T6" fmla="*/ 87 w 142"/>
                <a:gd name="T7" fmla="*/ 300 h 300"/>
                <a:gd name="T8" fmla="*/ 60 w 142"/>
                <a:gd name="T9" fmla="*/ 300 h 300"/>
                <a:gd name="T10" fmla="*/ 74 w 142"/>
                <a:gd name="T11" fmla="*/ 75 h 300"/>
                <a:gd name="T12" fmla="*/ 0 w 142"/>
                <a:gd name="T13" fmla="*/ 40 h 300"/>
                <a:gd name="T14" fmla="*/ 59 w 142"/>
                <a:gd name="T1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00">
                  <a:moveTo>
                    <a:pt x="59" y="0"/>
                  </a:moveTo>
                  <a:cubicBezTo>
                    <a:pt x="129" y="43"/>
                    <a:pt x="129" y="43"/>
                    <a:pt x="129" y="43"/>
                  </a:cubicBezTo>
                  <a:cubicBezTo>
                    <a:pt x="138" y="49"/>
                    <a:pt x="142" y="59"/>
                    <a:pt x="140" y="69"/>
                  </a:cubicBezTo>
                  <a:cubicBezTo>
                    <a:pt x="87" y="300"/>
                    <a:pt x="87" y="300"/>
                    <a:pt x="87" y="300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BC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7" name="isḷíďè"/>
            <p:cNvSpPr/>
            <p:nvPr/>
          </p:nvSpPr>
          <p:spPr bwMode="auto">
            <a:xfrm>
              <a:off x="6432550" y="3844925"/>
              <a:ext cx="319088" cy="792163"/>
            </a:xfrm>
            <a:custGeom>
              <a:avLst/>
              <a:gdLst>
                <a:gd name="T0" fmla="*/ 89 w 92"/>
                <a:gd name="T1" fmla="*/ 135 h 228"/>
                <a:gd name="T2" fmla="*/ 91 w 92"/>
                <a:gd name="T3" fmla="*/ 125 h 228"/>
                <a:gd name="T4" fmla="*/ 27 w 92"/>
                <a:gd name="T5" fmla="*/ 9 h 228"/>
                <a:gd name="T6" fmla="*/ 3 w 92"/>
                <a:gd name="T7" fmla="*/ 0 h 228"/>
                <a:gd name="T8" fmla="*/ 0 w 92"/>
                <a:gd name="T9" fmla="*/ 54 h 228"/>
                <a:gd name="T10" fmla="*/ 47 w 92"/>
                <a:gd name="T11" fmla="*/ 117 h 228"/>
                <a:gd name="T12" fmla="*/ 49 w 92"/>
                <a:gd name="T13" fmla="*/ 132 h 228"/>
                <a:gd name="T14" fmla="*/ 14 w 92"/>
                <a:gd name="T15" fmla="*/ 222 h 228"/>
                <a:gd name="T16" fmla="*/ 36 w 92"/>
                <a:gd name="T17" fmla="*/ 228 h 228"/>
                <a:gd name="T18" fmla="*/ 89 w 92"/>
                <a:gd name="T19" fmla="*/ 13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8">
                  <a:moveTo>
                    <a:pt x="89" y="135"/>
                  </a:moveTo>
                  <a:cubicBezTo>
                    <a:pt x="91" y="132"/>
                    <a:pt x="92" y="129"/>
                    <a:pt x="91" y="125"/>
                  </a:cubicBezTo>
                  <a:cubicBezTo>
                    <a:pt x="84" y="92"/>
                    <a:pt x="30" y="13"/>
                    <a:pt x="27" y="9"/>
                  </a:cubicBezTo>
                  <a:cubicBezTo>
                    <a:pt x="23" y="4"/>
                    <a:pt x="3" y="0"/>
                    <a:pt x="3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1"/>
                    <a:pt x="51" y="127"/>
                    <a:pt x="49" y="132"/>
                  </a:cubicBezTo>
                  <a:cubicBezTo>
                    <a:pt x="14" y="222"/>
                    <a:pt x="14" y="222"/>
                    <a:pt x="14" y="222"/>
                  </a:cubicBezTo>
                  <a:cubicBezTo>
                    <a:pt x="36" y="228"/>
                    <a:pt x="36" y="228"/>
                    <a:pt x="36" y="228"/>
                  </a:cubicBezTo>
                  <a:lnTo>
                    <a:pt x="89" y="135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8" name="îšḷîḓé"/>
            <p:cNvSpPr/>
            <p:nvPr/>
          </p:nvSpPr>
          <p:spPr bwMode="auto">
            <a:xfrm>
              <a:off x="5988050" y="3473450"/>
              <a:ext cx="117475" cy="163513"/>
            </a:xfrm>
            <a:custGeom>
              <a:avLst/>
              <a:gdLst>
                <a:gd name="T0" fmla="*/ 25 w 34"/>
                <a:gd name="T1" fmla="*/ 33 h 47"/>
                <a:gd name="T2" fmla="*/ 16 w 34"/>
                <a:gd name="T3" fmla="*/ 46 h 47"/>
                <a:gd name="T4" fmla="*/ 4 w 34"/>
                <a:gd name="T5" fmla="*/ 42 h 47"/>
                <a:gd name="T6" fmla="*/ 0 w 34"/>
                <a:gd name="T7" fmla="*/ 37 h 47"/>
                <a:gd name="T8" fmla="*/ 2 w 34"/>
                <a:gd name="T9" fmla="*/ 32 h 47"/>
                <a:gd name="T10" fmla="*/ 14 w 34"/>
                <a:gd name="T11" fmla="*/ 13 h 47"/>
                <a:gd name="T12" fmla="*/ 31 w 34"/>
                <a:gd name="T13" fmla="*/ 9 h 47"/>
                <a:gd name="T14" fmla="*/ 25 w 34"/>
                <a:gd name="T1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5" y="33"/>
                  </a:moveTo>
                  <a:cubicBezTo>
                    <a:pt x="23" y="38"/>
                    <a:pt x="21" y="44"/>
                    <a:pt x="16" y="46"/>
                  </a:cubicBezTo>
                  <a:cubicBezTo>
                    <a:pt x="12" y="47"/>
                    <a:pt x="8" y="45"/>
                    <a:pt x="4" y="42"/>
                  </a:cubicBezTo>
                  <a:cubicBezTo>
                    <a:pt x="2" y="41"/>
                    <a:pt x="0" y="39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" y="25"/>
                    <a:pt x="9" y="19"/>
                    <a:pt x="14" y="13"/>
                  </a:cubicBezTo>
                  <a:cubicBezTo>
                    <a:pt x="18" y="8"/>
                    <a:pt x="26" y="0"/>
                    <a:pt x="31" y="9"/>
                  </a:cubicBezTo>
                  <a:cubicBezTo>
                    <a:pt x="34" y="14"/>
                    <a:pt x="27" y="28"/>
                    <a:pt x="25" y="33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9" name="ïślîďé"/>
            <p:cNvSpPr/>
            <p:nvPr/>
          </p:nvSpPr>
          <p:spPr bwMode="auto">
            <a:xfrm>
              <a:off x="5873750" y="4549775"/>
              <a:ext cx="131763" cy="13493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0" name="îṡľiďê"/>
            <p:cNvSpPr/>
            <p:nvPr/>
          </p:nvSpPr>
          <p:spPr bwMode="auto">
            <a:xfrm>
              <a:off x="5929313" y="3309938"/>
              <a:ext cx="579438" cy="531813"/>
            </a:xfrm>
            <a:custGeom>
              <a:avLst/>
              <a:gdLst>
                <a:gd name="T0" fmla="*/ 135 w 167"/>
                <a:gd name="T1" fmla="*/ 27 h 153"/>
                <a:gd name="T2" fmla="*/ 83 w 167"/>
                <a:gd name="T3" fmla="*/ 0 h 153"/>
                <a:gd name="T4" fmla="*/ 83 w 167"/>
                <a:gd name="T5" fmla="*/ 0 h 153"/>
                <a:gd name="T6" fmla="*/ 83 w 167"/>
                <a:gd name="T7" fmla="*/ 0 h 153"/>
                <a:gd name="T8" fmla="*/ 83 w 167"/>
                <a:gd name="T9" fmla="*/ 0 h 153"/>
                <a:gd name="T10" fmla="*/ 83 w 167"/>
                <a:gd name="T11" fmla="*/ 0 h 153"/>
                <a:gd name="T12" fmla="*/ 31 w 167"/>
                <a:gd name="T13" fmla="*/ 27 h 153"/>
                <a:gd name="T14" fmla="*/ 1 w 167"/>
                <a:gd name="T15" fmla="*/ 121 h 153"/>
                <a:gd name="T16" fmla="*/ 30 w 167"/>
                <a:gd name="T17" fmla="*/ 153 h 153"/>
                <a:gd name="T18" fmla="*/ 57 w 167"/>
                <a:gd name="T19" fmla="*/ 153 h 153"/>
                <a:gd name="T20" fmla="*/ 14 w 167"/>
                <a:gd name="T21" fmla="*/ 115 h 153"/>
                <a:gd name="T22" fmla="*/ 28 w 167"/>
                <a:gd name="T23" fmla="*/ 87 h 153"/>
                <a:gd name="T24" fmla="*/ 71 w 167"/>
                <a:gd name="T25" fmla="*/ 32 h 153"/>
                <a:gd name="T26" fmla="*/ 95 w 167"/>
                <a:gd name="T27" fmla="*/ 32 h 153"/>
                <a:gd name="T28" fmla="*/ 138 w 167"/>
                <a:gd name="T29" fmla="*/ 87 h 153"/>
                <a:gd name="T30" fmla="*/ 153 w 167"/>
                <a:gd name="T31" fmla="*/ 115 h 153"/>
                <a:gd name="T32" fmla="*/ 114 w 167"/>
                <a:gd name="T33" fmla="*/ 153 h 153"/>
                <a:gd name="T34" fmla="*/ 136 w 167"/>
                <a:gd name="T35" fmla="*/ 153 h 153"/>
                <a:gd name="T36" fmla="*/ 166 w 167"/>
                <a:gd name="T37" fmla="*/ 121 h 153"/>
                <a:gd name="T38" fmla="*/ 135 w 167"/>
                <a:gd name="T3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7" h="153">
                  <a:moveTo>
                    <a:pt x="135" y="27"/>
                  </a:moveTo>
                  <a:cubicBezTo>
                    <a:pt x="128" y="7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39" y="7"/>
                    <a:pt x="31" y="27"/>
                  </a:cubicBezTo>
                  <a:cubicBezTo>
                    <a:pt x="23" y="48"/>
                    <a:pt x="0" y="106"/>
                    <a:pt x="1" y="121"/>
                  </a:cubicBezTo>
                  <a:cubicBezTo>
                    <a:pt x="2" y="137"/>
                    <a:pt x="30" y="153"/>
                    <a:pt x="30" y="153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7" y="153"/>
                    <a:pt x="18" y="126"/>
                    <a:pt x="14" y="115"/>
                  </a:cubicBezTo>
                  <a:cubicBezTo>
                    <a:pt x="10" y="103"/>
                    <a:pt x="24" y="90"/>
                    <a:pt x="28" y="87"/>
                  </a:cubicBezTo>
                  <a:cubicBezTo>
                    <a:pt x="45" y="59"/>
                    <a:pt x="61" y="42"/>
                    <a:pt x="71" y="32"/>
                  </a:cubicBezTo>
                  <a:cubicBezTo>
                    <a:pt x="78" y="26"/>
                    <a:pt x="89" y="26"/>
                    <a:pt x="95" y="32"/>
                  </a:cubicBezTo>
                  <a:cubicBezTo>
                    <a:pt x="106" y="42"/>
                    <a:pt x="122" y="59"/>
                    <a:pt x="138" y="87"/>
                  </a:cubicBezTo>
                  <a:cubicBezTo>
                    <a:pt x="142" y="90"/>
                    <a:pt x="157" y="103"/>
                    <a:pt x="153" y="115"/>
                  </a:cubicBezTo>
                  <a:cubicBezTo>
                    <a:pt x="149" y="126"/>
                    <a:pt x="114" y="153"/>
                    <a:pt x="114" y="153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65" y="137"/>
                    <a:pt x="166" y="121"/>
                  </a:cubicBezTo>
                  <a:cubicBezTo>
                    <a:pt x="167" y="106"/>
                    <a:pt x="143" y="48"/>
                    <a:pt x="135" y="27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1" name="íśľïďe"/>
            <p:cNvSpPr/>
            <p:nvPr/>
          </p:nvSpPr>
          <p:spPr bwMode="auto">
            <a:xfrm>
              <a:off x="6446838" y="4556125"/>
              <a:ext cx="138113" cy="139700"/>
            </a:xfrm>
            <a:custGeom>
              <a:avLst/>
              <a:gdLst>
                <a:gd name="T0" fmla="*/ 39 w 40"/>
                <a:gd name="T1" fmla="*/ 21 h 40"/>
                <a:gd name="T2" fmla="*/ 21 w 40"/>
                <a:gd name="T3" fmla="*/ 1 h 40"/>
                <a:gd name="T4" fmla="*/ 1 w 40"/>
                <a:gd name="T5" fmla="*/ 19 h 40"/>
                <a:gd name="T6" fmla="*/ 19 w 40"/>
                <a:gd name="T7" fmla="*/ 39 h 40"/>
                <a:gd name="T8" fmla="*/ 39 w 40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9" y="21"/>
                  </a:moveTo>
                  <a:cubicBezTo>
                    <a:pt x="40" y="10"/>
                    <a:pt x="32" y="1"/>
                    <a:pt x="21" y="1"/>
                  </a:cubicBezTo>
                  <a:cubicBezTo>
                    <a:pt x="11" y="0"/>
                    <a:pt x="2" y="8"/>
                    <a:pt x="1" y="19"/>
                  </a:cubicBezTo>
                  <a:cubicBezTo>
                    <a:pt x="0" y="29"/>
                    <a:pt x="8" y="38"/>
                    <a:pt x="19" y="39"/>
                  </a:cubicBezTo>
                  <a:cubicBezTo>
                    <a:pt x="29" y="40"/>
                    <a:pt x="38" y="32"/>
                    <a:pt x="39" y="21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2" name="iṧļide"/>
            <p:cNvSpPr/>
            <p:nvPr/>
          </p:nvSpPr>
          <p:spPr bwMode="auto">
            <a:xfrm>
              <a:off x="6280150" y="4330700"/>
              <a:ext cx="204788" cy="344488"/>
            </a:xfrm>
            <a:custGeom>
              <a:avLst/>
              <a:gdLst>
                <a:gd name="T0" fmla="*/ 59 w 59"/>
                <a:gd name="T1" fmla="*/ 0 h 99"/>
                <a:gd name="T2" fmla="*/ 59 w 59"/>
                <a:gd name="T3" fmla="*/ 82 h 99"/>
                <a:gd name="T4" fmla="*/ 6 w 59"/>
                <a:gd name="T5" fmla="*/ 98 h 99"/>
                <a:gd name="T6" fmla="*/ 0 w 59"/>
                <a:gd name="T7" fmla="*/ 25 h 99"/>
                <a:gd name="T8" fmla="*/ 8 w 59"/>
                <a:gd name="T9" fmla="*/ 3 h 99"/>
                <a:gd name="T10" fmla="*/ 59 w 5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99">
                  <a:moveTo>
                    <a:pt x="59" y="0"/>
                  </a:move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13" y="99"/>
                    <a:pt x="6" y="98"/>
                  </a:cubicBezTo>
                  <a:cubicBezTo>
                    <a:pt x="0" y="97"/>
                    <a:pt x="0" y="25"/>
                    <a:pt x="0" y="25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3" name="î$liḓe"/>
            <p:cNvSpPr/>
            <p:nvPr/>
          </p:nvSpPr>
          <p:spPr bwMode="auto">
            <a:xfrm>
              <a:off x="5967413" y="4330700"/>
              <a:ext cx="207963" cy="344488"/>
            </a:xfrm>
            <a:custGeom>
              <a:avLst/>
              <a:gdLst>
                <a:gd name="T0" fmla="*/ 0 w 60"/>
                <a:gd name="T1" fmla="*/ 0 h 99"/>
                <a:gd name="T2" fmla="*/ 0 w 60"/>
                <a:gd name="T3" fmla="*/ 82 h 99"/>
                <a:gd name="T4" fmla="*/ 53 w 60"/>
                <a:gd name="T5" fmla="*/ 98 h 99"/>
                <a:gd name="T6" fmla="*/ 60 w 60"/>
                <a:gd name="T7" fmla="*/ 25 h 99"/>
                <a:gd name="T8" fmla="*/ 51 w 60"/>
                <a:gd name="T9" fmla="*/ 3 h 99"/>
                <a:gd name="T10" fmla="*/ 0 w 6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9">
                  <a:moveTo>
                    <a:pt x="0" y="0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47" y="99"/>
                    <a:pt x="53" y="98"/>
                  </a:cubicBezTo>
                  <a:cubicBezTo>
                    <a:pt x="60" y="97"/>
                    <a:pt x="60" y="25"/>
                    <a:pt x="60" y="25"/>
                  </a:cubicBezTo>
                  <a:cubicBezTo>
                    <a:pt x="51" y="3"/>
                    <a:pt x="51" y="3"/>
                    <a:pt x="51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4" name="ïŝliḍé"/>
            <p:cNvSpPr/>
            <p:nvPr/>
          </p:nvSpPr>
          <p:spPr bwMode="auto">
            <a:xfrm>
              <a:off x="5821363" y="5562600"/>
              <a:ext cx="211138" cy="323850"/>
            </a:xfrm>
            <a:custGeom>
              <a:avLst/>
              <a:gdLst>
                <a:gd name="T0" fmla="*/ 58 w 61"/>
                <a:gd name="T1" fmla="*/ 0 h 93"/>
                <a:gd name="T2" fmla="*/ 61 w 61"/>
                <a:gd name="T3" fmla="*/ 34 h 93"/>
                <a:gd name="T4" fmla="*/ 14 w 61"/>
                <a:gd name="T5" fmla="*/ 92 h 93"/>
                <a:gd name="T6" fmla="*/ 14 w 61"/>
                <a:gd name="T7" fmla="*/ 58 h 93"/>
                <a:gd name="T8" fmla="*/ 37 w 61"/>
                <a:gd name="T9" fmla="*/ 25 h 93"/>
                <a:gd name="T10" fmla="*/ 42 w 61"/>
                <a:gd name="T11" fmla="*/ 0 h 93"/>
                <a:gd name="T12" fmla="*/ 58 w 61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3">
                  <a:moveTo>
                    <a:pt x="58" y="0"/>
                  </a:move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27" y="90"/>
                    <a:pt x="14" y="92"/>
                  </a:cubicBezTo>
                  <a:cubicBezTo>
                    <a:pt x="0" y="93"/>
                    <a:pt x="6" y="69"/>
                    <a:pt x="14" y="58"/>
                  </a:cubicBezTo>
                  <a:cubicBezTo>
                    <a:pt x="22" y="47"/>
                    <a:pt x="37" y="25"/>
                    <a:pt x="37" y="25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5" name="ïśḻidé"/>
            <p:cNvSpPr/>
            <p:nvPr/>
          </p:nvSpPr>
          <p:spPr bwMode="auto">
            <a:xfrm>
              <a:off x="6370638" y="5562600"/>
              <a:ext cx="211138" cy="323850"/>
            </a:xfrm>
            <a:custGeom>
              <a:avLst/>
              <a:gdLst>
                <a:gd name="T0" fmla="*/ 4 w 61"/>
                <a:gd name="T1" fmla="*/ 0 h 93"/>
                <a:gd name="T2" fmla="*/ 0 w 61"/>
                <a:gd name="T3" fmla="*/ 34 h 93"/>
                <a:gd name="T4" fmla="*/ 48 w 61"/>
                <a:gd name="T5" fmla="*/ 92 h 93"/>
                <a:gd name="T6" fmla="*/ 48 w 61"/>
                <a:gd name="T7" fmla="*/ 58 h 93"/>
                <a:gd name="T8" fmla="*/ 25 w 61"/>
                <a:gd name="T9" fmla="*/ 25 h 93"/>
                <a:gd name="T10" fmla="*/ 19 w 61"/>
                <a:gd name="T11" fmla="*/ 0 h 93"/>
                <a:gd name="T12" fmla="*/ 4 w 61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3">
                  <a:moveTo>
                    <a:pt x="4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4" y="90"/>
                    <a:pt x="48" y="92"/>
                  </a:cubicBezTo>
                  <a:cubicBezTo>
                    <a:pt x="61" y="93"/>
                    <a:pt x="56" y="69"/>
                    <a:pt x="48" y="58"/>
                  </a:cubicBezTo>
                  <a:cubicBezTo>
                    <a:pt x="40" y="47"/>
                    <a:pt x="25" y="25"/>
                    <a:pt x="25" y="2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6" name="islïdé"/>
            <p:cNvSpPr/>
            <p:nvPr/>
          </p:nvSpPr>
          <p:spPr bwMode="auto">
            <a:xfrm>
              <a:off x="5800725" y="4359275"/>
              <a:ext cx="836613" cy="336550"/>
            </a:xfrm>
            <a:custGeom>
              <a:avLst/>
              <a:gdLst>
                <a:gd name="T0" fmla="*/ 37 w 241"/>
                <a:gd name="T1" fmla="*/ 97 h 97"/>
                <a:gd name="T2" fmla="*/ 211 w 241"/>
                <a:gd name="T3" fmla="*/ 97 h 97"/>
                <a:gd name="T4" fmla="*/ 224 w 241"/>
                <a:gd name="T5" fmla="*/ 86 h 97"/>
                <a:gd name="T6" fmla="*/ 239 w 241"/>
                <a:gd name="T7" fmla="*/ 23 h 97"/>
                <a:gd name="T8" fmla="*/ 219 w 241"/>
                <a:gd name="T9" fmla="*/ 0 h 97"/>
                <a:gd name="T10" fmla="*/ 21 w 241"/>
                <a:gd name="T11" fmla="*/ 2 h 97"/>
                <a:gd name="T12" fmla="*/ 2 w 241"/>
                <a:gd name="T13" fmla="*/ 25 h 97"/>
                <a:gd name="T14" fmla="*/ 24 w 241"/>
                <a:gd name="T15" fmla="*/ 88 h 97"/>
                <a:gd name="T16" fmla="*/ 37 w 241"/>
                <a:gd name="T1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97">
                  <a:moveTo>
                    <a:pt x="37" y="97"/>
                  </a:moveTo>
                  <a:cubicBezTo>
                    <a:pt x="211" y="97"/>
                    <a:pt x="211" y="97"/>
                    <a:pt x="211" y="97"/>
                  </a:cubicBezTo>
                  <a:cubicBezTo>
                    <a:pt x="217" y="97"/>
                    <a:pt x="223" y="92"/>
                    <a:pt x="224" y="8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41" y="11"/>
                    <a:pt x="232" y="0"/>
                    <a:pt x="219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9" y="2"/>
                    <a:pt x="0" y="13"/>
                    <a:pt x="2" y="25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6" y="93"/>
                    <a:pt x="31" y="97"/>
                    <a:pt x="37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7" name="ïṥ1îḑê"/>
            <p:cNvSpPr/>
            <p:nvPr/>
          </p:nvSpPr>
          <p:spPr bwMode="auto">
            <a:xfrm>
              <a:off x="5800725" y="4362450"/>
              <a:ext cx="496888" cy="333375"/>
            </a:xfrm>
            <a:custGeom>
              <a:avLst/>
              <a:gdLst>
                <a:gd name="T0" fmla="*/ 143 w 143"/>
                <a:gd name="T1" fmla="*/ 0 h 96"/>
                <a:gd name="T2" fmla="*/ 21 w 143"/>
                <a:gd name="T3" fmla="*/ 1 h 96"/>
                <a:gd name="T4" fmla="*/ 2 w 143"/>
                <a:gd name="T5" fmla="*/ 24 h 96"/>
                <a:gd name="T6" fmla="*/ 24 w 143"/>
                <a:gd name="T7" fmla="*/ 87 h 96"/>
                <a:gd name="T8" fmla="*/ 37 w 143"/>
                <a:gd name="T9" fmla="*/ 96 h 96"/>
                <a:gd name="T10" fmla="*/ 68 w 143"/>
                <a:gd name="T11" fmla="*/ 96 h 96"/>
                <a:gd name="T12" fmla="*/ 143 w 14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96">
                  <a:moveTo>
                    <a:pt x="14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9" y="1"/>
                    <a:pt x="0" y="12"/>
                    <a:pt x="2" y="24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6" y="92"/>
                    <a:pt x="31" y="96"/>
                    <a:pt x="37" y="96"/>
                  </a:cubicBezTo>
                  <a:cubicBezTo>
                    <a:pt x="68" y="96"/>
                    <a:pt x="68" y="96"/>
                    <a:pt x="68" y="96"/>
                  </a:cubicBezTo>
                  <a:lnTo>
                    <a:pt x="14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8" name="ïṧlidé"/>
            <p:cNvSpPr/>
            <p:nvPr/>
          </p:nvSpPr>
          <p:spPr bwMode="auto">
            <a:xfrm>
              <a:off x="6151563" y="4500563"/>
              <a:ext cx="120650" cy="111125"/>
            </a:xfrm>
            <a:prstGeom prst="ellipse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141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缓存设计架构之考量点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iṡliḍè"/>
          <p:cNvGrpSpPr/>
          <p:nvPr/>
        </p:nvGrpSpPr>
        <p:grpSpPr>
          <a:xfrm>
            <a:off x="4406032" y="2134774"/>
            <a:ext cx="363310" cy="366445"/>
            <a:chOff x="4328020" y="1764003"/>
            <a:chExt cx="375110" cy="375110"/>
          </a:xfrm>
        </p:grpSpPr>
        <p:sp>
          <p:nvSpPr>
            <p:cNvPr id="246" name="íSlíḋê"/>
            <p:cNvSpPr/>
            <p:nvPr/>
          </p:nvSpPr>
          <p:spPr>
            <a:xfrm>
              <a:off x="4328020" y="1764003"/>
              <a:ext cx="375110" cy="375110"/>
            </a:xfrm>
            <a:prstGeom prst="roundRect">
              <a:avLst>
                <a:gd name="adj" fmla="val 15000"/>
              </a:avLst>
            </a:prstGeom>
            <a:noFill/>
            <a:ln w="28575" cap="flat">
              <a:solidFill>
                <a:schemeClr val="accent1"/>
              </a:solidFill>
              <a:miter lim="400000"/>
            </a:ln>
            <a:effectLst/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47" name="ïSľîḓè"/>
            <p:cNvSpPr/>
            <p:nvPr/>
          </p:nvSpPr>
          <p:spPr>
            <a:xfrm>
              <a:off x="4427313" y="1826221"/>
              <a:ext cx="176523" cy="250673"/>
            </a:xfrm>
            <a:custGeom>
              <a:avLst/>
              <a:gdLst>
                <a:gd name="connsiteX0" fmla="*/ 213121 w 427203"/>
                <a:gd name="connsiteY0" fmla="*/ 384017 h 606651"/>
                <a:gd name="connsiteX1" fmla="*/ 347383 w 427203"/>
                <a:gd name="connsiteY1" fmla="*/ 461151 h 606651"/>
                <a:gd name="connsiteX2" fmla="*/ 351332 w 427203"/>
                <a:gd name="connsiteY2" fmla="*/ 468942 h 606651"/>
                <a:gd name="connsiteX3" fmla="*/ 351332 w 427203"/>
                <a:gd name="connsiteY3" fmla="*/ 517703 h 606651"/>
                <a:gd name="connsiteX4" fmla="*/ 346517 w 427203"/>
                <a:gd name="connsiteY4" fmla="*/ 522416 h 606651"/>
                <a:gd name="connsiteX5" fmla="*/ 213121 w 427203"/>
                <a:gd name="connsiteY5" fmla="*/ 522608 h 606651"/>
                <a:gd name="connsiteX6" fmla="*/ 79629 w 427203"/>
                <a:gd name="connsiteY6" fmla="*/ 522416 h 606651"/>
                <a:gd name="connsiteX7" fmla="*/ 74813 w 427203"/>
                <a:gd name="connsiteY7" fmla="*/ 517703 h 606651"/>
                <a:gd name="connsiteX8" fmla="*/ 74813 w 427203"/>
                <a:gd name="connsiteY8" fmla="*/ 468942 h 606651"/>
                <a:gd name="connsiteX9" fmla="*/ 78762 w 427203"/>
                <a:gd name="connsiteY9" fmla="*/ 461151 h 606651"/>
                <a:gd name="connsiteX10" fmla="*/ 213121 w 427203"/>
                <a:gd name="connsiteY10" fmla="*/ 384017 h 606651"/>
                <a:gd name="connsiteX11" fmla="*/ 60864 w 427203"/>
                <a:gd name="connsiteY11" fmla="*/ 70301 h 606651"/>
                <a:gd name="connsiteX12" fmla="*/ 60864 w 427203"/>
                <a:gd name="connsiteY12" fmla="*/ 163972 h 606651"/>
                <a:gd name="connsiteX13" fmla="*/ 64620 w 427203"/>
                <a:gd name="connsiteY13" fmla="*/ 189362 h 606651"/>
                <a:gd name="connsiteX14" fmla="*/ 80029 w 427203"/>
                <a:gd name="connsiteY14" fmla="*/ 200902 h 606651"/>
                <a:gd name="connsiteX15" fmla="*/ 192800 w 427203"/>
                <a:gd name="connsiteY15" fmla="*/ 269473 h 606651"/>
                <a:gd name="connsiteX16" fmla="*/ 201853 w 427203"/>
                <a:gd name="connsiteY16" fmla="*/ 285630 h 606651"/>
                <a:gd name="connsiteX17" fmla="*/ 201853 w 427203"/>
                <a:gd name="connsiteY17" fmla="*/ 333812 h 606651"/>
                <a:gd name="connsiteX18" fmla="*/ 192704 w 427203"/>
                <a:gd name="connsiteY18" fmla="*/ 349969 h 606651"/>
                <a:gd name="connsiteX19" fmla="*/ 82436 w 427203"/>
                <a:gd name="connsiteY19" fmla="*/ 417001 h 606651"/>
                <a:gd name="connsiteX20" fmla="*/ 60864 w 427203"/>
                <a:gd name="connsiteY20" fmla="*/ 457104 h 606651"/>
                <a:gd name="connsiteX21" fmla="*/ 60864 w 427203"/>
                <a:gd name="connsiteY21" fmla="*/ 536254 h 606651"/>
                <a:gd name="connsiteX22" fmla="*/ 366339 w 427203"/>
                <a:gd name="connsiteY22" fmla="*/ 536254 h 606651"/>
                <a:gd name="connsiteX23" fmla="*/ 366339 w 427203"/>
                <a:gd name="connsiteY23" fmla="*/ 455373 h 606651"/>
                <a:gd name="connsiteX24" fmla="*/ 362487 w 427203"/>
                <a:gd name="connsiteY24" fmla="*/ 429984 h 606651"/>
                <a:gd name="connsiteX25" fmla="*/ 347079 w 427203"/>
                <a:gd name="connsiteY25" fmla="*/ 418443 h 606651"/>
                <a:gd name="connsiteX26" fmla="*/ 234403 w 427203"/>
                <a:gd name="connsiteY26" fmla="*/ 349872 h 606651"/>
                <a:gd name="connsiteX27" fmla="*/ 225351 w 427203"/>
                <a:gd name="connsiteY27" fmla="*/ 333812 h 606651"/>
                <a:gd name="connsiteX28" fmla="*/ 225351 w 427203"/>
                <a:gd name="connsiteY28" fmla="*/ 285630 h 606651"/>
                <a:gd name="connsiteX29" fmla="*/ 234500 w 427203"/>
                <a:gd name="connsiteY29" fmla="*/ 269473 h 606651"/>
                <a:gd name="connsiteX30" fmla="*/ 344767 w 427203"/>
                <a:gd name="connsiteY30" fmla="*/ 202441 h 606651"/>
                <a:gd name="connsiteX31" fmla="*/ 366339 w 427203"/>
                <a:gd name="connsiteY31" fmla="*/ 162338 h 606651"/>
                <a:gd name="connsiteX32" fmla="*/ 366339 w 427203"/>
                <a:gd name="connsiteY32" fmla="*/ 70301 h 606651"/>
                <a:gd name="connsiteX33" fmla="*/ 10497 w 427203"/>
                <a:gd name="connsiteY33" fmla="*/ 0 h 606651"/>
                <a:gd name="connsiteX34" fmla="*/ 416706 w 427203"/>
                <a:gd name="connsiteY34" fmla="*/ 0 h 606651"/>
                <a:gd name="connsiteX35" fmla="*/ 427203 w 427203"/>
                <a:gd name="connsiteY35" fmla="*/ 10482 h 606651"/>
                <a:gd name="connsiteX36" fmla="*/ 427203 w 427203"/>
                <a:gd name="connsiteY36" fmla="*/ 59819 h 606651"/>
                <a:gd name="connsiteX37" fmla="*/ 416706 w 427203"/>
                <a:gd name="connsiteY37" fmla="*/ 70301 h 606651"/>
                <a:gd name="connsiteX38" fmla="*/ 404090 w 427203"/>
                <a:gd name="connsiteY38" fmla="*/ 70301 h 606651"/>
                <a:gd name="connsiteX39" fmla="*/ 404090 w 427203"/>
                <a:gd name="connsiteY39" fmla="*/ 162338 h 606651"/>
                <a:gd name="connsiteX40" fmla="*/ 366339 w 427203"/>
                <a:gd name="connsiteY40" fmla="*/ 233312 h 606651"/>
                <a:gd name="connsiteX41" fmla="*/ 263102 w 427203"/>
                <a:gd name="connsiteY41" fmla="*/ 296305 h 606651"/>
                <a:gd name="connsiteX42" fmla="*/ 263102 w 427203"/>
                <a:gd name="connsiteY42" fmla="*/ 323233 h 606651"/>
                <a:gd name="connsiteX43" fmla="*/ 366725 w 427203"/>
                <a:gd name="connsiteY43" fmla="*/ 386322 h 606651"/>
                <a:gd name="connsiteX44" fmla="*/ 404090 w 427203"/>
                <a:gd name="connsiteY44" fmla="*/ 455373 h 606651"/>
                <a:gd name="connsiteX45" fmla="*/ 404090 w 427203"/>
                <a:gd name="connsiteY45" fmla="*/ 536254 h 606651"/>
                <a:gd name="connsiteX46" fmla="*/ 416706 w 427203"/>
                <a:gd name="connsiteY46" fmla="*/ 536254 h 606651"/>
                <a:gd name="connsiteX47" fmla="*/ 427203 w 427203"/>
                <a:gd name="connsiteY47" fmla="*/ 546736 h 606651"/>
                <a:gd name="connsiteX48" fmla="*/ 427203 w 427203"/>
                <a:gd name="connsiteY48" fmla="*/ 596169 h 606651"/>
                <a:gd name="connsiteX49" fmla="*/ 416706 w 427203"/>
                <a:gd name="connsiteY49" fmla="*/ 606651 h 606651"/>
                <a:gd name="connsiteX50" fmla="*/ 10497 w 427203"/>
                <a:gd name="connsiteY50" fmla="*/ 606651 h 606651"/>
                <a:gd name="connsiteX51" fmla="*/ 0 w 427203"/>
                <a:gd name="connsiteY51" fmla="*/ 596169 h 606651"/>
                <a:gd name="connsiteX52" fmla="*/ 0 w 427203"/>
                <a:gd name="connsiteY52" fmla="*/ 546736 h 606651"/>
                <a:gd name="connsiteX53" fmla="*/ 10497 w 427203"/>
                <a:gd name="connsiteY53" fmla="*/ 536254 h 606651"/>
                <a:gd name="connsiteX54" fmla="*/ 23113 w 427203"/>
                <a:gd name="connsiteY54" fmla="*/ 536254 h 606651"/>
                <a:gd name="connsiteX55" fmla="*/ 23113 w 427203"/>
                <a:gd name="connsiteY55" fmla="*/ 457104 h 606651"/>
                <a:gd name="connsiteX56" fmla="*/ 60767 w 427203"/>
                <a:gd name="connsiteY56" fmla="*/ 386130 h 606651"/>
                <a:gd name="connsiteX57" fmla="*/ 164102 w 427203"/>
                <a:gd name="connsiteY57" fmla="*/ 323137 h 606651"/>
                <a:gd name="connsiteX58" fmla="*/ 164102 w 427203"/>
                <a:gd name="connsiteY58" fmla="*/ 296209 h 606651"/>
                <a:gd name="connsiteX59" fmla="*/ 60382 w 427203"/>
                <a:gd name="connsiteY59" fmla="*/ 233120 h 606651"/>
                <a:gd name="connsiteX60" fmla="*/ 23113 w 427203"/>
                <a:gd name="connsiteY60" fmla="*/ 163972 h 606651"/>
                <a:gd name="connsiteX61" fmla="*/ 23113 w 427203"/>
                <a:gd name="connsiteY61" fmla="*/ 70301 h 606651"/>
                <a:gd name="connsiteX62" fmla="*/ 10497 w 427203"/>
                <a:gd name="connsiteY62" fmla="*/ 70301 h 606651"/>
                <a:gd name="connsiteX63" fmla="*/ 0 w 427203"/>
                <a:gd name="connsiteY63" fmla="*/ 59819 h 606651"/>
                <a:gd name="connsiteX64" fmla="*/ 0 w 427203"/>
                <a:gd name="connsiteY64" fmla="*/ 10482 h 606651"/>
                <a:gd name="connsiteX65" fmla="*/ 10497 w 427203"/>
                <a:gd name="connsiteY65" fmla="*/ 0 h 60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7203" h="606651">
                  <a:moveTo>
                    <a:pt x="213121" y="384017"/>
                  </a:moveTo>
                  <a:cubicBezTo>
                    <a:pt x="248565" y="384017"/>
                    <a:pt x="329276" y="447590"/>
                    <a:pt x="347383" y="461151"/>
                  </a:cubicBezTo>
                  <a:cubicBezTo>
                    <a:pt x="349984" y="463075"/>
                    <a:pt x="351332" y="464325"/>
                    <a:pt x="351332" y="468942"/>
                  </a:cubicBezTo>
                  <a:lnTo>
                    <a:pt x="351332" y="517703"/>
                  </a:lnTo>
                  <a:cubicBezTo>
                    <a:pt x="351332" y="517703"/>
                    <a:pt x="351910" y="522416"/>
                    <a:pt x="346517" y="522416"/>
                  </a:cubicBezTo>
                  <a:cubicBezTo>
                    <a:pt x="343916" y="522416"/>
                    <a:pt x="279193" y="522512"/>
                    <a:pt x="213121" y="522608"/>
                  </a:cubicBezTo>
                  <a:cubicBezTo>
                    <a:pt x="146953" y="522512"/>
                    <a:pt x="82229" y="522416"/>
                    <a:pt x="79629" y="522416"/>
                  </a:cubicBezTo>
                  <a:cubicBezTo>
                    <a:pt x="74235" y="522416"/>
                    <a:pt x="74813" y="517703"/>
                    <a:pt x="74813" y="517703"/>
                  </a:cubicBezTo>
                  <a:lnTo>
                    <a:pt x="74813" y="468942"/>
                  </a:lnTo>
                  <a:cubicBezTo>
                    <a:pt x="74813" y="464325"/>
                    <a:pt x="76162" y="463075"/>
                    <a:pt x="78762" y="461151"/>
                  </a:cubicBezTo>
                  <a:cubicBezTo>
                    <a:pt x="96869" y="447590"/>
                    <a:pt x="177581" y="384017"/>
                    <a:pt x="213121" y="384017"/>
                  </a:cubicBezTo>
                  <a:close/>
                  <a:moveTo>
                    <a:pt x="60864" y="70301"/>
                  </a:moveTo>
                  <a:lnTo>
                    <a:pt x="60864" y="163972"/>
                  </a:lnTo>
                  <a:cubicBezTo>
                    <a:pt x="60864" y="177052"/>
                    <a:pt x="62116" y="185323"/>
                    <a:pt x="64620" y="189362"/>
                  </a:cubicBezTo>
                  <a:cubicBezTo>
                    <a:pt x="66738" y="192728"/>
                    <a:pt x="71361" y="195613"/>
                    <a:pt x="80029" y="200902"/>
                  </a:cubicBezTo>
                  <a:lnTo>
                    <a:pt x="192800" y="269473"/>
                  </a:lnTo>
                  <a:cubicBezTo>
                    <a:pt x="198386" y="272935"/>
                    <a:pt x="201853" y="278994"/>
                    <a:pt x="201853" y="285630"/>
                  </a:cubicBezTo>
                  <a:lnTo>
                    <a:pt x="201853" y="333812"/>
                  </a:lnTo>
                  <a:cubicBezTo>
                    <a:pt x="201853" y="340448"/>
                    <a:pt x="198386" y="346506"/>
                    <a:pt x="192704" y="349969"/>
                  </a:cubicBezTo>
                  <a:cubicBezTo>
                    <a:pt x="152256" y="374204"/>
                    <a:pt x="89563" y="412000"/>
                    <a:pt x="82436" y="417001"/>
                  </a:cubicBezTo>
                  <a:cubicBezTo>
                    <a:pt x="73287" y="423348"/>
                    <a:pt x="60864" y="432003"/>
                    <a:pt x="60864" y="457104"/>
                  </a:cubicBezTo>
                  <a:lnTo>
                    <a:pt x="60864" y="536254"/>
                  </a:lnTo>
                  <a:lnTo>
                    <a:pt x="366339" y="536254"/>
                  </a:lnTo>
                  <a:lnTo>
                    <a:pt x="366339" y="455373"/>
                  </a:lnTo>
                  <a:cubicBezTo>
                    <a:pt x="366339" y="442390"/>
                    <a:pt x="365087" y="434119"/>
                    <a:pt x="362487" y="429984"/>
                  </a:cubicBezTo>
                  <a:cubicBezTo>
                    <a:pt x="360368" y="426618"/>
                    <a:pt x="355746" y="423733"/>
                    <a:pt x="347079" y="418443"/>
                  </a:cubicBezTo>
                  <a:lnTo>
                    <a:pt x="234403" y="349872"/>
                  </a:lnTo>
                  <a:cubicBezTo>
                    <a:pt x="228721" y="346506"/>
                    <a:pt x="225351" y="340351"/>
                    <a:pt x="225351" y="333812"/>
                  </a:cubicBezTo>
                  <a:lnTo>
                    <a:pt x="225351" y="285630"/>
                  </a:lnTo>
                  <a:cubicBezTo>
                    <a:pt x="225351" y="278994"/>
                    <a:pt x="228818" y="272839"/>
                    <a:pt x="234500" y="269473"/>
                  </a:cubicBezTo>
                  <a:cubicBezTo>
                    <a:pt x="274851" y="245238"/>
                    <a:pt x="337641" y="207346"/>
                    <a:pt x="344767" y="202441"/>
                  </a:cubicBezTo>
                  <a:cubicBezTo>
                    <a:pt x="353820" y="196094"/>
                    <a:pt x="366339" y="187342"/>
                    <a:pt x="366339" y="162338"/>
                  </a:cubicBezTo>
                  <a:lnTo>
                    <a:pt x="366339" y="70301"/>
                  </a:lnTo>
                  <a:close/>
                  <a:moveTo>
                    <a:pt x="10497" y="0"/>
                  </a:moveTo>
                  <a:lnTo>
                    <a:pt x="416706" y="0"/>
                  </a:lnTo>
                  <a:cubicBezTo>
                    <a:pt x="422484" y="0"/>
                    <a:pt x="427203" y="4712"/>
                    <a:pt x="427203" y="10482"/>
                  </a:cubicBezTo>
                  <a:lnTo>
                    <a:pt x="427203" y="59819"/>
                  </a:lnTo>
                  <a:cubicBezTo>
                    <a:pt x="427203" y="65589"/>
                    <a:pt x="422484" y="70301"/>
                    <a:pt x="416706" y="70301"/>
                  </a:cubicBezTo>
                  <a:lnTo>
                    <a:pt x="404090" y="70301"/>
                  </a:lnTo>
                  <a:lnTo>
                    <a:pt x="404090" y="162338"/>
                  </a:lnTo>
                  <a:cubicBezTo>
                    <a:pt x="404090" y="206961"/>
                    <a:pt x="377607" y="225426"/>
                    <a:pt x="366339" y="233312"/>
                  </a:cubicBezTo>
                  <a:cubicBezTo>
                    <a:pt x="357383" y="239563"/>
                    <a:pt x="289200" y="280629"/>
                    <a:pt x="263102" y="296305"/>
                  </a:cubicBezTo>
                  <a:lnTo>
                    <a:pt x="263102" y="323233"/>
                  </a:lnTo>
                  <a:lnTo>
                    <a:pt x="366725" y="386322"/>
                  </a:lnTo>
                  <a:cubicBezTo>
                    <a:pt x="390608" y="400748"/>
                    <a:pt x="404090" y="411134"/>
                    <a:pt x="404090" y="455373"/>
                  </a:cubicBezTo>
                  <a:lnTo>
                    <a:pt x="404090" y="536254"/>
                  </a:lnTo>
                  <a:lnTo>
                    <a:pt x="416706" y="536254"/>
                  </a:lnTo>
                  <a:cubicBezTo>
                    <a:pt x="422484" y="536254"/>
                    <a:pt x="427203" y="540966"/>
                    <a:pt x="427203" y="546736"/>
                  </a:cubicBezTo>
                  <a:lnTo>
                    <a:pt x="427203" y="596169"/>
                  </a:lnTo>
                  <a:cubicBezTo>
                    <a:pt x="427203" y="601939"/>
                    <a:pt x="422484" y="606651"/>
                    <a:pt x="416706" y="606651"/>
                  </a:cubicBezTo>
                  <a:lnTo>
                    <a:pt x="10497" y="606651"/>
                  </a:lnTo>
                  <a:cubicBezTo>
                    <a:pt x="4719" y="606651"/>
                    <a:pt x="0" y="601939"/>
                    <a:pt x="0" y="596169"/>
                  </a:cubicBezTo>
                  <a:lnTo>
                    <a:pt x="0" y="546736"/>
                  </a:lnTo>
                  <a:cubicBezTo>
                    <a:pt x="0" y="540966"/>
                    <a:pt x="4719" y="536254"/>
                    <a:pt x="10497" y="536254"/>
                  </a:cubicBezTo>
                  <a:lnTo>
                    <a:pt x="23113" y="536254"/>
                  </a:lnTo>
                  <a:lnTo>
                    <a:pt x="23113" y="457104"/>
                  </a:lnTo>
                  <a:cubicBezTo>
                    <a:pt x="23113" y="412384"/>
                    <a:pt x="49500" y="393919"/>
                    <a:pt x="60767" y="386130"/>
                  </a:cubicBezTo>
                  <a:cubicBezTo>
                    <a:pt x="69724" y="379878"/>
                    <a:pt x="138003" y="338813"/>
                    <a:pt x="164102" y="323137"/>
                  </a:cubicBezTo>
                  <a:lnTo>
                    <a:pt x="164102" y="296209"/>
                  </a:lnTo>
                  <a:lnTo>
                    <a:pt x="60382" y="233120"/>
                  </a:lnTo>
                  <a:cubicBezTo>
                    <a:pt x="36595" y="218598"/>
                    <a:pt x="23113" y="208211"/>
                    <a:pt x="23113" y="163972"/>
                  </a:cubicBezTo>
                  <a:lnTo>
                    <a:pt x="23113" y="70301"/>
                  </a:lnTo>
                  <a:lnTo>
                    <a:pt x="10497" y="70301"/>
                  </a:lnTo>
                  <a:cubicBezTo>
                    <a:pt x="4719" y="70301"/>
                    <a:pt x="0" y="65589"/>
                    <a:pt x="0" y="59819"/>
                  </a:cubicBezTo>
                  <a:lnTo>
                    <a:pt x="0" y="10482"/>
                  </a:lnTo>
                  <a:cubicBezTo>
                    <a:pt x="0" y="4712"/>
                    <a:pt x="4719" y="0"/>
                    <a:pt x="10497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</p:grpSp>
      <p:sp>
        <p:nvSpPr>
          <p:cNvPr id="5" name="î$lîdè"/>
          <p:cNvSpPr/>
          <p:nvPr/>
        </p:nvSpPr>
        <p:spPr bwMode="auto">
          <a:xfrm flipH="1">
            <a:off x="789468" y="2375159"/>
            <a:ext cx="3492507" cy="54548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配置更大容量确保命中率</a:t>
            </a:r>
          </a:p>
        </p:txBody>
      </p:sp>
      <p:grpSp>
        <p:nvGrpSpPr>
          <p:cNvPr id="248" name="iṧľïḋè"/>
          <p:cNvGrpSpPr/>
          <p:nvPr/>
        </p:nvGrpSpPr>
        <p:grpSpPr>
          <a:xfrm>
            <a:off x="4403348" y="3521579"/>
            <a:ext cx="363310" cy="366445"/>
            <a:chOff x="4328020" y="2467900"/>
            <a:chExt cx="375110" cy="375110"/>
          </a:xfrm>
        </p:grpSpPr>
        <p:sp>
          <p:nvSpPr>
            <p:cNvPr id="249" name="îŝľide"/>
            <p:cNvSpPr/>
            <p:nvPr/>
          </p:nvSpPr>
          <p:spPr>
            <a:xfrm>
              <a:off x="4328020" y="2467900"/>
              <a:ext cx="375110" cy="375110"/>
            </a:xfrm>
            <a:prstGeom prst="roundRect">
              <a:avLst>
                <a:gd name="adj" fmla="val 15000"/>
              </a:avLst>
            </a:prstGeom>
            <a:noFill/>
            <a:ln w="28575" cap="flat">
              <a:solidFill>
                <a:schemeClr val="accent2"/>
              </a:solidFill>
              <a:miter lim="400000"/>
            </a:ln>
            <a:effectLst/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50" name="íŝľïḑê"/>
            <p:cNvSpPr/>
            <p:nvPr/>
          </p:nvSpPr>
          <p:spPr>
            <a:xfrm>
              <a:off x="4381607" y="2521676"/>
              <a:ext cx="267936" cy="267557"/>
            </a:xfrm>
            <a:custGeom>
              <a:avLst/>
              <a:gdLst>
                <a:gd name="connsiteX0" fmla="*/ 81314 w 604117"/>
                <a:gd name="connsiteY0" fmla="*/ 493622 h 603264"/>
                <a:gd name="connsiteX1" fmla="*/ 61123 w 604117"/>
                <a:gd name="connsiteY1" fmla="*/ 502012 h 603264"/>
                <a:gd name="connsiteX2" fmla="*/ 61123 w 604117"/>
                <a:gd name="connsiteY2" fmla="*/ 542230 h 603264"/>
                <a:gd name="connsiteX3" fmla="*/ 101398 w 604117"/>
                <a:gd name="connsiteY3" fmla="*/ 542230 h 603264"/>
                <a:gd name="connsiteX4" fmla="*/ 101398 w 604117"/>
                <a:gd name="connsiteY4" fmla="*/ 502012 h 603264"/>
                <a:gd name="connsiteX5" fmla="*/ 81314 w 604117"/>
                <a:gd name="connsiteY5" fmla="*/ 493622 h 603264"/>
                <a:gd name="connsiteX6" fmla="*/ 405877 w 604117"/>
                <a:gd name="connsiteY6" fmla="*/ 273168 h 603264"/>
                <a:gd name="connsiteX7" fmla="*/ 359078 w 604117"/>
                <a:gd name="connsiteY7" fmla="*/ 278266 h 603264"/>
                <a:gd name="connsiteX8" fmla="*/ 348583 w 604117"/>
                <a:gd name="connsiteY8" fmla="*/ 291294 h 603264"/>
                <a:gd name="connsiteX9" fmla="*/ 361630 w 604117"/>
                <a:gd name="connsiteY9" fmla="*/ 301915 h 603264"/>
                <a:gd name="connsiteX10" fmla="*/ 408429 w 604117"/>
                <a:gd name="connsiteY10" fmla="*/ 296817 h 603264"/>
                <a:gd name="connsiteX11" fmla="*/ 418924 w 604117"/>
                <a:gd name="connsiteY11" fmla="*/ 283647 h 603264"/>
                <a:gd name="connsiteX12" fmla="*/ 405877 w 604117"/>
                <a:gd name="connsiteY12" fmla="*/ 273168 h 603264"/>
                <a:gd name="connsiteX13" fmla="*/ 371983 w 604117"/>
                <a:gd name="connsiteY13" fmla="*/ 239465 h 603264"/>
                <a:gd name="connsiteX14" fmla="*/ 325325 w 604117"/>
                <a:gd name="connsiteY14" fmla="*/ 244421 h 603264"/>
                <a:gd name="connsiteX15" fmla="*/ 314689 w 604117"/>
                <a:gd name="connsiteY15" fmla="*/ 257591 h 603264"/>
                <a:gd name="connsiteX16" fmla="*/ 327878 w 604117"/>
                <a:gd name="connsiteY16" fmla="*/ 268212 h 603264"/>
                <a:gd name="connsiteX17" fmla="*/ 374677 w 604117"/>
                <a:gd name="connsiteY17" fmla="*/ 263114 h 603264"/>
                <a:gd name="connsiteX18" fmla="*/ 385172 w 604117"/>
                <a:gd name="connsiteY18" fmla="*/ 249944 h 603264"/>
                <a:gd name="connsiteX19" fmla="*/ 371983 w 604117"/>
                <a:gd name="connsiteY19" fmla="*/ 239465 h 603264"/>
                <a:gd name="connsiteX20" fmla="*/ 338231 w 604117"/>
                <a:gd name="connsiteY20" fmla="*/ 205620 h 603264"/>
                <a:gd name="connsiteX21" fmla="*/ 291573 w 604117"/>
                <a:gd name="connsiteY21" fmla="*/ 210718 h 603264"/>
                <a:gd name="connsiteX22" fmla="*/ 280937 w 604117"/>
                <a:gd name="connsiteY22" fmla="*/ 223887 h 603264"/>
                <a:gd name="connsiteX23" fmla="*/ 294126 w 604117"/>
                <a:gd name="connsiteY23" fmla="*/ 234508 h 603264"/>
                <a:gd name="connsiteX24" fmla="*/ 340783 w 604117"/>
                <a:gd name="connsiteY24" fmla="*/ 229410 h 603264"/>
                <a:gd name="connsiteX25" fmla="*/ 351420 w 604117"/>
                <a:gd name="connsiteY25" fmla="*/ 216240 h 603264"/>
                <a:gd name="connsiteX26" fmla="*/ 338231 w 604117"/>
                <a:gd name="connsiteY26" fmla="*/ 205620 h 603264"/>
                <a:gd name="connsiteX27" fmla="*/ 590431 w 604117"/>
                <a:gd name="connsiteY27" fmla="*/ 125465 h 603264"/>
                <a:gd name="connsiteX28" fmla="*/ 590856 w 604117"/>
                <a:gd name="connsiteY28" fmla="*/ 126881 h 603264"/>
                <a:gd name="connsiteX29" fmla="*/ 562060 w 604117"/>
                <a:gd name="connsiteY29" fmla="*/ 320222 h 603264"/>
                <a:gd name="connsiteX30" fmla="*/ 561350 w 604117"/>
                <a:gd name="connsiteY30" fmla="*/ 321072 h 603264"/>
                <a:gd name="connsiteX31" fmla="*/ 477939 w 604117"/>
                <a:gd name="connsiteY31" fmla="*/ 237787 h 603264"/>
                <a:gd name="connsiteX32" fmla="*/ 405593 w 604117"/>
                <a:gd name="connsiteY32" fmla="*/ 0 h 603264"/>
                <a:gd name="connsiteX33" fmla="*/ 477068 w 604117"/>
                <a:gd name="connsiteY33" fmla="*/ 13170 h 603264"/>
                <a:gd name="connsiteX34" fmla="*/ 478487 w 604117"/>
                <a:gd name="connsiteY34" fmla="*/ 13736 h 603264"/>
                <a:gd name="connsiteX35" fmla="*/ 354539 w 604117"/>
                <a:gd name="connsiteY35" fmla="*/ 137505 h 603264"/>
                <a:gd name="connsiteX36" fmla="*/ 344754 w 604117"/>
                <a:gd name="connsiteY36" fmla="*/ 161154 h 603264"/>
                <a:gd name="connsiteX37" fmla="*/ 354539 w 604117"/>
                <a:gd name="connsiteY37" fmla="*/ 184803 h 603264"/>
                <a:gd name="connsiteX38" fmla="*/ 525853 w 604117"/>
                <a:gd name="connsiteY38" fmla="*/ 355869 h 603264"/>
                <a:gd name="connsiteX39" fmla="*/ 525002 w 604117"/>
                <a:gd name="connsiteY39" fmla="*/ 356577 h 603264"/>
                <a:gd name="connsiteX40" fmla="*/ 405593 w 604117"/>
                <a:gd name="connsiteY40" fmla="*/ 396370 h 603264"/>
                <a:gd name="connsiteX41" fmla="*/ 337663 w 604117"/>
                <a:gd name="connsiteY41" fmla="*/ 384475 h 603264"/>
                <a:gd name="connsiteX42" fmla="*/ 143234 w 604117"/>
                <a:gd name="connsiteY42" fmla="*/ 578624 h 603264"/>
                <a:gd name="connsiteX43" fmla="*/ 83955 w 604117"/>
                <a:gd name="connsiteY43" fmla="*/ 603264 h 603264"/>
                <a:gd name="connsiteX44" fmla="*/ 24676 w 604117"/>
                <a:gd name="connsiteY44" fmla="*/ 578624 h 603264"/>
                <a:gd name="connsiteX45" fmla="*/ 0 w 604117"/>
                <a:gd name="connsiteY45" fmla="*/ 519430 h 603264"/>
                <a:gd name="connsiteX46" fmla="*/ 24676 w 604117"/>
                <a:gd name="connsiteY46" fmla="*/ 460237 h 603264"/>
                <a:gd name="connsiteX47" fmla="*/ 219105 w 604117"/>
                <a:gd name="connsiteY47" fmla="*/ 265946 h 603264"/>
                <a:gd name="connsiteX48" fmla="*/ 265337 w 604117"/>
                <a:gd name="connsiteY48" fmla="*/ 58061 h 603264"/>
                <a:gd name="connsiteX49" fmla="*/ 405593 w 604117"/>
                <a:gd name="connsiteY49" fmla="*/ 0 h 60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4117" h="603264">
                  <a:moveTo>
                    <a:pt x="81314" y="493622"/>
                  </a:moveTo>
                  <a:cubicBezTo>
                    <a:pt x="74028" y="493622"/>
                    <a:pt x="66725" y="496419"/>
                    <a:pt x="61123" y="502012"/>
                  </a:cubicBezTo>
                  <a:cubicBezTo>
                    <a:pt x="50061" y="513058"/>
                    <a:pt x="50061" y="531042"/>
                    <a:pt x="61123" y="542230"/>
                  </a:cubicBezTo>
                  <a:cubicBezTo>
                    <a:pt x="72326" y="553275"/>
                    <a:pt x="90337" y="553275"/>
                    <a:pt x="101398" y="542230"/>
                  </a:cubicBezTo>
                  <a:cubicBezTo>
                    <a:pt x="112602" y="531042"/>
                    <a:pt x="112602" y="513058"/>
                    <a:pt x="101398" y="502012"/>
                  </a:cubicBezTo>
                  <a:cubicBezTo>
                    <a:pt x="95868" y="496419"/>
                    <a:pt x="88600" y="493622"/>
                    <a:pt x="81314" y="493622"/>
                  </a:cubicBezTo>
                  <a:close/>
                  <a:moveTo>
                    <a:pt x="405877" y="273168"/>
                  </a:moveTo>
                  <a:lnTo>
                    <a:pt x="359078" y="278266"/>
                  </a:lnTo>
                  <a:cubicBezTo>
                    <a:pt x="352554" y="278974"/>
                    <a:pt x="347874" y="284780"/>
                    <a:pt x="348583" y="291294"/>
                  </a:cubicBezTo>
                  <a:cubicBezTo>
                    <a:pt x="349292" y="297950"/>
                    <a:pt x="355107" y="302623"/>
                    <a:pt x="361630" y="301915"/>
                  </a:cubicBezTo>
                  <a:lnTo>
                    <a:pt x="408429" y="296817"/>
                  </a:lnTo>
                  <a:cubicBezTo>
                    <a:pt x="414953" y="296109"/>
                    <a:pt x="419633" y="290303"/>
                    <a:pt x="418924" y="283647"/>
                  </a:cubicBezTo>
                  <a:cubicBezTo>
                    <a:pt x="418215" y="277133"/>
                    <a:pt x="412400" y="272460"/>
                    <a:pt x="405877" y="273168"/>
                  </a:cubicBezTo>
                  <a:close/>
                  <a:moveTo>
                    <a:pt x="371983" y="239465"/>
                  </a:moveTo>
                  <a:lnTo>
                    <a:pt x="325325" y="244421"/>
                  </a:lnTo>
                  <a:cubicBezTo>
                    <a:pt x="318802" y="245129"/>
                    <a:pt x="313980" y="251077"/>
                    <a:pt x="314689" y="257591"/>
                  </a:cubicBezTo>
                  <a:cubicBezTo>
                    <a:pt x="315398" y="264105"/>
                    <a:pt x="321355" y="268920"/>
                    <a:pt x="327878" y="268212"/>
                  </a:cubicBezTo>
                  <a:lnTo>
                    <a:pt x="374677" y="263114"/>
                  </a:lnTo>
                  <a:cubicBezTo>
                    <a:pt x="381201" y="262406"/>
                    <a:pt x="385881" y="256458"/>
                    <a:pt x="385172" y="249944"/>
                  </a:cubicBezTo>
                  <a:cubicBezTo>
                    <a:pt x="384463" y="243430"/>
                    <a:pt x="378648" y="238615"/>
                    <a:pt x="371983" y="239465"/>
                  </a:cubicBezTo>
                  <a:close/>
                  <a:moveTo>
                    <a:pt x="338231" y="205620"/>
                  </a:moveTo>
                  <a:lnTo>
                    <a:pt x="291573" y="210718"/>
                  </a:lnTo>
                  <a:cubicBezTo>
                    <a:pt x="285050" y="211426"/>
                    <a:pt x="280228" y="217373"/>
                    <a:pt x="280937" y="223887"/>
                  </a:cubicBezTo>
                  <a:cubicBezTo>
                    <a:pt x="281646" y="230402"/>
                    <a:pt x="287602" y="235216"/>
                    <a:pt x="294126" y="234508"/>
                  </a:cubicBezTo>
                  <a:lnTo>
                    <a:pt x="340783" y="229410"/>
                  </a:lnTo>
                  <a:cubicBezTo>
                    <a:pt x="347449" y="228702"/>
                    <a:pt x="352129" y="222755"/>
                    <a:pt x="351420" y="216240"/>
                  </a:cubicBezTo>
                  <a:cubicBezTo>
                    <a:pt x="350710" y="209726"/>
                    <a:pt x="344754" y="204912"/>
                    <a:pt x="338231" y="205620"/>
                  </a:cubicBezTo>
                  <a:close/>
                  <a:moveTo>
                    <a:pt x="590431" y="125465"/>
                  </a:moveTo>
                  <a:lnTo>
                    <a:pt x="590856" y="126881"/>
                  </a:lnTo>
                  <a:cubicBezTo>
                    <a:pt x="615965" y="191612"/>
                    <a:pt x="604900" y="265832"/>
                    <a:pt x="562060" y="320222"/>
                  </a:cubicBezTo>
                  <a:lnTo>
                    <a:pt x="561350" y="321072"/>
                  </a:lnTo>
                  <a:lnTo>
                    <a:pt x="477939" y="237787"/>
                  </a:lnTo>
                  <a:close/>
                  <a:moveTo>
                    <a:pt x="405593" y="0"/>
                  </a:moveTo>
                  <a:cubicBezTo>
                    <a:pt x="430269" y="0"/>
                    <a:pt x="454236" y="4390"/>
                    <a:pt x="477068" y="13170"/>
                  </a:cubicBezTo>
                  <a:lnTo>
                    <a:pt x="478487" y="13736"/>
                  </a:lnTo>
                  <a:lnTo>
                    <a:pt x="354539" y="137505"/>
                  </a:lnTo>
                  <a:cubicBezTo>
                    <a:pt x="348300" y="143735"/>
                    <a:pt x="344754" y="152232"/>
                    <a:pt x="344754" y="161154"/>
                  </a:cubicBezTo>
                  <a:cubicBezTo>
                    <a:pt x="344754" y="170075"/>
                    <a:pt x="348300" y="178430"/>
                    <a:pt x="354539" y="184803"/>
                  </a:cubicBezTo>
                  <a:lnTo>
                    <a:pt x="525853" y="355869"/>
                  </a:lnTo>
                  <a:lnTo>
                    <a:pt x="525002" y="356577"/>
                  </a:lnTo>
                  <a:cubicBezTo>
                    <a:pt x="490399" y="382634"/>
                    <a:pt x="449131" y="396370"/>
                    <a:pt x="405593" y="396370"/>
                  </a:cubicBezTo>
                  <a:cubicBezTo>
                    <a:pt x="382052" y="396370"/>
                    <a:pt x="359219" y="392263"/>
                    <a:pt x="337663" y="384475"/>
                  </a:cubicBezTo>
                  <a:lnTo>
                    <a:pt x="143234" y="578624"/>
                  </a:lnTo>
                  <a:cubicBezTo>
                    <a:pt x="127492" y="594484"/>
                    <a:pt x="106362" y="603264"/>
                    <a:pt x="83955" y="603264"/>
                  </a:cubicBezTo>
                  <a:cubicBezTo>
                    <a:pt x="61548" y="603264"/>
                    <a:pt x="40418" y="594484"/>
                    <a:pt x="24676" y="578624"/>
                  </a:cubicBezTo>
                  <a:cubicBezTo>
                    <a:pt x="8793" y="562905"/>
                    <a:pt x="0" y="541805"/>
                    <a:pt x="0" y="519430"/>
                  </a:cubicBezTo>
                  <a:cubicBezTo>
                    <a:pt x="0" y="497056"/>
                    <a:pt x="8793" y="475955"/>
                    <a:pt x="24676" y="460237"/>
                  </a:cubicBezTo>
                  <a:lnTo>
                    <a:pt x="219105" y="265946"/>
                  </a:lnTo>
                  <a:cubicBezTo>
                    <a:pt x="193720" y="195848"/>
                    <a:pt x="209178" y="114139"/>
                    <a:pt x="265337" y="58061"/>
                  </a:cubicBezTo>
                  <a:cubicBezTo>
                    <a:pt x="302777" y="20675"/>
                    <a:pt x="352554" y="0"/>
                    <a:pt x="40559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</p:grpSp>
      <p:sp>
        <p:nvSpPr>
          <p:cNvPr id="7" name="îS1ïḍé"/>
          <p:cNvSpPr/>
          <p:nvPr/>
        </p:nvSpPr>
        <p:spPr bwMode="auto">
          <a:xfrm flipH="1">
            <a:off x="800472" y="3368839"/>
            <a:ext cx="3492507" cy="13707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集群管理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一键扩缩容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监控报警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运维工具集成</a:t>
            </a:r>
          </a:p>
        </p:txBody>
      </p:sp>
      <p:grpSp>
        <p:nvGrpSpPr>
          <p:cNvPr id="251" name="ïŝ1îḑé"/>
          <p:cNvGrpSpPr/>
          <p:nvPr/>
        </p:nvGrpSpPr>
        <p:grpSpPr>
          <a:xfrm>
            <a:off x="4390986" y="4925295"/>
            <a:ext cx="363310" cy="366445"/>
            <a:chOff x="4328020" y="3171797"/>
            <a:chExt cx="375110" cy="375110"/>
          </a:xfrm>
        </p:grpSpPr>
        <p:sp>
          <p:nvSpPr>
            <p:cNvPr id="252" name="ïṧľîďè"/>
            <p:cNvSpPr/>
            <p:nvPr/>
          </p:nvSpPr>
          <p:spPr>
            <a:xfrm>
              <a:off x="4328020" y="3171797"/>
              <a:ext cx="375110" cy="375110"/>
            </a:xfrm>
            <a:prstGeom prst="roundRect">
              <a:avLst>
                <a:gd name="adj" fmla="val 15000"/>
              </a:avLst>
            </a:prstGeom>
            <a:noFill/>
            <a:ln w="28575" cap="flat">
              <a:solidFill>
                <a:schemeClr val="accent3"/>
              </a:solidFill>
              <a:miter lim="400000"/>
            </a:ln>
            <a:effectLst/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53" name="iṣlîďè"/>
            <p:cNvSpPr/>
            <p:nvPr/>
          </p:nvSpPr>
          <p:spPr>
            <a:xfrm>
              <a:off x="4385108" y="3221767"/>
              <a:ext cx="260931" cy="275169"/>
            </a:xfrm>
            <a:custGeom>
              <a:avLst/>
              <a:gdLst>
                <a:gd name="T0" fmla="*/ 1193 w 2386"/>
                <a:gd name="T1" fmla="*/ 2520 h 2520"/>
                <a:gd name="T2" fmla="*/ 1153 w 2386"/>
                <a:gd name="T3" fmla="*/ 2506 h 2520"/>
                <a:gd name="T4" fmla="*/ 304 w 2386"/>
                <a:gd name="T5" fmla="*/ 1482 h 2520"/>
                <a:gd name="T6" fmla="*/ 0 w 2386"/>
                <a:gd name="T7" fmla="*/ 187 h 2520"/>
                <a:gd name="T8" fmla="*/ 0 w 2386"/>
                <a:gd name="T9" fmla="*/ 67 h 2520"/>
                <a:gd name="T10" fmla="*/ 19 w 2386"/>
                <a:gd name="T11" fmla="*/ 20 h 2520"/>
                <a:gd name="T12" fmla="*/ 66 w 2386"/>
                <a:gd name="T13" fmla="*/ 0 h 2520"/>
                <a:gd name="T14" fmla="*/ 66 w 2386"/>
                <a:gd name="T15" fmla="*/ 0 h 2520"/>
                <a:gd name="T16" fmla="*/ 1193 w 2386"/>
                <a:gd name="T17" fmla="*/ 1 h 2520"/>
                <a:gd name="T18" fmla="*/ 2320 w 2386"/>
                <a:gd name="T19" fmla="*/ 0 h 2520"/>
                <a:gd name="T20" fmla="*/ 2320 w 2386"/>
                <a:gd name="T21" fmla="*/ 0 h 2520"/>
                <a:gd name="T22" fmla="*/ 2367 w 2386"/>
                <a:gd name="T23" fmla="*/ 20 h 2520"/>
                <a:gd name="T24" fmla="*/ 2386 w 2386"/>
                <a:gd name="T25" fmla="*/ 67 h 2520"/>
                <a:gd name="T26" fmla="*/ 2386 w 2386"/>
                <a:gd name="T27" fmla="*/ 187 h 2520"/>
                <a:gd name="T28" fmla="*/ 2082 w 2386"/>
                <a:gd name="T29" fmla="*/ 1482 h 2520"/>
                <a:gd name="T30" fmla="*/ 1233 w 2386"/>
                <a:gd name="T31" fmla="*/ 2506 h 2520"/>
                <a:gd name="T32" fmla="*/ 1193 w 2386"/>
                <a:gd name="T33" fmla="*/ 2520 h 2520"/>
                <a:gd name="T34" fmla="*/ 133 w 2386"/>
                <a:gd name="T35" fmla="*/ 133 h 2520"/>
                <a:gd name="T36" fmla="*/ 133 w 2386"/>
                <a:gd name="T37" fmla="*/ 187 h 2520"/>
                <a:gd name="T38" fmla="*/ 1193 w 2386"/>
                <a:gd name="T39" fmla="*/ 2369 h 2520"/>
                <a:gd name="T40" fmla="*/ 2253 w 2386"/>
                <a:gd name="T41" fmla="*/ 187 h 2520"/>
                <a:gd name="T42" fmla="*/ 2253 w 2386"/>
                <a:gd name="T43" fmla="*/ 133 h 2520"/>
                <a:gd name="T44" fmla="*/ 1193 w 2386"/>
                <a:gd name="T45" fmla="*/ 134 h 2520"/>
                <a:gd name="T46" fmla="*/ 133 w 2386"/>
                <a:gd name="T47" fmla="*/ 133 h 2520"/>
                <a:gd name="T48" fmla="*/ 1193 w 2386"/>
                <a:gd name="T49" fmla="*/ 2166 h 2520"/>
                <a:gd name="T50" fmla="*/ 1153 w 2386"/>
                <a:gd name="T51" fmla="*/ 2153 h 2520"/>
                <a:gd name="T52" fmla="*/ 515 w 2386"/>
                <a:gd name="T53" fmla="*/ 1383 h 2520"/>
                <a:gd name="T54" fmla="*/ 286 w 2386"/>
                <a:gd name="T55" fmla="*/ 409 h 2520"/>
                <a:gd name="T56" fmla="*/ 286 w 2386"/>
                <a:gd name="T57" fmla="*/ 320 h 2520"/>
                <a:gd name="T58" fmla="*/ 306 w 2386"/>
                <a:gd name="T59" fmla="*/ 273 h 2520"/>
                <a:gd name="T60" fmla="*/ 353 w 2386"/>
                <a:gd name="T61" fmla="*/ 253 h 2520"/>
                <a:gd name="T62" fmla="*/ 353 w 2386"/>
                <a:gd name="T63" fmla="*/ 253 h 2520"/>
                <a:gd name="T64" fmla="*/ 1193 w 2386"/>
                <a:gd name="T65" fmla="*/ 254 h 2520"/>
                <a:gd name="T66" fmla="*/ 2033 w 2386"/>
                <a:gd name="T67" fmla="*/ 253 h 2520"/>
                <a:gd name="T68" fmla="*/ 2033 w 2386"/>
                <a:gd name="T69" fmla="*/ 253 h 2520"/>
                <a:gd name="T70" fmla="*/ 2080 w 2386"/>
                <a:gd name="T71" fmla="*/ 273 h 2520"/>
                <a:gd name="T72" fmla="*/ 2100 w 2386"/>
                <a:gd name="T73" fmla="*/ 320 h 2520"/>
                <a:gd name="T74" fmla="*/ 2100 w 2386"/>
                <a:gd name="T75" fmla="*/ 409 h 2520"/>
                <a:gd name="T76" fmla="*/ 1871 w 2386"/>
                <a:gd name="T77" fmla="*/ 1383 h 2520"/>
                <a:gd name="T78" fmla="*/ 1233 w 2386"/>
                <a:gd name="T79" fmla="*/ 2153 h 2520"/>
                <a:gd name="T80" fmla="*/ 1193 w 2386"/>
                <a:gd name="T81" fmla="*/ 2166 h 2520"/>
                <a:gd name="T82" fmla="*/ 420 w 2386"/>
                <a:gd name="T83" fmla="*/ 387 h 2520"/>
                <a:gd name="T84" fmla="*/ 420 w 2386"/>
                <a:gd name="T85" fmla="*/ 409 h 2520"/>
                <a:gd name="T86" fmla="*/ 1193 w 2386"/>
                <a:gd name="T87" fmla="*/ 2015 h 2520"/>
                <a:gd name="T88" fmla="*/ 1966 w 2386"/>
                <a:gd name="T89" fmla="*/ 409 h 2520"/>
                <a:gd name="T90" fmla="*/ 1966 w 2386"/>
                <a:gd name="T91" fmla="*/ 387 h 2520"/>
                <a:gd name="T92" fmla="*/ 1193 w 2386"/>
                <a:gd name="T93" fmla="*/ 388 h 2520"/>
                <a:gd name="T94" fmla="*/ 420 w 2386"/>
                <a:gd name="T95" fmla="*/ 387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6" h="2520">
                  <a:moveTo>
                    <a:pt x="1193" y="2520"/>
                  </a:moveTo>
                  <a:cubicBezTo>
                    <a:pt x="1179" y="2520"/>
                    <a:pt x="1165" y="2515"/>
                    <a:pt x="1153" y="2506"/>
                  </a:cubicBezTo>
                  <a:cubicBezTo>
                    <a:pt x="796" y="2237"/>
                    <a:pt x="503" y="1882"/>
                    <a:pt x="304" y="1482"/>
                  </a:cubicBezTo>
                  <a:cubicBezTo>
                    <a:pt x="105" y="1082"/>
                    <a:pt x="0" y="634"/>
                    <a:pt x="0" y="187"/>
                  </a:cubicBezTo>
                  <a:lnTo>
                    <a:pt x="0" y="67"/>
                  </a:lnTo>
                  <a:cubicBezTo>
                    <a:pt x="0" y="49"/>
                    <a:pt x="7" y="32"/>
                    <a:pt x="19" y="20"/>
                  </a:cubicBezTo>
                  <a:cubicBezTo>
                    <a:pt x="32" y="7"/>
                    <a:pt x="49" y="0"/>
                    <a:pt x="66" y="0"/>
                  </a:cubicBezTo>
                  <a:lnTo>
                    <a:pt x="66" y="0"/>
                  </a:lnTo>
                  <a:lnTo>
                    <a:pt x="1193" y="1"/>
                  </a:lnTo>
                  <a:lnTo>
                    <a:pt x="2320" y="0"/>
                  </a:lnTo>
                  <a:lnTo>
                    <a:pt x="2320" y="0"/>
                  </a:lnTo>
                  <a:cubicBezTo>
                    <a:pt x="2337" y="0"/>
                    <a:pt x="2354" y="7"/>
                    <a:pt x="2367" y="20"/>
                  </a:cubicBezTo>
                  <a:cubicBezTo>
                    <a:pt x="2379" y="32"/>
                    <a:pt x="2386" y="49"/>
                    <a:pt x="2386" y="67"/>
                  </a:cubicBezTo>
                  <a:lnTo>
                    <a:pt x="2386" y="187"/>
                  </a:lnTo>
                  <a:cubicBezTo>
                    <a:pt x="2386" y="634"/>
                    <a:pt x="2281" y="1082"/>
                    <a:pt x="2082" y="1482"/>
                  </a:cubicBezTo>
                  <a:cubicBezTo>
                    <a:pt x="1883" y="1882"/>
                    <a:pt x="1590" y="2237"/>
                    <a:pt x="1233" y="2506"/>
                  </a:cubicBezTo>
                  <a:cubicBezTo>
                    <a:pt x="1221" y="2515"/>
                    <a:pt x="1207" y="2520"/>
                    <a:pt x="1193" y="2520"/>
                  </a:cubicBezTo>
                  <a:close/>
                  <a:moveTo>
                    <a:pt x="133" y="133"/>
                  </a:moveTo>
                  <a:lnTo>
                    <a:pt x="133" y="187"/>
                  </a:lnTo>
                  <a:cubicBezTo>
                    <a:pt x="133" y="1034"/>
                    <a:pt x="528" y="1846"/>
                    <a:pt x="1193" y="2369"/>
                  </a:cubicBezTo>
                  <a:cubicBezTo>
                    <a:pt x="1858" y="1846"/>
                    <a:pt x="2253" y="1034"/>
                    <a:pt x="2253" y="187"/>
                  </a:cubicBezTo>
                  <a:lnTo>
                    <a:pt x="2253" y="133"/>
                  </a:lnTo>
                  <a:lnTo>
                    <a:pt x="1193" y="134"/>
                  </a:lnTo>
                  <a:lnTo>
                    <a:pt x="133" y="133"/>
                  </a:lnTo>
                  <a:close/>
                  <a:moveTo>
                    <a:pt x="1193" y="2166"/>
                  </a:moveTo>
                  <a:cubicBezTo>
                    <a:pt x="1179" y="2166"/>
                    <a:pt x="1165" y="2162"/>
                    <a:pt x="1153" y="2153"/>
                  </a:cubicBezTo>
                  <a:cubicBezTo>
                    <a:pt x="885" y="1950"/>
                    <a:pt x="664" y="1684"/>
                    <a:pt x="515" y="1383"/>
                  </a:cubicBezTo>
                  <a:cubicBezTo>
                    <a:pt x="365" y="1082"/>
                    <a:pt x="286" y="745"/>
                    <a:pt x="286" y="409"/>
                  </a:cubicBezTo>
                  <a:lnTo>
                    <a:pt x="286" y="320"/>
                  </a:lnTo>
                  <a:cubicBezTo>
                    <a:pt x="286" y="302"/>
                    <a:pt x="293" y="285"/>
                    <a:pt x="306" y="273"/>
                  </a:cubicBezTo>
                  <a:cubicBezTo>
                    <a:pt x="318" y="260"/>
                    <a:pt x="335" y="253"/>
                    <a:pt x="353" y="253"/>
                  </a:cubicBezTo>
                  <a:lnTo>
                    <a:pt x="353" y="253"/>
                  </a:lnTo>
                  <a:lnTo>
                    <a:pt x="1193" y="254"/>
                  </a:lnTo>
                  <a:lnTo>
                    <a:pt x="2033" y="253"/>
                  </a:lnTo>
                  <a:lnTo>
                    <a:pt x="2033" y="253"/>
                  </a:lnTo>
                  <a:cubicBezTo>
                    <a:pt x="2051" y="253"/>
                    <a:pt x="2068" y="260"/>
                    <a:pt x="2080" y="273"/>
                  </a:cubicBezTo>
                  <a:cubicBezTo>
                    <a:pt x="2093" y="285"/>
                    <a:pt x="2100" y="302"/>
                    <a:pt x="2100" y="320"/>
                  </a:cubicBezTo>
                  <a:lnTo>
                    <a:pt x="2100" y="409"/>
                  </a:lnTo>
                  <a:cubicBezTo>
                    <a:pt x="2100" y="745"/>
                    <a:pt x="2021" y="1082"/>
                    <a:pt x="1871" y="1383"/>
                  </a:cubicBezTo>
                  <a:cubicBezTo>
                    <a:pt x="1722" y="1684"/>
                    <a:pt x="1501" y="1950"/>
                    <a:pt x="1233" y="2153"/>
                  </a:cubicBezTo>
                  <a:cubicBezTo>
                    <a:pt x="1221" y="2162"/>
                    <a:pt x="1207" y="2166"/>
                    <a:pt x="1193" y="2166"/>
                  </a:cubicBezTo>
                  <a:close/>
                  <a:moveTo>
                    <a:pt x="420" y="387"/>
                  </a:moveTo>
                  <a:lnTo>
                    <a:pt x="420" y="409"/>
                  </a:lnTo>
                  <a:cubicBezTo>
                    <a:pt x="420" y="1032"/>
                    <a:pt x="708" y="1628"/>
                    <a:pt x="1193" y="2015"/>
                  </a:cubicBezTo>
                  <a:cubicBezTo>
                    <a:pt x="1678" y="1628"/>
                    <a:pt x="1966" y="1032"/>
                    <a:pt x="1966" y="409"/>
                  </a:cubicBezTo>
                  <a:lnTo>
                    <a:pt x="1966" y="387"/>
                  </a:lnTo>
                  <a:lnTo>
                    <a:pt x="1193" y="388"/>
                  </a:lnTo>
                  <a:lnTo>
                    <a:pt x="420" y="38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775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</p:grpSp>
      <p:sp>
        <p:nvSpPr>
          <p:cNvPr id="9" name="ïṡḻîḓè"/>
          <p:cNvSpPr/>
          <p:nvPr/>
        </p:nvSpPr>
        <p:spPr bwMode="auto">
          <a:xfrm flipH="1">
            <a:off x="786550" y="5114696"/>
            <a:ext cx="3492507" cy="10663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限制来源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内网访问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关键指令 增加访问权限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855428" y="2927348"/>
            <a:ext cx="33635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851039" y="4701172"/>
            <a:ext cx="33635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ṥľîḓ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5697722" y="2039091"/>
            <a:ext cx="5645932" cy="3531938"/>
            <a:chOff x="2963863" y="1468438"/>
            <a:chExt cx="6311901" cy="3914775"/>
          </a:xfrm>
        </p:grpSpPr>
        <p:sp>
          <p:nvSpPr>
            <p:cNvPr id="19" name="ï$ḻiďè"/>
            <p:cNvSpPr/>
            <p:nvPr/>
          </p:nvSpPr>
          <p:spPr bwMode="auto">
            <a:xfrm>
              <a:off x="3028951" y="4703763"/>
              <a:ext cx="6246813" cy="679450"/>
            </a:xfrm>
            <a:custGeom>
              <a:avLst/>
              <a:gdLst>
                <a:gd name="T0" fmla="*/ 1808 w 3893"/>
                <a:gd name="T1" fmla="*/ 0 h 424"/>
                <a:gd name="T2" fmla="*/ 1781 w 3893"/>
                <a:gd name="T3" fmla="*/ 0 h 424"/>
                <a:gd name="T4" fmla="*/ 1698 w 3893"/>
                <a:gd name="T5" fmla="*/ 1 h 424"/>
                <a:gd name="T6" fmla="*/ 1706 w 3893"/>
                <a:gd name="T7" fmla="*/ 34 h 424"/>
                <a:gd name="T8" fmla="*/ 1646 w 3893"/>
                <a:gd name="T9" fmla="*/ 114 h 424"/>
                <a:gd name="T10" fmla="*/ 1477 w 3893"/>
                <a:gd name="T11" fmla="*/ 166 h 424"/>
                <a:gd name="T12" fmla="*/ 1385 w 3893"/>
                <a:gd name="T13" fmla="*/ 172 h 424"/>
                <a:gd name="T14" fmla="*/ 1270 w 3893"/>
                <a:gd name="T15" fmla="*/ 148 h 424"/>
                <a:gd name="T16" fmla="*/ 1229 w 3893"/>
                <a:gd name="T17" fmla="*/ 120 h 424"/>
                <a:gd name="T18" fmla="*/ 1130 w 3893"/>
                <a:gd name="T19" fmla="*/ 76 h 424"/>
                <a:gd name="T20" fmla="*/ 1105 w 3893"/>
                <a:gd name="T21" fmla="*/ 62 h 424"/>
                <a:gd name="T22" fmla="*/ 1062 w 3893"/>
                <a:gd name="T23" fmla="*/ 67 h 424"/>
                <a:gd name="T24" fmla="*/ 856 w 3893"/>
                <a:gd name="T25" fmla="*/ 83 h 424"/>
                <a:gd name="T26" fmla="*/ 778 w 3893"/>
                <a:gd name="T27" fmla="*/ 87 h 424"/>
                <a:gd name="T28" fmla="*/ 657 w 3893"/>
                <a:gd name="T29" fmla="*/ 77 h 424"/>
                <a:gd name="T30" fmla="*/ 517 w 3893"/>
                <a:gd name="T31" fmla="*/ 50 h 424"/>
                <a:gd name="T32" fmla="*/ 357 w 3893"/>
                <a:gd name="T33" fmla="*/ 25 h 424"/>
                <a:gd name="T34" fmla="*/ 354 w 3893"/>
                <a:gd name="T35" fmla="*/ 25 h 424"/>
                <a:gd name="T36" fmla="*/ 128 w 3893"/>
                <a:gd name="T37" fmla="*/ 52 h 424"/>
                <a:gd name="T38" fmla="*/ 51 w 3893"/>
                <a:gd name="T39" fmla="*/ 97 h 424"/>
                <a:gd name="T40" fmla="*/ 45 w 3893"/>
                <a:gd name="T41" fmla="*/ 301 h 424"/>
                <a:gd name="T42" fmla="*/ 388 w 3893"/>
                <a:gd name="T43" fmla="*/ 412 h 424"/>
                <a:gd name="T44" fmla="*/ 417 w 3893"/>
                <a:gd name="T45" fmla="*/ 412 h 424"/>
                <a:gd name="T46" fmla="*/ 734 w 3893"/>
                <a:gd name="T47" fmla="*/ 400 h 424"/>
                <a:gd name="T48" fmla="*/ 1053 w 3893"/>
                <a:gd name="T49" fmla="*/ 389 h 424"/>
                <a:gd name="T50" fmla="*/ 1058 w 3893"/>
                <a:gd name="T51" fmla="*/ 389 h 424"/>
                <a:gd name="T52" fmla="*/ 1145 w 3893"/>
                <a:gd name="T53" fmla="*/ 389 h 424"/>
                <a:gd name="T54" fmla="*/ 1722 w 3893"/>
                <a:gd name="T55" fmla="*/ 374 h 424"/>
                <a:gd name="T56" fmla="*/ 2092 w 3893"/>
                <a:gd name="T57" fmla="*/ 364 h 424"/>
                <a:gd name="T58" fmla="*/ 2346 w 3893"/>
                <a:gd name="T59" fmla="*/ 365 h 424"/>
                <a:gd name="T60" fmla="*/ 2983 w 3893"/>
                <a:gd name="T61" fmla="*/ 395 h 424"/>
                <a:gd name="T62" fmla="*/ 3262 w 3893"/>
                <a:gd name="T63" fmla="*/ 420 h 424"/>
                <a:gd name="T64" fmla="*/ 3334 w 3893"/>
                <a:gd name="T65" fmla="*/ 424 h 424"/>
                <a:gd name="T66" fmla="*/ 3507 w 3893"/>
                <a:gd name="T67" fmla="*/ 413 h 424"/>
                <a:gd name="T68" fmla="*/ 3709 w 3893"/>
                <a:gd name="T69" fmla="*/ 359 h 424"/>
                <a:gd name="T70" fmla="*/ 3863 w 3893"/>
                <a:gd name="T71" fmla="*/ 204 h 424"/>
                <a:gd name="T72" fmla="*/ 3365 w 3893"/>
                <a:gd name="T73" fmla="*/ 52 h 424"/>
                <a:gd name="T74" fmla="*/ 3347 w 3893"/>
                <a:gd name="T75" fmla="*/ 122 h 424"/>
                <a:gd name="T76" fmla="*/ 3264 w 3893"/>
                <a:gd name="T77" fmla="*/ 121 h 424"/>
                <a:gd name="T78" fmla="*/ 3252 w 3893"/>
                <a:gd name="T79" fmla="*/ 49 h 424"/>
                <a:gd name="T80" fmla="*/ 3188 w 3893"/>
                <a:gd name="T81" fmla="*/ 48 h 424"/>
                <a:gd name="T82" fmla="*/ 3158 w 3893"/>
                <a:gd name="T83" fmla="*/ 49 h 424"/>
                <a:gd name="T84" fmla="*/ 2944 w 3893"/>
                <a:gd name="T85" fmla="*/ 50 h 424"/>
                <a:gd name="T86" fmla="*/ 2894 w 3893"/>
                <a:gd name="T87" fmla="*/ 50 h 424"/>
                <a:gd name="T88" fmla="*/ 2893 w 3893"/>
                <a:gd name="T89" fmla="*/ 50 h 424"/>
                <a:gd name="T90" fmla="*/ 2893 w 3893"/>
                <a:gd name="T91" fmla="*/ 50 h 424"/>
                <a:gd name="T92" fmla="*/ 2823 w 3893"/>
                <a:gd name="T93" fmla="*/ 48 h 424"/>
                <a:gd name="T94" fmla="*/ 2685 w 3893"/>
                <a:gd name="T95" fmla="*/ 27 h 424"/>
                <a:gd name="T96" fmla="*/ 2547 w 3893"/>
                <a:gd name="T97" fmla="*/ 16 h 424"/>
                <a:gd name="T98" fmla="*/ 2100 w 3893"/>
                <a:gd name="T99" fmla="*/ 1 h 424"/>
                <a:gd name="T100" fmla="*/ 1969 w 3893"/>
                <a:gd name="T101" fmla="*/ 1 h 424"/>
                <a:gd name="T102" fmla="*/ 1808 w 3893"/>
                <a:gd name="T10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9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753" y="1"/>
                    <a:pt x="1726" y="1"/>
                    <a:pt x="1698" y="1"/>
                  </a:cubicBezTo>
                  <a:cubicBezTo>
                    <a:pt x="1702" y="12"/>
                    <a:pt x="1705" y="23"/>
                    <a:pt x="1706" y="34"/>
                  </a:cubicBezTo>
                  <a:cubicBezTo>
                    <a:pt x="1711" y="75"/>
                    <a:pt x="1680" y="96"/>
                    <a:pt x="1646" y="114"/>
                  </a:cubicBezTo>
                  <a:cubicBezTo>
                    <a:pt x="1594" y="141"/>
                    <a:pt x="1536" y="159"/>
                    <a:pt x="1477" y="166"/>
                  </a:cubicBezTo>
                  <a:cubicBezTo>
                    <a:pt x="1449" y="169"/>
                    <a:pt x="1417" y="172"/>
                    <a:pt x="1385" y="172"/>
                  </a:cubicBezTo>
                  <a:cubicBezTo>
                    <a:pt x="1344" y="172"/>
                    <a:pt x="1302" y="166"/>
                    <a:pt x="1270" y="148"/>
                  </a:cubicBezTo>
                  <a:cubicBezTo>
                    <a:pt x="1255" y="140"/>
                    <a:pt x="1241" y="130"/>
                    <a:pt x="1229" y="120"/>
                  </a:cubicBezTo>
                  <a:cubicBezTo>
                    <a:pt x="1194" y="106"/>
                    <a:pt x="1161" y="91"/>
                    <a:pt x="1130" y="76"/>
                  </a:cubicBezTo>
                  <a:cubicBezTo>
                    <a:pt x="1122" y="72"/>
                    <a:pt x="1113" y="67"/>
                    <a:pt x="1105" y="62"/>
                  </a:cubicBezTo>
                  <a:cubicBezTo>
                    <a:pt x="1091" y="64"/>
                    <a:pt x="1077" y="65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893" y="93"/>
                    <a:pt x="3587" y="61"/>
                    <a:pt x="3365" y="52"/>
                  </a:cubicBezTo>
                  <a:cubicBezTo>
                    <a:pt x="3359" y="75"/>
                    <a:pt x="3353" y="98"/>
                    <a:pt x="3347" y="122"/>
                  </a:cubicBezTo>
                  <a:cubicBezTo>
                    <a:pt x="3319" y="122"/>
                    <a:pt x="3292" y="121"/>
                    <a:pt x="3264" y="121"/>
                  </a:cubicBezTo>
                  <a:cubicBezTo>
                    <a:pt x="3258" y="97"/>
                    <a:pt x="3255" y="73"/>
                    <a:pt x="3252" y="49"/>
                  </a:cubicBezTo>
                  <a:cubicBezTo>
                    <a:pt x="3227" y="49"/>
                    <a:pt x="3205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27" y="50"/>
                    <a:pt x="2910" y="50"/>
                    <a:pt x="2894" y="50"/>
                  </a:cubicBezTo>
                  <a:cubicBezTo>
                    <a:pt x="2894" y="50"/>
                    <a:pt x="2894" y="50"/>
                    <a:pt x="2893" y="50"/>
                  </a:cubicBezTo>
                  <a:cubicBezTo>
                    <a:pt x="2893" y="50"/>
                    <a:pt x="2893" y="50"/>
                    <a:pt x="2893" y="50"/>
                  </a:cubicBezTo>
                  <a:cubicBezTo>
                    <a:pt x="2870" y="50"/>
                    <a:pt x="2847" y="49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7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20" name="íšļídé"/>
            <p:cNvSpPr/>
            <p:nvPr/>
          </p:nvSpPr>
          <p:spPr bwMode="auto">
            <a:xfrm>
              <a:off x="3236913" y="2527301"/>
              <a:ext cx="863600" cy="438150"/>
            </a:xfrm>
            <a:custGeom>
              <a:avLst/>
              <a:gdLst>
                <a:gd name="T0" fmla="*/ 12 w 538"/>
                <a:gd name="T1" fmla="*/ 201 h 273"/>
                <a:gd name="T2" fmla="*/ 47 w 538"/>
                <a:gd name="T3" fmla="*/ 187 h 273"/>
                <a:gd name="T4" fmla="*/ 65 w 538"/>
                <a:gd name="T5" fmla="*/ 177 h 273"/>
                <a:gd name="T6" fmla="*/ 86 w 538"/>
                <a:gd name="T7" fmla="*/ 190 h 273"/>
                <a:gd name="T8" fmla="*/ 133 w 538"/>
                <a:gd name="T9" fmla="*/ 195 h 273"/>
                <a:gd name="T10" fmla="*/ 324 w 538"/>
                <a:gd name="T11" fmla="*/ 179 h 273"/>
                <a:gd name="T12" fmla="*/ 334 w 538"/>
                <a:gd name="T13" fmla="*/ 177 h 273"/>
                <a:gd name="T14" fmla="*/ 343 w 538"/>
                <a:gd name="T15" fmla="*/ 162 h 273"/>
                <a:gd name="T16" fmla="*/ 376 w 538"/>
                <a:gd name="T17" fmla="*/ 81 h 273"/>
                <a:gd name="T18" fmla="*/ 424 w 538"/>
                <a:gd name="T19" fmla="*/ 21 h 273"/>
                <a:gd name="T20" fmla="*/ 498 w 538"/>
                <a:gd name="T21" fmla="*/ 10 h 273"/>
                <a:gd name="T22" fmla="*/ 532 w 538"/>
                <a:gd name="T23" fmla="*/ 52 h 273"/>
                <a:gd name="T24" fmla="*/ 461 w 538"/>
                <a:gd name="T25" fmla="*/ 164 h 273"/>
                <a:gd name="T26" fmla="*/ 380 w 538"/>
                <a:gd name="T27" fmla="*/ 246 h 273"/>
                <a:gd name="T28" fmla="*/ 369 w 538"/>
                <a:gd name="T29" fmla="*/ 254 h 273"/>
                <a:gd name="T30" fmla="*/ 354 w 538"/>
                <a:gd name="T31" fmla="*/ 255 h 273"/>
                <a:gd name="T32" fmla="*/ 165 w 538"/>
                <a:gd name="T33" fmla="*/ 248 h 273"/>
                <a:gd name="T34" fmla="*/ 116 w 538"/>
                <a:gd name="T35" fmla="*/ 249 h 273"/>
                <a:gd name="T36" fmla="*/ 90 w 538"/>
                <a:gd name="T37" fmla="*/ 265 h 273"/>
                <a:gd name="T38" fmla="*/ 57 w 538"/>
                <a:gd name="T39" fmla="*/ 273 h 273"/>
                <a:gd name="T40" fmla="*/ 3 w 538"/>
                <a:gd name="T41" fmla="*/ 228 h 273"/>
                <a:gd name="T42" fmla="*/ 12 w 538"/>
                <a:gd name="T43" fmla="*/ 20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8" h="273">
                  <a:moveTo>
                    <a:pt x="12" y="201"/>
                  </a:moveTo>
                  <a:cubicBezTo>
                    <a:pt x="21" y="195"/>
                    <a:pt x="36" y="193"/>
                    <a:pt x="47" y="187"/>
                  </a:cubicBezTo>
                  <a:cubicBezTo>
                    <a:pt x="53" y="184"/>
                    <a:pt x="53" y="171"/>
                    <a:pt x="65" y="177"/>
                  </a:cubicBezTo>
                  <a:cubicBezTo>
                    <a:pt x="69" y="179"/>
                    <a:pt x="77" y="186"/>
                    <a:pt x="86" y="190"/>
                  </a:cubicBezTo>
                  <a:cubicBezTo>
                    <a:pt x="98" y="196"/>
                    <a:pt x="117" y="197"/>
                    <a:pt x="133" y="195"/>
                  </a:cubicBezTo>
                  <a:cubicBezTo>
                    <a:pt x="196" y="187"/>
                    <a:pt x="260" y="180"/>
                    <a:pt x="324" y="179"/>
                  </a:cubicBezTo>
                  <a:cubicBezTo>
                    <a:pt x="327" y="179"/>
                    <a:pt x="331" y="179"/>
                    <a:pt x="334" y="177"/>
                  </a:cubicBezTo>
                  <a:cubicBezTo>
                    <a:pt x="340" y="174"/>
                    <a:pt x="341" y="168"/>
                    <a:pt x="343" y="162"/>
                  </a:cubicBezTo>
                  <a:cubicBezTo>
                    <a:pt x="352" y="134"/>
                    <a:pt x="362" y="107"/>
                    <a:pt x="376" y="81"/>
                  </a:cubicBezTo>
                  <a:cubicBezTo>
                    <a:pt x="388" y="58"/>
                    <a:pt x="403" y="36"/>
                    <a:pt x="424" y="21"/>
                  </a:cubicBezTo>
                  <a:cubicBezTo>
                    <a:pt x="446" y="6"/>
                    <a:pt x="474" y="0"/>
                    <a:pt x="498" y="10"/>
                  </a:cubicBezTo>
                  <a:cubicBezTo>
                    <a:pt x="516" y="18"/>
                    <a:pt x="530" y="32"/>
                    <a:pt x="532" y="52"/>
                  </a:cubicBezTo>
                  <a:cubicBezTo>
                    <a:pt x="538" y="101"/>
                    <a:pt x="490" y="133"/>
                    <a:pt x="461" y="164"/>
                  </a:cubicBezTo>
                  <a:cubicBezTo>
                    <a:pt x="433" y="194"/>
                    <a:pt x="409" y="219"/>
                    <a:pt x="380" y="246"/>
                  </a:cubicBezTo>
                  <a:cubicBezTo>
                    <a:pt x="377" y="249"/>
                    <a:pt x="373" y="252"/>
                    <a:pt x="369" y="254"/>
                  </a:cubicBezTo>
                  <a:cubicBezTo>
                    <a:pt x="364" y="256"/>
                    <a:pt x="359" y="255"/>
                    <a:pt x="354" y="255"/>
                  </a:cubicBezTo>
                  <a:cubicBezTo>
                    <a:pt x="290" y="248"/>
                    <a:pt x="229" y="240"/>
                    <a:pt x="165" y="248"/>
                  </a:cubicBezTo>
                  <a:cubicBezTo>
                    <a:pt x="148" y="250"/>
                    <a:pt x="133" y="245"/>
                    <a:pt x="116" y="249"/>
                  </a:cubicBezTo>
                  <a:cubicBezTo>
                    <a:pt x="106" y="252"/>
                    <a:pt x="99" y="261"/>
                    <a:pt x="90" y="265"/>
                  </a:cubicBezTo>
                  <a:cubicBezTo>
                    <a:pt x="80" y="269"/>
                    <a:pt x="68" y="273"/>
                    <a:pt x="57" y="273"/>
                  </a:cubicBezTo>
                  <a:cubicBezTo>
                    <a:pt x="34" y="273"/>
                    <a:pt x="9" y="251"/>
                    <a:pt x="3" y="228"/>
                  </a:cubicBezTo>
                  <a:cubicBezTo>
                    <a:pt x="0" y="213"/>
                    <a:pt x="4" y="205"/>
                    <a:pt x="12" y="201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21" name="íṧḷîḓè"/>
            <p:cNvSpPr/>
            <p:nvPr/>
          </p:nvSpPr>
          <p:spPr bwMode="auto">
            <a:xfrm>
              <a:off x="3810001" y="2163763"/>
              <a:ext cx="477838" cy="627063"/>
            </a:xfrm>
            <a:custGeom>
              <a:avLst/>
              <a:gdLst>
                <a:gd name="T0" fmla="*/ 105 w 298"/>
                <a:gd name="T1" fmla="*/ 374 h 391"/>
                <a:gd name="T2" fmla="*/ 0 w 298"/>
                <a:gd name="T3" fmla="*/ 326 h 391"/>
                <a:gd name="T4" fmla="*/ 70 w 298"/>
                <a:gd name="T5" fmla="*/ 162 h 391"/>
                <a:gd name="T6" fmla="*/ 142 w 298"/>
                <a:gd name="T7" fmla="*/ 57 h 391"/>
                <a:gd name="T8" fmla="*/ 287 w 298"/>
                <a:gd name="T9" fmla="*/ 139 h 391"/>
                <a:gd name="T10" fmla="*/ 151 w 298"/>
                <a:gd name="T11" fmla="*/ 387 h 391"/>
                <a:gd name="T12" fmla="*/ 146 w 298"/>
                <a:gd name="T13" fmla="*/ 390 h 391"/>
                <a:gd name="T14" fmla="*/ 138 w 298"/>
                <a:gd name="T15" fmla="*/ 389 h 391"/>
                <a:gd name="T16" fmla="*/ 105 w 298"/>
                <a:gd name="T17" fmla="*/ 37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391">
                  <a:moveTo>
                    <a:pt x="105" y="374"/>
                  </a:moveTo>
                  <a:cubicBezTo>
                    <a:pt x="70" y="357"/>
                    <a:pt x="33" y="345"/>
                    <a:pt x="0" y="326"/>
                  </a:cubicBezTo>
                  <a:cubicBezTo>
                    <a:pt x="15" y="297"/>
                    <a:pt x="63" y="176"/>
                    <a:pt x="70" y="162"/>
                  </a:cubicBezTo>
                  <a:cubicBezTo>
                    <a:pt x="99" y="108"/>
                    <a:pt x="106" y="84"/>
                    <a:pt x="142" y="57"/>
                  </a:cubicBezTo>
                  <a:cubicBezTo>
                    <a:pt x="218" y="0"/>
                    <a:pt x="298" y="49"/>
                    <a:pt x="287" y="139"/>
                  </a:cubicBezTo>
                  <a:cubicBezTo>
                    <a:pt x="274" y="237"/>
                    <a:pt x="215" y="316"/>
                    <a:pt x="151" y="387"/>
                  </a:cubicBezTo>
                  <a:cubicBezTo>
                    <a:pt x="150" y="389"/>
                    <a:pt x="148" y="390"/>
                    <a:pt x="146" y="390"/>
                  </a:cubicBezTo>
                  <a:cubicBezTo>
                    <a:pt x="143" y="391"/>
                    <a:pt x="140" y="390"/>
                    <a:pt x="138" y="389"/>
                  </a:cubicBezTo>
                  <a:cubicBezTo>
                    <a:pt x="127" y="383"/>
                    <a:pt x="116" y="379"/>
                    <a:pt x="105" y="374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22" name="ïšḷiďè"/>
            <p:cNvSpPr/>
            <p:nvPr/>
          </p:nvSpPr>
          <p:spPr bwMode="auto">
            <a:xfrm>
              <a:off x="3871913" y="4337051"/>
              <a:ext cx="177800" cy="603250"/>
            </a:xfrm>
            <a:custGeom>
              <a:avLst/>
              <a:gdLst>
                <a:gd name="T0" fmla="*/ 43 w 111"/>
                <a:gd name="T1" fmla="*/ 377 h 377"/>
                <a:gd name="T2" fmla="*/ 6 w 111"/>
                <a:gd name="T3" fmla="*/ 373 h 377"/>
                <a:gd name="T4" fmla="*/ 16 w 111"/>
                <a:gd name="T5" fmla="*/ 0 h 377"/>
                <a:gd name="T6" fmla="*/ 111 w 111"/>
                <a:gd name="T7" fmla="*/ 5 h 377"/>
                <a:gd name="T8" fmla="*/ 64 w 111"/>
                <a:gd name="T9" fmla="*/ 207 h 377"/>
                <a:gd name="T10" fmla="*/ 43 w 111"/>
                <a:gd name="T11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377">
                  <a:moveTo>
                    <a:pt x="43" y="377"/>
                  </a:moveTo>
                  <a:cubicBezTo>
                    <a:pt x="31" y="377"/>
                    <a:pt x="19" y="374"/>
                    <a:pt x="6" y="373"/>
                  </a:cubicBezTo>
                  <a:cubicBezTo>
                    <a:pt x="0" y="251"/>
                    <a:pt x="11" y="123"/>
                    <a:pt x="16" y="0"/>
                  </a:cubicBezTo>
                  <a:cubicBezTo>
                    <a:pt x="48" y="2"/>
                    <a:pt x="79" y="3"/>
                    <a:pt x="111" y="5"/>
                  </a:cubicBezTo>
                  <a:cubicBezTo>
                    <a:pt x="89" y="71"/>
                    <a:pt x="73" y="138"/>
                    <a:pt x="64" y="207"/>
                  </a:cubicBezTo>
                  <a:cubicBezTo>
                    <a:pt x="63" y="218"/>
                    <a:pt x="45" y="377"/>
                    <a:pt x="43" y="377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23" name="iŝḷide"/>
            <p:cNvSpPr/>
            <p:nvPr/>
          </p:nvSpPr>
          <p:spPr bwMode="auto">
            <a:xfrm>
              <a:off x="3695701" y="4894263"/>
              <a:ext cx="288925" cy="149225"/>
            </a:xfrm>
            <a:custGeom>
              <a:avLst/>
              <a:gdLst>
                <a:gd name="T0" fmla="*/ 112 w 180"/>
                <a:gd name="T1" fmla="*/ 1 h 93"/>
                <a:gd name="T2" fmla="*/ 95 w 180"/>
                <a:gd name="T3" fmla="*/ 8 h 93"/>
                <a:gd name="T4" fmla="*/ 86 w 180"/>
                <a:gd name="T5" fmla="*/ 17 h 93"/>
                <a:gd name="T6" fmla="*/ 75 w 180"/>
                <a:gd name="T7" fmla="*/ 20 h 93"/>
                <a:gd name="T8" fmla="*/ 28 w 180"/>
                <a:gd name="T9" fmla="*/ 59 h 93"/>
                <a:gd name="T10" fmla="*/ 159 w 180"/>
                <a:gd name="T11" fmla="*/ 70 h 93"/>
                <a:gd name="T12" fmla="*/ 166 w 180"/>
                <a:gd name="T13" fmla="*/ 67 h 93"/>
                <a:gd name="T14" fmla="*/ 170 w 180"/>
                <a:gd name="T15" fmla="*/ 60 h 93"/>
                <a:gd name="T16" fmla="*/ 160 w 180"/>
                <a:gd name="T17" fmla="*/ 16 h 93"/>
                <a:gd name="T18" fmla="*/ 135 w 180"/>
                <a:gd name="T19" fmla="*/ 16 h 93"/>
                <a:gd name="T20" fmla="*/ 112 w 180"/>
                <a:gd name="T21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93">
                  <a:moveTo>
                    <a:pt x="112" y="1"/>
                  </a:moveTo>
                  <a:cubicBezTo>
                    <a:pt x="105" y="0"/>
                    <a:pt x="100" y="4"/>
                    <a:pt x="95" y="8"/>
                  </a:cubicBezTo>
                  <a:cubicBezTo>
                    <a:pt x="92" y="11"/>
                    <a:pt x="90" y="15"/>
                    <a:pt x="86" y="17"/>
                  </a:cubicBezTo>
                  <a:cubicBezTo>
                    <a:pt x="83" y="19"/>
                    <a:pt x="79" y="19"/>
                    <a:pt x="75" y="20"/>
                  </a:cubicBezTo>
                  <a:cubicBezTo>
                    <a:pt x="52" y="22"/>
                    <a:pt x="0" y="21"/>
                    <a:pt x="28" y="59"/>
                  </a:cubicBezTo>
                  <a:cubicBezTo>
                    <a:pt x="53" y="93"/>
                    <a:pt x="120" y="80"/>
                    <a:pt x="159" y="70"/>
                  </a:cubicBezTo>
                  <a:cubicBezTo>
                    <a:pt x="161" y="70"/>
                    <a:pt x="164" y="69"/>
                    <a:pt x="166" y="67"/>
                  </a:cubicBezTo>
                  <a:cubicBezTo>
                    <a:pt x="168" y="65"/>
                    <a:pt x="169" y="62"/>
                    <a:pt x="170" y="60"/>
                  </a:cubicBezTo>
                  <a:cubicBezTo>
                    <a:pt x="174" y="43"/>
                    <a:pt x="180" y="23"/>
                    <a:pt x="160" y="16"/>
                  </a:cubicBezTo>
                  <a:cubicBezTo>
                    <a:pt x="152" y="13"/>
                    <a:pt x="144" y="19"/>
                    <a:pt x="135" y="16"/>
                  </a:cubicBezTo>
                  <a:cubicBezTo>
                    <a:pt x="128" y="13"/>
                    <a:pt x="120" y="3"/>
                    <a:pt x="112" y="1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4" name="iSlïďè"/>
            <p:cNvSpPr/>
            <p:nvPr/>
          </p:nvSpPr>
          <p:spPr bwMode="auto">
            <a:xfrm>
              <a:off x="3776663" y="3046413"/>
              <a:ext cx="546100" cy="1408113"/>
            </a:xfrm>
            <a:custGeom>
              <a:avLst/>
              <a:gdLst>
                <a:gd name="T0" fmla="*/ 5 w 340"/>
                <a:gd name="T1" fmla="*/ 879 h 879"/>
                <a:gd name="T2" fmla="*/ 197 w 340"/>
                <a:gd name="T3" fmla="*/ 875 h 879"/>
                <a:gd name="T4" fmla="*/ 334 w 340"/>
                <a:gd name="T5" fmla="*/ 131 h 879"/>
                <a:gd name="T6" fmla="*/ 335 w 340"/>
                <a:gd name="T7" fmla="*/ 73 h 879"/>
                <a:gd name="T8" fmla="*/ 250 w 340"/>
                <a:gd name="T9" fmla="*/ 11 h 879"/>
                <a:gd name="T10" fmla="*/ 61 w 340"/>
                <a:gd name="T11" fmla="*/ 73 h 879"/>
                <a:gd name="T12" fmla="*/ 28 w 340"/>
                <a:gd name="T13" fmla="*/ 315 h 879"/>
                <a:gd name="T14" fmla="*/ 5 w 340"/>
                <a:gd name="T15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0" h="879">
                  <a:moveTo>
                    <a:pt x="5" y="879"/>
                  </a:moveTo>
                  <a:cubicBezTo>
                    <a:pt x="69" y="877"/>
                    <a:pt x="133" y="876"/>
                    <a:pt x="197" y="875"/>
                  </a:cubicBezTo>
                  <a:cubicBezTo>
                    <a:pt x="249" y="628"/>
                    <a:pt x="295" y="380"/>
                    <a:pt x="334" y="131"/>
                  </a:cubicBezTo>
                  <a:cubicBezTo>
                    <a:pt x="337" y="112"/>
                    <a:pt x="340" y="92"/>
                    <a:pt x="335" y="73"/>
                  </a:cubicBezTo>
                  <a:cubicBezTo>
                    <a:pt x="324" y="38"/>
                    <a:pt x="286" y="17"/>
                    <a:pt x="250" y="11"/>
                  </a:cubicBezTo>
                  <a:cubicBezTo>
                    <a:pt x="193" y="0"/>
                    <a:pt x="89" y="15"/>
                    <a:pt x="61" y="73"/>
                  </a:cubicBezTo>
                  <a:cubicBezTo>
                    <a:pt x="30" y="135"/>
                    <a:pt x="35" y="246"/>
                    <a:pt x="28" y="315"/>
                  </a:cubicBezTo>
                  <a:cubicBezTo>
                    <a:pt x="7" y="502"/>
                    <a:pt x="0" y="690"/>
                    <a:pt x="5" y="879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25" name="îšḷïḍê"/>
            <p:cNvSpPr/>
            <p:nvPr/>
          </p:nvSpPr>
          <p:spPr bwMode="auto">
            <a:xfrm>
              <a:off x="4421188" y="4337051"/>
              <a:ext cx="177800" cy="603250"/>
            </a:xfrm>
            <a:custGeom>
              <a:avLst/>
              <a:gdLst>
                <a:gd name="T0" fmla="*/ 68 w 111"/>
                <a:gd name="T1" fmla="*/ 377 h 377"/>
                <a:gd name="T2" fmla="*/ 105 w 111"/>
                <a:gd name="T3" fmla="*/ 373 h 377"/>
                <a:gd name="T4" fmla="*/ 94 w 111"/>
                <a:gd name="T5" fmla="*/ 0 h 377"/>
                <a:gd name="T6" fmla="*/ 0 w 111"/>
                <a:gd name="T7" fmla="*/ 5 h 377"/>
                <a:gd name="T8" fmla="*/ 47 w 111"/>
                <a:gd name="T9" fmla="*/ 207 h 377"/>
                <a:gd name="T10" fmla="*/ 68 w 111"/>
                <a:gd name="T11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377">
                  <a:moveTo>
                    <a:pt x="68" y="377"/>
                  </a:moveTo>
                  <a:cubicBezTo>
                    <a:pt x="80" y="377"/>
                    <a:pt x="92" y="374"/>
                    <a:pt x="105" y="373"/>
                  </a:cubicBezTo>
                  <a:cubicBezTo>
                    <a:pt x="111" y="251"/>
                    <a:pt x="99" y="123"/>
                    <a:pt x="94" y="0"/>
                  </a:cubicBezTo>
                  <a:cubicBezTo>
                    <a:pt x="63" y="2"/>
                    <a:pt x="32" y="3"/>
                    <a:pt x="0" y="5"/>
                  </a:cubicBezTo>
                  <a:cubicBezTo>
                    <a:pt x="22" y="71"/>
                    <a:pt x="38" y="138"/>
                    <a:pt x="47" y="207"/>
                  </a:cubicBezTo>
                  <a:cubicBezTo>
                    <a:pt x="48" y="218"/>
                    <a:pt x="66" y="377"/>
                    <a:pt x="68" y="377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26" name="ïŝļîḋe"/>
            <p:cNvSpPr/>
            <p:nvPr/>
          </p:nvSpPr>
          <p:spPr bwMode="auto">
            <a:xfrm>
              <a:off x="4484688" y="4894263"/>
              <a:ext cx="290513" cy="149225"/>
            </a:xfrm>
            <a:custGeom>
              <a:avLst/>
              <a:gdLst>
                <a:gd name="T0" fmla="*/ 68 w 181"/>
                <a:gd name="T1" fmla="*/ 1 h 93"/>
                <a:gd name="T2" fmla="*/ 86 w 181"/>
                <a:gd name="T3" fmla="*/ 8 h 93"/>
                <a:gd name="T4" fmla="*/ 95 w 181"/>
                <a:gd name="T5" fmla="*/ 17 h 93"/>
                <a:gd name="T6" fmla="*/ 106 w 181"/>
                <a:gd name="T7" fmla="*/ 20 h 93"/>
                <a:gd name="T8" fmla="*/ 153 w 181"/>
                <a:gd name="T9" fmla="*/ 59 h 93"/>
                <a:gd name="T10" fmla="*/ 22 w 181"/>
                <a:gd name="T11" fmla="*/ 70 h 93"/>
                <a:gd name="T12" fmla="*/ 15 w 181"/>
                <a:gd name="T13" fmla="*/ 67 h 93"/>
                <a:gd name="T14" fmla="*/ 11 w 181"/>
                <a:gd name="T15" fmla="*/ 60 h 93"/>
                <a:gd name="T16" fmla="*/ 20 w 181"/>
                <a:gd name="T17" fmla="*/ 16 h 93"/>
                <a:gd name="T18" fmla="*/ 46 w 181"/>
                <a:gd name="T19" fmla="*/ 16 h 93"/>
                <a:gd name="T20" fmla="*/ 68 w 181"/>
                <a:gd name="T21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93">
                  <a:moveTo>
                    <a:pt x="68" y="1"/>
                  </a:moveTo>
                  <a:cubicBezTo>
                    <a:pt x="76" y="0"/>
                    <a:pt x="81" y="4"/>
                    <a:pt x="86" y="8"/>
                  </a:cubicBezTo>
                  <a:cubicBezTo>
                    <a:pt x="89" y="11"/>
                    <a:pt x="91" y="15"/>
                    <a:pt x="95" y="17"/>
                  </a:cubicBezTo>
                  <a:cubicBezTo>
                    <a:pt x="98" y="19"/>
                    <a:pt x="102" y="19"/>
                    <a:pt x="106" y="20"/>
                  </a:cubicBezTo>
                  <a:cubicBezTo>
                    <a:pt x="129" y="22"/>
                    <a:pt x="181" y="21"/>
                    <a:pt x="153" y="59"/>
                  </a:cubicBezTo>
                  <a:cubicBezTo>
                    <a:pt x="128" y="93"/>
                    <a:pt x="61" y="80"/>
                    <a:pt x="22" y="70"/>
                  </a:cubicBezTo>
                  <a:cubicBezTo>
                    <a:pt x="19" y="70"/>
                    <a:pt x="17" y="69"/>
                    <a:pt x="15" y="67"/>
                  </a:cubicBezTo>
                  <a:cubicBezTo>
                    <a:pt x="13" y="65"/>
                    <a:pt x="12" y="62"/>
                    <a:pt x="11" y="60"/>
                  </a:cubicBezTo>
                  <a:cubicBezTo>
                    <a:pt x="6" y="43"/>
                    <a:pt x="0" y="23"/>
                    <a:pt x="20" y="16"/>
                  </a:cubicBezTo>
                  <a:cubicBezTo>
                    <a:pt x="29" y="13"/>
                    <a:pt x="37" y="19"/>
                    <a:pt x="46" y="16"/>
                  </a:cubicBezTo>
                  <a:cubicBezTo>
                    <a:pt x="53" y="13"/>
                    <a:pt x="61" y="3"/>
                    <a:pt x="68" y="1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7" name="î$ḷîḓê"/>
            <p:cNvSpPr/>
            <p:nvPr/>
          </p:nvSpPr>
          <p:spPr bwMode="auto">
            <a:xfrm>
              <a:off x="4148138" y="3046413"/>
              <a:ext cx="546100" cy="1408113"/>
            </a:xfrm>
            <a:custGeom>
              <a:avLst/>
              <a:gdLst>
                <a:gd name="T0" fmla="*/ 335 w 340"/>
                <a:gd name="T1" fmla="*/ 879 h 879"/>
                <a:gd name="T2" fmla="*/ 143 w 340"/>
                <a:gd name="T3" fmla="*/ 875 h 879"/>
                <a:gd name="T4" fmla="*/ 6 w 340"/>
                <a:gd name="T5" fmla="*/ 131 h 879"/>
                <a:gd name="T6" fmla="*/ 5 w 340"/>
                <a:gd name="T7" fmla="*/ 73 h 879"/>
                <a:gd name="T8" fmla="*/ 90 w 340"/>
                <a:gd name="T9" fmla="*/ 11 h 879"/>
                <a:gd name="T10" fmla="*/ 279 w 340"/>
                <a:gd name="T11" fmla="*/ 73 h 879"/>
                <a:gd name="T12" fmla="*/ 312 w 340"/>
                <a:gd name="T13" fmla="*/ 315 h 879"/>
                <a:gd name="T14" fmla="*/ 335 w 340"/>
                <a:gd name="T15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0" h="879">
                  <a:moveTo>
                    <a:pt x="335" y="879"/>
                  </a:moveTo>
                  <a:cubicBezTo>
                    <a:pt x="271" y="877"/>
                    <a:pt x="207" y="876"/>
                    <a:pt x="143" y="875"/>
                  </a:cubicBezTo>
                  <a:cubicBezTo>
                    <a:pt x="91" y="628"/>
                    <a:pt x="45" y="380"/>
                    <a:pt x="6" y="131"/>
                  </a:cubicBezTo>
                  <a:cubicBezTo>
                    <a:pt x="3" y="112"/>
                    <a:pt x="0" y="92"/>
                    <a:pt x="5" y="73"/>
                  </a:cubicBezTo>
                  <a:cubicBezTo>
                    <a:pt x="16" y="38"/>
                    <a:pt x="54" y="17"/>
                    <a:pt x="90" y="11"/>
                  </a:cubicBezTo>
                  <a:cubicBezTo>
                    <a:pt x="147" y="0"/>
                    <a:pt x="250" y="15"/>
                    <a:pt x="279" y="73"/>
                  </a:cubicBezTo>
                  <a:cubicBezTo>
                    <a:pt x="310" y="135"/>
                    <a:pt x="305" y="246"/>
                    <a:pt x="312" y="315"/>
                  </a:cubicBezTo>
                  <a:cubicBezTo>
                    <a:pt x="332" y="502"/>
                    <a:pt x="340" y="690"/>
                    <a:pt x="335" y="879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28" name="íşlíďe"/>
            <p:cNvSpPr/>
            <p:nvPr/>
          </p:nvSpPr>
          <p:spPr bwMode="auto">
            <a:xfrm>
              <a:off x="3805238" y="2116138"/>
              <a:ext cx="865188" cy="1296988"/>
            </a:xfrm>
            <a:custGeom>
              <a:avLst/>
              <a:gdLst>
                <a:gd name="T0" fmla="*/ 384 w 540"/>
                <a:gd name="T1" fmla="*/ 106 h 809"/>
                <a:gd name="T2" fmla="*/ 498 w 540"/>
                <a:gd name="T3" fmla="*/ 282 h 809"/>
                <a:gd name="T4" fmla="*/ 540 w 540"/>
                <a:gd name="T5" fmla="*/ 641 h 809"/>
                <a:gd name="T6" fmla="*/ 540 w 540"/>
                <a:gd name="T7" fmla="*/ 761 h 809"/>
                <a:gd name="T8" fmla="*/ 494 w 540"/>
                <a:gd name="T9" fmla="*/ 804 h 809"/>
                <a:gd name="T10" fmla="*/ 260 w 540"/>
                <a:gd name="T11" fmla="*/ 743 h 809"/>
                <a:gd name="T12" fmla="*/ 157 w 540"/>
                <a:gd name="T13" fmla="*/ 692 h 809"/>
                <a:gd name="T14" fmla="*/ 0 w 540"/>
                <a:gd name="T15" fmla="*/ 669 h 809"/>
                <a:gd name="T16" fmla="*/ 50 w 540"/>
                <a:gd name="T17" fmla="*/ 473 h 809"/>
                <a:gd name="T18" fmla="*/ 90 w 540"/>
                <a:gd name="T19" fmla="*/ 251 h 809"/>
                <a:gd name="T20" fmla="*/ 140 w 540"/>
                <a:gd name="T21" fmla="*/ 130 h 809"/>
                <a:gd name="T22" fmla="*/ 189 w 540"/>
                <a:gd name="T23" fmla="*/ 57 h 809"/>
                <a:gd name="T24" fmla="*/ 384 w 540"/>
                <a:gd name="T25" fmla="*/ 106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0" h="809">
                  <a:moveTo>
                    <a:pt x="384" y="106"/>
                  </a:moveTo>
                  <a:cubicBezTo>
                    <a:pt x="436" y="155"/>
                    <a:pt x="474" y="217"/>
                    <a:pt x="498" y="282"/>
                  </a:cubicBezTo>
                  <a:cubicBezTo>
                    <a:pt x="539" y="398"/>
                    <a:pt x="539" y="521"/>
                    <a:pt x="540" y="641"/>
                  </a:cubicBezTo>
                  <a:cubicBezTo>
                    <a:pt x="540" y="681"/>
                    <a:pt x="540" y="721"/>
                    <a:pt x="540" y="761"/>
                  </a:cubicBezTo>
                  <a:cubicBezTo>
                    <a:pt x="540" y="801"/>
                    <a:pt x="537" y="809"/>
                    <a:pt x="494" y="804"/>
                  </a:cubicBezTo>
                  <a:cubicBezTo>
                    <a:pt x="414" y="795"/>
                    <a:pt x="332" y="778"/>
                    <a:pt x="260" y="743"/>
                  </a:cubicBezTo>
                  <a:cubicBezTo>
                    <a:pt x="225" y="726"/>
                    <a:pt x="193" y="705"/>
                    <a:pt x="157" y="692"/>
                  </a:cubicBezTo>
                  <a:cubicBezTo>
                    <a:pt x="105" y="672"/>
                    <a:pt x="52" y="681"/>
                    <a:pt x="0" y="669"/>
                  </a:cubicBezTo>
                  <a:cubicBezTo>
                    <a:pt x="22" y="601"/>
                    <a:pt x="38" y="543"/>
                    <a:pt x="50" y="473"/>
                  </a:cubicBezTo>
                  <a:cubicBezTo>
                    <a:pt x="62" y="401"/>
                    <a:pt x="73" y="322"/>
                    <a:pt x="90" y="251"/>
                  </a:cubicBezTo>
                  <a:cubicBezTo>
                    <a:pt x="100" y="209"/>
                    <a:pt x="120" y="169"/>
                    <a:pt x="140" y="130"/>
                  </a:cubicBezTo>
                  <a:cubicBezTo>
                    <a:pt x="153" y="103"/>
                    <a:pt x="167" y="77"/>
                    <a:pt x="189" y="57"/>
                  </a:cubicBezTo>
                  <a:cubicBezTo>
                    <a:pt x="257" y="0"/>
                    <a:pt x="333" y="57"/>
                    <a:pt x="384" y="106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29" name="î$ḻíḍê"/>
            <p:cNvSpPr/>
            <p:nvPr/>
          </p:nvSpPr>
          <p:spPr bwMode="auto">
            <a:xfrm>
              <a:off x="4076701" y="1676401"/>
              <a:ext cx="373063" cy="582613"/>
            </a:xfrm>
            <a:custGeom>
              <a:avLst/>
              <a:gdLst>
                <a:gd name="T0" fmla="*/ 29 w 232"/>
                <a:gd name="T1" fmla="*/ 211 h 363"/>
                <a:gd name="T2" fmla="*/ 68 w 232"/>
                <a:gd name="T3" fmla="*/ 269 h 363"/>
                <a:gd name="T4" fmla="*/ 88 w 232"/>
                <a:gd name="T5" fmla="*/ 327 h 363"/>
                <a:gd name="T6" fmla="*/ 115 w 232"/>
                <a:gd name="T7" fmla="*/ 358 h 363"/>
                <a:gd name="T8" fmla="*/ 149 w 232"/>
                <a:gd name="T9" fmla="*/ 312 h 363"/>
                <a:gd name="T10" fmla="*/ 192 w 232"/>
                <a:gd name="T11" fmla="*/ 245 h 363"/>
                <a:gd name="T12" fmla="*/ 137 w 232"/>
                <a:gd name="T13" fmla="*/ 29 h 363"/>
                <a:gd name="T14" fmla="*/ 29 w 232"/>
                <a:gd name="T15" fmla="*/ 21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363">
                  <a:moveTo>
                    <a:pt x="29" y="211"/>
                  </a:moveTo>
                  <a:cubicBezTo>
                    <a:pt x="39" y="232"/>
                    <a:pt x="55" y="250"/>
                    <a:pt x="68" y="269"/>
                  </a:cubicBezTo>
                  <a:cubicBezTo>
                    <a:pt x="80" y="288"/>
                    <a:pt x="85" y="305"/>
                    <a:pt x="88" y="327"/>
                  </a:cubicBezTo>
                  <a:cubicBezTo>
                    <a:pt x="91" y="343"/>
                    <a:pt x="96" y="355"/>
                    <a:pt x="115" y="358"/>
                  </a:cubicBezTo>
                  <a:cubicBezTo>
                    <a:pt x="151" y="363"/>
                    <a:pt x="141" y="333"/>
                    <a:pt x="149" y="312"/>
                  </a:cubicBezTo>
                  <a:cubicBezTo>
                    <a:pt x="158" y="287"/>
                    <a:pt x="178" y="267"/>
                    <a:pt x="192" y="245"/>
                  </a:cubicBezTo>
                  <a:cubicBezTo>
                    <a:pt x="232" y="182"/>
                    <a:pt x="221" y="56"/>
                    <a:pt x="137" y="29"/>
                  </a:cubicBezTo>
                  <a:cubicBezTo>
                    <a:pt x="46" y="0"/>
                    <a:pt x="0" y="146"/>
                    <a:pt x="29" y="211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30" name="íṥḷídê"/>
            <p:cNvSpPr/>
            <p:nvPr/>
          </p:nvSpPr>
          <p:spPr bwMode="auto">
            <a:xfrm>
              <a:off x="4264026" y="1757363"/>
              <a:ext cx="234950" cy="333375"/>
            </a:xfrm>
            <a:custGeom>
              <a:avLst/>
              <a:gdLst>
                <a:gd name="T0" fmla="*/ 59 w 147"/>
                <a:gd name="T1" fmla="*/ 99 h 208"/>
                <a:gd name="T2" fmla="*/ 88 w 147"/>
                <a:gd name="T3" fmla="*/ 107 h 208"/>
                <a:gd name="T4" fmla="*/ 85 w 147"/>
                <a:gd name="T5" fmla="*/ 131 h 208"/>
                <a:gd name="T6" fmla="*/ 58 w 147"/>
                <a:gd name="T7" fmla="*/ 130 h 208"/>
                <a:gd name="T8" fmla="*/ 60 w 147"/>
                <a:gd name="T9" fmla="*/ 145 h 208"/>
                <a:gd name="T10" fmla="*/ 68 w 147"/>
                <a:gd name="T11" fmla="*/ 204 h 208"/>
                <a:gd name="T12" fmla="*/ 81 w 147"/>
                <a:gd name="T13" fmla="*/ 200 h 208"/>
                <a:gd name="T14" fmla="*/ 119 w 147"/>
                <a:gd name="T15" fmla="*/ 138 h 208"/>
                <a:gd name="T16" fmla="*/ 133 w 147"/>
                <a:gd name="T17" fmla="*/ 152 h 208"/>
                <a:gd name="T18" fmla="*/ 134 w 147"/>
                <a:gd name="T19" fmla="*/ 125 h 208"/>
                <a:gd name="T20" fmla="*/ 124 w 147"/>
                <a:gd name="T21" fmla="*/ 29 h 208"/>
                <a:gd name="T22" fmla="*/ 76 w 147"/>
                <a:gd name="T23" fmla="*/ 3 h 208"/>
                <a:gd name="T24" fmla="*/ 20 w 147"/>
                <a:gd name="T25" fmla="*/ 1 h 208"/>
                <a:gd name="T26" fmla="*/ 0 w 147"/>
                <a:gd name="T27" fmla="*/ 11 h 208"/>
                <a:gd name="T28" fmla="*/ 44 w 147"/>
                <a:gd name="T29" fmla="*/ 48 h 208"/>
                <a:gd name="T30" fmla="*/ 59 w 147"/>
                <a:gd name="T31" fmla="*/ 9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208">
                  <a:moveTo>
                    <a:pt x="59" y="99"/>
                  </a:moveTo>
                  <a:cubicBezTo>
                    <a:pt x="69" y="100"/>
                    <a:pt x="80" y="100"/>
                    <a:pt x="88" y="107"/>
                  </a:cubicBezTo>
                  <a:cubicBezTo>
                    <a:pt x="96" y="114"/>
                    <a:pt x="95" y="129"/>
                    <a:pt x="85" y="131"/>
                  </a:cubicBezTo>
                  <a:cubicBezTo>
                    <a:pt x="76" y="133"/>
                    <a:pt x="64" y="123"/>
                    <a:pt x="58" y="130"/>
                  </a:cubicBezTo>
                  <a:cubicBezTo>
                    <a:pt x="55" y="134"/>
                    <a:pt x="58" y="140"/>
                    <a:pt x="60" y="145"/>
                  </a:cubicBezTo>
                  <a:cubicBezTo>
                    <a:pt x="70" y="163"/>
                    <a:pt x="73" y="185"/>
                    <a:pt x="68" y="204"/>
                  </a:cubicBezTo>
                  <a:cubicBezTo>
                    <a:pt x="72" y="208"/>
                    <a:pt x="78" y="204"/>
                    <a:pt x="81" y="200"/>
                  </a:cubicBezTo>
                  <a:cubicBezTo>
                    <a:pt x="98" y="182"/>
                    <a:pt x="110" y="161"/>
                    <a:pt x="119" y="138"/>
                  </a:cubicBezTo>
                  <a:cubicBezTo>
                    <a:pt x="122" y="144"/>
                    <a:pt x="127" y="148"/>
                    <a:pt x="133" y="152"/>
                  </a:cubicBezTo>
                  <a:cubicBezTo>
                    <a:pt x="129" y="143"/>
                    <a:pt x="132" y="134"/>
                    <a:pt x="134" y="125"/>
                  </a:cubicBezTo>
                  <a:cubicBezTo>
                    <a:pt x="141" y="93"/>
                    <a:pt x="147" y="55"/>
                    <a:pt x="124" y="29"/>
                  </a:cubicBezTo>
                  <a:cubicBezTo>
                    <a:pt x="112" y="15"/>
                    <a:pt x="94" y="7"/>
                    <a:pt x="76" y="3"/>
                  </a:cubicBezTo>
                  <a:cubicBezTo>
                    <a:pt x="57" y="0"/>
                    <a:pt x="38" y="1"/>
                    <a:pt x="20" y="1"/>
                  </a:cubicBezTo>
                  <a:cubicBezTo>
                    <a:pt x="12" y="2"/>
                    <a:pt x="2" y="4"/>
                    <a:pt x="0" y="11"/>
                  </a:cubicBezTo>
                  <a:cubicBezTo>
                    <a:pt x="18" y="18"/>
                    <a:pt x="36" y="31"/>
                    <a:pt x="44" y="48"/>
                  </a:cubicBezTo>
                  <a:cubicBezTo>
                    <a:pt x="47" y="53"/>
                    <a:pt x="58" y="99"/>
                    <a:pt x="59" y="99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31" name="íşľïḋè"/>
            <p:cNvSpPr/>
            <p:nvPr/>
          </p:nvSpPr>
          <p:spPr bwMode="auto">
            <a:xfrm>
              <a:off x="4127501" y="1641476"/>
              <a:ext cx="546100" cy="309563"/>
            </a:xfrm>
            <a:custGeom>
              <a:avLst/>
              <a:gdLst>
                <a:gd name="T0" fmla="*/ 107 w 341"/>
                <a:gd name="T1" fmla="*/ 94 h 193"/>
                <a:gd name="T2" fmla="*/ 109 w 341"/>
                <a:gd name="T3" fmla="*/ 95 h 193"/>
                <a:gd name="T4" fmla="*/ 134 w 341"/>
                <a:gd name="T5" fmla="*/ 111 h 193"/>
                <a:gd name="T6" fmla="*/ 176 w 341"/>
                <a:gd name="T7" fmla="*/ 113 h 193"/>
                <a:gd name="T8" fmla="*/ 212 w 341"/>
                <a:gd name="T9" fmla="*/ 147 h 193"/>
                <a:gd name="T10" fmla="*/ 276 w 341"/>
                <a:gd name="T11" fmla="*/ 185 h 193"/>
                <a:gd name="T12" fmla="*/ 314 w 341"/>
                <a:gd name="T13" fmla="*/ 192 h 193"/>
                <a:gd name="T14" fmla="*/ 334 w 341"/>
                <a:gd name="T15" fmla="*/ 192 h 193"/>
                <a:gd name="T16" fmla="*/ 333 w 341"/>
                <a:gd name="T17" fmla="*/ 183 h 193"/>
                <a:gd name="T18" fmla="*/ 301 w 341"/>
                <a:gd name="T19" fmla="*/ 116 h 193"/>
                <a:gd name="T20" fmla="*/ 302 w 341"/>
                <a:gd name="T21" fmla="*/ 60 h 193"/>
                <a:gd name="T22" fmla="*/ 274 w 341"/>
                <a:gd name="T23" fmla="*/ 32 h 193"/>
                <a:gd name="T24" fmla="*/ 233 w 341"/>
                <a:gd name="T25" fmla="*/ 22 h 193"/>
                <a:gd name="T26" fmla="*/ 192 w 341"/>
                <a:gd name="T27" fmla="*/ 4 h 193"/>
                <a:gd name="T28" fmla="*/ 144 w 341"/>
                <a:gd name="T29" fmla="*/ 11 h 193"/>
                <a:gd name="T30" fmla="*/ 104 w 341"/>
                <a:gd name="T31" fmla="*/ 10 h 193"/>
                <a:gd name="T32" fmla="*/ 69 w 341"/>
                <a:gd name="T33" fmla="*/ 3 h 193"/>
                <a:gd name="T34" fmla="*/ 24 w 341"/>
                <a:gd name="T35" fmla="*/ 28 h 193"/>
                <a:gd name="T36" fmla="*/ 5 w 341"/>
                <a:gd name="T37" fmla="*/ 110 h 193"/>
                <a:gd name="T38" fmla="*/ 21 w 341"/>
                <a:gd name="T39" fmla="*/ 88 h 193"/>
                <a:gd name="T40" fmla="*/ 44 w 341"/>
                <a:gd name="T41" fmla="*/ 74 h 193"/>
                <a:gd name="T42" fmla="*/ 107 w 341"/>
                <a:gd name="T43" fmla="*/ 9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1" h="193">
                  <a:moveTo>
                    <a:pt x="107" y="94"/>
                  </a:moveTo>
                  <a:cubicBezTo>
                    <a:pt x="107" y="94"/>
                    <a:pt x="108" y="95"/>
                    <a:pt x="109" y="95"/>
                  </a:cubicBezTo>
                  <a:cubicBezTo>
                    <a:pt x="117" y="101"/>
                    <a:pt x="124" y="109"/>
                    <a:pt x="134" y="111"/>
                  </a:cubicBezTo>
                  <a:cubicBezTo>
                    <a:pt x="147" y="115"/>
                    <a:pt x="162" y="108"/>
                    <a:pt x="176" y="113"/>
                  </a:cubicBezTo>
                  <a:cubicBezTo>
                    <a:pt x="191" y="118"/>
                    <a:pt x="201" y="136"/>
                    <a:pt x="212" y="147"/>
                  </a:cubicBezTo>
                  <a:cubicBezTo>
                    <a:pt x="230" y="165"/>
                    <a:pt x="252" y="178"/>
                    <a:pt x="276" y="185"/>
                  </a:cubicBezTo>
                  <a:cubicBezTo>
                    <a:pt x="289" y="189"/>
                    <a:pt x="301" y="191"/>
                    <a:pt x="314" y="192"/>
                  </a:cubicBezTo>
                  <a:cubicBezTo>
                    <a:pt x="320" y="192"/>
                    <a:pt x="328" y="193"/>
                    <a:pt x="334" y="192"/>
                  </a:cubicBezTo>
                  <a:cubicBezTo>
                    <a:pt x="341" y="190"/>
                    <a:pt x="341" y="186"/>
                    <a:pt x="333" y="183"/>
                  </a:cubicBezTo>
                  <a:cubicBezTo>
                    <a:pt x="307" y="175"/>
                    <a:pt x="299" y="140"/>
                    <a:pt x="301" y="116"/>
                  </a:cubicBezTo>
                  <a:cubicBezTo>
                    <a:pt x="303" y="97"/>
                    <a:pt x="309" y="78"/>
                    <a:pt x="302" y="60"/>
                  </a:cubicBezTo>
                  <a:cubicBezTo>
                    <a:pt x="297" y="47"/>
                    <a:pt x="285" y="40"/>
                    <a:pt x="274" y="32"/>
                  </a:cubicBezTo>
                  <a:cubicBezTo>
                    <a:pt x="261" y="24"/>
                    <a:pt x="248" y="26"/>
                    <a:pt x="233" y="22"/>
                  </a:cubicBezTo>
                  <a:cubicBezTo>
                    <a:pt x="219" y="18"/>
                    <a:pt x="207" y="6"/>
                    <a:pt x="192" y="4"/>
                  </a:cubicBezTo>
                  <a:cubicBezTo>
                    <a:pt x="176" y="0"/>
                    <a:pt x="160" y="7"/>
                    <a:pt x="144" y="11"/>
                  </a:cubicBezTo>
                  <a:cubicBezTo>
                    <a:pt x="131" y="13"/>
                    <a:pt x="117" y="13"/>
                    <a:pt x="104" y="10"/>
                  </a:cubicBezTo>
                  <a:cubicBezTo>
                    <a:pt x="92" y="7"/>
                    <a:pt x="81" y="3"/>
                    <a:pt x="69" y="3"/>
                  </a:cubicBezTo>
                  <a:cubicBezTo>
                    <a:pt x="51" y="3"/>
                    <a:pt x="35" y="14"/>
                    <a:pt x="24" y="28"/>
                  </a:cubicBezTo>
                  <a:cubicBezTo>
                    <a:pt x="10" y="49"/>
                    <a:pt x="0" y="84"/>
                    <a:pt x="5" y="110"/>
                  </a:cubicBezTo>
                  <a:cubicBezTo>
                    <a:pt x="4" y="106"/>
                    <a:pt x="18" y="91"/>
                    <a:pt x="21" y="88"/>
                  </a:cubicBezTo>
                  <a:cubicBezTo>
                    <a:pt x="27" y="81"/>
                    <a:pt x="35" y="75"/>
                    <a:pt x="44" y="74"/>
                  </a:cubicBezTo>
                  <a:cubicBezTo>
                    <a:pt x="65" y="71"/>
                    <a:pt x="90" y="82"/>
                    <a:pt x="107" y="94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32" name="ïṡľîḑê"/>
            <p:cNvSpPr/>
            <p:nvPr/>
          </p:nvSpPr>
          <p:spPr bwMode="auto">
            <a:xfrm>
              <a:off x="3178176" y="3090863"/>
              <a:ext cx="68263" cy="239713"/>
            </a:xfrm>
            <a:custGeom>
              <a:avLst/>
              <a:gdLst>
                <a:gd name="T0" fmla="*/ 0 w 42"/>
                <a:gd name="T1" fmla="*/ 14 h 150"/>
                <a:gd name="T2" fmla="*/ 6 w 42"/>
                <a:gd name="T3" fmla="*/ 150 h 150"/>
                <a:gd name="T4" fmla="*/ 42 w 42"/>
                <a:gd name="T5" fmla="*/ 150 h 150"/>
                <a:gd name="T6" fmla="*/ 30 w 42"/>
                <a:gd name="T7" fmla="*/ 0 h 150"/>
                <a:gd name="T8" fmla="*/ 0 w 42"/>
                <a:gd name="T9" fmla="*/ 1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0">
                  <a:moveTo>
                    <a:pt x="0" y="14"/>
                  </a:moveTo>
                  <a:cubicBezTo>
                    <a:pt x="0" y="14"/>
                    <a:pt x="19" y="108"/>
                    <a:pt x="6" y="150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4"/>
                    <a:pt x="0" y="14"/>
                    <a:pt x="0" y="14"/>
                  </a:cubicBezTo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33" name="íṡľíḋê"/>
            <p:cNvSpPr/>
            <p:nvPr/>
          </p:nvSpPr>
          <p:spPr bwMode="auto">
            <a:xfrm>
              <a:off x="3192463" y="3303588"/>
              <a:ext cx="53975" cy="11113"/>
            </a:xfrm>
            <a:custGeom>
              <a:avLst/>
              <a:gdLst>
                <a:gd name="T0" fmla="*/ 32 w 34"/>
                <a:gd name="T1" fmla="*/ 1 h 7"/>
                <a:gd name="T2" fmla="*/ 2 w 34"/>
                <a:gd name="T3" fmla="*/ 4 h 7"/>
                <a:gd name="T4" fmla="*/ 2 w 34"/>
                <a:gd name="T5" fmla="*/ 7 h 7"/>
                <a:gd name="T6" fmla="*/ 32 w 34"/>
                <a:gd name="T7" fmla="*/ 3 h 7"/>
                <a:gd name="T8" fmla="*/ 32 w 34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">
                  <a:moveTo>
                    <a:pt x="32" y="1"/>
                  </a:moveTo>
                  <a:cubicBezTo>
                    <a:pt x="22" y="2"/>
                    <a:pt x="12" y="3"/>
                    <a:pt x="2" y="4"/>
                  </a:cubicBezTo>
                  <a:cubicBezTo>
                    <a:pt x="0" y="4"/>
                    <a:pt x="1" y="7"/>
                    <a:pt x="2" y="7"/>
                  </a:cubicBezTo>
                  <a:cubicBezTo>
                    <a:pt x="12" y="6"/>
                    <a:pt x="22" y="5"/>
                    <a:pt x="32" y="3"/>
                  </a:cubicBezTo>
                  <a:cubicBezTo>
                    <a:pt x="34" y="3"/>
                    <a:pt x="34" y="0"/>
                    <a:pt x="32" y="1"/>
                  </a:cubicBezTo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34" name="i$ḻîḋe"/>
            <p:cNvSpPr/>
            <p:nvPr/>
          </p:nvSpPr>
          <p:spPr bwMode="auto">
            <a:xfrm>
              <a:off x="3195638" y="3281363"/>
              <a:ext cx="47625" cy="11113"/>
            </a:xfrm>
            <a:custGeom>
              <a:avLst/>
              <a:gdLst>
                <a:gd name="T0" fmla="*/ 28 w 30"/>
                <a:gd name="T1" fmla="*/ 1 h 7"/>
                <a:gd name="T2" fmla="*/ 2 w 30"/>
                <a:gd name="T3" fmla="*/ 4 h 7"/>
                <a:gd name="T4" fmla="*/ 2 w 30"/>
                <a:gd name="T5" fmla="*/ 7 h 7"/>
                <a:gd name="T6" fmla="*/ 29 w 30"/>
                <a:gd name="T7" fmla="*/ 3 h 7"/>
                <a:gd name="T8" fmla="*/ 28 w 3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">
                  <a:moveTo>
                    <a:pt x="28" y="1"/>
                  </a:moveTo>
                  <a:cubicBezTo>
                    <a:pt x="20" y="2"/>
                    <a:pt x="11" y="3"/>
                    <a:pt x="2" y="4"/>
                  </a:cubicBezTo>
                  <a:cubicBezTo>
                    <a:pt x="0" y="5"/>
                    <a:pt x="0" y="7"/>
                    <a:pt x="2" y="7"/>
                  </a:cubicBezTo>
                  <a:cubicBezTo>
                    <a:pt x="11" y="6"/>
                    <a:pt x="20" y="5"/>
                    <a:pt x="29" y="3"/>
                  </a:cubicBezTo>
                  <a:cubicBezTo>
                    <a:pt x="30" y="3"/>
                    <a:pt x="30" y="0"/>
                    <a:pt x="28" y="1"/>
                  </a:cubicBezTo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35" name="iṡlîḋé"/>
            <p:cNvSpPr/>
            <p:nvPr/>
          </p:nvSpPr>
          <p:spPr bwMode="auto">
            <a:xfrm>
              <a:off x="3195638" y="3262313"/>
              <a:ext cx="46038" cy="9525"/>
            </a:xfrm>
            <a:custGeom>
              <a:avLst/>
              <a:gdLst>
                <a:gd name="T0" fmla="*/ 27 w 29"/>
                <a:gd name="T1" fmla="*/ 0 h 6"/>
                <a:gd name="T2" fmla="*/ 1 w 29"/>
                <a:gd name="T3" fmla="*/ 3 h 6"/>
                <a:gd name="T4" fmla="*/ 2 w 29"/>
                <a:gd name="T5" fmla="*/ 6 h 6"/>
                <a:gd name="T6" fmla="*/ 27 w 29"/>
                <a:gd name="T7" fmla="*/ 3 h 6"/>
                <a:gd name="T8" fmla="*/ 27 w 2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">
                  <a:moveTo>
                    <a:pt x="27" y="0"/>
                  </a:moveTo>
                  <a:cubicBezTo>
                    <a:pt x="20" y="2"/>
                    <a:pt x="16" y="4"/>
                    <a:pt x="1" y="3"/>
                  </a:cubicBezTo>
                  <a:cubicBezTo>
                    <a:pt x="0" y="3"/>
                    <a:pt x="0" y="6"/>
                    <a:pt x="2" y="6"/>
                  </a:cubicBezTo>
                  <a:cubicBezTo>
                    <a:pt x="10" y="6"/>
                    <a:pt x="19" y="5"/>
                    <a:pt x="27" y="3"/>
                  </a:cubicBezTo>
                  <a:cubicBezTo>
                    <a:pt x="29" y="3"/>
                    <a:pt x="29" y="0"/>
                    <a:pt x="27" y="0"/>
                  </a:cubicBezTo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36" name="ís1ïḋé"/>
            <p:cNvSpPr/>
            <p:nvPr/>
          </p:nvSpPr>
          <p:spPr bwMode="auto">
            <a:xfrm>
              <a:off x="3195638" y="3235326"/>
              <a:ext cx="47625" cy="12700"/>
            </a:xfrm>
            <a:custGeom>
              <a:avLst/>
              <a:gdLst>
                <a:gd name="T0" fmla="*/ 28 w 30"/>
                <a:gd name="T1" fmla="*/ 0 h 8"/>
                <a:gd name="T2" fmla="*/ 1 w 30"/>
                <a:gd name="T3" fmla="*/ 5 h 8"/>
                <a:gd name="T4" fmla="*/ 2 w 30"/>
                <a:gd name="T5" fmla="*/ 8 h 8"/>
                <a:gd name="T6" fmla="*/ 28 w 30"/>
                <a:gd name="T7" fmla="*/ 3 h 8"/>
                <a:gd name="T8" fmla="*/ 28 w 3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8" y="0"/>
                  </a:moveTo>
                  <a:cubicBezTo>
                    <a:pt x="19" y="2"/>
                    <a:pt x="10" y="4"/>
                    <a:pt x="1" y="5"/>
                  </a:cubicBezTo>
                  <a:cubicBezTo>
                    <a:pt x="0" y="5"/>
                    <a:pt x="0" y="8"/>
                    <a:pt x="2" y="8"/>
                  </a:cubicBezTo>
                  <a:cubicBezTo>
                    <a:pt x="11" y="7"/>
                    <a:pt x="19" y="5"/>
                    <a:pt x="28" y="3"/>
                  </a:cubicBezTo>
                  <a:cubicBezTo>
                    <a:pt x="30" y="3"/>
                    <a:pt x="29" y="0"/>
                    <a:pt x="28" y="0"/>
                  </a:cubicBezTo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37" name="îŝḷïḑé"/>
            <p:cNvSpPr/>
            <p:nvPr/>
          </p:nvSpPr>
          <p:spPr bwMode="auto">
            <a:xfrm>
              <a:off x="3192463" y="3211513"/>
              <a:ext cx="46038" cy="9525"/>
            </a:xfrm>
            <a:custGeom>
              <a:avLst/>
              <a:gdLst>
                <a:gd name="T0" fmla="*/ 27 w 29"/>
                <a:gd name="T1" fmla="*/ 0 h 6"/>
                <a:gd name="T2" fmla="*/ 2 w 29"/>
                <a:gd name="T3" fmla="*/ 3 h 6"/>
                <a:gd name="T4" fmla="*/ 2 w 29"/>
                <a:gd name="T5" fmla="*/ 6 h 6"/>
                <a:gd name="T6" fmla="*/ 28 w 29"/>
                <a:gd name="T7" fmla="*/ 3 h 6"/>
                <a:gd name="T8" fmla="*/ 27 w 2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">
                  <a:moveTo>
                    <a:pt x="27" y="0"/>
                  </a:moveTo>
                  <a:cubicBezTo>
                    <a:pt x="19" y="1"/>
                    <a:pt x="10" y="3"/>
                    <a:pt x="2" y="3"/>
                  </a:cubicBezTo>
                  <a:cubicBezTo>
                    <a:pt x="0" y="3"/>
                    <a:pt x="0" y="6"/>
                    <a:pt x="2" y="6"/>
                  </a:cubicBezTo>
                  <a:cubicBezTo>
                    <a:pt x="10" y="5"/>
                    <a:pt x="19" y="4"/>
                    <a:pt x="28" y="3"/>
                  </a:cubicBezTo>
                  <a:cubicBezTo>
                    <a:pt x="29" y="3"/>
                    <a:pt x="29" y="0"/>
                    <a:pt x="27" y="0"/>
                  </a:cubicBezTo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38" name="îşļidê"/>
            <p:cNvSpPr/>
            <p:nvPr/>
          </p:nvSpPr>
          <p:spPr bwMode="auto">
            <a:xfrm>
              <a:off x="3189288" y="3187701"/>
              <a:ext cx="46038" cy="11113"/>
            </a:xfrm>
            <a:custGeom>
              <a:avLst/>
              <a:gdLst>
                <a:gd name="T0" fmla="*/ 27 w 29"/>
                <a:gd name="T1" fmla="*/ 0 h 7"/>
                <a:gd name="T2" fmla="*/ 2 w 29"/>
                <a:gd name="T3" fmla="*/ 4 h 7"/>
                <a:gd name="T4" fmla="*/ 2 w 29"/>
                <a:gd name="T5" fmla="*/ 6 h 7"/>
                <a:gd name="T6" fmla="*/ 27 w 29"/>
                <a:gd name="T7" fmla="*/ 3 h 7"/>
                <a:gd name="T8" fmla="*/ 27 w 2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">
                  <a:moveTo>
                    <a:pt x="27" y="0"/>
                  </a:moveTo>
                  <a:cubicBezTo>
                    <a:pt x="19" y="2"/>
                    <a:pt x="10" y="3"/>
                    <a:pt x="2" y="4"/>
                  </a:cubicBezTo>
                  <a:cubicBezTo>
                    <a:pt x="0" y="4"/>
                    <a:pt x="1" y="7"/>
                    <a:pt x="2" y="6"/>
                  </a:cubicBezTo>
                  <a:cubicBezTo>
                    <a:pt x="11" y="6"/>
                    <a:pt x="19" y="4"/>
                    <a:pt x="27" y="3"/>
                  </a:cubicBezTo>
                  <a:cubicBezTo>
                    <a:pt x="29" y="2"/>
                    <a:pt x="28" y="0"/>
                    <a:pt x="27" y="0"/>
                  </a:cubicBezTo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39" name="îSlïḍê"/>
            <p:cNvSpPr/>
            <p:nvPr/>
          </p:nvSpPr>
          <p:spPr bwMode="auto">
            <a:xfrm>
              <a:off x="3184526" y="3157538"/>
              <a:ext cx="47625" cy="12700"/>
            </a:xfrm>
            <a:custGeom>
              <a:avLst/>
              <a:gdLst>
                <a:gd name="T0" fmla="*/ 28 w 29"/>
                <a:gd name="T1" fmla="*/ 1 h 8"/>
                <a:gd name="T2" fmla="*/ 1 w 29"/>
                <a:gd name="T3" fmla="*/ 5 h 8"/>
                <a:gd name="T4" fmla="*/ 0 w 29"/>
                <a:gd name="T5" fmla="*/ 6 h 8"/>
                <a:gd name="T6" fmla="*/ 0 w 29"/>
                <a:gd name="T7" fmla="*/ 6 h 8"/>
                <a:gd name="T8" fmla="*/ 1 w 29"/>
                <a:gd name="T9" fmla="*/ 8 h 8"/>
                <a:gd name="T10" fmla="*/ 1 w 29"/>
                <a:gd name="T11" fmla="*/ 8 h 8"/>
                <a:gd name="T12" fmla="*/ 28 w 29"/>
                <a:gd name="T13" fmla="*/ 3 h 8"/>
                <a:gd name="T14" fmla="*/ 28 w 29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8">
                  <a:moveTo>
                    <a:pt x="28" y="1"/>
                  </a:moveTo>
                  <a:cubicBezTo>
                    <a:pt x="19" y="3"/>
                    <a:pt x="10" y="4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0" y="7"/>
                    <a:pt x="19" y="5"/>
                    <a:pt x="28" y="3"/>
                  </a:cubicBezTo>
                  <a:cubicBezTo>
                    <a:pt x="29" y="3"/>
                    <a:pt x="29" y="0"/>
                    <a:pt x="28" y="1"/>
                  </a:cubicBezTo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40" name="ïšļiḓê"/>
            <p:cNvSpPr/>
            <p:nvPr/>
          </p:nvSpPr>
          <p:spPr bwMode="auto">
            <a:xfrm>
              <a:off x="3182938" y="3130551"/>
              <a:ext cx="49213" cy="11113"/>
            </a:xfrm>
            <a:custGeom>
              <a:avLst/>
              <a:gdLst>
                <a:gd name="T0" fmla="*/ 28 w 30"/>
                <a:gd name="T1" fmla="*/ 1 h 7"/>
                <a:gd name="T2" fmla="*/ 2 w 30"/>
                <a:gd name="T3" fmla="*/ 4 h 7"/>
                <a:gd name="T4" fmla="*/ 2 w 30"/>
                <a:gd name="T5" fmla="*/ 7 h 7"/>
                <a:gd name="T6" fmla="*/ 28 w 30"/>
                <a:gd name="T7" fmla="*/ 3 h 7"/>
                <a:gd name="T8" fmla="*/ 28 w 3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">
                  <a:moveTo>
                    <a:pt x="28" y="1"/>
                  </a:moveTo>
                  <a:cubicBezTo>
                    <a:pt x="19" y="2"/>
                    <a:pt x="10" y="3"/>
                    <a:pt x="2" y="4"/>
                  </a:cubicBezTo>
                  <a:cubicBezTo>
                    <a:pt x="0" y="5"/>
                    <a:pt x="0" y="7"/>
                    <a:pt x="2" y="7"/>
                  </a:cubicBezTo>
                  <a:cubicBezTo>
                    <a:pt x="11" y="6"/>
                    <a:pt x="19" y="5"/>
                    <a:pt x="28" y="3"/>
                  </a:cubicBezTo>
                  <a:cubicBezTo>
                    <a:pt x="30" y="3"/>
                    <a:pt x="30" y="0"/>
                    <a:pt x="28" y="1"/>
                  </a:cubicBezTo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41" name="ï$1ïḋè"/>
            <p:cNvSpPr/>
            <p:nvPr/>
          </p:nvSpPr>
          <p:spPr bwMode="auto">
            <a:xfrm>
              <a:off x="3146426" y="3384551"/>
              <a:ext cx="1041400" cy="260350"/>
            </a:xfrm>
            <a:custGeom>
              <a:avLst/>
              <a:gdLst>
                <a:gd name="T0" fmla="*/ 648 w 649"/>
                <a:gd name="T1" fmla="*/ 110 h 163"/>
                <a:gd name="T2" fmla="*/ 11 w 649"/>
                <a:gd name="T3" fmla="*/ 163 h 163"/>
                <a:gd name="T4" fmla="*/ 9 w 649"/>
                <a:gd name="T5" fmla="*/ 162 h 163"/>
                <a:gd name="T6" fmla="*/ 0 w 649"/>
                <a:gd name="T7" fmla="*/ 55 h 163"/>
                <a:gd name="T8" fmla="*/ 2 w 649"/>
                <a:gd name="T9" fmla="*/ 54 h 163"/>
                <a:gd name="T10" fmla="*/ 639 w 649"/>
                <a:gd name="T11" fmla="*/ 0 h 163"/>
                <a:gd name="T12" fmla="*/ 640 w 649"/>
                <a:gd name="T13" fmla="*/ 2 h 163"/>
                <a:gd name="T14" fmla="*/ 649 w 649"/>
                <a:gd name="T15" fmla="*/ 108 h 163"/>
                <a:gd name="T16" fmla="*/ 648 w 649"/>
                <a:gd name="T17" fmla="*/ 11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163">
                  <a:moveTo>
                    <a:pt x="648" y="110"/>
                  </a:move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9" y="163"/>
                    <a:pt x="9" y="16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1" y="54"/>
                    <a:pt x="2" y="54"/>
                  </a:cubicBezTo>
                  <a:cubicBezTo>
                    <a:pt x="639" y="0"/>
                    <a:pt x="639" y="0"/>
                    <a:pt x="639" y="0"/>
                  </a:cubicBezTo>
                  <a:cubicBezTo>
                    <a:pt x="640" y="0"/>
                    <a:pt x="640" y="1"/>
                    <a:pt x="640" y="2"/>
                  </a:cubicBezTo>
                  <a:cubicBezTo>
                    <a:pt x="649" y="108"/>
                    <a:pt x="649" y="108"/>
                    <a:pt x="649" y="108"/>
                  </a:cubicBezTo>
                  <a:cubicBezTo>
                    <a:pt x="649" y="109"/>
                    <a:pt x="649" y="110"/>
                    <a:pt x="648" y="110"/>
                  </a:cubicBezTo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42" name="îṩlîḓé"/>
            <p:cNvSpPr/>
            <p:nvPr/>
          </p:nvSpPr>
          <p:spPr bwMode="auto">
            <a:xfrm>
              <a:off x="3222626" y="3454401"/>
              <a:ext cx="122238" cy="184150"/>
            </a:xfrm>
            <a:custGeom>
              <a:avLst/>
              <a:gdLst>
                <a:gd name="T0" fmla="*/ 77 w 77"/>
                <a:gd name="T1" fmla="*/ 111 h 116"/>
                <a:gd name="T2" fmla="*/ 9 w 77"/>
                <a:gd name="T3" fmla="*/ 116 h 116"/>
                <a:gd name="T4" fmla="*/ 0 w 77"/>
                <a:gd name="T5" fmla="*/ 6 h 116"/>
                <a:gd name="T6" fmla="*/ 67 w 77"/>
                <a:gd name="T7" fmla="*/ 0 h 116"/>
                <a:gd name="T8" fmla="*/ 77 w 77"/>
                <a:gd name="T9" fmla="*/ 1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6">
                  <a:moveTo>
                    <a:pt x="77" y="111"/>
                  </a:moveTo>
                  <a:lnTo>
                    <a:pt x="9" y="116"/>
                  </a:lnTo>
                  <a:lnTo>
                    <a:pt x="0" y="6"/>
                  </a:lnTo>
                  <a:lnTo>
                    <a:pt x="67" y="0"/>
                  </a:lnTo>
                  <a:lnTo>
                    <a:pt x="77" y="1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43" name="isļíďè"/>
            <p:cNvSpPr/>
            <p:nvPr/>
          </p:nvSpPr>
          <p:spPr bwMode="auto">
            <a:xfrm>
              <a:off x="3354388" y="3451226"/>
              <a:ext cx="39688" cy="176213"/>
            </a:xfrm>
            <a:custGeom>
              <a:avLst/>
              <a:gdLst>
                <a:gd name="T0" fmla="*/ 25 w 25"/>
                <a:gd name="T1" fmla="*/ 110 h 111"/>
                <a:gd name="T2" fmla="*/ 10 w 25"/>
                <a:gd name="T3" fmla="*/ 111 h 111"/>
                <a:gd name="T4" fmla="*/ 0 w 25"/>
                <a:gd name="T5" fmla="*/ 1 h 111"/>
                <a:gd name="T6" fmla="*/ 15 w 25"/>
                <a:gd name="T7" fmla="*/ 0 h 111"/>
                <a:gd name="T8" fmla="*/ 25 w 25"/>
                <a:gd name="T9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1">
                  <a:moveTo>
                    <a:pt x="25" y="110"/>
                  </a:moveTo>
                  <a:lnTo>
                    <a:pt x="10" y="111"/>
                  </a:lnTo>
                  <a:lnTo>
                    <a:pt x="0" y="1"/>
                  </a:lnTo>
                  <a:lnTo>
                    <a:pt x="15" y="0"/>
                  </a:lnTo>
                  <a:lnTo>
                    <a:pt x="25" y="1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44" name="îSlíde"/>
            <p:cNvSpPr/>
            <p:nvPr/>
          </p:nvSpPr>
          <p:spPr bwMode="auto">
            <a:xfrm>
              <a:off x="3414713" y="3500438"/>
              <a:ext cx="61913" cy="66675"/>
            </a:xfrm>
            <a:custGeom>
              <a:avLst/>
              <a:gdLst>
                <a:gd name="T0" fmla="*/ 38 w 39"/>
                <a:gd name="T1" fmla="*/ 19 h 41"/>
                <a:gd name="T2" fmla="*/ 21 w 39"/>
                <a:gd name="T3" fmla="*/ 40 h 41"/>
                <a:gd name="T4" fmla="*/ 1 w 39"/>
                <a:gd name="T5" fmla="*/ 22 h 41"/>
                <a:gd name="T6" fmla="*/ 18 w 39"/>
                <a:gd name="T7" fmla="*/ 1 h 41"/>
                <a:gd name="T8" fmla="*/ 38 w 39"/>
                <a:gd name="T9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1">
                  <a:moveTo>
                    <a:pt x="38" y="19"/>
                  </a:moveTo>
                  <a:cubicBezTo>
                    <a:pt x="39" y="29"/>
                    <a:pt x="32" y="39"/>
                    <a:pt x="21" y="40"/>
                  </a:cubicBezTo>
                  <a:cubicBezTo>
                    <a:pt x="11" y="41"/>
                    <a:pt x="1" y="33"/>
                    <a:pt x="1" y="22"/>
                  </a:cubicBezTo>
                  <a:cubicBezTo>
                    <a:pt x="0" y="11"/>
                    <a:pt x="7" y="2"/>
                    <a:pt x="18" y="1"/>
                  </a:cubicBezTo>
                  <a:cubicBezTo>
                    <a:pt x="28" y="0"/>
                    <a:pt x="38" y="8"/>
                    <a:pt x="38" y="19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45" name="îṩḷiďè"/>
            <p:cNvSpPr/>
            <p:nvPr/>
          </p:nvSpPr>
          <p:spPr bwMode="auto">
            <a:xfrm>
              <a:off x="3143251" y="3244851"/>
              <a:ext cx="1039813" cy="227013"/>
            </a:xfrm>
            <a:custGeom>
              <a:avLst/>
              <a:gdLst>
                <a:gd name="T0" fmla="*/ 646 w 648"/>
                <a:gd name="T1" fmla="*/ 88 h 142"/>
                <a:gd name="T2" fmla="*/ 9 w 648"/>
                <a:gd name="T3" fmla="*/ 141 h 142"/>
                <a:gd name="T4" fmla="*/ 7 w 648"/>
                <a:gd name="T5" fmla="*/ 140 h 142"/>
                <a:gd name="T6" fmla="*/ 0 w 648"/>
                <a:gd name="T7" fmla="*/ 55 h 142"/>
                <a:gd name="T8" fmla="*/ 2 w 648"/>
                <a:gd name="T9" fmla="*/ 53 h 142"/>
                <a:gd name="T10" fmla="*/ 639 w 648"/>
                <a:gd name="T11" fmla="*/ 0 h 142"/>
                <a:gd name="T12" fmla="*/ 640 w 648"/>
                <a:gd name="T13" fmla="*/ 1 h 142"/>
                <a:gd name="T14" fmla="*/ 647 w 648"/>
                <a:gd name="T15" fmla="*/ 86 h 142"/>
                <a:gd name="T16" fmla="*/ 646 w 648"/>
                <a:gd name="T17" fmla="*/ 8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42">
                  <a:moveTo>
                    <a:pt x="646" y="88"/>
                  </a:moveTo>
                  <a:cubicBezTo>
                    <a:pt x="9" y="141"/>
                    <a:pt x="9" y="141"/>
                    <a:pt x="9" y="141"/>
                  </a:cubicBezTo>
                  <a:cubicBezTo>
                    <a:pt x="8" y="142"/>
                    <a:pt x="8" y="141"/>
                    <a:pt x="7" y="1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1" y="53"/>
                    <a:pt x="2" y="53"/>
                  </a:cubicBezTo>
                  <a:cubicBezTo>
                    <a:pt x="639" y="0"/>
                    <a:pt x="639" y="0"/>
                    <a:pt x="639" y="0"/>
                  </a:cubicBezTo>
                  <a:cubicBezTo>
                    <a:pt x="639" y="0"/>
                    <a:pt x="640" y="0"/>
                    <a:pt x="640" y="1"/>
                  </a:cubicBezTo>
                  <a:cubicBezTo>
                    <a:pt x="647" y="86"/>
                    <a:pt x="647" y="86"/>
                    <a:pt x="647" y="86"/>
                  </a:cubicBezTo>
                  <a:cubicBezTo>
                    <a:pt x="648" y="87"/>
                    <a:pt x="647" y="88"/>
                    <a:pt x="646" y="88"/>
                  </a:cubicBezTo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46" name="iṡḻïďè"/>
            <p:cNvSpPr/>
            <p:nvPr/>
          </p:nvSpPr>
          <p:spPr bwMode="auto">
            <a:xfrm>
              <a:off x="3278188" y="3360738"/>
              <a:ext cx="34925" cy="60325"/>
            </a:xfrm>
            <a:custGeom>
              <a:avLst/>
              <a:gdLst>
                <a:gd name="T0" fmla="*/ 0 w 22"/>
                <a:gd name="T1" fmla="*/ 0 h 38"/>
                <a:gd name="T2" fmla="*/ 3 w 22"/>
                <a:gd name="T3" fmla="*/ 38 h 38"/>
                <a:gd name="T4" fmla="*/ 22 w 22"/>
                <a:gd name="T5" fmla="*/ 19 h 38"/>
                <a:gd name="T6" fmla="*/ 0 w 22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8">
                  <a:moveTo>
                    <a:pt x="0" y="0"/>
                  </a:moveTo>
                  <a:lnTo>
                    <a:pt x="3" y="38"/>
                  </a:lnTo>
                  <a:lnTo>
                    <a:pt x="2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47" name="íşļíḍé"/>
            <p:cNvSpPr/>
            <p:nvPr/>
          </p:nvSpPr>
          <p:spPr bwMode="auto">
            <a:xfrm>
              <a:off x="3319463" y="3362326"/>
              <a:ext cx="28575" cy="49213"/>
            </a:xfrm>
            <a:custGeom>
              <a:avLst/>
              <a:gdLst>
                <a:gd name="T0" fmla="*/ 0 w 18"/>
                <a:gd name="T1" fmla="*/ 0 h 31"/>
                <a:gd name="T2" fmla="*/ 2 w 18"/>
                <a:gd name="T3" fmla="*/ 31 h 31"/>
                <a:gd name="T4" fmla="*/ 18 w 18"/>
                <a:gd name="T5" fmla="*/ 16 h 31"/>
                <a:gd name="T6" fmla="*/ 0 w 18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1">
                  <a:moveTo>
                    <a:pt x="0" y="0"/>
                  </a:moveTo>
                  <a:lnTo>
                    <a:pt x="2" y="31"/>
                  </a:lnTo>
                  <a:lnTo>
                    <a:pt x="1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48" name="ïşlîḑè"/>
            <p:cNvSpPr/>
            <p:nvPr/>
          </p:nvSpPr>
          <p:spPr bwMode="auto">
            <a:xfrm>
              <a:off x="3200401" y="3324226"/>
              <a:ext cx="15875" cy="142875"/>
            </a:xfrm>
            <a:custGeom>
              <a:avLst/>
              <a:gdLst>
                <a:gd name="T0" fmla="*/ 10 w 10"/>
                <a:gd name="T1" fmla="*/ 89 h 90"/>
                <a:gd name="T2" fmla="*/ 7 w 10"/>
                <a:gd name="T3" fmla="*/ 90 h 90"/>
                <a:gd name="T4" fmla="*/ 0 w 10"/>
                <a:gd name="T5" fmla="*/ 0 h 90"/>
                <a:gd name="T6" fmla="*/ 3 w 10"/>
                <a:gd name="T7" fmla="*/ 0 h 90"/>
                <a:gd name="T8" fmla="*/ 10 w 10"/>
                <a:gd name="T9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0">
                  <a:moveTo>
                    <a:pt x="10" y="89"/>
                  </a:moveTo>
                  <a:lnTo>
                    <a:pt x="7" y="9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89"/>
                  </a:ln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49" name="íṣ1íḑé"/>
            <p:cNvSpPr/>
            <p:nvPr/>
          </p:nvSpPr>
          <p:spPr bwMode="auto">
            <a:xfrm>
              <a:off x="3221038" y="3322638"/>
              <a:ext cx="17463" cy="142875"/>
            </a:xfrm>
            <a:custGeom>
              <a:avLst/>
              <a:gdLst>
                <a:gd name="T0" fmla="*/ 11 w 11"/>
                <a:gd name="T1" fmla="*/ 89 h 90"/>
                <a:gd name="T2" fmla="*/ 8 w 11"/>
                <a:gd name="T3" fmla="*/ 90 h 90"/>
                <a:gd name="T4" fmla="*/ 0 w 11"/>
                <a:gd name="T5" fmla="*/ 0 h 90"/>
                <a:gd name="T6" fmla="*/ 3 w 11"/>
                <a:gd name="T7" fmla="*/ 0 h 90"/>
                <a:gd name="T8" fmla="*/ 11 w 11"/>
                <a:gd name="T9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0">
                  <a:moveTo>
                    <a:pt x="11" y="89"/>
                  </a:moveTo>
                  <a:lnTo>
                    <a:pt x="8" y="9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1" y="89"/>
                  </a:ln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50" name="îŝ1ïḋê"/>
            <p:cNvSpPr/>
            <p:nvPr/>
          </p:nvSpPr>
          <p:spPr bwMode="auto">
            <a:xfrm>
              <a:off x="3319463" y="1531938"/>
              <a:ext cx="95250" cy="246063"/>
            </a:xfrm>
            <a:custGeom>
              <a:avLst/>
              <a:gdLst>
                <a:gd name="T0" fmla="*/ 59 w 59"/>
                <a:gd name="T1" fmla="*/ 136 h 153"/>
                <a:gd name="T2" fmla="*/ 13 w 59"/>
                <a:gd name="T3" fmla="*/ 153 h 153"/>
                <a:gd name="T4" fmla="*/ 14 w 59"/>
                <a:gd name="T5" fmla="*/ 142 h 153"/>
                <a:gd name="T6" fmla="*/ 0 w 59"/>
                <a:gd name="T7" fmla="*/ 38 h 153"/>
                <a:gd name="T8" fmla="*/ 2 w 59"/>
                <a:gd name="T9" fmla="*/ 36 h 153"/>
                <a:gd name="T10" fmla="*/ 44 w 59"/>
                <a:gd name="T11" fmla="*/ 0 h 153"/>
                <a:gd name="T12" fmla="*/ 59 w 59"/>
                <a:gd name="T13" fmla="*/ 13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53">
                  <a:moveTo>
                    <a:pt x="59" y="136"/>
                  </a:moveTo>
                  <a:cubicBezTo>
                    <a:pt x="13" y="153"/>
                    <a:pt x="13" y="153"/>
                    <a:pt x="13" y="153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6" y="109"/>
                    <a:pt x="10" y="70"/>
                    <a:pt x="0" y="3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59" y="136"/>
                  </a:ln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51" name="îṥľïḑè"/>
            <p:cNvSpPr/>
            <p:nvPr/>
          </p:nvSpPr>
          <p:spPr bwMode="auto">
            <a:xfrm>
              <a:off x="3340101" y="1724026"/>
              <a:ext cx="490538" cy="52388"/>
            </a:xfrm>
            <a:custGeom>
              <a:avLst/>
              <a:gdLst>
                <a:gd name="T0" fmla="*/ 309 w 309"/>
                <a:gd name="T1" fmla="*/ 0 h 33"/>
                <a:gd name="T2" fmla="*/ 43 w 309"/>
                <a:gd name="T3" fmla="*/ 11 h 33"/>
                <a:gd name="T4" fmla="*/ 0 w 309"/>
                <a:gd name="T5" fmla="*/ 33 h 33"/>
                <a:gd name="T6" fmla="*/ 288 w 309"/>
                <a:gd name="T7" fmla="*/ 22 h 33"/>
                <a:gd name="T8" fmla="*/ 309 w 30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3">
                  <a:moveTo>
                    <a:pt x="309" y="0"/>
                  </a:moveTo>
                  <a:lnTo>
                    <a:pt x="43" y="11"/>
                  </a:lnTo>
                  <a:lnTo>
                    <a:pt x="0" y="33"/>
                  </a:lnTo>
                  <a:lnTo>
                    <a:pt x="288" y="22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9E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52" name="îś1iḓê"/>
            <p:cNvSpPr/>
            <p:nvPr/>
          </p:nvSpPr>
          <p:spPr bwMode="auto">
            <a:xfrm>
              <a:off x="3335338" y="1736726"/>
              <a:ext cx="74613" cy="42863"/>
            </a:xfrm>
            <a:custGeom>
              <a:avLst/>
              <a:gdLst>
                <a:gd name="T0" fmla="*/ 1 w 46"/>
                <a:gd name="T1" fmla="*/ 23 h 27"/>
                <a:gd name="T2" fmla="*/ 23 w 46"/>
                <a:gd name="T3" fmla="*/ 11 h 27"/>
                <a:gd name="T4" fmla="*/ 44 w 46"/>
                <a:gd name="T5" fmla="*/ 0 h 27"/>
                <a:gd name="T6" fmla="*/ 45 w 46"/>
                <a:gd name="T7" fmla="*/ 4 h 27"/>
                <a:gd name="T8" fmla="*/ 23 w 46"/>
                <a:gd name="T9" fmla="*/ 16 h 27"/>
                <a:gd name="T10" fmla="*/ 2 w 46"/>
                <a:gd name="T11" fmla="*/ 26 h 27"/>
                <a:gd name="T12" fmla="*/ 1 w 46"/>
                <a:gd name="T13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1" y="23"/>
                  </a:moveTo>
                  <a:cubicBezTo>
                    <a:pt x="9" y="20"/>
                    <a:pt x="16" y="15"/>
                    <a:pt x="23" y="11"/>
                  </a:cubicBezTo>
                  <a:cubicBezTo>
                    <a:pt x="30" y="8"/>
                    <a:pt x="37" y="4"/>
                    <a:pt x="44" y="0"/>
                  </a:cubicBezTo>
                  <a:cubicBezTo>
                    <a:pt x="45" y="0"/>
                    <a:pt x="46" y="3"/>
                    <a:pt x="45" y="4"/>
                  </a:cubicBezTo>
                  <a:cubicBezTo>
                    <a:pt x="37" y="8"/>
                    <a:pt x="30" y="12"/>
                    <a:pt x="23" y="16"/>
                  </a:cubicBezTo>
                  <a:cubicBezTo>
                    <a:pt x="16" y="20"/>
                    <a:pt x="9" y="24"/>
                    <a:pt x="2" y="26"/>
                  </a:cubicBezTo>
                  <a:cubicBezTo>
                    <a:pt x="1" y="27"/>
                    <a:pt x="0" y="23"/>
                    <a:pt x="1" y="23"/>
                  </a:cubicBezTo>
                </a:path>
              </a:pathLst>
            </a:custGeom>
            <a:solidFill>
              <a:srgbClr val="B0C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53" name="îśļîḑe"/>
            <p:cNvSpPr/>
            <p:nvPr/>
          </p:nvSpPr>
          <p:spPr bwMode="auto">
            <a:xfrm>
              <a:off x="3313113" y="1530351"/>
              <a:ext cx="80963" cy="71438"/>
            </a:xfrm>
            <a:custGeom>
              <a:avLst/>
              <a:gdLst>
                <a:gd name="T0" fmla="*/ 48 w 50"/>
                <a:gd name="T1" fmla="*/ 6 h 44"/>
                <a:gd name="T2" fmla="*/ 4 w 50"/>
                <a:gd name="T3" fmla="*/ 43 h 44"/>
                <a:gd name="T4" fmla="*/ 2 w 50"/>
                <a:gd name="T5" fmla="*/ 38 h 44"/>
                <a:gd name="T6" fmla="*/ 47 w 50"/>
                <a:gd name="T7" fmla="*/ 1 h 44"/>
                <a:gd name="T8" fmla="*/ 48 w 50"/>
                <a:gd name="T9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4">
                  <a:moveTo>
                    <a:pt x="48" y="6"/>
                  </a:moveTo>
                  <a:cubicBezTo>
                    <a:pt x="33" y="16"/>
                    <a:pt x="18" y="28"/>
                    <a:pt x="4" y="43"/>
                  </a:cubicBezTo>
                  <a:cubicBezTo>
                    <a:pt x="2" y="44"/>
                    <a:pt x="0" y="39"/>
                    <a:pt x="2" y="38"/>
                  </a:cubicBezTo>
                  <a:cubicBezTo>
                    <a:pt x="16" y="23"/>
                    <a:pt x="31" y="11"/>
                    <a:pt x="47" y="1"/>
                  </a:cubicBezTo>
                  <a:cubicBezTo>
                    <a:pt x="48" y="0"/>
                    <a:pt x="50" y="5"/>
                    <a:pt x="48" y="6"/>
                  </a:cubicBezTo>
                </a:path>
              </a:pathLst>
            </a:custGeom>
            <a:solidFill>
              <a:srgbClr val="B0C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54" name="ïşḻíďè"/>
            <p:cNvSpPr/>
            <p:nvPr/>
          </p:nvSpPr>
          <p:spPr bwMode="auto">
            <a:xfrm>
              <a:off x="3387726" y="1516063"/>
              <a:ext cx="446088" cy="225425"/>
            </a:xfrm>
            <a:custGeom>
              <a:avLst/>
              <a:gdLst>
                <a:gd name="T0" fmla="*/ 265 w 278"/>
                <a:gd name="T1" fmla="*/ 0 h 140"/>
                <a:gd name="T2" fmla="*/ 0 w 278"/>
                <a:gd name="T3" fmla="*/ 10 h 140"/>
                <a:gd name="T4" fmla="*/ 4 w 278"/>
                <a:gd name="T5" fmla="*/ 39 h 140"/>
                <a:gd name="T6" fmla="*/ 11 w 278"/>
                <a:gd name="T7" fmla="*/ 110 h 140"/>
                <a:gd name="T8" fmla="*/ 13 w 278"/>
                <a:gd name="T9" fmla="*/ 140 h 140"/>
                <a:gd name="T10" fmla="*/ 276 w 278"/>
                <a:gd name="T11" fmla="*/ 129 h 140"/>
                <a:gd name="T12" fmla="*/ 276 w 278"/>
                <a:gd name="T13" fmla="*/ 127 h 140"/>
                <a:gd name="T14" fmla="*/ 265 w 278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40">
                  <a:moveTo>
                    <a:pt x="265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7" y="63"/>
                    <a:pt x="10" y="87"/>
                    <a:pt x="11" y="11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6" y="127"/>
                    <a:pt x="276" y="127"/>
                    <a:pt x="276" y="127"/>
                  </a:cubicBezTo>
                  <a:cubicBezTo>
                    <a:pt x="278" y="85"/>
                    <a:pt x="274" y="41"/>
                    <a:pt x="265" y="0"/>
                  </a:cubicBezTo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55" name="íŝḷiḍè"/>
            <p:cNvSpPr/>
            <p:nvPr/>
          </p:nvSpPr>
          <p:spPr bwMode="auto">
            <a:xfrm>
              <a:off x="3440113" y="1528763"/>
              <a:ext cx="28575" cy="206375"/>
            </a:xfrm>
            <a:custGeom>
              <a:avLst/>
              <a:gdLst>
                <a:gd name="T0" fmla="*/ 7 w 18"/>
                <a:gd name="T1" fmla="*/ 4 h 128"/>
                <a:gd name="T2" fmla="*/ 1 w 18"/>
                <a:gd name="T3" fmla="*/ 4 h 128"/>
                <a:gd name="T4" fmla="*/ 10 w 18"/>
                <a:gd name="T5" fmla="*/ 123 h 128"/>
                <a:gd name="T6" fmla="*/ 15 w 18"/>
                <a:gd name="T7" fmla="*/ 124 h 128"/>
                <a:gd name="T8" fmla="*/ 7 w 18"/>
                <a:gd name="T9" fmla="*/ 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8">
                  <a:moveTo>
                    <a:pt x="7" y="4"/>
                  </a:moveTo>
                  <a:cubicBezTo>
                    <a:pt x="6" y="0"/>
                    <a:pt x="0" y="1"/>
                    <a:pt x="1" y="4"/>
                  </a:cubicBezTo>
                  <a:cubicBezTo>
                    <a:pt x="9" y="43"/>
                    <a:pt x="12" y="83"/>
                    <a:pt x="10" y="123"/>
                  </a:cubicBezTo>
                  <a:cubicBezTo>
                    <a:pt x="9" y="127"/>
                    <a:pt x="15" y="128"/>
                    <a:pt x="15" y="124"/>
                  </a:cubicBezTo>
                  <a:cubicBezTo>
                    <a:pt x="18" y="84"/>
                    <a:pt x="15" y="43"/>
                    <a:pt x="7" y="4"/>
                  </a:cubicBezTo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56" name="íṥḷïḑê"/>
            <p:cNvSpPr/>
            <p:nvPr/>
          </p:nvSpPr>
          <p:spPr bwMode="auto">
            <a:xfrm>
              <a:off x="3751263" y="1519238"/>
              <a:ext cx="28575" cy="206375"/>
            </a:xfrm>
            <a:custGeom>
              <a:avLst/>
              <a:gdLst>
                <a:gd name="T0" fmla="*/ 6 w 18"/>
                <a:gd name="T1" fmla="*/ 4 h 128"/>
                <a:gd name="T2" fmla="*/ 1 w 18"/>
                <a:gd name="T3" fmla="*/ 4 h 128"/>
                <a:gd name="T4" fmla="*/ 10 w 18"/>
                <a:gd name="T5" fmla="*/ 123 h 128"/>
                <a:gd name="T6" fmla="*/ 16 w 18"/>
                <a:gd name="T7" fmla="*/ 124 h 128"/>
                <a:gd name="T8" fmla="*/ 6 w 18"/>
                <a:gd name="T9" fmla="*/ 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8">
                  <a:moveTo>
                    <a:pt x="6" y="4"/>
                  </a:moveTo>
                  <a:cubicBezTo>
                    <a:pt x="5" y="0"/>
                    <a:pt x="0" y="1"/>
                    <a:pt x="1" y="4"/>
                  </a:cubicBezTo>
                  <a:cubicBezTo>
                    <a:pt x="9" y="43"/>
                    <a:pt x="12" y="83"/>
                    <a:pt x="10" y="123"/>
                  </a:cubicBezTo>
                  <a:cubicBezTo>
                    <a:pt x="10" y="127"/>
                    <a:pt x="16" y="128"/>
                    <a:pt x="16" y="124"/>
                  </a:cubicBezTo>
                  <a:cubicBezTo>
                    <a:pt x="18" y="83"/>
                    <a:pt x="15" y="43"/>
                    <a:pt x="6" y="4"/>
                  </a:cubicBezTo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57" name="işľïďè"/>
            <p:cNvSpPr/>
            <p:nvPr/>
          </p:nvSpPr>
          <p:spPr bwMode="auto">
            <a:xfrm>
              <a:off x="3016251" y="1739901"/>
              <a:ext cx="195263" cy="333375"/>
            </a:xfrm>
            <a:custGeom>
              <a:avLst/>
              <a:gdLst>
                <a:gd name="T0" fmla="*/ 121 w 121"/>
                <a:gd name="T1" fmla="*/ 182 h 208"/>
                <a:gd name="T2" fmla="*/ 19 w 121"/>
                <a:gd name="T3" fmla="*/ 208 h 208"/>
                <a:gd name="T4" fmla="*/ 21 w 121"/>
                <a:gd name="T5" fmla="*/ 193 h 208"/>
                <a:gd name="T6" fmla="*/ 0 w 121"/>
                <a:gd name="T7" fmla="*/ 54 h 208"/>
                <a:gd name="T8" fmla="*/ 4 w 121"/>
                <a:gd name="T9" fmla="*/ 51 h 208"/>
                <a:gd name="T10" fmla="*/ 99 w 121"/>
                <a:gd name="T11" fmla="*/ 0 h 208"/>
                <a:gd name="T12" fmla="*/ 121 w 121"/>
                <a:gd name="T13" fmla="*/ 18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208">
                  <a:moveTo>
                    <a:pt x="121" y="182"/>
                  </a:moveTo>
                  <a:cubicBezTo>
                    <a:pt x="19" y="208"/>
                    <a:pt x="19" y="208"/>
                    <a:pt x="19" y="208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8" y="149"/>
                    <a:pt x="18" y="96"/>
                    <a:pt x="0" y="5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121" y="182"/>
                  </a:lnTo>
                  <a:close/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58" name="iSḷiḓè"/>
            <p:cNvSpPr/>
            <p:nvPr/>
          </p:nvSpPr>
          <p:spPr bwMode="auto">
            <a:xfrm>
              <a:off x="3044826" y="1962151"/>
              <a:ext cx="1090613" cy="109538"/>
            </a:xfrm>
            <a:custGeom>
              <a:avLst/>
              <a:gdLst>
                <a:gd name="T0" fmla="*/ 687 w 687"/>
                <a:gd name="T1" fmla="*/ 0 h 69"/>
                <a:gd name="T2" fmla="*/ 97 w 687"/>
                <a:gd name="T3" fmla="*/ 35 h 69"/>
                <a:gd name="T4" fmla="*/ 0 w 687"/>
                <a:gd name="T5" fmla="*/ 69 h 69"/>
                <a:gd name="T6" fmla="*/ 638 w 687"/>
                <a:gd name="T7" fmla="*/ 32 h 69"/>
                <a:gd name="T8" fmla="*/ 687 w 687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69">
                  <a:moveTo>
                    <a:pt x="687" y="0"/>
                  </a:moveTo>
                  <a:lnTo>
                    <a:pt x="97" y="35"/>
                  </a:lnTo>
                  <a:lnTo>
                    <a:pt x="0" y="69"/>
                  </a:lnTo>
                  <a:lnTo>
                    <a:pt x="638" y="32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59" name="išlidè"/>
            <p:cNvSpPr/>
            <p:nvPr/>
          </p:nvSpPr>
          <p:spPr bwMode="auto">
            <a:xfrm>
              <a:off x="3044826" y="1962151"/>
              <a:ext cx="1090613" cy="109538"/>
            </a:xfrm>
            <a:custGeom>
              <a:avLst/>
              <a:gdLst>
                <a:gd name="T0" fmla="*/ 687 w 687"/>
                <a:gd name="T1" fmla="*/ 0 h 69"/>
                <a:gd name="T2" fmla="*/ 97 w 687"/>
                <a:gd name="T3" fmla="*/ 35 h 69"/>
                <a:gd name="T4" fmla="*/ 0 w 687"/>
                <a:gd name="T5" fmla="*/ 69 h 69"/>
                <a:gd name="T6" fmla="*/ 638 w 687"/>
                <a:gd name="T7" fmla="*/ 32 h 69"/>
                <a:gd name="T8" fmla="*/ 687 w 687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69">
                  <a:moveTo>
                    <a:pt x="687" y="0"/>
                  </a:moveTo>
                  <a:lnTo>
                    <a:pt x="97" y="35"/>
                  </a:lnTo>
                  <a:lnTo>
                    <a:pt x="0" y="69"/>
                  </a:lnTo>
                  <a:lnTo>
                    <a:pt x="638" y="32"/>
                  </a:lnTo>
                  <a:lnTo>
                    <a:pt x="6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60" name="ïṡļiḑê"/>
            <p:cNvSpPr/>
            <p:nvPr/>
          </p:nvSpPr>
          <p:spPr bwMode="auto">
            <a:xfrm>
              <a:off x="3036888" y="2009776"/>
              <a:ext cx="165100" cy="65088"/>
            </a:xfrm>
            <a:custGeom>
              <a:avLst/>
              <a:gdLst>
                <a:gd name="T0" fmla="*/ 2 w 102"/>
                <a:gd name="T1" fmla="*/ 35 h 40"/>
                <a:gd name="T2" fmla="*/ 52 w 102"/>
                <a:gd name="T3" fmla="*/ 18 h 40"/>
                <a:gd name="T4" fmla="*/ 98 w 102"/>
                <a:gd name="T5" fmla="*/ 1 h 40"/>
                <a:gd name="T6" fmla="*/ 100 w 102"/>
                <a:gd name="T7" fmla="*/ 6 h 40"/>
                <a:gd name="T8" fmla="*/ 50 w 102"/>
                <a:gd name="T9" fmla="*/ 24 h 40"/>
                <a:gd name="T10" fmla="*/ 3 w 102"/>
                <a:gd name="T11" fmla="*/ 40 h 40"/>
                <a:gd name="T12" fmla="*/ 2 w 102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40">
                  <a:moveTo>
                    <a:pt x="2" y="35"/>
                  </a:moveTo>
                  <a:cubicBezTo>
                    <a:pt x="20" y="31"/>
                    <a:pt x="36" y="24"/>
                    <a:pt x="52" y="18"/>
                  </a:cubicBezTo>
                  <a:cubicBezTo>
                    <a:pt x="68" y="12"/>
                    <a:pt x="83" y="7"/>
                    <a:pt x="98" y="1"/>
                  </a:cubicBezTo>
                  <a:cubicBezTo>
                    <a:pt x="101" y="0"/>
                    <a:pt x="102" y="5"/>
                    <a:pt x="100" y="6"/>
                  </a:cubicBezTo>
                  <a:cubicBezTo>
                    <a:pt x="83" y="12"/>
                    <a:pt x="67" y="18"/>
                    <a:pt x="50" y="24"/>
                  </a:cubicBezTo>
                  <a:cubicBezTo>
                    <a:pt x="35" y="30"/>
                    <a:pt x="19" y="36"/>
                    <a:pt x="3" y="40"/>
                  </a:cubicBezTo>
                  <a:cubicBezTo>
                    <a:pt x="0" y="40"/>
                    <a:pt x="0" y="35"/>
                    <a:pt x="2" y="35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61" name="îṩḻïďè"/>
            <p:cNvSpPr/>
            <p:nvPr/>
          </p:nvSpPr>
          <p:spPr bwMode="auto">
            <a:xfrm>
              <a:off x="3001963" y="1736726"/>
              <a:ext cx="177800" cy="100013"/>
            </a:xfrm>
            <a:custGeom>
              <a:avLst/>
              <a:gdLst>
                <a:gd name="T0" fmla="*/ 107 w 111"/>
                <a:gd name="T1" fmla="*/ 9 h 63"/>
                <a:gd name="T2" fmla="*/ 7 w 111"/>
                <a:gd name="T3" fmla="*/ 61 h 63"/>
                <a:gd name="T4" fmla="*/ 3 w 111"/>
                <a:gd name="T5" fmla="*/ 55 h 63"/>
                <a:gd name="T6" fmla="*/ 105 w 111"/>
                <a:gd name="T7" fmla="*/ 2 h 63"/>
                <a:gd name="T8" fmla="*/ 107 w 111"/>
                <a:gd name="T9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3">
                  <a:moveTo>
                    <a:pt x="107" y="9"/>
                  </a:moveTo>
                  <a:cubicBezTo>
                    <a:pt x="73" y="23"/>
                    <a:pt x="39" y="41"/>
                    <a:pt x="7" y="61"/>
                  </a:cubicBezTo>
                  <a:cubicBezTo>
                    <a:pt x="4" y="63"/>
                    <a:pt x="0" y="57"/>
                    <a:pt x="3" y="55"/>
                  </a:cubicBezTo>
                  <a:cubicBezTo>
                    <a:pt x="36" y="34"/>
                    <a:pt x="70" y="16"/>
                    <a:pt x="105" y="2"/>
                  </a:cubicBezTo>
                  <a:cubicBezTo>
                    <a:pt x="109" y="0"/>
                    <a:pt x="111" y="7"/>
                    <a:pt x="107" y="9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62" name="iṧḷïḍé"/>
            <p:cNvSpPr/>
            <p:nvPr/>
          </p:nvSpPr>
          <p:spPr bwMode="auto">
            <a:xfrm>
              <a:off x="3167063" y="1685926"/>
              <a:ext cx="981075" cy="331788"/>
            </a:xfrm>
            <a:custGeom>
              <a:avLst/>
              <a:gdLst>
                <a:gd name="T0" fmla="*/ 588 w 611"/>
                <a:gd name="T1" fmla="*/ 0 h 207"/>
                <a:gd name="T2" fmla="*/ 0 w 611"/>
                <a:gd name="T3" fmla="*/ 33 h 207"/>
                <a:gd name="T4" fmla="*/ 7 w 611"/>
                <a:gd name="T5" fmla="*/ 72 h 207"/>
                <a:gd name="T6" fmla="*/ 17 w 611"/>
                <a:gd name="T7" fmla="*/ 167 h 207"/>
                <a:gd name="T8" fmla="*/ 19 w 611"/>
                <a:gd name="T9" fmla="*/ 207 h 207"/>
                <a:gd name="T10" fmla="*/ 603 w 611"/>
                <a:gd name="T11" fmla="*/ 172 h 207"/>
                <a:gd name="T12" fmla="*/ 603 w 611"/>
                <a:gd name="T13" fmla="*/ 170 h 207"/>
                <a:gd name="T14" fmla="*/ 588 w 611"/>
                <a:gd name="T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1" h="207">
                  <a:moveTo>
                    <a:pt x="588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12" y="104"/>
                    <a:pt x="16" y="136"/>
                    <a:pt x="17" y="167"/>
                  </a:cubicBezTo>
                  <a:cubicBezTo>
                    <a:pt x="19" y="207"/>
                    <a:pt x="19" y="207"/>
                    <a:pt x="19" y="207"/>
                  </a:cubicBezTo>
                  <a:cubicBezTo>
                    <a:pt x="603" y="172"/>
                    <a:pt x="603" y="172"/>
                    <a:pt x="603" y="172"/>
                  </a:cubicBezTo>
                  <a:cubicBezTo>
                    <a:pt x="603" y="170"/>
                    <a:pt x="603" y="170"/>
                    <a:pt x="603" y="170"/>
                  </a:cubicBezTo>
                  <a:cubicBezTo>
                    <a:pt x="611" y="114"/>
                    <a:pt x="606" y="55"/>
                    <a:pt x="588" y="0"/>
                  </a:cubicBezTo>
                  <a:close/>
                </a:path>
              </a:pathLst>
            </a:cu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63" name="îS1îdê"/>
            <p:cNvSpPr/>
            <p:nvPr/>
          </p:nvSpPr>
          <p:spPr bwMode="auto">
            <a:xfrm>
              <a:off x="3214688" y="3041651"/>
              <a:ext cx="896938" cy="279400"/>
            </a:xfrm>
            <a:custGeom>
              <a:avLst/>
              <a:gdLst>
                <a:gd name="T0" fmla="*/ 550 w 559"/>
                <a:gd name="T1" fmla="*/ 130 h 175"/>
                <a:gd name="T2" fmla="*/ 11 w 559"/>
                <a:gd name="T3" fmla="*/ 175 h 175"/>
                <a:gd name="T4" fmla="*/ 0 w 559"/>
                <a:gd name="T5" fmla="*/ 45 h 175"/>
                <a:gd name="T6" fmla="*/ 539 w 559"/>
                <a:gd name="T7" fmla="*/ 0 h 175"/>
                <a:gd name="T8" fmla="*/ 540 w 559"/>
                <a:gd name="T9" fmla="*/ 2 h 175"/>
                <a:gd name="T10" fmla="*/ 550 w 559"/>
                <a:gd name="T11" fmla="*/ 13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175">
                  <a:moveTo>
                    <a:pt x="550" y="130"/>
                  </a:moveTo>
                  <a:cubicBezTo>
                    <a:pt x="11" y="175"/>
                    <a:pt x="11" y="175"/>
                    <a:pt x="11" y="17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540" y="2"/>
                    <a:pt x="540" y="2"/>
                    <a:pt x="540" y="2"/>
                  </a:cubicBezTo>
                  <a:cubicBezTo>
                    <a:pt x="555" y="43"/>
                    <a:pt x="559" y="87"/>
                    <a:pt x="550" y="130"/>
                  </a:cubicBezTo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64" name="îs1íḋé"/>
            <p:cNvSpPr/>
            <p:nvPr/>
          </p:nvSpPr>
          <p:spPr bwMode="auto">
            <a:xfrm>
              <a:off x="3302001" y="3095626"/>
              <a:ext cx="138113" cy="217488"/>
            </a:xfrm>
            <a:custGeom>
              <a:avLst/>
              <a:gdLst>
                <a:gd name="T0" fmla="*/ 87 w 87"/>
                <a:gd name="T1" fmla="*/ 131 h 137"/>
                <a:gd name="T2" fmla="*/ 11 w 87"/>
                <a:gd name="T3" fmla="*/ 137 h 137"/>
                <a:gd name="T4" fmla="*/ 0 w 87"/>
                <a:gd name="T5" fmla="*/ 7 h 137"/>
                <a:gd name="T6" fmla="*/ 76 w 87"/>
                <a:gd name="T7" fmla="*/ 0 h 137"/>
                <a:gd name="T8" fmla="*/ 87 w 87"/>
                <a:gd name="T9" fmla="*/ 1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37">
                  <a:moveTo>
                    <a:pt x="87" y="131"/>
                  </a:moveTo>
                  <a:lnTo>
                    <a:pt x="11" y="137"/>
                  </a:lnTo>
                  <a:lnTo>
                    <a:pt x="0" y="7"/>
                  </a:lnTo>
                  <a:lnTo>
                    <a:pt x="76" y="0"/>
                  </a:lnTo>
                  <a:lnTo>
                    <a:pt x="87" y="131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65" name="i$ľíďe"/>
            <p:cNvSpPr/>
            <p:nvPr/>
          </p:nvSpPr>
          <p:spPr bwMode="auto">
            <a:xfrm>
              <a:off x="3302001" y="3095626"/>
              <a:ext cx="138113" cy="217488"/>
            </a:xfrm>
            <a:custGeom>
              <a:avLst/>
              <a:gdLst>
                <a:gd name="T0" fmla="*/ 87 w 87"/>
                <a:gd name="T1" fmla="*/ 131 h 137"/>
                <a:gd name="T2" fmla="*/ 11 w 87"/>
                <a:gd name="T3" fmla="*/ 137 h 137"/>
                <a:gd name="T4" fmla="*/ 0 w 87"/>
                <a:gd name="T5" fmla="*/ 7 h 137"/>
                <a:gd name="T6" fmla="*/ 76 w 87"/>
                <a:gd name="T7" fmla="*/ 0 h 137"/>
                <a:gd name="T8" fmla="*/ 87 w 87"/>
                <a:gd name="T9" fmla="*/ 1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37">
                  <a:moveTo>
                    <a:pt x="87" y="131"/>
                  </a:moveTo>
                  <a:lnTo>
                    <a:pt x="11" y="137"/>
                  </a:lnTo>
                  <a:lnTo>
                    <a:pt x="0" y="7"/>
                  </a:lnTo>
                  <a:lnTo>
                    <a:pt x="76" y="0"/>
                  </a:lnTo>
                  <a:lnTo>
                    <a:pt x="87" y="1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66" name="ísľîḋè"/>
            <p:cNvSpPr/>
            <p:nvPr/>
          </p:nvSpPr>
          <p:spPr bwMode="auto">
            <a:xfrm>
              <a:off x="3035301" y="2884488"/>
              <a:ext cx="179388" cy="239713"/>
            </a:xfrm>
            <a:custGeom>
              <a:avLst/>
              <a:gdLst>
                <a:gd name="T0" fmla="*/ 101 w 111"/>
                <a:gd name="T1" fmla="*/ 6 h 150"/>
                <a:gd name="T2" fmla="*/ 0 w 111"/>
                <a:gd name="T3" fmla="*/ 0 h 150"/>
                <a:gd name="T4" fmla="*/ 4 w 111"/>
                <a:gd name="T5" fmla="*/ 11 h 150"/>
                <a:gd name="T6" fmla="*/ 8 w 111"/>
                <a:gd name="T7" fmla="*/ 121 h 150"/>
                <a:gd name="T8" fmla="*/ 12 w 111"/>
                <a:gd name="T9" fmla="*/ 122 h 150"/>
                <a:gd name="T10" fmla="*/ 111 w 111"/>
                <a:gd name="T11" fmla="*/ 150 h 150"/>
                <a:gd name="T12" fmla="*/ 101 w 111"/>
                <a:gd name="T13" fmla="*/ 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50">
                  <a:moveTo>
                    <a:pt x="101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8" y="44"/>
                    <a:pt x="18" y="86"/>
                    <a:pt x="8" y="121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11" y="150"/>
                    <a:pt x="111" y="150"/>
                    <a:pt x="111" y="150"/>
                  </a:cubicBezTo>
                  <a:cubicBezTo>
                    <a:pt x="101" y="6"/>
                    <a:pt x="101" y="6"/>
                    <a:pt x="101" y="6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67" name="íś1îdê"/>
            <p:cNvSpPr/>
            <p:nvPr/>
          </p:nvSpPr>
          <p:spPr bwMode="auto">
            <a:xfrm>
              <a:off x="3032126" y="2789238"/>
              <a:ext cx="1103313" cy="115888"/>
            </a:xfrm>
            <a:custGeom>
              <a:avLst/>
              <a:gdLst>
                <a:gd name="T0" fmla="*/ 695 w 695"/>
                <a:gd name="T1" fmla="*/ 18 h 73"/>
                <a:gd name="T2" fmla="*/ 99 w 695"/>
                <a:gd name="T3" fmla="*/ 73 h 73"/>
                <a:gd name="T4" fmla="*/ 0 w 695"/>
                <a:gd name="T5" fmla="*/ 61 h 73"/>
                <a:gd name="T6" fmla="*/ 640 w 695"/>
                <a:gd name="T7" fmla="*/ 0 h 73"/>
                <a:gd name="T8" fmla="*/ 695 w 695"/>
                <a:gd name="T9" fmla="*/ 1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73">
                  <a:moveTo>
                    <a:pt x="695" y="18"/>
                  </a:moveTo>
                  <a:lnTo>
                    <a:pt x="99" y="73"/>
                  </a:lnTo>
                  <a:lnTo>
                    <a:pt x="0" y="61"/>
                  </a:lnTo>
                  <a:lnTo>
                    <a:pt x="640" y="0"/>
                  </a:lnTo>
                  <a:lnTo>
                    <a:pt x="695" y="18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68" name="î$ľîḍê"/>
            <p:cNvSpPr/>
            <p:nvPr/>
          </p:nvSpPr>
          <p:spPr bwMode="auto">
            <a:xfrm>
              <a:off x="3025776" y="2884488"/>
              <a:ext cx="166688" cy="26988"/>
            </a:xfrm>
            <a:custGeom>
              <a:avLst/>
              <a:gdLst>
                <a:gd name="T0" fmla="*/ 3 w 103"/>
                <a:gd name="T1" fmla="*/ 4 h 17"/>
                <a:gd name="T2" fmla="*/ 53 w 103"/>
                <a:gd name="T3" fmla="*/ 10 h 17"/>
                <a:gd name="T4" fmla="*/ 100 w 103"/>
                <a:gd name="T5" fmla="*/ 17 h 17"/>
                <a:gd name="T6" fmla="*/ 100 w 103"/>
                <a:gd name="T7" fmla="*/ 13 h 17"/>
                <a:gd name="T8" fmla="*/ 50 w 103"/>
                <a:gd name="T9" fmla="*/ 6 h 17"/>
                <a:gd name="T10" fmla="*/ 3 w 103"/>
                <a:gd name="T11" fmla="*/ 0 h 17"/>
                <a:gd name="T12" fmla="*/ 3 w 103"/>
                <a:gd name="T1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7">
                  <a:moveTo>
                    <a:pt x="3" y="4"/>
                  </a:moveTo>
                  <a:cubicBezTo>
                    <a:pt x="20" y="4"/>
                    <a:pt x="37" y="8"/>
                    <a:pt x="53" y="10"/>
                  </a:cubicBezTo>
                  <a:cubicBezTo>
                    <a:pt x="69" y="12"/>
                    <a:pt x="84" y="14"/>
                    <a:pt x="100" y="17"/>
                  </a:cubicBezTo>
                  <a:cubicBezTo>
                    <a:pt x="102" y="17"/>
                    <a:pt x="103" y="13"/>
                    <a:pt x="100" y="13"/>
                  </a:cubicBezTo>
                  <a:cubicBezTo>
                    <a:pt x="84" y="10"/>
                    <a:pt x="67" y="8"/>
                    <a:pt x="50" y="6"/>
                  </a:cubicBezTo>
                  <a:cubicBezTo>
                    <a:pt x="34" y="3"/>
                    <a:pt x="19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69" name="iṡlîḑè"/>
            <p:cNvSpPr/>
            <p:nvPr/>
          </p:nvSpPr>
          <p:spPr bwMode="auto">
            <a:xfrm>
              <a:off x="3033713" y="3070226"/>
              <a:ext cx="184150" cy="57150"/>
            </a:xfrm>
            <a:custGeom>
              <a:avLst/>
              <a:gdLst>
                <a:gd name="T0" fmla="*/ 110 w 114"/>
                <a:gd name="T1" fmla="*/ 29 h 36"/>
                <a:gd name="T2" fmla="*/ 7 w 114"/>
                <a:gd name="T3" fmla="*/ 1 h 36"/>
                <a:gd name="T4" fmla="*/ 4 w 114"/>
                <a:gd name="T5" fmla="*/ 7 h 36"/>
                <a:gd name="T6" fmla="*/ 109 w 114"/>
                <a:gd name="T7" fmla="*/ 35 h 36"/>
                <a:gd name="T8" fmla="*/ 110 w 114"/>
                <a:gd name="T9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6">
                  <a:moveTo>
                    <a:pt x="110" y="29"/>
                  </a:moveTo>
                  <a:cubicBezTo>
                    <a:pt x="75" y="22"/>
                    <a:pt x="41" y="13"/>
                    <a:pt x="7" y="1"/>
                  </a:cubicBezTo>
                  <a:cubicBezTo>
                    <a:pt x="3" y="0"/>
                    <a:pt x="0" y="5"/>
                    <a:pt x="4" y="7"/>
                  </a:cubicBezTo>
                  <a:cubicBezTo>
                    <a:pt x="39" y="18"/>
                    <a:pt x="74" y="28"/>
                    <a:pt x="109" y="35"/>
                  </a:cubicBezTo>
                  <a:cubicBezTo>
                    <a:pt x="113" y="36"/>
                    <a:pt x="114" y="30"/>
                    <a:pt x="110" y="29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70" name="ï$líḓê"/>
            <p:cNvSpPr/>
            <p:nvPr/>
          </p:nvSpPr>
          <p:spPr bwMode="auto">
            <a:xfrm>
              <a:off x="3189288" y="2817813"/>
              <a:ext cx="981075" cy="307975"/>
            </a:xfrm>
            <a:custGeom>
              <a:avLst/>
              <a:gdLst>
                <a:gd name="T0" fmla="*/ 602 w 612"/>
                <a:gd name="T1" fmla="*/ 142 h 192"/>
                <a:gd name="T2" fmla="*/ 11 w 612"/>
                <a:gd name="T3" fmla="*/ 192 h 192"/>
                <a:gd name="T4" fmla="*/ 11 w 612"/>
                <a:gd name="T5" fmla="*/ 161 h 192"/>
                <a:gd name="T6" fmla="*/ 5 w 612"/>
                <a:gd name="T7" fmla="*/ 86 h 192"/>
                <a:gd name="T8" fmla="*/ 0 w 612"/>
                <a:gd name="T9" fmla="*/ 54 h 192"/>
                <a:gd name="T10" fmla="*/ 590 w 612"/>
                <a:gd name="T11" fmla="*/ 0 h 192"/>
                <a:gd name="T12" fmla="*/ 591 w 612"/>
                <a:gd name="T13" fmla="*/ 2 h 192"/>
                <a:gd name="T14" fmla="*/ 602 w 612"/>
                <a:gd name="T15" fmla="*/ 14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" h="192">
                  <a:moveTo>
                    <a:pt x="602" y="142"/>
                  </a:moveTo>
                  <a:cubicBezTo>
                    <a:pt x="11" y="192"/>
                    <a:pt x="11" y="192"/>
                    <a:pt x="11" y="192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1" y="135"/>
                    <a:pt x="9" y="110"/>
                    <a:pt x="5" y="8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608" y="46"/>
                    <a:pt x="612" y="95"/>
                    <a:pt x="602" y="142"/>
                  </a:cubicBezTo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71" name="ïṣḻîḑè"/>
            <p:cNvSpPr/>
            <p:nvPr/>
          </p:nvSpPr>
          <p:spPr bwMode="auto">
            <a:xfrm>
              <a:off x="3122613" y="2597151"/>
              <a:ext cx="922338" cy="290513"/>
            </a:xfrm>
            <a:custGeom>
              <a:avLst/>
              <a:gdLst>
                <a:gd name="T0" fmla="*/ 573 w 575"/>
                <a:gd name="T1" fmla="*/ 134 h 181"/>
                <a:gd name="T2" fmla="*/ 13 w 575"/>
                <a:gd name="T3" fmla="*/ 181 h 181"/>
                <a:gd name="T4" fmla="*/ 12 w 575"/>
                <a:gd name="T5" fmla="*/ 179 h 181"/>
                <a:gd name="T6" fmla="*/ 1 w 575"/>
                <a:gd name="T7" fmla="*/ 48 h 181"/>
                <a:gd name="T8" fmla="*/ 2 w 575"/>
                <a:gd name="T9" fmla="*/ 47 h 181"/>
                <a:gd name="T10" fmla="*/ 562 w 575"/>
                <a:gd name="T11" fmla="*/ 0 h 181"/>
                <a:gd name="T12" fmla="*/ 564 w 575"/>
                <a:gd name="T13" fmla="*/ 1 h 181"/>
                <a:gd name="T14" fmla="*/ 575 w 575"/>
                <a:gd name="T15" fmla="*/ 132 h 181"/>
                <a:gd name="T16" fmla="*/ 573 w 575"/>
                <a:gd name="T17" fmla="*/ 1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5" h="181">
                  <a:moveTo>
                    <a:pt x="573" y="134"/>
                  </a:moveTo>
                  <a:cubicBezTo>
                    <a:pt x="13" y="181"/>
                    <a:pt x="13" y="181"/>
                    <a:pt x="13" y="181"/>
                  </a:cubicBezTo>
                  <a:cubicBezTo>
                    <a:pt x="12" y="181"/>
                    <a:pt x="12" y="180"/>
                    <a:pt x="12" y="179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7"/>
                    <a:pt x="1" y="47"/>
                    <a:pt x="2" y="47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563" y="0"/>
                    <a:pt x="564" y="0"/>
                    <a:pt x="564" y="1"/>
                  </a:cubicBezTo>
                  <a:cubicBezTo>
                    <a:pt x="575" y="132"/>
                    <a:pt x="575" y="132"/>
                    <a:pt x="575" y="132"/>
                  </a:cubicBezTo>
                  <a:cubicBezTo>
                    <a:pt x="575" y="133"/>
                    <a:pt x="574" y="134"/>
                    <a:pt x="573" y="134"/>
                  </a:cubicBezTo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72" name="isḻîdê"/>
            <p:cNvSpPr/>
            <p:nvPr/>
          </p:nvSpPr>
          <p:spPr bwMode="auto">
            <a:xfrm>
              <a:off x="3008313" y="2276476"/>
              <a:ext cx="1130300" cy="249238"/>
            </a:xfrm>
            <a:custGeom>
              <a:avLst/>
              <a:gdLst>
                <a:gd name="T0" fmla="*/ 702 w 704"/>
                <a:gd name="T1" fmla="*/ 98 h 156"/>
                <a:gd name="T2" fmla="*/ 10 w 704"/>
                <a:gd name="T3" fmla="*/ 156 h 156"/>
                <a:gd name="T4" fmla="*/ 8 w 704"/>
                <a:gd name="T5" fmla="*/ 155 h 156"/>
                <a:gd name="T6" fmla="*/ 0 w 704"/>
                <a:gd name="T7" fmla="*/ 60 h 156"/>
                <a:gd name="T8" fmla="*/ 2 w 704"/>
                <a:gd name="T9" fmla="*/ 58 h 156"/>
                <a:gd name="T10" fmla="*/ 694 w 704"/>
                <a:gd name="T11" fmla="*/ 0 h 156"/>
                <a:gd name="T12" fmla="*/ 696 w 704"/>
                <a:gd name="T13" fmla="*/ 2 h 156"/>
                <a:gd name="T14" fmla="*/ 704 w 704"/>
                <a:gd name="T15" fmla="*/ 96 h 156"/>
                <a:gd name="T16" fmla="*/ 702 w 704"/>
                <a:gd name="T17" fmla="*/ 9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4" h="156">
                  <a:moveTo>
                    <a:pt x="702" y="98"/>
                  </a:moveTo>
                  <a:cubicBezTo>
                    <a:pt x="10" y="156"/>
                    <a:pt x="10" y="156"/>
                    <a:pt x="10" y="156"/>
                  </a:cubicBezTo>
                  <a:cubicBezTo>
                    <a:pt x="9" y="156"/>
                    <a:pt x="8" y="156"/>
                    <a:pt x="8" y="1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1" y="58"/>
                    <a:pt x="2" y="58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695" y="0"/>
                    <a:pt x="696" y="1"/>
                    <a:pt x="696" y="2"/>
                  </a:cubicBezTo>
                  <a:cubicBezTo>
                    <a:pt x="704" y="96"/>
                    <a:pt x="704" y="96"/>
                    <a:pt x="704" y="96"/>
                  </a:cubicBezTo>
                  <a:cubicBezTo>
                    <a:pt x="704" y="97"/>
                    <a:pt x="703" y="98"/>
                    <a:pt x="702" y="98"/>
                  </a:cubicBezTo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73" name="ïS1iďê"/>
            <p:cNvSpPr/>
            <p:nvPr/>
          </p:nvSpPr>
          <p:spPr bwMode="auto">
            <a:xfrm>
              <a:off x="3209926" y="1984376"/>
              <a:ext cx="741363" cy="368300"/>
            </a:xfrm>
            <a:custGeom>
              <a:avLst/>
              <a:gdLst>
                <a:gd name="T0" fmla="*/ 458 w 462"/>
                <a:gd name="T1" fmla="*/ 193 h 230"/>
                <a:gd name="T2" fmla="*/ 17 w 462"/>
                <a:gd name="T3" fmla="*/ 230 h 230"/>
                <a:gd name="T4" fmla="*/ 0 w 462"/>
                <a:gd name="T5" fmla="*/ 37 h 230"/>
                <a:gd name="T6" fmla="*/ 442 w 462"/>
                <a:gd name="T7" fmla="*/ 0 h 230"/>
                <a:gd name="T8" fmla="*/ 444 w 462"/>
                <a:gd name="T9" fmla="*/ 10 h 230"/>
                <a:gd name="T10" fmla="*/ 459 w 462"/>
                <a:gd name="T11" fmla="*/ 182 h 230"/>
                <a:gd name="T12" fmla="*/ 458 w 462"/>
                <a:gd name="T13" fmla="*/ 19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230">
                  <a:moveTo>
                    <a:pt x="458" y="193"/>
                  </a:moveTo>
                  <a:cubicBezTo>
                    <a:pt x="17" y="230"/>
                    <a:pt x="17" y="230"/>
                    <a:pt x="17" y="23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444" y="10"/>
                    <a:pt x="444" y="10"/>
                    <a:pt x="444" y="10"/>
                  </a:cubicBezTo>
                  <a:cubicBezTo>
                    <a:pt x="458" y="67"/>
                    <a:pt x="462" y="125"/>
                    <a:pt x="459" y="182"/>
                  </a:cubicBezTo>
                  <a:cubicBezTo>
                    <a:pt x="458" y="193"/>
                    <a:pt x="458" y="193"/>
                    <a:pt x="458" y="193"/>
                  </a:cubicBezTo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 dirty="0"/>
            </a:p>
          </p:txBody>
        </p:sp>
        <p:sp>
          <p:nvSpPr>
            <p:cNvPr id="74" name="iṩḻîḍè"/>
            <p:cNvSpPr/>
            <p:nvPr/>
          </p:nvSpPr>
          <p:spPr bwMode="auto">
            <a:xfrm>
              <a:off x="3287713" y="2027238"/>
              <a:ext cx="166688" cy="317500"/>
            </a:xfrm>
            <a:custGeom>
              <a:avLst/>
              <a:gdLst>
                <a:gd name="T0" fmla="*/ 105 w 105"/>
                <a:gd name="T1" fmla="*/ 193 h 200"/>
                <a:gd name="T2" fmla="*/ 16 w 105"/>
                <a:gd name="T3" fmla="*/ 200 h 200"/>
                <a:gd name="T4" fmla="*/ 0 w 105"/>
                <a:gd name="T5" fmla="*/ 7 h 200"/>
                <a:gd name="T6" fmla="*/ 89 w 105"/>
                <a:gd name="T7" fmla="*/ 0 h 200"/>
                <a:gd name="T8" fmla="*/ 105 w 105"/>
                <a:gd name="T9" fmla="*/ 1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00">
                  <a:moveTo>
                    <a:pt x="105" y="193"/>
                  </a:moveTo>
                  <a:lnTo>
                    <a:pt x="16" y="200"/>
                  </a:lnTo>
                  <a:lnTo>
                    <a:pt x="0" y="7"/>
                  </a:lnTo>
                  <a:lnTo>
                    <a:pt x="89" y="0"/>
                  </a:lnTo>
                  <a:lnTo>
                    <a:pt x="105" y="193"/>
                  </a:ln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75" name="ïŝļïḓê"/>
            <p:cNvSpPr/>
            <p:nvPr/>
          </p:nvSpPr>
          <p:spPr bwMode="auto">
            <a:xfrm>
              <a:off x="3287713" y="2027238"/>
              <a:ext cx="166688" cy="317500"/>
            </a:xfrm>
            <a:custGeom>
              <a:avLst/>
              <a:gdLst>
                <a:gd name="T0" fmla="*/ 105 w 105"/>
                <a:gd name="T1" fmla="*/ 193 h 200"/>
                <a:gd name="T2" fmla="*/ 16 w 105"/>
                <a:gd name="T3" fmla="*/ 200 h 200"/>
                <a:gd name="T4" fmla="*/ 0 w 105"/>
                <a:gd name="T5" fmla="*/ 7 h 200"/>
                <a:gd name="T6" fmla="*/ 89 w 105"/>
                <a:gd name="T7" fmla="*/ 0 h 200"/>
                <a:gd name="T8" fmla="*/ 105 w 105"/>
                <a:gd name="T9" fmla="*/ 1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00">
                  <a:moveTo>
                    <a:pt x="105" y="193"/>
                  </a:moveTo>
                  <a:lnTo>
                    <a:pt x="16" y="200"/>
                  </a:lnTo>
                  <a:lnTo>
                    <a:pt x="0" y="7"/>
                  </a:lnTo>
                  <a:lnTo>
                    <a:pt x="89" y="0"/>
                  </a:lnTo>
                  <a:lnTo>
                    <a:pt x="105" y="1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76" name="i$ļiḓè"/>
            <p:cNvSpPr/>
            <p:nvPr/>
          </p:nvSpPr>
          <p:spPr bwMode="auto">
            <a:xfrm>
              <a:off x="3317876" y="2028826"/>
              <a:ext cx="104775" cy="312738"/>
            </a:xfrm>
            <a:custGeom>
              <a:avLst/>
              <a:gdLst>
                <a:gd name="T0" fmla="*/ 66 w 66"/>
                <a:gd name="T1" fmla="*/ 193 h 197"/>
                <a:gd name="T2" fmla="*/ 17 w 66"/>
                <a:gd name="T3" fmla="*/ 197 h 197"/>
                <a:gd name="T4" fmla="*/ 0 w 66"/>
                <a:gd name="T5" fmla="*/ 4 h 197"/>
                <a:gd name="T6" fmla="*/ 50 w 66"/>
                <a:gd name="T7" fmla="*/ 0 h 197"/>
                <a:gd name="T8" fmla="*/ 66 w 66"/>
                <a:gd name="T9" fmla="*/ 19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97">
                  <a:moveTo>
                    <a:pt x="66" y="193"/>
                  </a:moveTo>
                  <a:lnTo>
                    <a:pt x="17" y="197"/>
                  </a:lnTo>
                  <a:lnTo>
                    <a:pt x="0" y="4"/>
                  </a:lnTo>
                  <a:lnTo>
                    <a:pt x="50" y="0"/>
                  </a:lnTo>
                  <a:lnTo>
                    <a:pt x="66" y="193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77" name="ïSḷiḍe"/>
            <p:cNvSpPr/>
            <p:nvPr/>
          </p:nvSpPr>
          <p:spPr bwMode="auto">
            <a:xfrm>
              <a:off x="3317876" y="2028826"/>
              <a:ext cx="104775" cy="312738"/>
            </a:xfrm>
            <a:custGeom>
              <a:avLst/>
              <a:gdLst>
                <a:gd name="T0" fmla="*/ 66 w 66"/>
                <a:gd name="T1" fmla="*/ 193 h 197"/>
                <a:gd name="T2" fmla="*/ 17 w 66"/>
                <a:gd name="T3" fmla="*/ 197 h 197"/>
                <a:gd name="T4" fmla="*/ 0 w 66"/>
                <a:gd name="T5" fmla="*/ 4 h 197"/>
                <a:gd name="T6" fmla="*/ 50 w 66"/>
                <a:gd name="T7" fmla="*/ 0 h 197"/>
                <a:gd name="T8" fmla="*/ 66 w 66"/>
                <a:gd name="T9" fmla="*/ 19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97">
                  <a:moveTo>
                    <a:pt x="66" y="193"/>
                  </a:moveTo>
                  <a:lnTo>
                    <a:pt x="17" y="197"/>
                  </a:lnTo>
                  <a:lnTo>
                    <a:pt x="0" y="4"/>
                  </a:lnTo>
                  <a:lnTo>
                    <a:pt x="50" y="0"/>
                  </a:lnTo>
                  <a:lnTo>
                    <a:pt x="66" y="1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78" name="iṡlîḓé"/>
            <p:cNvSpPr/>
            <p:nvPr/>
          </p:nvSpPr>
          <p:spPr bwMode="auto">
            <a:xfrm>
              <a:off x="3209926" y="1985963"/>
              <a:ext cx="725488" cy="79375"/>
            </a:xfrm>
            <a:custGeom>
              <a:avLst/>
              <a:gdLst>
                <a:gd name="T0" fmla="*/ 446 w 457"/>
                <a:gd name="T1" fmla="*/ 0 h 50"/>
                <a:gd name="T2" fmla="*/ 446 w 457"/>
                <a:gd name="T3" fmla="*/ 0 h 50"/>
                <a:gd name="T4" fmla="*/ 0 w 457"/>
                <a:gd name="T5" fmla="*/ 38 h 50"/>
                <a:gd name="T6" fmla="*/ 1 w 457"/>
                <a:gd name="T7" fmla="*/ 48 h 50"/>
                <a:gd name="T8" fmla="*/ 51 w 457"/>
                <a:gd name="T9" fmla="*/ 49 h 50"/>
                <a:gd name="T10" fmla="*/ 49 w 457"/>
                <a:gd name="T11" fmla="*/ 33 h 50"/>
                <a:gd name="T12" fmla="*/ 83 w 457"/>
                <a:gd name="T13" fmla="*/ 30 h 50"/>
                <a:gd name="T14" fmla="*/ 118 w 457"/>
                <a:gd name="T15" fmla="*/ 27 h 50"/>
                <a:gd name="T16" fmla="*/ 138 w 457"/>
                <a:gd name="T17" fmla="*/ 26 h 50"/>
                <a:gd name="T18" fmla="*/ 140 w 457"/>
                <a:gd name="T19" fmla="*/ 49 h 50"/>
                <a:gd name="T20" fmla="*/ 457 w 457"/>
                <a:gd name="T21" fmla="*/ 50 h 50"/>
                <a:gd name="T22" fmla="*/ 457 w 457"/>
                <a:gd name="T23" fmla="*/ 50 h 50"/>
                <a:gd name="T24" fmla="*/ 446 w 45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50">
                  <a:moveTo>
                    <a:pt x="446" y="0"/>
                  </a:moveTo>
                  <a:lnTo>
                    <a:pt x="446" y="0"/>
                  </a:lnTo>
                  <a:lnTo>
                    <a:pt x="0" y="38"/>
                  </a:lnTo>
                  <a:lnTo>
                    <a:pt x="1" y="48"/>
                  </a:lnTo>
                  <a:lnTo>
                    <a:pt x="51" y="49"/>
                  </a:lnTo>
                  <a:lnTo>
                    <a:pt x="49" y="33"/>
                  </a:lnTo>
                  <a:lnTo>
                    <a:pt x="83" y="30"/>
                  </a:lnTo>
                  <a:lnTo>
                    <a:pt x="118" y="27"/>
                  </a:lnTo>
                  <a:lnTo>
                    <a:pt x="138" y="26"/>
                  </a:lnTo>
                  <a:lnTo>
                    <a:pt x="140" y="49"/>
                  </a:lnTo>
                  <a:lnTo>
                    <a:pt x="457" y="50"/>
                  </a:lnTo>
                  <a:lnTo>
                    <a:pt x="457" y="5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BA6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79" name="íṣľíḋè"/>
            <p:cNvSpPr/>
            <p:nvPr/>
          </p:nvSpPr>
          <p:spPr bwMode="auto">
            <a:xfrm>
              <a:off x="3209926" y="1985963"/>
              <a:ext cx="725488" cy="79375"/>
            </a:xfrm>
            <a:custGeom>
              <a:avLst/>
              <a:gdLst>
                <a:gd name="T0" fmla="*/ 446 w 457"/>
                <a:gd name="T1" fmla="*/ 0 h 50"/>
                <a:gd name="T2" fmla="*/ 446 w 457"/>
                <a:gd name="T3" fmla="*/ 0 h 50"/>
                <a:gd name="T4" fmla="*/ 0 w 457"/>
                <a:gd name="T5" fmla="*/ 38 h 50"/>
                <a:gd name="T6" fmla="*/ 1 w 457"/>
                <a:gd name="T7" fmla="*/ 48 h 50"/>
                <a:gd name="T8" fmla="*/ 51 w 457"/>
                <a:gd name="T9" fmla="*/ 49 h 50"/>
                <a:gd name="T10" fmla="*/ 49 w 457"/>
                <a:gd name="T11" fmla="*/ 33 h 50"/>
                <a:gd name="T12" fmla="*/ 83 w 457"/>
                <a:gd name="T13" fmla="*/ 30 h 50"/>
                <a:gd name="T14" fmla="*/ 118 w 457"/>
                <a:gd name="T15" fmla="*/ 27 h 50"/>
                <a:gd name="T16" fmla="*/ 138 w 457"/>
                <a:gd name="T17" fmla="*/ 26 h 50"/>
                <a:gd name="T18" fmla="*/ 140 w 457"/>
                <a:gd name="T19" fmla="*/ 49 h 50"/>
                <a:gd name="T20" fmla="*/ 457 w 457"/>
                <a:gd name="T21" fmla="*/ 50 h 50"/>
                <a:gd name="T22" fmla="*/ 457 w 457"/>
                <a:gd name="T23" fmla="*/ 50 h 50"/>
                <a:gd name="T24" fmla="*/ 446 w 45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50">
                  <a:moveTo>
                    <a:pt x="446" y="0"/>
                  </a:moveTo>
                  <a:lnTo>
                    <a:pt x="446" y="0"/>
                  </a:lnTo>
                  <a:lnTo>
                    <a:pt x="0" y="38"/>
                  </a:lnTo>
                  <a:lnTo>
                    <a:pt x="1" y="48"/>
                  </a:lnTo>
                  <a:lnTo>
                    <a:pt x="51" y="49"/>
                  </a:lnTo>
                  <a:lnTo>
                    <a:pt x="49" y="33"/>
                  </a:lnTo>
                  <a:lnTo>
                    <a:pt x="83" y="30"/>
                  </a:lnTo>
                  <a:lnTo>
                    <a:pt x="118" y="27"/>
                  </a:lnTo>
                  <a:lnTo>
                    <a:pt x="138" y="26"/>
                  </a:lnTo>
                  <a:lnTo>
                    <a:pt x="140" y="49"/>
                  </a:lnTo>
                  <a:lnTo>
                    <a:pt x="457" y="50"/>
                  </a:lnTo>
                  <a:lnTo>
                    <a:pt x="457" y="50"/>
                  </a:lnTo>
                  <a:lnTo>
                    <a:pt x="4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80" name="ïślíḓê"/>
            <p:cNvSpPr/>
            <p:nvPr/>
          </p:nvSpPr>
          <p:spPr bwMode="auto">
            <a:xfrm>
              <a:off x="3287713" y="2027238"/>
              <a:ext cx="144463" cy="36513"/>
            </a:xfrm>
            <a:custGeom>
              <a:avLst/>
              <a:gdLst>
                <a:gd name="T0" fmla="*/ 34 w 91"/>
                <a:gd name="T1" fmla="*/ 4 h 23"/>
                <a:gd name="T2" fmla="*/ 0 w 91"/>
                <a:gd name="T3" fmla="*/ 7 h 23"/>
                <a:gd name="T4" fmla="*/ 2 w 91"/>
                <a:gd name="T5" fmla="*/ 23 h 23"/>
                <a:gd name="T6" fmla="*/ 20 w 91"/>
                <a:gd name="T7" fmla="*/ 23 h 23"/>
                <a:gd name="T8" fmla="*/ 19 w 91"/>
                <a:gd name="T9" fmla="*/ 5 h 23"/>
                <a:gd name="T10" fmla="*/ 34 w 91"/>
                <a:gd name="T11" fmla="*/ 4 h 23"/>
                <a:gd name="T12" fmla="*/ 89 w 91"/>
                <a:gd name="T13" fmla="*/ 0 h 23"/>
                <a:gd name="T14" fmla="*/ 69 w 91"/>
                <a:gd name="T15" fmla="*/ 1 h 23"/>
                <a:gd name="T16" fmla="*/ 71 w 91"/>
                <a:gd name="T17" fmla="*/ 23 h 23"/>
                <a:gd name="T18" fmla="*/ 91 w 91"/>
                <a:gd name="T19" fmla="*/ 23 h 23"/>
                <a:gd name="T20" fmla="*/ 89 w 91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3">
                  <a:moveTo>
                    <a:pt x="34" y="4"/>
                  </a:moveTo>
                  <a:lnTo>
                    <a:pt x="0" y="7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19" y="5"/>
                  </a:lnTo>
                  <a:lnTo>
                    <a:pt x="34" y="4"/>
                  </a:lnTo>
                  <a:close/>
                  <a:moveTo>
                    <a:pt x="89" y="0"/>
                  </a:moveTo>
                  <a:lnTo>
                    <a:pt x="69" y="1"/>
                  </a:lnTo>
                  <a:lnTo>
                    <a:pt x="71" y="23"/>
                  </a:lnTo>
                  <a:lnTo>
                    <a:pt x="91" y="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CF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81" name="ïśľïḑê"/>
            <p:cNvSpPr/>
            <p:nvPr/>
          </p:nvSpPr>
          <p:spPr bwMode="auto">
            <a:xfrm>
              <a:off x="3287713" y="2027238"/>
              <a:ext cx="144463" cy="36513"/>
            </a:xfrm>
            <a:custGeom>
              <a:avLst/>
              <a:gdLst>
                <a:gd name="T0" fmla="*/ 34 w 91"/>
                <a:gd name="T1" fmla="*/ 4 h 23"/>
                <a:gd name="T2" fmla="*/ 0 w 91"/>
                <a:gd name="T3" fmla="*/ 7 h 23"/>
                <a:gd name="T4" fmla="*/ 2 w 91"/>
                <a:gd name="T5" fmla="*/ 23 h 23"/>
                <a:gd name="T6" fmla="*/ 20 w 91"/>
                <a:gd name="T7" fmla="*/ 23 h 23"/>
                <a:gd name="T8" fmla="*/ 19 w 91"/>
                <a:gd name="T9" fmla="*/ 5 h 23"/>
                <a:gd name="T10" fmla="*/ 34 w 91"/>
                <a:gd name="T11" fmla="*/ 4 h 23"/>
                <a:gd name="T12" fmla="*/ 89 w 91"/>
                <a:gd name="T13" fmla="*/ 0 h 23"/>
                <a:gd name="T14" fmla="*/ 69 w 91"/>
                <a:gd name="T15" fmla="*/ 1 h 23"/>
                <a:gd name="T16" fmla="*/ 71 w 91"/>
                <a:gd name="T17" fmla="*/ 23 h 23"/>
                <a:gd name="T18" fmla="*/ 91 w 91"/>
                <a:gd name="T19" fmla="*/ 23 h 23"/>
                <a:gd name="T20" fmla="*/ 89 w 91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3">
                  <a:moveTo>
                    <a:pt x="34" y="4"/>
                  </a:moveTo>
                  <a:lnTo>
                    <a:pt x="0" y="7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19" y="5"/>
                  </a:lnTo>
                  <a:lnTo>
                    <a:pt x="34" y="4"/>
                  </a:lnTo>
                  <a:moveTo>
                    <a:pt x="89" y="0"/>
                  </a:moveTo>
                  <a:lnTo>
                    <a:pt x="69" y="1"/>
                  </a:lnTo>
                  <a:lnTo>
                    <a:pt x="71" y="23"/>
                  </a:lnTo>
                  <a:lnTo>
                    <a:pt x="91" y="23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82" name="iṣlîḋê"/>
            <p:cNvSpPr/>
            <p:nvPr/>
          </p:nvSpPr>
          <p:spPr bwMode="auto">
            <a:xfrm>
              <a:off x="3317876" y="2028826"/>
              <a:ext cx="82550" cy="34925"/>
            </a:xfrm>
            <a:custGeom>
              <a:avLst/>
              <a:gdLst>
                <a:gd name="T0" fmla="*/ 50 w 52"/>
                <a:gd name="T1" fmla="*/ 0 h 22"/>
                <a:gd name="T2" fmla="*/ 15 w 52"/>
                <a:gd name="T3" fmla="*/ 3 h 22"/>
                <a:gd name="T4" fmla="*/ 0 w 52"/>
                <a:gd name="T5" fmla="*/ 4 h 22"/>
                <a:gd name="T6" fmla="*/ 1 w 52"/>
                <a:gd name="T7" fmla="*/ 22 h 22"/>
                <a:gd name="T8" fmla="*/ 52 w 52"/>
                <a:gd name="T9" fmla="*/ 22 h 22"/>
                <a:gd name="T10" fmla="*/ 50 w 52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2">
                  <a:moveTo>
                    <a:pt x="50" y="0"/>
                  </a:moveTo>
                  <a:lnTo>
                    <a:pt x="15" y="3"/>
                  </a:lnTo>
                  <a:lnTo>
                    <a:pt x="0" y="4"/>
                  </a:lnTo>
                  <a:lnTo>
                    <a:pt x="1" y="22"/>
                  </a:lnTo>
                  <a:lnTo>
                    <a:pt x="52" y="2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A6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83" name="íS1îḍe"/>
            <p:cNvSpPr/>
            <p:nvPr/>
          </p:nvSpPr>
          <p:spPr bwMode="auto">
            <a:xfrm>
              <a:off x="3317876" y="2028826"/>
              <a:ext cx="82550" cy="34925"/>
            </a:xfrm>
            <a:custGeom>
              <a:avLst/>
              <a:gdLst>
                <a:gd name="T0" fmla="*/ 50 w 52"/>
                <a:gd name="T1" fmla="*/ 0 h 22"/>
                <a:gd name="T2" fmla="*/ 15 w 52"/>
                <a:gd name="T3" fmla="*/ 3 h 22"/>
                <a:gd name="T4" fmla="*/ 0 w 52"/>
                <a:gd name="T5" fmla="*/ 4 h 22"/>
                <a:gd name="T6" fmla="*/ 1 w 52"/>
                <a:gd name="T7" fmla="*/ 22 h 22"/>
                <a:gd name="T8" fmla="*/ 52 w 52"/>
                <a:gd name="T9" fmla="*/ 22 h 22"/>
                <a:gd name="T10" fmla="*/ 50 w 52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2">
                  <a:moveTo>
                    <a:pt x="50" y="0"/>
                  </a:moveTo>
                  <a:lnTo>
                    <a:pt x="15" y="3"/>
                  </a:lnTo>
                  <a:lnTo>
                    <a:pt x="0" y="4"/>
                  </a:lnTo>
                  <a:lnTo>
                    <a:pt x="1" y="22"/>
                  </a:lnTo>
                  <a:lnTo>
                    <a:pt x="52" y="22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84" name="iśḻïḑe"/>
            <p:cNvSpPr/>
            <p:nvPr/>
          </p:nvSpPr>
          <p:spPr bwMode="auto">
            <a:xfrm>
              <a:off x="3479801" y="1576388"/>
              <a:ext cx="98425" cy="96838"/>
            </a:xfrm>
            <a:custGeom>
              <a:avLst/>
              <a:gdLst>
                <a:gd name="T0" fmla="*/ 31 w 61"/>
                <a:gd name="T1" fmla="*/ 0 h 61"/>
                <a:gd name="T2" fmla="*/ 30 w 61"/>
                <a:gd name="T3" fmla="*/ 0 h 61"/>
                <a:gd name="T4" fmla="*/ 28 w 61"/>
                <a:gd name="T5" fmla="*/ 0 h 61"/>
                <a:gd name="T6" fmla="*/ 0 w 61"/>
                <a:gd name="T7" fmla="*/ 31 h 61"/>
                <a:gd name="T8" fmla="*/ 0 w 61"/>
                <a:gd name="T9" fmla="*/ 31 h 61"/>
                <a:gd name="T10" fmla="*/ 1 w 61"/>
                <a:gd name="T11" fmla="*/ 33 h 61"/>
                <a:gd name="T12" fmla="*/ 30 w 61"/>
                <a:gd name="T13" fmla="*/ 61 h 61"/>
                <a:gd name="T14" fmla="*/ 31 w 61"/>
                <a:gd name="T15" fmla="*/ 61 h 61"/>
                <a:gd name="T16" fmla="*/ 33 w 61"/>
                <a:gd name="T17" fmla="*/ 61 h 61"/>
                <a:gd name="T18" fmla="*/ 61 w 61"/>
                <a:gd name="T19" fmla="*/ 31 h 61"/>
                <a:gd name="T20" fmla="*/ 61 w 61"/>
                <a:gd name="T21" fmla="*/ 31 h 61"/>
                <a:gd name="T22" fmla="*/ 60 w 61"/>
                <a:gd name="T23" fmla="*/ 28 h 61"/>
                <a:gd name="T24" fmla="*/ 31 w 61"/>
                <a:gd name="T2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12" y="2"/>
                    <a:pt x="1" y="1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3"/>
                    <a:pt x="1" y="33"/>
                  </a:cubicBezTo>
                  <a:cubicBezTo>
                    <a:pt x="2" y="49"/>
                    <a:pt x="15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2" y="61"/>
                    <a:pt x="33" y="61"/>
                  </a:cubicBezTo>
                  <a:cubicBezTo>
                    <a:pt x="49" y="60"/>
                    <a:pt x="60" y="47"/>
                    <a:pt x="61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1" y="30"/>
                    <a:pt x="60" y="29"/>
                    <a:pt x="60" y="28"/>
                  </a:cubicBezTo>
                  <a:cubicBezTo>
                    <a:pt x="59" y="13"/>
                    <a:pt x="46" y="0"/>
                    <a:pt x="31" y="0"/>
                  </a:cubicBezTo>
                </a:path>
              </a:pathLst>
            </a:custGeom>
            <a:solidFill>
              <a:srgbClr val="6E7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85" name="îš1iḍè"/>
            <p:cNvSpPr/>
            <p:nvPr/>
          </p:nvSpPr>
          <p:spPr bwMode="auto">
            <a:xfrm>
              <a:off x="3082926" y="2406651"/>
              <a:ext cx="46038" cy="77788"/>
            </a:xfrm>
            <a:custGeom>
              <a:avLst/>
              <a:gdLst>
                <a:gd name="T0" fmla="*/ 28 w 29"/>
                <a:gd name="T1" fmla="*/ 19 h 49"/>
                <a:gd name="T2" fmla="*/ 5 w 29"/>
                <a:gd name="T3" fmla="*/ 2 h 49"/>
                <a:gd name="T4" fmla="*/ 3 w 29"/>
                <a:gd name="T5" fmla="*/ 7 h 49"/>
                <a:gd name="T6" fmla="*/ 22 w 29"/>
                <a:gd name="T7" fmla="*/ 22 h 49"/>
                <a:gd name="T8" fmla="*/ 5 w 29"/>
                <a:gd name="T9" fmla="*/ 42 h 49"/>
                <a:gd name="T10" fmla="*/ 10 w 29"/>
                <a:gd name="T11" fmla="*/ 46 h 49"/>
                <a:gd name="T12" fmla="*/ 28 w 29"/>
                <a:gd name="T13" fmla="*/ 24 h 49"/>
                <a:gd name="T14" fmla="*/ 28 w 29"/>
                <a:gd name="T15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9">
                  <a:moveTo>
                    <a:pt x="28" y="19"/>
                  </a:moveTo>
                  <a:cubicBezTo>
                    <a:pt x="21" y="12"/>
                    <a:pt x="14" y="7"/>
                    <a:pt x="5" y="2"/>
                  </a:cubicBezTo>
                  <a:cubicBezTo>
                    <a:pt x="2" y="0"/>
                    <a:pt x="0" y="5"/>
                    <a:pt x="3" y="7"/>
                  </a:cubicBezTo>
                  <a:cubicBezTo>
                    <a:pt x="10" y="11"/>
                    <a:pt x="16" y="16"/>
                    <a:pt x="22" y="22"/>
                  </a:cubicBezTo>
                  <a:cubicBezTo>
                    <a:pt x="17" y="29"/>
                    <a:pt x="11" y="36"/>
                    <a:pt x="5" y="42"/>
                  </a:cubicBezTo>
                  <a:cubicBezTo>
                    <a:pt x="3" y="45"/>
                    <a:pt x="7" y="49"/>
                    <a:pt x="10" y="46"/>
                  </a:cubicBezTo>
                  <a:cubicBezTo>
                    <a:pt x="16" y="39"/>
                    <a:pt x="22" y="32"/>
                    <a:pt x="28" y="24"/>
                  </a:cubicBezTo>
                  <a:cubicBezTo>
                    <a:pt x="29" y="22"/>
                    <a:pt x="29" y="21"/>
                    <a:pt x="28" y="19"/>
                  </a:cubicBezTo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86" name="iṡlïḋe"/>
            <p:cNvSpPr/>
            <p:nvPr/>
          </p:nvSpPr>
          <p:spPr bwMode="auto">
            <a:xfrm>
              <a:off x="3141663" y="2403476"/>
              <a:ext cx="39688" cy="69850"/>
            </a:xfrm>
            <a:custGeom>
              <a:avLst/>
              <a:gdLst>
                <a:gd name="T0" fmla="*/ 24 w 25"/>
                <a:gd name="T1" fmla="*/ 17 h 44"/>
                <a:gd name="T2" fmla="*/ 6 w 25"/>
                <a:gd name="T3" fmla="*/ 2 h 44"/>
                <a:gd name="T4" fmla="*/ 3 w 25"/>
                <a:gd name="T5" fmla="*/ 7 h 44"/>
                <a:gd name="T6" fmla="*/ 18 w 25"/>
                <a:gd name="T7" fmla="*/ 19 h 44"/>
                <a:gd name="T8" fmla="*/ 11 w 25"/>
                <a:gd name="T9" fmla="*/ 28 h 44"/>
                <a:gd name="T10" fmla="*/ 2 w 25"/>
                <a:gd name="T11" fmla="*/ 37 h 44"/>
                <a:gd name="T12" fmla="*/ 6 w 25"/>
                <a:gd name="T13" fmla="*/ 41 h 44"/>
                <a:gd name="T14" fmla="*/ 17 w 25"/>
                <a:gd name="T15" fmla="*/ 29 h 44"/>
                <a:gd name="T16" fmla="*/ 24 w 25"/>
                <a:gd name="T17" fmla="*/ 20 h 44"/>
                <a:gd name="T18" fmla="*/ 24 w 25"/>
                <a:gd name="T19" fmla="*/ 1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44">
                  <a:moveTo>
                    <a:pt x="24" y="17"/>
                  </a:moveTo>
                  <a:cubicBezTo>
                    <a:pt x="20" y="12"/>
                    <a:pt x="12" y="7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7" y="11"/>
                    <a:pt x="14" y="15"/>
                    <a:pt x="18" y="19"/>
                  </a:cubicBezTo>
                  <a:cubicBezTo>
                    <a:pt x="16" y="22"/>
                    <a:pt x="13" y="25"/>
                    <a:pt x="11" y="28"/>
                  </a:cubicBezTo>
                  <a:cubicBezTo>
                    <a:pt x="8" y="31"/>
                    <a:pt x="5" y="34"/>
                    <a:pt x="2" y="37"/>
                  </a:cubicBezTo>
                  <a:cubicBezTo>
                    <a:pt x="0" y="40"/>
                    <a:pt x="4" y="44"/>
                    <a:pt x="6" y="41"/>
                  </a:cubicBezTo>
                  <a:cubicBezTo>
                    <a:pt x="10" y="37"/>
                    <a:pt x="13" y="33"/>
                    <a:pt x="17" y="29"/>
                  </a:cubicBezTo>
                  <a:cubicBezTo>
                    <a:pt x="19" y="27"/>
                    <a:pt x="23" y="24"/>
                    <a:pt x="24" y="20"/>
                  </a:cubicBezTo>
                  <a:cubicBezTo>
                    <a:pt x="25" y="19"/>
                    <a:pt x="25" y="18"/>
                    <a:pt x="24" y="17"/>
                  </a:cubicBezTo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87" name="ï$ḷíḋe"/>
            <p:cNvSpPr/>
            <p:nvPr/>
          </p:nvSpPr>
          <p:spPr bwMode="auto">
            <a:xfrm>
              <a:off x="3197226" y="2389188"/>
              <a:ext cx="19050" cy="33338"/>
            </a:xfrm>
            <a:custGeom>
              <a:avLst/>
              <a:gdLst>
                <a:gd name="T0" fmla="*/ 6 w 12"/>
                <a:gd name="T1" fmla="*/ 2 h 21"/>
                <a:gd name="T2" fmla="*/ 3 w 12"/>
                <a:gd name="T3" fmla="*/ 7 h 21"/>
                <a:gd name="T4" fmla="*/ 4 w 12"/>
                <a:gd name="T5" fmla="*/ 14 h 21"/>
                <a:gd name="T6" fmla="*/ 6 w 12"/>
                <a:gd name="T7" fmla="*/ 20 h 21"/>
                <a:gd name="T8" fmla="*/ 12 w 12"/>
                <a:gd name="T9" fmla="*/ 12 h 21"/>
                <a:gd name="T10" fmla="*/ 6 w 12"/>
                <a:gd name="T11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6" y="2"/>
                  </a:moveTo>
                  <a:cubicBezTo>
                    <a:pt x="3" y="0"/>
                    <a:pt x="0" y="4"/>
                    <a:pt x="3" y="7"/>
                  </a:cubicBezTo>
                  <a:cubicBezTo>
                    <a:pt x="4" y="8"/>
                    <a:pt x="8" y="13"/>
                    <a:pt x="4" y="14"/>
                  </a:cubicBezTo>
                  <a:cubicBezTo>
                    <a:pt x="0" y="15"/>
                    <a:pt x="3" y="21"/>
                    <a:pt x="6" y="20"/>
                  </a:cubicBezTo>
                  <a:cubicBezTo>
                    <a:pt x="10" y="19"/>
                    <a:pt x="12" y="15"/>
                    <a:pt x="12" y="12"/>
                  </a:cubicBezTo>
                  <a:cubicBezTo>
                    <a:pt x="11" y="8"/>
                    <a:pt x="9" y="4"/>
                    <a:pt x="6" y="2"/>
                  </a:cubicBezTo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88" name="iŝlíde"/>
            <p:cNvSpPr/>
            <p:nvPr/>
          </p:nvSpPr>
          <p:spPr bwMode="auto">
            <a:xfrm>
              <a:off x="3227388" y="2406651"/>
              <a:ext cx="39688" cy="41275"/>
            </a:xfrm>
            <a:custGeom>
              <a:avLst/>
              <a:gdLst>
                <a:gd name="T0" fmla="*/ 21 w 25"/>
                <a:gd name="T1" fmla="*/ 3 h 26"/>
                <a:gd name="T2" fmla="*/ 18 w 25"/>
                <a:gd name="T3" fmla="*/ 2 h 26"/>
                <a:gd name="T4" fmla="*/ 3 w 25"/>
                <a:gd name="T5" fmla="*/ 7 h 26"/>
                <a:gd name="T6" fmla="*/ 5 w 25"/>
                <a:gd name="T7" fmla="*/ 21 h 26"/>
                <a:gd name="T8" fmla="*/ 21 w 25"/>
                <a:gd name="T9" fmla="*/ 21 h 26"/>
                <a:gd name="T10" fmla="*/ 21 w 25"/>
                <a:gd name="T11" fmla="*/ 3 h 26"/>
                <a:gd name="T12" fmla="*/ 17 w 25"/>
                <a:gd name="T13" fmla="*/ 17 h 26"/>
                <a:gd name="T14" fmla="*/ 9 w 25"/>
                <a:gd name="T15" fmla="*/ 17 h 26"/>
                <a:gd name="T16" fmla="*/ 15 w 25"/>
                <a:gd name="T17" fmla="*/ 8 h 26"/>
                <a:gd name="T18" fmla="*/ 17 w 25"/>
                <a:gd name="T19" fmla="*/ 8 h 26"/>
                <a:gd name="T20" fmla="*/ 17 w 25"/>
                <a:gd name="T2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6">
                  <a:moveTo>
                    <a:pt x="21" y="3"/>
                  </a:moveTo>
                  <a:cubicBezTo>
                    <a:pt x="20" y="2"/>
                    <a:pt x="19" y="2"/>
                    <a:pt x="18" y="2"/>
                  </a:cubicBezTo>
                  <a:cubicBezTo>
                    <a:pt x="13" y="0"/>
                    <a:pt x="7" y="2"/>
                    <a:pt x="3" y="7"/>
                  </a:cubicBezTo>
                  <a:cubicBezTo>
                    <a:pt x="0" y="11"/>
                    <a:pt x="1" y="18"/>
                    <a:pt x="5" y="21"/>
                  </a:cubicBezTo>
                  <a:cubicBezTo>
                    <a:pt x="10" y="26"/>
                    <a:pt x="16" y="25"/>
                    <a:pt x="21" y="21"/>
                  </a:cubicBezTo>
                  <a:cubicBezTo>
                    <a:pt x="25" y="16"/>
                    <a:pt x="25" y="8"/>
                    <a:pt x="21" y="3"/>
                  </a:cubicBezTo>
                  <a:moveTo>
                    <a:pt x="17" y="17"/>
                  </a:moveTo>
                  <a:cubicBezTo>
                    <a:pt x="15" y="19"/>
                    <a:pt x="11" y="19"/>
                    <a:pt x="9" y="17"/>
                  </a:cubicBezTo>
                  <a:cubicBezTo>
                    <a:pt x="4" y="12"/>
                    <a:pt x="10" y="5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9" y="11"/>
                    <a:pt x="19" y="14"/>
                    <a:pt x="17" y="17"/>
                  </a:cubicBezTo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89" name="i$ḷiḍè"/>
            <p:cNvSpPr/>
            <p:nvPr/>
          </p:nvSpPr>
          <p:spPr bwMode="auto">
            <a:xfrm>
              <a:off x="3894138" y="2606676"/>
              <a:ext cx="28575" cy="215900"/>
            </a:xfrm>
            <a:custGeom>
              <a:avLst/>
              <a:gdLst>
                <a:gd name="T0" fmla="*/ 18 w 18"/>
                <a:gd name="T1" fmla="*/ 135 h 136"/>
                <a:gd name="T2" fmla="*/ 11 w 18"/>
                <a:gd name="T3" fmla="*/ 136 h 136"/>
                <a:gd name="T4" fmla="*/ 0 w 18"/>
                <a:gd name="T5" fmla="*/ 0 h 136"/>
                <a:gd name="T6" fmla="*/ 7 w 18"/>
                <a:gd name="T7" fmla="*/ 0 h 136"/>
                <a:gd name="T8" fmla="*/ 18 w 18"/>
                <a:gd name="T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6">
                  <a:moveTo>
                    <a:pt x="18" y="135"/>
                  </a:moveTo>
                  <a:lnTo>
                    <a:pt x="11" y="136"/>
                  </a:lnTo>
                  <a:lnTo>
                    <a:pt x="0" y="0"/>
                  </a:lnTo>
                  <a:lnTo>
                    <a:pt x="7" y="0"/>
                  </a:lnTo>
                  <a:lnTo>
                    <a:pt x="18" y="135"/>
                  </a:lnTo>
                  <a:close/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90" name="ïšḷiḋé"/>
            <p:cNvSpPr/>
            <p:nvPr/>
          </p:nvSpPr>
          <p:spPr bwMode="auto">
            <a:xfrm>
              <a:off x="3938588" y="2601913"/>
              <a:ext cx="28575" cy="217488"/>
            </a:xfrm>
            <a:custGeom>
              <a:avLst/>
              <a:gdLst>
                <a:gd name="T0" fmla="*/ 18 w 18"/>
                <a:gd name="T1" fmla="*/ 136 h 137"/>
                <a:gd name="T2" fmla="*/ 11 w 18"/>
                <a:gd name="T3" fmla="*/ 137 h 137"/>
                <a:gd name="T4" fmla="*/ 0 w 18"/>
                <a:gd name="T5" fmla="*/ 1 h 137"/>
                <a:gd name="T6" fmla="*/ 7 w 18"/>
                <a:gd name="T7" fmla="*/ 0 h 137"/>
                <a:gd name="T8" fmla="*/ 18 w 18"/>
                <a:gd name="T9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7">
                  <a:moveTo>
                    <a:pt x="18" y="136"/>
                  </a:moveTo>
                  <a:lnTo>
                    <a:pt x="11" y="137"/>
                  </a:lnTo>
                  <a:lnTo>
                    <a:pt x="0" y="1"/>
                  </a:lnTo>
                  <a:lnTo>
                    <a:pt x="7" y="0"/>
                  </a:lnTo>
                  <a:lnTo>
                    <a:pt x="18" y="136"/>
                  </a:lnTo>
                  <a:close/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91" name="ïşlïḍê"/>
            <p:cNvSpPr/>
            <p:nvPr/>
          </p:nvSpPr>
          <p:spPr bwMode="auto">
            <a:xfrm>
              <a:off x="4090988" y="3071813"/>
              <a:ext cx="3175" cy="14288"/>
            </a:xfrm>
            <a:custGeom>
              <a:avLst/>
              <a:gdLst>
                <a:gd name="T0" fmla="*/ 0 w 2"/>
                <a:gd name="T1" fmla="*/ 0 h 9"/>
                <a:gd name="T2" fmla="*/ 2 w 2"/>
                <a:gd name="T3" fmla="*/ 9 h 9"/>
                <a:gd name="T4" fmla="*/ 0 w 2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3"/>
                    <a:pt x="1" y="6"/>
                    <a:pt x="2" y="9"/>
                  </a:cubicBezTo>
                  <a:cubicBezTo>
                    <a:pt x="1" y="7"/>
                    <a:pt x="1" y="3"/>
                    <a:pt x="0" y="0"/>
                  </a:cubicBezTo>
                </a:path>
              </a:pathLst>
            </a:custGeom>
            <a:solidFill>
              <a:srgbClr val="2F3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92" name="îṡḷïḓè"/>
            <p:cNvSpPr/>
            <p:nvPr/>
          </p:nvSpPr>
          <p:spPr bwMode="auto">
            <a:xfrm>
              <a:off x="3214688" y="3124201"/>
              <a:ext cx="1588" cy="4763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0 h 3"/>
                <a:gd name="T6" fmla="*/ 1 w 1"/>
                <a:gd name="T7" fmla="*/ 3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93" name="iŝḻïḓê"/>
            <p:cNvSpPr/>
            <p:nvPr/>
          </p:nvSpPr>
          <p:spPr bwMode="auto">
            <a:xfrm>
              <a:off x="3214688" y="3052763"/>
              <a:ext cx="879475" cy="76200"/>
            </a:xfrm>
            <a:custGeom>
              <a:avLst/>
              <a:gdLst>
                <a:gd name="T0" fmla="*/ 56 w 548"/>
                <a:gd name="T1" fmla="*/ 40 h 48"/>
                <a:gd name="T2" fmla="*/ 0 w 548"/>
                <a:gd name="T3" fmla="*/ 45 h 48"/>
                <a:gd name="T4" fmla="*/ 1 w 548"/>
                <a:gd name="T5" fmla="*/ 48 h 48"/>
                <a:gd name="T6" fmla="*/ 56 w 548"/>
                <a:gd name="T7" fmla="*/ 46 h 48"/>
                <a:gd name="T8" fmla="*/ 56 w 548"/>
                <a:gd name="T9" fmla="*/ 40 h 48"/>
                <a:gd name="T10" fmla="*/ 541 w 548"/>
                <a:gd name="T11" fmla="*/ 0 h 48"/>
                <a:gd name="T12" fmla="*/ 131 w 548"/>
                <a:gd name="T13" fmla="*/ 34 h 48"/>
                <a:gd name="T14" fmla="*/ 132 w 548"/>
                <a:gd name="T15" fmla="*/ 42 h 48"/>
                <a:gd name="T16" fmla="*/ 548 w 548"/>
                <a:gd name="T17" fmla="*/ 21 h 48"/>
                <a:gd name="T18" fmla="*/ 548 w 548"/>
                <a:gd name="T19" fmla="*/ 21 h 48"/>
                <a:gd name="T20" fmla="*/ 546 w 548"/>
                <a:gd name="T21" fmla="*/ 12 h 48"/>
                <a:gd name="T22" fmla="*/ 541 w 548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8" h="48">
                  <a:moveTo>
                    <a:pt x="56" y="4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0"/>
                    <a:pt x="56" y="40"/>
                    <a:pt x="56" y="40"/>
                  </a:cubicBezTo>
                  <a:moveTo>
                    <a:pt x="541" y="0"/>
                  </a:moveTo>
                  <a:cubicBezTo>
                    <a:pt x="131" y="34"/>
                    <a:pt x="131" y="34"/>
                    <a:pt x="131" y="34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548" y="21"/>
                    <a:pt x="548" y="21"/>
                    <a:pt x="548" y="21"/>
                  </a:cubicBezTo>
                  <a:cubicBezTo>
                    <a:pt x="548" y="21"/>
                    <a:pt x="548" y="21"/>
                    <a:pt x="548" y="21"/>
                  </a:cubicBezTo>
                  <a:cubicBezTo>
                    <a:pt x="547" y="18"/>
                    <a:pt x="546" y="15"/>
                    <a:pt x="546" y="12"/>
                  </a:cubicBezTo>
                  <a:cubicBezTo>
                    <a:pt x="544" y="6"/>
                    <a:pt x="541" y="0"/>
                    <a:pt x="541" y="0"/>
                  </a:cubicBezTo>
                </a:path>
              </a:pathLst>
            </a:custGeom>
            <a:solidFill>
              <a:srgbClr val="C5C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94" name="ïsḻïde"/>
            <p:cNvSpPr/>
            <p:nvPr/>
          </p:nvSpPr>
          <p:spPr bwMode="auto">
            <a:xfrm>
              <a:off x="3303588" y="3106738"/>
              <a:ext cx="122238" cy="19050"/>
            </a:xfrm>
            <a:custGeom>
              <a:avLst/>
              <a:gdLst>
                <a:gd name="T0" fmla="*/ 76 w 77"/>
                <a:gd name="T1" fmla="*/ 0 h 12"/>
                <a:gd name="T2" fmla="*/ 0 w 77"/>
                <a:gd name="T3" fmla="*/ 6 h 12"/>
                <a:gd name="T4" fmla="*/ 0 w 77"/>
                <a:gd name="T5" fmla="*/ 12 h 12"/>
                <a:gd name="T6" fmla="*/ 77 w 77"/>
                <a:gd name="T7" fmla="*/ 8 h 12"/>
                <a:gd name="T8" fmla="*/ 76 w 7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2">
                  <a:moveTo>
                    <a:pt x="76" y="0"/>
                  </a:moveTo>
                  <a:lnTo>
                    <a:pt x="0" y="6"/>
                  </a:lnTo>
                  <a:lnTo>
                    <a:pt x="0" y="12"/>
                  </a:lnTo>
                  <a:lnTo>
                    <a:pt x="77" y="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F3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95" name="îş1ïďè"/>
            <p:cNvSpPr/>
            <p:nvPr/>
          </p:nvSpPr>
          <p:spPr bwMode="auto">
            <a:xfrm>
              <a:off x="3303588" y="3106738"/>
              <a:ext cx="122238" cy="19050"/>
            </a:xfrm>
            <a:custGeom>
              <a:avLst/>
              <a:gdLst>
                <a:gd name="T0" fmla="*/ 76 w 77"/>
                <a:gd name="T1" fmla="*/ 0 h 12"/>
                <a:gd name="T2" fmla="*/ 0 w 77"/>
                <a:gd name="T3" fmla="*/ 6 h 12"/>
                <a:gd name="T4" fmla="*/ 0 w 77"/>
                <a:gd name="T5" fmla="*/ 12 h 12"/>
                <a:gd name="T6" fmla="*/ 77 w 77"/>
                <a:gd name="T7" fmla="*/ 8 h 12"/>
                <a:gd name="T8" fmla="*/ 76 w 7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2">
                  <a:moveTo>
                    <a:pt x="76" y="0"/>
                  </a:moveTo>
                  <a:lnTo>
                    <a:pt x="0" y="6"/>
                  </a:lnTo>
                  <a:lnTo>
                    <a:pt x="0" y="12"/>
                  </a:lnTo>
                  <a:lnTo>
                    <a:pt x="77" y="8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96" name="íṣḻiḑè"/>
            <p:cNvSpPr/>
            <p:nvPr/>
          </p:nvSpPr>
          <p:spPr bwMode="auto">
            <a:xfrm>
              <a:off x="3214688" y="31242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F3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97" name="îślíďé"/>
            <p:cNvSpPr/>
            <p:nvPr/>
          </p:nvSpPr>
          <p:spPr bwMode="auto">
            <a:xfrm>
              <a:off x="3214688" y="3052763"/>
              <a:ext cx="868363" cy="71438"/>
            </a:xfrm>
            <a:custGeom>
              <a:avLst/>
              <a:gdLst>
                <a:gd name="T0" fmla="*/ 541 w 541"/>
                <a:gd name="T1" fmla="*/ 0 h 45"/>
                <a:gd name="T2" fmla="*/ 541 w 541"/>
                <a:gd name="T3" fmla="*/ 0 h 45"/>
                <a:gd name="T4" fmla="*/ 0 w 541"/>
                <a:gd name="T5" fmla="*/ 45 h 45"/>
                <a:gd name="T6" fmla="*/ 0 w 541"/>
                <a:gd name="T7" fmla="*/ 45 h 45"/>
                <a:gd name="T8" fmla="*/ 0 w 541"/>
                <a:gd name="T9" fmla="*/ 45 h 45"/>
                <a:gd name="T10" fmla="*/ 0 w 541"/>
                <a:gd name="T11" fmla="*/ 45 h 45"/>
                <a:gd name="T12" fmla="*/ 56 w 541"/>
                <a:gd name="T13" fmla="*/ 40 h 45"/>
                <a:gd name="T14" fmla="*/ 131 w 541"/>
                <a:gd name="T15" fmla="*/ 34 h 45"/>
                <a:gd name="T16" fmla="*/ 541 w 541"/>
                <a:gd name="T17" fmla="*/ 0 h 45"/>
                <a:gd name="T18" fmla="*/ 541 w 541"/>
                <a:gd name="T1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1" h="45">
                  <a:moveTo>
                    <a:pt x="541" y="0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</a:path>
              </a:pathLst>
            </a:custGeom>
            <a:solidFill>
              <a:srgbClr val="3F4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98" name="í$ľîďé"/>
            <p:cNvSpPr/>
            <p:nvPr/>
          </p:nvSpPr>
          <p:spPr bwMode="auto">
            <a:xfrm>
              <a:off x="2963863" y="2435226"/>
              <a:ext cx="1130300" cy="249238"/>
            </a:xfrm>
            <a:custGeom>
              <a:avLst/>
              <a:gdLst>
                <a:gd name="T0" fmla="*/ 703 w 704"/>
                <a:gd name="T1" fmla="*/ 98 h 156"/>
                <a:gd name="T2" fmla="*/ 10 w 704"/>
                <a:gd name="T3" fmla="*/ 156 h 156"/>
                <a:gd name="T4" fmla="*/ 9 w 704"/>
                <a:gd name="T5" fmla="*/ 155 h 156"/>
                <a:gd name="T6" fmla="*/ 1 w 704"/>
                <a:gd name="T7" fmla="*/ 60 h 156"/>
                <a:gd name="T8" fmla="*/ 2 w 704"/>
                <a:gd name="T9" fmla="*/ 58 h 156"/>
                <a:gd name="T10" fmla="*/ 694 w 704"/>
                <a:gd name="T11" fmla="*/ 0 h 156"/>
                <a:gd name="T12" fmla="*/ 696 w 704"/>
                <a:gd name="T13" fmla="*/ 2 h 156"/>
                <a:gd name="T14" fmla="*/ 704 w 704"/>
                <a:gd name="T15" fmla="*/ 97 h 156"/>
                <a:gd name="T16" fmla="*/ 703 w 704"/>
                <a:gd name="T17" fmla="*/ 9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4" h="156">
                  <a:moveTo>
                    <a:pt x="703" y="98"/>
                  </a:moveTo>
                  <a:cubicBezTo>
                    <a:pt x="10" y="156"/>
                    <a:pt x="10" y="156"/>
                    <a:pt x="10" y="156"/>
                  </a:cubicBezTo>
                  <a:cubicBezTo>
                    <a:pt x="9" y="156"/>
                    <a:pt x="9" y="156"/>
                    <a:pt x="9" y="155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59"/>
                    <a:pt x="1" y="58"/>
                    <a:pt x="2" y="58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695" y="0"/>
                    <a:pt x="696" y="1"/>
                    <a:pt x="696" y="2"/>
                  </a:cubicBezTo>
                  <a:cubicBezTo>
                    <a:pt x="704" y="97"/>
                    <a:pt x="704" y="97"/>
                    <a:pt x="704" y="97"/>
                  </a:cubicBezTo>
                  <a:cubicBezTo>
                    <a:pt x="704" y="98"/>
                    <a:pt x="704" y="98"/>
                    <a:pt x="703" y="98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99" name="íş1ïḍe"/>
            <p:cNvSpPr/>
            <p:nvPr/>
          </p:nvSpPr>
          <p:spPr bwMode="auto">
            <a:xfrm>
              <a:off x="3097213" y="2563813"/>
              <a:ext cx="22225" cy="65088"/>
            </a:xfrm>
            <a:custGeom>
              <a:avLst/>
              <a:gdLst>
                <a:gd name="T0" fmla="*/ 14 w 14"/>
                <a:gd name="T1" fmla="*/ 40 h 41"/>
                <a:gd name="T2" fmla="*/ 4 w 14"/>
                <a:gd name="T3" fmla="*/ 41 h 41"/>
                <a:gd name="T4" fmla="*/ 0 w 14"/>
                <a:gd name="T5" fmla="*/ 1 h 41"/>
                <a:gd name="T6" fmla="*/ 11 w 14"/>
                <a:gd name="T7" fmla="*/ 0 h 41"/>
                <a:gd name="T8" fmla="*/ 14 w 14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14" y="40"/>
                  </a:moveTo>
                  <a:lnTo>
                    <a:pt x="4" y="41"/>
                  </a:lnTo>
                  <a:lnTo>
                    <a:pt x="0" y="1"/>
                  </a:lnTo>
                  <a:lnTo>
                    <a:pt x="11" y="0"/>
                  </a:lnTo>
                  <a:lnTo>
                    <a:pt x="14" y="40"/>
                  </a:lnTo>
                  <a:close/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00" name="ïşḻiḋè"/>
            <p:cNvSpPr/>
            <p:nvPr/>
          </p:nvSpPr>
          <p:spPr bwMode="auto">
            <a:xfrm>
              <a:off x="3149601" y="2559051"/>
              <a:ext cx="22225" cy="65088"/>
            </a:xfrm>
            <a:custGeom>
              <a:avLst/>
              <a:gdLst>
                <a:gd name="T0" fmla="*/ 14 w 14"/>
                <a:gd name="T1" fmla="*/ 40 h 41"/>
                <a:gd name="T2" fmla="*/ 3 w 14"/>
                <a:gd name="T3" fmla="*/ 41 h 41"/>
                <a:gd name="T4" fmla="*/ 0 w 14"/>
                <a:gd name="T5" fmla="*/ 1 h 41"/>
                <a:gd name="T6" fmla="*/ 11 w 14"/>
                <a:gd name="T7" fmla="*/ 0 h 41"/>
                <a:gd name="T8" fmla="*/ 14 w 14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14" y="40"/>
                  </a:moveTo>
                  <a:lnTo>
                    <a:pt x="3" y="41"/>
                  </a:lnTo>
                  <a:lnTo>
                    <a:pt x="0" y="1"/>
                  </a:lnTo>
                  <a:lnTo>
                    <a:pt x="11" y="0"/>
                  </a:lnTo>
                  <a:lnTo>
                    <a:pt x="14" y="40"/>
                  </a:lnTo>
                  <a:close/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01" name="ïŝľíḑe"/>
            <p:cNvSpPr/>
            <p:nvPr/>
          </p:nvSpPr>
          <p:spPr bwMode="auto">
            <a:xfrm>
              <a:off x="3019426" y="2416176"/>
              <a:ext cx="1120775" cy="107950"/>
            </a:xfrm>
            <a:custGeom>
              <a:avLst/>
              <a:gdLst>
                <a:gd name="T0" fmla="*/ 698 w 698"/>
                <a:gd name="T1" fmla="*/ 9 h 68"/>
                <a:gd name="T2" fmla="*/ 3 w 698"/>
                <a:gd name="T3" fmla="*/ 68 h 68"/>
                <a:gd name="T4" fmla="*/ 0 w 698"/>
                <a:gd name="T5" fmla="*/ 65 h 68"/>
                <a:gd name="T6" fmla="*/ 695 w 698"/>
                <a:gd name="T7" fmla="*/ 0 h 68"/>
                <a:gd name="T8" fmla="*/ 698 w 698"/>
                <a:gd name="T9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68">
                  <a:moveTo>
                    <a:pt x="698" y="9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695" y="0"/>
                    <a:pt x="695" y="0"/>
                    <a:pt x="695" y="0"/>
                  </a:cubicBezTo>
                  <a:lnTo>
                    <a:pt x="698" y="9"/>
                  </a:ln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02" name="í$1îḋè"/>
            <p:cNvSpPr/>
            <p:nvPr/>
          </p:nvSpPr>
          <p:spPr bwMode="auto">
            <a:xfrm>
              <a:off x="3014663" y="2409826"/>
              <a:ext cx="1120775" cy="107950"/>
            </a:xfrm>
            <a:custGeom>
              <a:avLst/>
              <a:gdLst>
                <a:gd name="T0" fmla="*/ 698 w 698"/>
                <a:gd name="T1" fmla="*/ 9 h 68"/>
                <a:gd name="T2" fmla="*/ 4 w 698"/>
                <a:gd name="T3" fmla="*/ 68 h 68"/>
                <a:gd name="T4" fmla="*/ 0 w 698"/>
                <a:gd name="T5" fmla="*/ 65 h 68"/>
                <a:gd name="T6" fmla="*/ 695 w 698"/>
                <a:gd name="T7" fmla="*/ 0 h 68"/>
                <a:gd name="T8" fmla="*/ 698 w 698"/>
                <a:gd name="T9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68">
                  <a:moveTo>
                    <a:pt x="698" y="9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695" y="0"/>
                    <a:pt x="695" y="0"/>
                    <a:pt x="695" y="0"/>
                  </a:cubicBezTo>
                  <a:lnTo>
                    <a:pt x="698" y="9"/>
                  </a:lnTo>
                  <a:close/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03" name="îṩlíḑê"/>
            <p:cNvSpPr/>
            <p:nvPr/>
          </p:nvSpPr>
          <p:spPr bwMode="auto">
            <a:xfrm>
              <a:off x="3160713" y="2046288"/>
              <a:ext cx="76200" cy="306388"/>
            </a:xfrm>
            <a:custGeom>
              <a:avLst/>
              <a:gdLst>
                <a:gd name="T0" fmla="*/ 0 w 47"/>
                <a:gd name="T1" fmla="*/ 17 h 192"/>
                <a:gd name="T2" fmla="*/ 11 w 47"/>
                <a:gd name="T3" fmla="*/ 191 h 192"/>
                <a:gd name="T4" fmla="*/ 47 w 47"/>
                <a:gd name="T5" fmla="*/ 192 h 192"/>
                <a:gd name="T6" fmla="*/ 30 w 47"/>
                <a:gd name="T7" fmla="*/ 0 h 192"/>
                <a:gd name="T8" fmla="*/ 0 w 47"/>
                <a:gd name="T9" fmla="*/ 1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92">
                  <a:moveTo>
                    <a:pt x="0" y="17"/>
                  </a:moveTo>
                  <a:cubicBezTo>
                    <a:pt x="0" y="17"/>
                    <a:pt x="31" y="138"/>
                    <a:pt x="11" y="191"/>
                  </a:cubicBezTo>
                  <a:cubicBezTo>
                    <a:pt x="47" y="192"/>
                    <a:pt x="47" y="192"/>
                    <a:pt x="47" y="192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04" name="îSḻíḍê"/>
            <p:cNvSpPr/>
            <p:nvPr/>
          </p:nvSpPr>
          <p:spPr bwMode="auto">
            <a:xfrm>
              <a:off x="4008438" y="2586038"/>
              <a:ext cx="561975" cy="582613"/>
            </a:xfrm>
            <a:custGeom>
              <a:avLst/>
              <a:gdLst>
                <a:gd name="T0" fmla="*/ 4 w 350"/>
                <a:gd name="T1" fmla="*/ 308 h 364"/>
                <a:gd name="T2" fmla="*/ 6 w 350"/>
                <a:gd name="T3" fmla="*/ 305 h 364"/>
                <a:gd name="T4" fmla="*/ 30 w 350"/>
                <a:gd name="T5" fmla="*/ 288 h 364"/>
                <a:gd name="T6" fmla="*/ 43 w 350"/>
                <a:gd name="T7" fmla="*/ 275 h 364"/>
                <a:gd name="T8" fmla="*/ 63 w 350"/>
                <a:gd name="T9" fmla="*/ 284 h 364"/>
                <a:gd name="T10" fmla="*/ 105 w 350"/>
                <a:gd name="T11" fmla="*/ 282 h 364"/>
                <a:gd name="T12" fmla="*/ 157 w 350"/>
                <a:gd name="T13" fmla="*/ 264 h 364"/>
                <a:gd name="T14" fmla="*/ 208 w 350"/>
                <a:gd name="T15" fmla="*/ 237 h 364"/>
                <a:gd name="T16" fmla="*/ 254 w 350"/>
                <a:gd name="T17" fmla="*/ 208 h 364"/>
                <a:gd name="T18" fmla="*/ 249 w 350"/>
                <a:gd name="T19" fmla="*/ 111 h 364"/>
                <a:gd name="T20" fmla="*/ 285 w 350"/>
                <a:gd name="T21" fmla="*/ 3 h 364"/>
                <a:gd name="T22" fmla="*/ 348 w 350"/>
                <a:gd name="T23" fmla="*/ 101 h 364"/>
                <a:gd name="T24" fmla="*/ 347 w 350"/>
                <a:gd name="T25" fmla="*/ 187 h 364"/>
                <a:gd name="T26" fmla="*/ 284 w 350"/>
                <a:gd name="T27" fmla="*/ 268 h 364"/>
                <a:gd name="T28" fmla="*/ 172 w 350"/>
                <a:gd name="T29" fmla="*/ 319 h 364"/>
                <a:gd name="T30" fmla="*/ 114 w 350"/>
                <a:gd name="T31" fmla="*/ 329 h 364"/>
                <a:gd name="T32" fmla="*/ 81 w 350"/>
                <a:gd name="T33" fmla="*/ 348 h 364"/>
                <a:gd name="T34" fmla="*/ 54 w 350"/>
                <a:gd name="T35" fmla="*/ 360 h 364"/>
                <a:gd name="T36" fmla="*/ 10 w 350"/>
                <a:gd name="T37" fmla="*/ 343 h 364"/>
                <a:gd name="T38" fmla="*/ 2 w 350"/>
                <a:gd name="T39" fmla="*/ 335 h 364"/>
                <a:gd name="T40" fmla="*/ 2 w 350"/>
                <a:gd name="T41" fmla="*/ 318 h 364"/>
                <a:gd name="T42" fmla="*/ 4 w 350"/>
                <a:gd name="T43" fmla="*/ 30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364">
                  <a:moveTo>
                    <a:pt x="4" y="308"/>
                  </a:moveTo>
                  <a:cubicBezTo>
                    <a:pt x="4" y="307"/>
                    <a:pt x="5" y="306"/>
                    <a:pt x="6" y="305"/>
                  </a:cubicBezTo>
                  <a:cubicBezTo>
                    <a:pt x="12" y="296"/>
                    <a:pt x="21" y="295"/>
                    <a:pt x="30" y="288"/>
                  </a:cubicBezTo>
                  <a:cubicBezTo>
                    <a:pt x="34" y="285"/>
                    <a:pt x="33" y="272"/>
                    <a:pt x="43" y="275"/>
                  </a:cubicBezTo>
                  <a:cubicBezTo>
                    <a:pt x="47" y="277"/>
                    <a:pt x="55" y="281"/>
                    <a:pt x="63" y="284"/>
                  </a:cubicBezTo>
                  <a:cubicBezTo>
                    <a:pt x="74" y="288"/>
                    <a:pt x="91" y="286"/>
                    <a:pt x="105" y="282"/>
                  </a:cubicBezTo>
                  <a:cubicBezTo>
                    <a:pt x="122" y="277"/>
                    <a:pt x="141" y="271"/>
                    <a:pt x="157" y="264"/>
                  </a:cubicBezTo>
                  <a:cubicBezTo>
                    <a:pt x="175" y="256"/>
                    <a:pt x="192" y="247"/>
                    <a:pt x="208" y="237"/>
                  </a:cubicBezTo>
                  <a:cubicBezTo>
                    <a:pt x="222" y="229"/>
                    <a:pt x="244" y="220"/>
                    <a:pt x="254" y="208"/>
                  </a:cubicBezTo>
                  <a:cubicBezTo>
                    <a:pt x="272" y="187"/>
                    <a:pt x="251" y="137"/>
                    <a:pt x="249" y="111"/>
                  </a:cubicBezTo>
                  <a:cubicBezTo>
                    <a:pt x="247" y="85"/>
                    <a:pt x="249" y="6"/>
                    <a:pt x="285" y="3"/>
                  </a:cubicBezTo>
                  <a:cubicBezTo>
                    <a:pt x="345" y="0"/>
                    <a:pt x="345" y="56"/>
                    <a:pt x="348" y="101"/>
                  </a:cubicBezTo>
                  <a:cubicBezTo>
                    <a:pt x="350" y="130"/>
                    <a:pt x="350" y="159"/>
                    <a:pt x="347" y="187"/>
                  </a:cubicBezTo>
                  <a:cubicBezTo>
                    <a:pt x="344" y="226"/>
                    <a:pt x="318" y="249"/>
                    <a:pt x="284" y="268"/>
                  </a:cubicBezTo>
                  <a:cubicBezTo>
                    <a:pt x="248" y="288"/>
                    <a:pt x="211" y="307"/>
                    <a:pt x="172" y="319"/>
                  </a:cubicBezTo>
                  <a:cubicBezTo>
                    <a:pt x="153" y="325"/>
                    <a:pt x="134" y="326"/>
                    <a:pt x="114" y="329"/>
                  </a:cubicBezTo>
                  <a:cubicBezTo>
                    <a:pt x="95" y="333"/>
                    <a:pt x="97" y="341"/>
                    <a:pt x="81" y="348"/>
                  </a:cubicBezTo>
                  <a:cubicBezTo>
                    <a:pt x="72" y="352"/>
                    <a:pt x="64" y="358"/>
                    <a:pt x="54" y="360"/>
                  </a:cubicBezTo>
                  <a:cubicBezTo>
                    <a:pt x="37" y="364"/>
                    <a:pt x="23" y="352"/>
                    <a:pt x="10" y="343"/>
                  </a:cubicBezTo>
                  <a:cubicBezTo>
                    <a:pt x="6" y="340"/>
                    <a:pt x="4" y="339"/>
                    <a:pt x="2" y="335"/>
                  </a:cubicBezTo>
                  <a:cubicBezTo>
                    <a:pt x="0" y="330"/>
                    <a:pt x="1" y="324"/>
                    <a:pt x="2" y="318"/>
                  </a:cubicBezTo>
                  <a:cubicBezTo>
                    <a:pt x="2" y="315"/>
                    <a:pt x="3" y="311"/>
                    <a:pt x="4" y="308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05" name="iṥlïḋé"/>
            <p:cNvSpPr/>
            <p:nvPr/>
          </p:nvSpPr>
          <p:spPr bwMode="auto">
            <a:xfrm>
              <a:off x="4311651" y="2233613"/>
              <a:ext cx="338138" cy="569913"/>
            </a:xfrm>
            <a:custGeom>
              <a:avLst/>
              <a:gdLst>
                <a:gd name="T0" fmla="*/ 158 w 211"/>
                <a:gd name="T1" fmla="*/ 337 h 356"/>
                <a:gd name="T2" fmla="*/ 57 w 211"/>
                <a:gd name="T3" fmla="*/ 356 h 356"/>
                <a:gd name="T4" fmla="*/ 17 w 211"/>
                <a:gd name="T5" fmla="*/ 197 h 356"/>
                <a:gd name="T6" fmla="*/ 7 w 211"/>
                <a:gd name="T7" fmla="*/ 92 h 356"/>
                <a:gd name="T8" fmla="*/ 103 w 211"/>
                <a:gd name="T9" fmla="*/ 78 h 356"/>
                <a:gd name="T10" fmla="*/ 198 w 211"/>
                <a:gd name="T11" fmla="*/ 322 h 356"/>
                <a:gd name="T12" fmla="*/ 196 w 211"/>
                <a:gd name="T13" fmla="*/ 328 h 356"/>
                <a:gd name="T14" fmla="*/ 190 w 211"/>
                <a:gd name="T15" fmla="*/ 331 h 356"/>
                <a:gd name="T16" fmla="*/ 158 w 211"/>
                <a:gd name="T17" fmla="*/ 33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356">
                  <a:moveTo>
                    <a:pt x="158" y="337"/>
                  </a:moveTo>
                  <a:cubicBezTo>
                    <a:pt x="124" y="343"/>
                    <a:pt x="91" y="350"/>
                    <a:pt x="57" y="356"/>
                  </a:cubicBezTo>
                  <a:cubicBezTo>
                    <a:pt x="60" y="356"/>
                    <a:pt x="19" y="206"/>
                    <a:pt x="17" y="197"/>
                  </a:cubicBezTo>
                  <a:cubicBezTo>
                    <a:pt x="8" y="163"/>
                    <a:pt x="0" y="127"/>
                    <a:pt x="7" y="92"/>
                  </a:cubicBezTo>
                  <a:cubicBezTo>
                    <a:pt x="22" y="18"/>
                    <a:pt x="58" y="0"/>
                    <a:pt x="103" y="78"/>
                  </a:cubicBezTo>
                  <a:cubicBezTo>
                    <a:pt x="145" y="151"/>
                    <a:pt x="211" y="239"/>
                    <a:pt x="198" y="322"/>
                  </a:cubicBezTo>
                  <a:cubicBezTo>
                    <a:pt x="198" y="324"/>
                    <a:pt x="198" y="326"/>
                    <a:pt x="196" y="328"/>
                  </a:cubicBezTo>
                  <a:cubicBezTo>
                    <a:pt x="195" y="329"/>
                    <a:pt x="192" y="330"/>
                    <a:pt x="190" y="331"/>
                  </a:cubicBezTo>
                  <a:lnTo>
                    <a:pt x="158" y="337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06" name="íṥḻïḑe"/>
            <p:cNvSpPr/>
            <p:nvPr/>
          </p:nvSpPr>
          <p:spPr bwMode="auto">
            <a:xfrm>
              <a:off x="5892801" y="2051051"/>
              <a:ext cx="385763" cy="411163"/>
            </a:xfrm>
            <a:custGeom>
              <a:avLst/>
              <a:gdLst>
                <a:gd name="T0" fmla="*/ 6 w 241"/>
                <a:gd name="T1" fmla="*/ 198 h 257"/>
                <a:gd name="T2" fmla="*/ 165 w 241"/>
                <a:gd name="T3" fmla="*/ 257 h 257"/>
                <a:gd name="T4" fmla="*/ 197 w 241"/>
                <a:gd name="T5" fmla="*/ 119 h 257"/>
                <a:gd name="T6" fmla="*/ 217 w 241"/>
                <a:gd name="T7" fmla="*/ 61 h 257"/>
                <a:gd name="T8" fmla="*/ 235 w 241"/>
                <a:gd name="T9" fmla="*/ 22 h 257"/>
                <a:gd name="T10" fmla="*/ 166 w 241"/>
                <a:gd name="T11" fmla="*/ 31 h 257"/>
                <a:gd name="T12" fmla="*/ 73 w 241"/>
                <a:gd name="T13" fmla="*/ 105 h 257"/>
                <a:gd name="T14" fmla="*/ 6 w 241"/>
                <a:gd name="T15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257">
                  <a:moveTo>
                    <a:pt x="6" y="198"/>
                  </a:moveTo>
                  <a:cubicBezTo>
                    <a:pt x="54" y="228"/>
                    <a:pt x="109" y="248"/>
                    <a:pt x="165" y="257"/>
                  </a:cubicBezTo>
                  <a:cubicBezTo>
                    <a:pt x="175" y="211"/>
                    <a:pt x="186" y="165"/>
                    <a:pt x="197" y="119"/>
                  </a:cubicBezTo>
                  <a:cubicBezTo>
                    <a:pt x="202" y="99"/>
                    <a:pt x="207" y="79"/>
                    <a:pt x="217" y="61"/>
                  </a:cubicBezTo>
                  <a:cubicBezTo>
                    <a:pt x="222" y="52"/>
                    <a:pt x="241" y="34"/>
                    <a:pt x="235" y="22"/>
                  </a:cubicBezTo>
                  <a:cubicBezTo>
                    <a:pt x="225" y="0"/>
                    <a:pt x="179" y="24"/>
                    <a:pt x="166" y="31"/>
                  </a:cubicBezTo>
                  <a:cubicBezTo>
                    <a:pt x="132" y="50"/>
                    <a:pt x="100" y="76"/>
                    <a:pt x="73" y="105"/>
                  </a:cubicBezTo>
                  <a:cubicBezTo>
                    <a:pt x="67" y="111"/>
                    <a:pt x="0" y="194"/>
                    <a:pt x="6" y="198"/>
                  </a:cubicBezTo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07" name="išḷiḋê"/>
            <p:cNvSpPr/>
            <p:nvPr/>
          </p:nvSpPr>
          <p:spPr bwMode="auto">
            <a:xfrm>
              <a:off x="6654801" y="4105276"/>
              <a:ext cx="233363" cy="822325"/>
            </a:xfrm>
            <a:custGeom>
              <a:avLst/>
              <a:gdLst>
                <a:gd name="T0" fmla="*/ 0 w 146"/>
                <a:gd name="T1" fmla="*/ 0 h 513"/>
                <a:gd name="T2" fmla="*/ 3 w 146"/>
                <a:gd name="T3" fmla="*/ 189 h 513"/>
                <a:gd name="T4" fmla="*/ 9 w 146"/>
                <a:gd name="T5" fmla="*/ 346 h 513"/>
                <a:gd name="T6" fmla="*/ 26 w 146"/>
                <a:gd name="T7" fmla="*/ 489 h 513"/>
                <a:gd name="T8" fmla="*/ 60 w 146"/>
                <a:gd name="T9" fmla="*/ 497 h 513"/>
                <a:gd name="T10" fmla="*/ 67 w 146"/>
                <a:gd name="T11" fmla="*/ 448 h 513"/>
                <a:gd name="T12" fmla="*/ 130 w 146"/>
                <a:gd name="T13" fmla="*/ 122 h 513"/>
                <a:gd name="T14" fmla="*/ 0 w 146"/>
                <a:gd name="T15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513">
                  <a:moveTo>
                    <a:pt x="0" y="0"/>
                  </a:moveTo>
                  <a:cubicBezTo>
                    <a:pt x="3" y="189"/>
                    <a:pt x="3" y="189"/>
                    <a:pt x="3" y="189"/>
                  </a:cubicBezTo>
                  <a:cubicBezTo>
                    <a:pt x="1" y="241"/>
                    <a:pt x="6" y="294"/>
                    <a:pt x="9" y="346"/>
                  </a:cubicBezTo>
                  <a:cubicBezTo>
                    <a:pt x="12" y="394"/>
                    <a:pt x="3" y="444"/>
                    <a:pt x="26" y="489"/>
                  </a:cubicBezTo>
                  <a:cubicBezTo>
                    <a:pt x="33" y="503"/>
                    <a:pt x="48" y="513"/>
                    <a:pt x="60" y="497"/>
                  </a:cubicBezTo>
                  <a:cubicBezTo>
                    <a:pt x="69" y="484"/>
                    <a:pt x="65" y="463"/>
                    <a:pt x="67" y="448"/>
                  </a:cubicBezTo>
                  <a:cubicBezTo>
                    <a:pt x="83" y="339"/>
                    <a:pt x="115" y="232"/>
                    <a:pt x="130" y="122"/>
                  </a:cubicBezTo>
                  <a:cubicBezTo>
                    <a:pt x="146" y="8"/>
                    <a:pt x="102" y="11"/>
                    <a:pt x="0" y="0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08" name="îṧḷîḍê"/>
            <p:cNvSpPr/>
            <p:nvPr/>
          </p:nvSpPr>
          <p:spPr bwMode="auto">
            <a:xfrm>
              <a:off x="6651626" y="4827588"/>
              <a:ext cx="211138" cy="149225"/>
            </a:xfrm>
            <a:custGeom>
              <a:avLst/>
              <a:gdLst>
                <a:gd name="T0" fmla="*/ 12 w 133"/>
                <a:gd name="T1" fmla="*/ 7 h 94"/>
                <a:gd name="T2" fmla="*/ 0 w 133"/>
                <a:gd name="T3" fmla="*/ 38 h 94"/>
                <a:gd name="T4" fmla="*/ 60 w 133"/>
                <a:gd name="T5" fmla="*/ 92 h 94"/>
                <a:gd name="T6" fmla="*/ 116 w 133"/>
                <a:gd name="T7" fmla="*/ 94 h 94"/>
                <a:gd name="T8" fmla="*/ 133 w 133"/>
                <a:gd name="T9" fmla="*/ 64 h 94"/>
                <a:gd name="T10" fmla="*/ 59 w 133"/>
                <a:gd name="T11" fmla="*/ 0 h 94"/>
                <a:gd name="T12" fmla="*/ 12 w 133"/>
                <a:gd name="T13" fmla="*/ 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94">
                  <a:moveTo>
                    <a:pt x="12" y="7"/>
                  </a:moveTo>
                  <a:lnTo>
                    <a:pt x="0" y="38"/>
                  </a:lnTo>
                  <a:lnTo>
                    <a:pt x="60" y="92"/>
                  </a:lnTo>
                  <a:lnTo>
                    <a:pt x="116" y="94"/>
                  </a:lnTo>
                  <a:lnTo>
                    <a:pt x="133" y="64"/>
                  </a:lnTo>
                  <a:lnTo>
                    <a:pt x="59" y="0"/>
                  </a:lnTo>
                  <a:lnTo>
                    <a:pt x="12" y="7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09" name="ïṣľiḑè"/>
            <p:cNvSpPr/>
            <p:nvPr/>
          </p:nvSpPr>
          <p:spPr bwMode="auto">
            <a:xfrm>
              <a:off x="6194426" y="4090988"/>
              <a:ext cx="244475" cy="833438"/>
            </a:xfrm>
            <a:custGeom>
              <a:avLst/>
              <a:gdLst>
                <a:gd name="T0" fmla="*/ 153 w 153"/>
                <a:gd name="T1" fmla="*/ 11 h 520"/>
                <a:gd name="T2" fmla="*/ 119 w 153"/>
                <a:gd name="T3" fmla="*/ 197 h 520"/>
                <a:gd name="T4" fmla="*/ 68 w 153"/>
                <a:gd name="T5" fmla="*/ 444 h 520"/>
                <a:gd name="T6" fmla="*/ 58 w 153"/>
                <a:gd name="T7" fmla="*/ 502 h 520"/>
                <a:gd name="T8" fmla="*/ 22 w 153"/>
                <a:gd name="T9" fmla="*/ 508 h 520"/>
                <a:gd name="T10" fmla="*/ 12 w 153"/>
                <a:gd name="T11" fmla="*/ 441 h 520"/>
                <a:gd name="T12" fmla="*/ 0 w 153"/>
                <a:gd name="T13" fmla="*/ 6 h 520"/>
                <a:gd name="T14" fmla="*/ 2 w 153"/>
                <a:gd name="T15" fmla="*/ 1 h 520"/>
                <a:gd name="T16" fmla="*/ 6 w 153"/>
                <a:gd name="T17" fmla="*/ 0 h 520"/>
                <a:gd name="T18" fmla="*/ 153 w 153"/>
                <a:gd name="T19" fmla="*/ 1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520">
                  <a:moveTo>
                    <a:pt x="153" y="11"/>
                  </a:moveTo>
                  <a:cubicBezTo>
                    <a:pt x="119" y="197"/>
                    <a:pt x="119" y="197"/>
                    <a:pt x="119" y="197"/>
                  </a:cubicBezTo>
                  <a:cubicBezTo>
                    <a:pt x="107" y="280"/>
                    <a:pt x="80" y="361"/>
                    <a:pt x="68" y="444"/>
                  </a:cubicBezTo>
                  <a:cubicBezTo>
                    <a:pt x="65" y="463"/>
                    <a:pt x="66" y="484"/>
                    <a:pt x="58" y="502"/>
                  </a:cubicBezTo>
                  <a:cubicBezTo>
                    <a:pt x="50" y="519"/>
                    <a:pt x="35" y="520"/>
                    <a:pt x="22" y="508"/>
                  </a:cubicBezTo>
                  <a:cubicBezTo>
                    <a:pt x="4" y="492"/>
                    <a:pt x="12" y="463"/>
                    <a:pt x="12" y="441"/>
                  </a:cubicBezTo>
                  <a:cubicBezTo>
                    <a:pt x="15" y="296"/>
                    <a:pt x="3" y="152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20" y="1"/>
                    <a:pt x="152" y="15"/>
                    <a:pt x="153" y="11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10" name="íṩlíḋe"/>
            <p:cNvSpPr/>
            <p:nvPr/>
          </p:nvSpPr>
          <p:spPr bwMode="auto">
            <a:xfrm>
              <a:off x="6183313" y="4851401"/>
              <a:ext cx="196850" cy="171450"/>
            </a:xfrm>
            <a:custGeom>
              <a:avLst/>
              <a:gdLst>
                <a:gd name="T0" fmla="*/ 19 w 124"/>
                <a:gd name="T1" fmla="*/ 0 h 108"/>
                <a:gd name="T2" fmla="*/ 0 w 124"/>
                <a:gd name="T3" fmla="*/ 28 h 108"/>
                <a:gd name="T4" fmla="*/ 46 w 124"/>
                <a:gd name="T5" fmla="*/ 93 h 108"/>
                <a:gd name="T6" fmla="*/ 100 w 124"/>
                <a:gd name="T7" fmla="*/ 108 h 108"/>
                <a:gd name="T8" fmla="*/ 124 w 124"/>
                <a:gd name="T9" fmla="*/ 84 h 108"/>
                <a:gd name="T10" fmla="*/ 66 w 124"/>
                <a:gd name="T11" fmla="*/ 4 h 108"/>
                <a:gd name="T12" fmla="*/ 19 w 124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08">
                  <a:moveTo>
                    <a:pt x="19" y="0"/>
                  </a:moveTo>
                  <a:lnTo>
                    <a:pt x="0" y="28"/>
                  </a:lnTo>
                  <a:lnTo>
                    <a:pt x="46" y="93"/>
                  </a:lnTo>
                  <a:lnTo>
                    <a:pt x="100" y="108"/>
                  </a:lnTo>
                  <a:lnTo>
                    <a:pt x="124" y="84"/>
                  </a:lnTo>
                  <a:lnTo>
                    <a:pt x="66" y="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11" name="ïṥ1îḋé"/>
            <p:cNvSpPr/>
            <p:nvPr/>
          </p:nvSpPr>
          <p:spPr bwMode="auto">
            <a:xfrm>
              <a:off x="6007101" y="3300413"/>
              <a:ext cx="958850" cy="998538"/>
            </a:xfrm>
            <a:custGeom>
              <a:avLst/>
              <a:gdLst>
                <a:gd name="T0" fmla="*/ 604 w 604"/>
                <a:gd name="T1" fmla="*/ 629 h 629"/>
                <a:gd name="T2" fmla="*/ 578 w 604"/>
                <a:gd name="T3" fmla="*/ 357 h 629"/>
                <a:gd name="T4" fmla="*/ 565 w 604"/>
                <a:gd name="T5" fmla="*/ 180 h 629"/>
                <a:gd name="T6" fmla="*/ 523 w 604"/>
                <a:gd name="T7" fmla="*/ 36 h 629"/>
                <a:gd name="T8" fmla="*/ 296 w 604"/>
                <a:gd name="T9" fmla="*/ 0 h 629"/>
                <a:gd name="T10" fmla="*/ 14 w 604"/>
                <a:gd name="T11" fmla="*/ 48 h 629"/>
                <a:gd name="T12" fmla="*/ 0 w 604"/>
                <a:gd name="T13" fmla="*/ 102 h 629"/>
                <a:gd name="T14" fmla="*/ 54 w 604"/>
                <a:gd name="T15" fmla="*/ 608 h 629"/>
                <a:gd name="T16" fmla="*/ 326 w 604"/>
                <a:gd name="T17" fmla="*/ 629 h 629"/>
                <a:gd name="T18" fmla="*/ 323 w 604"/>
                <a:gd name="T19" fmla="*/ 314 h 629"/>
                <a:gd name="T20" fmla="*/ 364 w 604"/>
                <a:gd name="T21" fmla="*/ 509 h 629"/>
                <a:gd name="T22" fmla="*/ 362 w 604"/>
                <a:gd name="T23" fmla="*/ 629 h 629"/>
                <a:gd name="T24" fmla="*/ 604 w 604"/>
                <a:gd name="T25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4" h="629">
                  <a:moveTo>
                    <a:pt x="604" y="629"/>
                  </a:moveTo>
                  <a:lnTo>
                    <a:pt x="578" y="357"/>
                  </a:lnTo>
                  <a:lnTo>
                    <a:pt x="565" y="180"/>
                  </a:lnTo>
                  <a:lnTo>
                    <a:pt x="523" y="36"/>
                  </a:lnTo>
                  <a:lnTo>
                    <a:pt x="296" y="0"/>
                  </a:lnTo>
                  <a:lnTo>
                    <a:pt x="14" y="48"/>
                  </a:lnTo>
                  <a:lnTo>
                    <a:pt x="0" y="102"/>
                  </a:lnTo>
                  <a:lnTo>
                    <a:pt x="54" y="608"/>
                  </a:lnTo>
                  <a:lnTo>
                    <a:pt x="326" y="629"/>
                  </a:lnTo>
                  <a:lnTo>
                    <a:pt x="323" y="314"/>
                  </a:lnTo>
                  <a:lnTo>
                    <a:pt x="364" y="509"/>
                  </a:lnTo>
                  <a:lnTo>
                    <a:pt x="362" y="629"/>
                  </a:lnTo>
                  <a:lnTo>
                    <a:pt x="604" y="62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12" name="íŝḻidé"/>
            <p:cNvSpPr/>
            <p:nvPr/>
          </p:nvSpPr>
          <p:spPr bwMode="auto">
            <a:xfrm>
              <a:off x="6007101" y="3300413"/>
              <a:ext cx="958850" cy="998538"/>
            </a:xfrm>
            <a:custGeom>
              <a:avLst/>
              <a:gdLst>
                <a:gd name="T0" fmla="*/ 604 w 604"/>
                <a:gd name="T1" fmla="*/ 629 h 629"/>
                <a:gd name="T2" fmla="*/ 578 w 604"/>
                <a:gd name="T3" fmla="*/ 357 h 629"/>
                <a:gd name="T4" fmla="*/ 565 w 604"/>
                <a:gd name="T5" fmla="*/ 180 h 629"/>
                <a:gd name="T6" fmla="*/ 523 w 604"/>
                <a:gd name="T7" fmla="*/ 36 h 629"/>
                <a:gd name="T8" fmla="*/ 296 w 604"/>
                <a:gd name="T9" fmla="*/ 0 h 629"/>
                <a:gd name="T10" fmla="*/ 14 w 604"/>
                <a:gd name="T11" fmla="*/ 48 h 629"/>
                <a:gd name="T12" fmla="*/ 0 w 604"/>
                <a:gd name="T13" fmla="*/ 102 h 629"/>
                <a:gd name="T14" fmla="*/ 54 w 604"/>
                <a:gd name="T15" fmla="*/ 608 h 629"/>
                <a:gd name="T16" fmla="*/ 326 w 604"/>
                <a:gd name="T17" fmla="*/ 629 h 629"/>
                <a:gd name="T18" fmla="*/ 323 w 604"/>
                <a:gd name="T19" fmla="*/ 314 h 629"/>
                <a:gd name="T20" fmla="*/ 364 w 604"/>
                <a:gd name="T21" fmla="*/ 509 h 629"/>
                <a:gd name="T22" fmla="*/ 362 w 604"/>
                <a:gd name="T23" fmla="*/ 629 h 629"/>
                <a:gd name="T24" fmla="*/ 604 w 604"/>
                <a:gd name="T25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4" h="629">
                  <a:moveTo>
                    <a:pt x="604" y="629"/>
                  </a:moveTo>
                  <a:lnTo>
                    <a:pt x="578" y="357"/>
                  </a:lnTo>
                  <a:lnTo>
                    <a:pt x="565" y="180"/>
                  </a:lnTo>
                  <a:lnTo>
                    <a:pt x="523" y="36"/>
                  </a:lnTo>
                  <a:lnTo>
                    <a:pt x="296" y="0"/>
                  </a:lnTo>
                  <a:lnTo>
                    <a:pt x="14" y="48"/>
                  </a:lnTo>
                  <a:lnTo>
                    <a:pt x="0" y="102"/>
                  </a:lnTo>
                  <a:lnTo>
                    <a:pt x="54" y="608"/>
                  </a:lnTo>
                  <a:lnTo>
                    <a:pt x="326" y="629"/>
                  </a:lnTo>
                  <a:lnTo>
                    <a:pt x="323" y="314"/>
                  </a:lnTo>
                  <a:lnTo>
                    <a:pt x="364" y="509"/>
                  </a:lnTo>
                  <a:lnTo>
                    <a:pt x="362" y="629"/>
                  </a:lnTo>
                  <a:lnTo>
                    <a:pt x="604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13" name="iṩḻiďé"/>
            <p:cNvSpPr/>
            <p:nvPr/>
          </p:nvSpPr>
          <p:spPr bwMode="auto">
            <a:xfrm>
              <a:off x="6116638" y="1951038"/>
              <a:ext cx="781050" cy="1500188"/>
            </a:xfrm>
            <a:custGeom>
              <a:avLst/>
              <a:gdLst>
                <a:gd name="T0" fmla="*/ 4 w 487"/>
                <a:gd name="T1" fmla="*/ 350 h 936"/>
                <a:gd name="T2" fmla="*/ 4 w 487"/>
                <a:gd name="T3" fmla="*/ 377 h 936"/>
                <a:gd name="T4" fmla="*/ 12 w 487"/>
                <a:gd name="T5" fmla="*/ 936 h 936"/>
                <a:gd name="T6" fmla="*/ 300 w 487"/>
                <a:gd name="T7" fmla="*/ 911 h 936"/>
                <a:gd name="T8" fmla="*/ 347 w 487"/>
                <a:gd name="T9" fmla="*/ 915 h 936"/>
                <a:gd name="T10" fmla="*/ 439 w 487"/>
                <a:gd name="T11" fmla="*/ 913 h 936"/>
                <a:gd name="T12" fmla="*/ 438 w 487"/>
                <a:gd name="T13" fmla="*/ 875 h 936"/>
                <a:gd name="T14" fmla="*/ 431 w 487"/>
                <a:gd name="T15" fmla="*/ 783 h 936"/>
                <a:gd name="T16" fmla="*/ 458 w 487"/>
                <a:gd name="T17" fmla="*/ 656 h 936"/>
                <a:gd name="T18" fmla="*/ 485 w 487"/>
                <a:gd name="T19" fmla="*/ 397 h 936"/>
                <a:gd name="T20" fmla="*/ 452 w 487"/>
                <a:gd name="T21" fmla="*/ 172 h 936"/>
                <a:gd name="T22" fmla="*/ 36 w 487"/>
                <a:gd name="T23" fmla="*/ 182 h 936"/>
                <a:gd name="T24" fmla="*/ 4 w 487"/>
                <a:gd name="T25" fmla="*/ 35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936">
                  <a:moveTo>
                    <a:pt x="4" y="350"/>
                  </a:moveTo>
                  <a:cubicBezTo>
                    <a:pt x="4" y="359"/>
                    <a:pt x="4" y="368"/>
                    <a:pt x="4" y="377"/>
                  </a:cubicBezTo>
                  <a:cubicBezTo>
                    <a:pt x="0" y="562"/>
                    <a:pt x="11" y="749"/>
                    <a:pt x="12" y="936"/>
                  </a:cubicBezTo>
                  <a:cubicBezTo>
                    <a:pt x="107" y="921"/>
                    <a:pt x="204" y="913"/>
                    <a:pt x="300" y="911"/>
                  </a:cubicBezTo>
                  <a:cubicBezTo>
                    <a:pt x="308" y="911"/>
                    <a:pt x="326" y="913"/>
                    <a:pt x="347" y="915"/>
                  </a:cubicBezTo>
                  <a:cubicBezTo>
                    <a:pt x="384" y="918"/>
                    <a:pt x="430" y="922"/>
                    <a:pt x="439" y="913"/>
                  </a:cubicBezTo>
                  <a:cubicBezTo>
                    <a:pt x="458" y="895"/>
                    <a:pt x="437" y="898"/>
                    <a:pt x="438" y="875"/>
                  </a:cubicBezTo>
                  <a:cubicBezTo>
                    <a:pt x="440" y="844"/>
                    <a:pt x="425" y="819"/>
                    <a:pt x="431" y="783"/>
                  </a:cubicBezTo>
                  <a:cubicBezTo>
                    <a:pt x="437" y="740"/>
                    <a:pt x="450" y="698"/>
                    <a:pt x="458" y="656"/>
                  </a:cubicBezTo>
                  <a:cubicBezTo>
                    <a:pt x="473" y="570"/>
                    <a:pt x="482" y="484"/>
                    <a:pt x="485" y="397"/>
                  </a:cubicBezTo>
                  <a:cubicBezTo>
                    <a:pt x="487" y="321"/>
                    <a:pt x="485" y="241"/>
                    <a:pt x="452" y="172"/>
                  </a:cubicBezTo>
                  <a:cubicBezTo>
                    <a:pt x="370" y="0"/>
                    <a:pt x="108" y="4"/>
                    <a:pt x="36" y="182"/>
                  </a:cubicBezTo>
                  <a:cubicBezTo>
                    <a:pt x="14" y="235"/>
                    <a:pt x="7" y="292"/>
                    <a:pt x="4" y="3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14" name="iṩlíďé"/>
            <p:cNvSpPr/>
            <p:nvPr/>
          </p:nvSpPr>
          <p:spPr bwMode="auto">
            <a:xfrm>
              <a:off x="6484938" y="1976438"/>
              <a:ext cx="446088" cy="1511300"/>
            </a:xfrm>
            <a:custGeom>
              <a:avLst/>
              <a:gdLst>
                <a:gd name="T0" fmla="*/ 72 w 278"/>
                <a:gd name="T1" fmla="*/ 94 h 943"/>
                <a:gd name="T2" fmla="*/ 0 w 278"/>
                <a:gd name="T3" fmla="*/ 224 h 943"/>
                <a:gd name="T4" fmla="*/ 12 w 278"/>
                <a:gd name="T5" fmla="*/ 617 h 943"/>
                <a:gd name="T6" fmla="*/ 17 w 278"/>
                <a:gd name="T7" fmla="*/ 799 h 943"/>
                <a:gd name="T8" fmla="*/ 18 w 278"/>
                <a:gd name="T9" fmla="*/ 862 h 943"/>
                <a:gd name="T10" fmla="*/ 22 w 278"/>
                <a:gd name="T11" fmla="*/ 895 h 943"/>
                <a:gd name="T12" fmla="*/ 78 w 278"/>
                <a:gd name="T13" fmla="*/ 908 h 943"/>
                <a:gd name="T14" fmla="*/ 95 w 278"/>
                <a:gd name="T15" fmla="*/ 908 h 943"/>
                <a:gd name="T16" fmla="*/ 180 w 278"/>
                <a:gd name="T17" fmla="*/ 923 h 943"/>
                <a:gd name="T18" fmla="*/ 235 w 278"/>
                <a:gd name="T19" fmla="*/ 942 h 943"/>
                <a:gd name="T20" fmla="*/ 248 w 278"/>
                <a:gd name="T21" fmla="*/ 940 h 943"/>
                <a:gd name="T22" fmla="*/ 252 w 278"/>
                <a:gd name="T23" fmla="*/ 927 h 943"/>
                <a:gd name="T24" fmla="*/ 264 w 278"/>
                <a:gd name="T25" fmla="*/ 652 h 943"/>
                <a:gd name="T26" fmla="*/ 274 w 278"/>
                <a:gd name="T27" fmla="*/ 437 h 943"/>
                <a:gd name="T28" fmla="*/ 245 w 278"/>
                <a:gd name="T29" fmla="*/ 217 h 943"/>
                <a:gd name="T30" fmla="*/ 203 w 278"/>
                <a:gd name="T31" fmla="*/ 94 h 943"/>
                <a:gd name="T32" fmla="*/ 92 w 278"/>
                <a:gd name="T33" fmla="*/ 26 h 943"/>
                <a:gd name="T34" fmla="*/ 25 w 278"/>
                <a:gd name="T35" fmla="*/ 37 h 943"/>
                <a:gd name="T36" fmla="*/ 72 w 278"/>
                <a:gd name="T37" fmla="*/ 9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8" h="943">
                  <a:moveTo>
                    <a:pt x="72" y="94"/>
                  </a:moveTo>
                  <a:cubicBezTo>
                    <a:pt x="0" y="224"/>
                    <a:pt x="0" y="224"/>
                    <a:pt x="0" y="224"/>
                  </a:cubicBezTo>
                  <a:cubicBezTo>
                    <a:pt x="4" y="355"/>
                    <a:pt x="8" y="486"/>
                    <a:pt x="12" y="617"/>
                  </a:cubicBezTo>
                  <a:cubicBezTo>
                    <a:pt x="13" y="678"/>
                    <a:pt x="15" y="738"/>
                    <a:pt x="17" y="799"/>
                  </a:cubicBezTo>
                  <a:cubicBezTo>
                    <a:pt x="17" y="820"/>
                    <a:pt x="18" y="841"/>
                    <a:pt x="18" y="862"/>
                  </a:cubicBezTo>
                  <a:cubicBezTo>
                    <a:pt x="19" y="871"/>
                    <a:pt x="16" y="887"/>
                    <a:pt x="22" y="895"/>
                  </a:cubicBezTo>
                  <a:cubicBezTo>
                    <a:pt x="31" y="908"/>
                    <a:pt x="58" y="908"/>
                    <a:pt x="78" y="908"/>
                  </a:cubicBezTo>
                  <a:cubicBezTo>
                    <a:pt x="85" y="908"/>
                    <a:pt x="90" y="908"/>
                    <a:pt x="95" y="908"/>
                  </a:cubicBezTo>
                  <a:cubicBezTo>
                    <a:pt x="124" y="910"/>
                    <a:pt x="153" y="913"/>
                    <a:pt x="180" y="923"/>
                  </a:cubicBezTo>
                  <a:cubicBezTo>
                    <a:pt x="199" y="929"/>
                    <a:pt x="216" y="939"/>
                    <a:pt x="235" y="942"/>
                  </a:cubicBezTo>
                  <a:cubicBezTo>
                    <a:pt x="239" y="943"/>
                    <a:pt x="244" y="943"/>
                    <a:pt x="248" y="940"/>
                  </a:cubicBezTo>
                  <a:cubicBezTo>
                    <a:pt x="251" y="937"/>
                    <a:pt x="252" y="931"/>
                    <a:pt x="252" y="927"/>
                  </a:cubicBezTo>
                  <a:cubicBezTo>
                    <a:pt x="259" y="837"/>
                    <a:pt x="259" y="744"/>
                    <a:pt x="264" y="652"/>
                  </a:cubicBezTo>
                  <a:cubicBezTo>
                    <a:pt x="268" y="581"/>
                    <a:pt x="278" y="509"/>
                    <a:pt x="274" y="437"/>
                  </a:cubicBezTo>
                  <a:cubicBezTo>
                    <a:pt x="271" y="363"/>
                    <a:pt x="259" y="290"/>
                    <a:pt x="245" y="217"/>
                  </a:cubicBezTo>
                  <a:cubicBezTo>
                    <a:pt x="237" y="174"/>
                    <a:pt x="227" y="131"/>
                    <a:pt x="203" y="94"/>
                  </a:cubicBezTo>
                  <a:cubicBezTo>
                    <a:pt x="177" y="52"/>
                    <a:pt x="139" y="35"/>
                    <a:pt x="92" y="26"/>
                  </a:cubicBezTo>
                  <a:cubicBezTo>
                    <a:pt x="76" y="23"/>
                    <a:pt x="14" y="0"/>
                    <a:pt x="25" y="37"/>
                  </a:cubicBezTo>
                  <a:cubicBezTo>
                    <a:pt x="30" y="56"/>
                    <a:pt x="59" y="79"/>
                    <a:pt x="72" y="94"/>
                  </a:cubicBezTo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15" name="iśḻîḍe"/>
            <p:cNvSpPr/>
            <p:nvPr/>
          </p:nvSpPr>
          <p:spPr bwMode="auto">
            <a:xfrm>
              <a:off x="5994401" y="2019301"/>
              <a:ext cx="469900" cy="1457325"/>
            </a:xfrm>
            <a:custGeom>
              <a:avLst/>
              <a:gdLst>
                <a:gd name="T0" fmla="*/ 222 w 293"/>
                <a:gd name="T1" fmla="*/ 79 h 909"/>
                <a:gd name="T2" fmla="*/ 293 w 293"/>
                <a:gd name="T3" fmla="*/ 209 h 909"/>
                <a:gd name="T4" fmla="*/ 283 w 293"/>
                <a:gd name="T5" fmla="*/ 549 h 909"/>
                <a:gd name="T6" fmla="*/ 276 w 293"/>
                <a:gd name="T7" fmla="*/ 794 h 909"/>
                <a:gd name="T8" fmla="*/ 274 w 293"/>
                <a:gd name="T9" fmla="*/ 866 h 909"/>
                <a:gd name="T10" fmla="*/ 207 w 293"/>
                <a:gd name="T11" fmla="*/ 893 h 909"/>
                <a:gd name="T12" fmla="*/ 20 w 293"/>
                <a:gd name="T13" fmla="*/ 906 h 909"/>
                <a:gd name="T14" fmla="*/ 26 w 293"/>
                <a:gd name="T15" fmla="*/ 501 h 909"/>
                <a:gd name="T16" fmla="*/ 63 w 293"/>
                <a:gd name="T17" fmla="*/ 127 h 909"/>
                <a:gd name="T18" fmla="*/ 149 w 293"/>
                <a:gd name="T19" fmla="*/ 26 h 909"/>
                <a:gd name="T20" fmla="*/ 266 w 293"/>
                <a:gd name="T21" fmla="*/ 0 h 909"/>
                <a:gd name="T22" fmla="*/ 268 w 293"/>
                <a:gd name="T23" fmla="*/ 23 h 909"/>
                <a:gd name="T24" fmla="*/ 222 w 293"/>
                <a:gd name="T25" fmla="*/ 79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909">
                  <a:moveTo>
                    <a:pt x="222" y="79"/>
                  </a:moveTo>
                  <a:cubicBezTo>
                    <a:pt x="293" y="209"/>
                    <a:pt x="293" y="209"/>
                    <a:pt x="293" y="209"/>
                  </a:cubicBezTo>
                  <a:cubicBezTo>
                    <a:pt x="291" y="209"/>
                    <a:pt x="284" y="527"/>
                    <a:pt x="283" y="549"/>
                  </a:cubicBezTo>
                  <a:cubicBezTo>
                    <a:pt x="281" y="631"/>
                    <a:pt x="279" y="712"/>
                    <a:pt x="276" y="794"/>
                  </a:cubicBezTo>
                  <a:cubicBezTo>
                    <a:pt x="276" y="817"/>
                    <a:pt x="279" y="844"/>
                    <a:pt x="274" y="866"/>
                  </a:cubicBezTo>
                  <a:cubicBezTo>
                    <a:pt x="268" y="897"/>
                    <a:pt x="235" y="891"/>
                    <a:pt x="207" y="893"/>
                  </a:cubicBezTo>
                  <a:cubicBezTo>
                    <a:pt x="146" y="899"/>
                    <a:pt x="82" y="909"/>
                    <a:pt x="20" y="906"/>
                  </a:cubicBezTo>
                  <a:cubicBezTo>
                    <a:pt x="2" y="905"/>
                    <a:pt x="26" y="536"/>
                    <a:pt x="26" y="501"/>
                  </a:cubicBezTo>
                  <a:cubicBezTo>
                    <a:pt x="26" y="377"/>
                    <a:pt x="0" y="240"/>
                    <a:pt x="63" y="127"/>
                  </a:cubicBezTo>
                  <a:cubicBezTo>
                    <a:pt x="81" y="95"/>
                    <a:pt x="114" y="42"/>
                    <a:pt x="149" y="26"/>
                  </a:cubicBezTo>
                  <a:cubicBezTo>
                    <a:pt x="183" y="11"/>
                    <a:pt x="230" y="8"/>
                    <a:pt x="266" y="0"/>
                  </a:cubicBezTo>
                  <a:cubicBezTo>
                    <a:pt x="268" y="23"/>
                    <a:pt x="268" y="23"/>
                    <a:pt x="268" y="23"/>
                  </a:cubicBezTo>
                  <a:lnTo>
                    <a:pt x="222" y="79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16" name="ïŝļîḍé"/>
            <p:cNvSpPr/>
            <p:nvPr/>
          </p:nvSpPr>
          <p:spPr bwMode="auto">
            <a:xfrm>
              <a:off x="6523038" y="1555751"/>
              <a:ext cx="152400" cy="236538"/>
            </a:xfrm>
            <a:custGeom>
              <a:avLst/>
              <a:gdLst>
                <a:gd name="T0" fmla="*/ 47 w 95"/>
                <a:gd name="T1" fmla="*/ 54 h 148"/>
                <a:gd name="T2" fmla="*/ 65 w 95"/>
                <a:gd name="T3" fmla="*/ 119 h 148"/>
                <a:gd name="T4" fmla="*/ 70 w 95"/>
                <a:gd name="T5" fmla="*/ 135 h 148"/>
                <a:gd name="T6" fmla="*/ 75 w 95"/>
                <a:gd name="T7" fmla="*/ 143 h 148"/>
                <a:gd name="T8" fmla="*/ 93 w 95"/>
                <a:gd name="T9" fmla="*/ 113 h 148"/>
                <a:gd name="T10" fmla="*/ 93 w 95"/>
                <a:gd name="T11" fmla="*/ 68 h 148"/>
                <a:gd name="T12" fmla="*/ 81 w 95"/>
                <a:gd name="T13" fmla="*/ 31 h 148"/>
                <a:gd name="T14" fmla="*/ 62 w 95"/>
                <a:gd name="T15" fmla="*/ 17 h 148"/>
                <a:gd name="T16" fmla="*/ 31 w 95"/>
                <a:gd name="T17" fmla="*/ 3 h 148"/>
                <a:gd name="T18" fmla="*/ 17 w 95"/>
                <a:gd name="T19" fmla="*/ 20 h 148"/>
                <a:gd name="T20" fmla="*/ 47 w 95"/>
                <a:gd name="T21" fmla="*/ 5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48">
                  <a:moveTo>
                    <a:pt x="47" y="54"/>
                  </a:moveTo>
                  <a:cubicBezTo>
                    <a:pt x="59" y="74"/>
                    <a:pt x="64" y="96"/>
                    <a:pt x="65" y="119"/>
                  </a:cubicBezTo>
                  <a:cubicBezTo>
                    <a:pt x="65" y="125"/>
                    <a:pt x="66" y="132"/>
                    <a:pt x="70" y="135"/>
                  </a:cubicBezTo>
                  <a:cubicBezTo>
                    <a:pt x="76" y="139"/>
                    <a:pt x="71" y="148"/>
                    <a:pt x="75" y="143"/>
                  </a:cubicBezTo>
                  <a:cubicBezTo>
                    <a:pt x="79" y="137"/>
                    <a:pt x="93" y="120"/>
                    <a:pt x="93" y="113"/>
                  </a:cubicBezTo>
                  <a:cubicBezTo>
                    <a:pt x="95" y="98"/>
                    <a:pt x="95" y="83"/>
                    <a:pt x="93" y="68"/>
                  </a:cubicBezTo>
                  <a:cubicBezTo>
                    <a:pt x="92" y="55"/>
                    <a:pt x="89" y="41"/>
                    <a:pt x="81" y="31"/>
                  </a:cubicBezTo>
                  <a:cubicBezTo>
                    <a:pt x="75" y="25"/>
                    <a:pt x="69" y="21"/>
                    <a:pt x="62" y="17"/>
                  </a:cubicBezTo>
                  <a:cubicBezTo>
                    <a:pt x="52" y="11"/>
                    <a:pt x="42" y="6"/>
                    <a:pt x="31" y="3"/>
                  </a:cubicBezTo>
                  <a:cubicBezTo>
                    <a:pt x="12" y="0"/>
                    <a:pt x="0" y="7"/>
                    <a:pt x="17" y="20"/>
                  </a:cubicBezTo>
                  <a:cubicBezTo>
                    <a:pt x="29" y="30"/>
                    <a:pt x="40" y="41"/>
                    <a:pt x="47" y="54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17" name="ïşļiḋé"/>
            <p:cNvSpPr/>
            <p:nvPr/>
          </p:nvSpPr>
          <p:spPr bwMode="auto">
            <a:xfrm>
              <a:off x="6292851" y="1557338"/>
              <a:ext cx="352425" cy="550863"/>
            </a:xfrm>
            <a:custGeom>
              <a:avLst/>
              <a:gdLst>
                <a:gd name="T0" fmla="*/ 71 w 219"/>
                <a:gd name="T1" fmla="*/ 310 h 344"/>
                <a:gd name="T2" fmla="*/ 77 w 219"/>
                <a:gd name="T3" fmla="*/ 336 h 344"/>
                <a:gd name="T4" fmla="*/ 92 w 219"/>
                <a:gd name="T5" fmla="*/ 341 h 344"/>
                <a:gd name="T6" fmla="*/ 132 w 219"/>
                <a:gd name="T7" fmla="*/ 339 h 344"/>
                <a:gd name="T8" fmla="*/ 146 w 219"/>
                <a:gd name="T9" fmla="*/ 331 h 344"/>
                <a:gd name="T10" fmla="*/ 151 w 219"/>
                <a:gd name="T11" fmla="*/ 316 h 344"/>
                <a:gd name="T12" fmla="*/ 154 w 219"/>
                <a:gd name="T13" fmla="*/ 295 h 344"/>
                <a:gd name="T14" fmla="*/ 157 w 219"/>
                <a:gd name="T15" fmla="*/ 248 h 344"/>
                <a:gd name="T16" fmla="*/ 215 w 219"/>
                <a:gd name="T17" fmla="*/ 213 h 344"/>
                <a:gd name="T18" fmla="*/ 218 w 219"/>
                <a:gd name="T19" fmla="*/ 189 h 344"/>
                <a:gd name="T20" fmla="*/ 218 w 219"/>
                <a:gd name="T21" fmla="*/ 89 h 344"/>
                <a:gd name="T22" fmla="*/ 215 w 219"/>
                <a:gd name="T23" fmla="*/ 55 h 344"/>
                <a:gd name="T24" fmla="*/ 173 w 219"/>
                <a:gd name="T25" fmla="*/ 18 h 344"/>
                <a:gd name="T26" fmla="*/ 37 w 219"/>
                <a:gd name="T27" fmla="*/ 26 h 344"/>
                <a:gd name="T28" fmla="*/ 10 w 219"/>
                <a:gd name="T29" fmla="*/ 54 h 344"/>
                <a:gd name="T30" fmla="*/ 3 w 219"/>
                <a:gd name="T31" fmla="*/ 116 h 344"/>
                <a:gd name="T32" fmla="*/ 7 w 219"/>
                <a:gd name="T33" fmla="*/ 174 h 344"/>
                <a:gd name="T34" fmla="*/ 29 w 219"/>
                <a:gd name="T35" fmla="*/ 234 h 344"/>
                <a:gd name="T36" fmla="*/ 59 w 219"/>
                <a:gd name="T37" fmla="*/ 250 h 344"/>
                <a:gd name="T38" fmla="*/ 70 w 219"/>
                <a:gd name="T39" fmla="*/ 302 h 344"/>
                <a:gd name="T40" fmla="*/ 71 w 219"/>
                <a:gd name="T41" fmla="*/ 31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344">
                  <a:moveTo>
                    <a:pt x="71" y="310"/>
                  </a:moveTo>
                  <a:cubicBezTo>
                    <a:pt x="71" y="319"/>
                    <a:pt x="69" y="329"/>
                    <a:pt x="77" y="336"/>
                  </a:cubicBezTo>
                  <a:cubicBezTo>
                    <a:pt x="81" y="339"/>
                    <a:pt x="86" y="341"/>
                    <a:pt x="92" y="341"/>
                  </a:cubicBezTo>
                  <a:cubicBezTo>
                    <a:pt x="105" y="344"/>
                    <a:pt x="119" y="343"/>
                    <a:pt x="132" y="339"/>
                  </a:cubicBezTo>
                  <a:cubicBezTo>
                    <a:pt x="137" y="337"/>
                    <a:pt x="142" y="335"/>
                    <a:pt x="146" y="331"/>
                  </a:cubicBezTo>
                  <a:cubicBezTo>
                    <a:pt x="151" y="326"/>
                    <a:pt x="151" y="322"/>
                    <a:pt x="151" y="316"/>
                  </a:cubicBezTo>
                  <a:cubicBezTo>
                    <a:pt x="152" y="309"/>
                    <a:pt x="153" y="302"/>
                    <a:pt x="154" y="295"/>
                  </a:cubicBezTo>
                  <a:cubicBezTo>
                    <a:pt x="156" y="279"/>
                    <a:pt x="157" y="264"/>
                    <a:pt x="157" y="248"/>
                  </a:cubicBezTo>
                  <a:cubicBezTo>
                    <a:pt x="180" y="244"/>
                    <a:pt x="207" y="237"/>
                    <a:pt x="215" y="213"/>
                  </a:cubicBezTo>
                  <a:cubicBezTo>
                    <a:pt x="218" y="205"/>
                    <a:pt x="218" y="197"/>
                    <a:pt x="218" y="189"/>
                  </a:cubicBezTo>
                  <a:cubicBezTo>
                    <a:pt x="218" y="156"/>
                    <a:pt x="218" y="122"/>
                    <a:pt x="218" y="89"/>
                  </a:cubicBezTo>
                  <a:cubicBezTo>
                    <a:pt x="219" y="78"/>
                    <a:pt x="219" y="66"/>
                    <a:pt x="215" y="55"/>
                  </a:cubicBezTo>
                  <a:cubicBezTo>
                    <a:pt x="208" y="36"/>
                    <a:pt x="190" y="25"/>
                    <a:pt x="173" y="18"/>
                  </a:cubicBezTo>
                  <a:cubicBezTo>
                    <a:pt x="129" y="0"/>
                    <a:pt x="78" y="1"/>
                    <a:pt x="37" y="26"/>
                  </a:cubicBezTo>
                  <a:cubicBezTo>
                    <a:pt x="26" y="33"/>
                    <a:pt x="16" y="42"/>
                    <a:pt x="10" y="54"/>
                  </a:cubicBezTo>
                  <a:cubicBezTo>
                    <a:pt x="0" y="72"/>
                    <a:pt x="1" y="95"/>
                    <a:pt x="3" y="116"/>
                  </a:cubicBezTo>
                  <a:cubicBezTo>
                    <a:pt x="4" y="135"/>
                    <a:pt x="6" y="155"/>
                    <a:pt x="7" y="174"/>
                  </a:cubicBezTo>
                  <a:cubicBezTo>
                    <a:pt x="9" y="197"/>
                    <a:pt x="12" y="222"/>
                    <a:pt x="29" y="234"/>
                  </a:cubicBezTo>
                  <a:cubicBezTo>
                    <a:pt x="39" y="240"/>
                    <a:pt x="51" y="242"/>
                    <a:pt x="59" y="250"/>
                  </a:cubicBezTo>
                  <a:cubicBezTo>
                    <a:pt x="72" y="264"/>
                    <a:pt x="66" y="285"/>
                    <a:pt x="70" y="302"/>
                  </a:cubicBezTo>
                  <a:cubicBezTo>
                    <a:pt x="70" y="305"/>
                    <a:pt x="71" y="307"/>
                    <a:pt x="71" y="310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18" name="ïšļîďe"/>
            <p:cNvSpPr/>
            <p:nvPr/>
          </p:nvSpPr>
          <p:spPr bwMode="auto">
            <a:xfrm>
              <a:off x="6294438" y="1798638"/>
              <a:ext cx="361950" cy="201613"/>
            </a:xfrm>
            <a:custGeom>
              <a:avLst/>
              <a:gdLst>
                <a:gd name="T0" fmla="*/ 225 w 225"/>
                <a:gd name="T1" fmla="*/ 25 h 126"/>
                <a:gd name="T2" fmla="*/ 212 w 225"/>
                <a:gd name="T3" fmla="*/ 12 h 126"/>
                <a:gd name="T4" fmla="*/ 209 w 225"/>
                <a:gd name="T5" fmla="*/ 23 h 126"/>
                <a:gd name="T6" fmla="*/ 208 w 225"/>
                <a:gd name="T7" fmla="*/ 35 h 126"/>
                <a:gd name="T8" fmla="*/ 187 w 225"/>
                <a:gd name="T9" fmla="*/ 47 h 126"/>
                <a:gd name="T10" fmla="*/ 178 w 225"/>
                <a:gd name="T11" fmla="*/ 45 h 126"/>
                <a:gd name="T12" fmla="*/ 170 w 225"/>
                <a:gd name="T13" fmla="*/ 38 h 126"/>
                <a:gd name="T14" fmla="*/ 154 w 225"/>
                <a:gd name="T15" fmla="*/ 19 h 126"/>
                <a:gd name="T16" fmla="*/ 114 w 225"/>
                <a:gd name="T17" fmla="*/ 15 h 126"/>
                <a:gd name="T18" fmla="*/ 73 w 225"/>
                <a:gd name="T19" fmla="*/ 31 h 126"/>
                <a:gd name="T20" fmla="*/ 69 w 225"/>
                <a:gd name="T21" fmla="*/ 34 h 126"/>
                <a:gd name="T22" fmla="*/ 60 w 225"/>
                <a:gd name="T23" fmla="*/ 40 h 126"/>
                <a:gd name="T24" fmla="*/ 28 w 225"/>
                <a:gd name="T25" fmla="*/ 30 h 126"/>
                <a:gd name="T26" fmla="*/ 15 w 225"/>
                <a:gd name="T27" fmla="*/ 18 h 126"/>
                <a:gd name="T28" fmla="*/ 4 w 225"/>
                <a:gd name="T29" fmla="*/ 25 h 126"/>
                <a:gd name="T30" fmla="*/ 1 w 225"/>
                <a:gd name="T31" fmla="*/ 38 h 126"/>
                <a:gd name="T32" fmla="*/ 10 w 225"/>
                <a:gd name="T33" fmla="*/ 89 h 126"/>
                <a:gd name="T34" fmla="*/ 89 w 225"/>
                <a:gd name="T35" fmla="*/ 125 h 126"/>
                <a:gd name="T36" fmla="*/ 126 w 225"/>
                <a:gd name="T37" fmla="*/ 124 h 126"/>
                <a:gd name="T38" fmla="*/ 192 w 225"/>
                <a:gd name="T39" fmla="*/ 109 h 126"/>
                <a:gd name="T40" fmla="*/ 223 w 225"/>
                <a:gd name="T41" fmla="*/ 57 h 126"/>
                <a:gd name="T42" fmla="*/ 225 w 225"/>
                <a:gd name="T43" fmla="*/ 25 h 126"/>
                <a:gd name="T44" fmla="*/ 142 w 225"/>
                <a:gd name="T45" fmla="*/ 72 h 126"/>
                <a:gd name="T46" fmla="*/ 103 w 225"/>
                <a:gd name="T47" fmla="*/ 76 h 126"/>
                <a:gd name="T48" fmla="*/ 106 w 225"/>
                <a:gd name="T49" fmla="*/ 67 h 126"/>
                <a:gd name="T50" fmla="*/ 137 w 225"/>
                <a:gd name="T51" fmla="*/ 63 h 126"/>
                <a:gd name="T52" fmla="*/ 142 w 225"/>
                <a:gd name="T53" fmla="*/ 7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126">
                  <a:moveTo>
                    <a:pt x="225" y="25"/>
                  </a:moveTo>
                  <a:cubicBezTo>
                    <a:pt x="224" y="19"/>
                    <a:pt x="222" y="0"/>
                    <a:pt x="212" y="12"/>
                  </a:cubicBezTo>
                  <a:cubicBezTo>
                    <a:pt x="210" y="15"/>
                    <a:pt x="209" y="19"/>
                    <a:pt x="209" y="23"/>
                  </a:cubicBezTo>
                  <a:cubicBezTo>
                    <a:pt x="209" y="27"/>
                    <a:pt x="209" y="31"/>
                    <a:pt x="208" y="35"/>
                  </a:cubicBezTo>
                  <a:cubicBezTo>
                    <a:pt x="205" y="43"/>
                    <a:pt x="196" y="47"/>
                    <a:pt x="187" y="47"/>
                  </a:cubicBezTo>
                  <a:cubicBezTo>
                    <a:pt x="184" y="47"/>
                    <a:pt x="181" y="46"/>
                    <a:pt x="178" y="45"/>
                  </a:cubicBezTo>
                  <a:cubicBezTo>
                    <a:pt x="175" y="43"/>
                    <a:pt x="172" y="40"/>
                    <a:pt x="170" y="38"/>
                  </a:cubicBezTo>
                  <a:cubicBezTo>
                    <a:pt x="165" y="32"/>
                    <a:pt x="159" y="25"/>
                    <a:pt x="154" y="19"/>
                  </a:cubicBezTo>
                  <a:cubicBezTo>
                    <a:pt x="145" y="9"/>
                    <a:pt x="126" y="13"/>
                    <a:pt x="114" y="15"/>
                  </a:cubicBezTo>
                  <a:cubicBezTo>
                    <a:pt x="99" y="17"/>
                    <a:pt x="85" y="21"/>
                    <a:pt x="73" y="31"/>
                  </a:cubicBezTo>
                  <a:cubicBezTo>
                    <a:pt x="72" y="32"/>
                    <a:pt x="71" y="33"/>
                    <a:pt x="69" y="34"/>
                  </a:cubicBezTo>
                  <a:cubicBezTo>
                    <a:pt x="67" y="36"/>
                    <a:pt x="64" y="38"/>
                    <a:pt x="60" y="40"/>
                  </a:cubicBezTo>
                  <a:cubicBezTo>
                    <a:pt x="49" y="45"/>
                    <a:pt x="35" y="40"/>
                    <a:pt x="28" y="30"/>
                  </a:cubicBezTo>
                  <a:cubicBezTo>
                    <a:pt x="24" y="25"/>
                    <a:pt x="21" y="19"/>
                    <a:pt x="15" y="18"/>
                  </a:cubicBezTo>
                  <a:cubicBezTo>
                    <a:pt x="11" y="18"/>
                    <a:pt x="7" y="21"/>
                    <a:pt x="4" y="25"/>
                  </a:cubicBezTo>
                  <a:cubicBezTo>
                    <a:pt x="2" y="29"/>
                    <a:pt x="1" y="34"/>
                    <a:pt x="1" y="38"/>
                  </a:cubicBezTo>
                  <a:cubicBezTo>
                    <a:pt x="0" y="56"/>
                    <a:pt x="2" y="73"/>
                    <a:pt x="10" y="89"/>
                  </a:cubicBezTo>
                  <a:cubicBezTo>
                    <a:pt x="26" y="122"/>
                    <a:pt x="57" y="126"/>
                    <a:pt x="89" y="125"/>
                  </a:cubicBezTo>
                  <a:cubicBezTo>
                    <a:pt x="101" y="125"/>
                    <a:pt x="114" y="124"/>
                    <a:pt x="126" y="124"/>
                  </a:cubicBezTo>
                  <a:cubicBezTo>
                    <a:pt x="149" y="124"/>
                    <a:pt x="173" y="123"/>
                    <a:pt x="192" y="109"/>
                  </a:cubicBezTo>
                  <a:cubicBezTo>
                    <a:pt x="209" y="98"/>
                    <a:pt x="219" y="78"/>
                    <a:pt x="223" y="57"/>
                  </a:cubicBezTo>
                  <a:cubicBezTo>
                    <a:pt x="225" y="47"/>
                    <a:pt x="225" y="36"/>
                    <a:pt x="225" y="25"/>
                  </a:cubicBezTo>
                  <a:moveTo>
                    <a:pt x="142" y="72"/>
                  </a:moveTo>
                  <a:cubicBezTo>
                    <a:pt x="130" y="80"/>
                    <a:pt x="117" y="80"/>
                    <a:pt x="103" y="76"/>
                  </a:cubicBezTo>
                  <a:cubicBezTo>
                    <a:pt x="98" y="74"/>
                    <a:pt x="100" y="65"/>
                    <a:pt x="106" y="67"/>
                  </a:cubicBezTo>
                  <a:cubicBezTo>
                    <a:pt x="117" y="70"/>
                    <a:pt x="127" y="70"/>
                    <a:pt x="137" y="63"/>
                  </a:cubicBezTo>
                  <a:cubicBezTo>
                    <a:pt x="142" y="60"/>
                    <a:pt x="147" y="68"/>
                    <a:pt x="142" y="72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19" name="íśļîḋé"/>
            <p:cNvSpPr/>
            <p:nvPr/>
          </p:nvSpPr>
          <p:spPr bwMode="auto">
            <a:xfrm>
              <a:off x="6254751" y="1468438"/>
              <a:ext cx="430213" cy="342900"/>
            </a:xfrm>
            <a:custGeom>
              <a:avLst/>
              <a:gdLst>
                <a:gd name="T0" fmla="*/ 255 w 268"/>
                <a:gd name="T1" fmla="*/ 50 h 214"/>
                <a:gd name="T2" fmla="*/ 259 w 268"/>
                <a:gd name="T3" fmla="*/ 26 h 214"/>
                <a:gd name="T4" fmla="*/ 235 w 268"/>
                <a:gd name="T5" fmla="*/ 28 h 214"/>
                <a:gd name="T6" fmla="*/ 235 w 268"/>
                <a:gd name="T7" fmla="*/ 13 h 214"/>
                <a:gd name="T8" fmla="*/ 177 w 268"/>
                <a:gd name="T9" fmla="*/ 6 h 214"/>
                <a:gd name="T10" fmla="*/ 62 w 268"/>
                <a:gd name="T11" fmla="*/ 22 h 214"/>
                <a:gd name="T12" fmla="*/ 5 w 268"/>
                <a:gd name="T13" fmla="*/ 105 h 214"/>
                <a:gd name="T14" fmla="*/ 32 w 268"/>
                <a:gd name="T15" fmla="*/ 214 h 214"/>
                <a:gd name="T16" fmla="*/ 28 w 268"/>
                <a:gd name="T17" fmla="*/ 174 h 214"/>
                <a:gd name="T18" fmla="*/ 37 w 268"/>
                <a:gd name="T19" fmla="*/ 149 h 214"/>
                <a:gd name="T20" fmla="*/ 74 w 268"/>
                <a:gd name="T21" fmla="*/ 111 h 214"/>
                <a:gd name="T22" fmla="*/ 153 w 268"/>
                <a:gd name="T23" fmla="*/ 84 h 214"/>
                <a:gd name="T24" fmla="*/ 235 w 268"/>
                <a:gd name="T25" fmla="*/ 84 h 214"/>
                <a:gd name="T26" fmla="*/ 257 w 268"/>
                <a:gd name="T27" fmla="*/ 78 h 214"/>
                <a:gd name="T28" fmla="*/ 267 w 268"/>
                <a:gd name="T29" fmla="*/ 50 h 214"/>
                <a:gd name="T30" fmla="*/ 255 w 268"/>
                <a:gd name="T31" fmla="*/ 5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8" h="214">
                  <a:moveTo>
                    <a:pt x="255" y="50"/>
                  </a:moveTo>
                  <a:cubicBezTo>
                    <a:pt x="257" y="42"/>
                    <a:pt x="258" y="34"/>
                    <a:pt x="259" y="26"/>
                  </a:cubicBezTo>
                  <a:cubicBezTo>
                    <a:pt x="252" y="28"/>
                    <a:pt x="243" y="29"/>
                    <a:pt x="235" y="28"/>
                  </a:cubicBezTo>
                  <a:cubicBezTo>
                    <a:pt x="235" y="23"/>
                    <a:pt x="235" y="18"/>
                    <a:pt x="235" y="13"/>
                  </a:cubicBezTo>
                  <a:cubicBezTo>
                    <a:pt x="235" y="9"/>
                    <a:pt x="181" y="7"/>
                    <a:pt x="177" y="6"/>
                  </a:cubicBezTo>
                  <a:cubicBezTo>
                    <a:pt x="136" y="3"/>
                    <a:pt x="99" y="0"/>
                    <a:pt x="62" y="22"/>
                  </a:cubicBezTo>
                  <a:cubicBezTo>
                    <a:pt x="30" y="40"/>
                    <a:pt x="10" y="69"/>
                    <a:pt x="5" y="105"/>
                  </a:cubicBezTo>
                  <a:cubicBezTo>
                    <a:pt x="0" y="140"/>
                    <a:pt x="12" y="185"/>
                    <a:pt x="32" y="214"/>
                  </a:cubicBezTo>
                  <a:cubicBezTo>
                    <a:pt x="32" y="205"/>
                    <a:pt x="26" y="183"/>
                    <a:pt x="28" y="174"/>
                  </a:cubicBezTo>
                  <a:cubicBezTo>
                    <a:pt x="30" y="166"/>
                    <a:pt x="33" y="157"/>
                    <a:pt x="37" y="149"/>
                  </a:cubicBezTo>
                  <a:cubicBezTo>
                    <a:pt x="45" y="133"/>
                    <a:pt x="58" y="120"/>
                    <a:pt x="74" y="111"/>
                  </a:cubicBezTo>
                  <a:cubicBezTo>
                    <a:pt x="98" y="96"/>
                    <a:pt x="125" y="88"/>
                    <a:pt x="153" y="84"/>
                  </a:cubicBezTo>
                  <a:cubicBezTo>
                    <a:pt x="179" y="80"/>
                    <a:pt x="210" y="77"/>
                    <a:pt x="235" y="84"/>
                  </a:cubicBezTo>
                  <a:cubicBezTo>
                    <a:pt x="247" y="87"/>
                    <a:pt x="249" y="90"/>
                    <a:pt x="257" y="78"/>
                  </a:cubicBezTo>
                  <a:cubicBezTo>
                    <a:pt x="258" y="76"/>
                    <a:pt x="268" y="51"/>
                    <a:pt x="267" y="50"/>
                  </a:cubicBezTo>
                  <a:cubicBezTo>
                    <a:pt x="263" y="50"/>
                    <a:pt x="259" y="50"/>
                    <a:pt x="255" y="50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20" name="ïṩḷíḍê"/>
            <p:cNvSpPr/>
            <p:nvPr/>
          </p:nvSpPr>
          <p:spPr bwMode="auto">
            <a:xfrm>
              <a:off x="4930776" y="2536826"/>
              <a:ext cx="3090863" cy="1770063"/>
            </a:xfrm>
            <a:custGeom>
              <a:avLst/>
              <a:gdLst>
                <a:gd name="T0" fmla="*/ 1878 w 1926"/>
                <a:gd name="T1" fmla="*/ 2 h 1105"/>
                <a:gd name="T2" fmla="*/ 963 w 1926"/>
                <a:gd name="T3" fmla="*/ 93 h 1105"/>
                <a:gd name="T4" fmla="*/ 48 w 1926"/>
                <a:gd name="T5" fmla="*/ 2 h 1105"/>
                <a:gd name="T6" fmla="*/ 2 w 1926"/>
                <a:gd name="T7" fmla="*/ 47 h 1105"/>
                <a:gd name="T8" fmla="*/ 40 w 1926"/>
                <a:gd name="T9" fmla="*/ 952 h 1105"/>
                <a:gd name="T10" fmla="*/ 78 w 1926"/>
                <a:gd name="T11" fmla="*/ 992 h 1105"/>
                <a:gd name="T12" fmla="*/ 882 w 1926"/>
                <a:gd name="T13" fmla="*/ 1074 h 1105"/>
                <a:gd name="T14" fmla="*/ 889 w 1926"/>
                <a:gd name="T15" fmla="*/ 1079 h 1105"/>
                <a:gd name="T16" fmla="*/ 963 w 1926"/>
                <a:gd name="T17" fmla="*/ 1105 h 1105"/>
                <a:gd name="T18" fmla="*/ 1037 w 1926"/>
                <a:gd name="T19" fmla="*/ 1079 h 1105"/>
                <a:gd name="T20" fmla="*/ 1044 w 1926"/>
                <a:gd name="T21" fmla="*/ 1074 h 1105"/>
                <a:gd name="T22" fmla="*/ 1848 w 1926"/>
                <a:gd name="T23" fmla="*/ 992 h 1105"/>
                <a:gd name="T24" fmla="*/ 1886 w 1926"/>
                <a:gd name="T25" fmla="*/ 952 h 1105"/>
                <a:gd name="T26" fmla="*/ 1924 w 1926"/>
                <a:gd name="T27" fmla="*/ 47 h 1105"/>
                <a:gd name="T28" fmla="*/ 1878 w 1926"/>
                <a:gd name="T29" fmla="*/ 2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6" h="1105">
                  <a:moveTo>
                    <a:pt x="1878" y="2"/>
                  </a:moveTo>
                  <a:cubicBezTo>
                    <a:pt x="963" y="93"/>
                    <a:pt x="963" y="93"/>
                    <a:pt x="963" y="9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22" y="0"/>
                    <a:pt x="0" y="21"/>
                    <a:pt x="2" y="47"/>
                  </a:cubicBezTo>
                  <a:cubicBezTo>
                    <a:pt x="40" y="952"/>
                    <a:pt x="40" y="952"/>
                    <a:pt x="40" y="952"/>
                  </a:cubicBezTo>
                  <a:cubicBezTo>
                    <a:pt x="41" y="973"/>
                    <a:pt x="57" y="990"/>
                    <a:pt x="78" y="992"/>
                  </a:cubicBezTo>
                  <a:cubicBezTo>
                    <a:pt x="228" y="1007"/>
                    <a:pt x="816" y="1066"/>
                    <a:pt x="882" y="1074"/>
                  </a:cubicBezTo>
                  <a:cubicBezTo>
                    <a:pt x="885" y="1074"/>
                    <a:pt x="888" y="1076"/>
                    <a:pt x="889" y="1079"/>
                  </a:cubicBezTo>
                  <a:cubicBezTo>
                    <a:pt x="894" y="1088"/>
                    <a:pt x="910" y="1105"/>
                    <a:pt x="963" y="1105"/>
                  </a:cubicBezTo>
                  <a:cubicBezTo>
                    <a:pt x="1016" y="1105"/>
                    <a:pt x="1032" y="1088"/>
                    <a:pt x="1037" y="1079"/>
                  </a:cubicBezTo>
                  <a:cubicBezTo>
                    <a:pt x="1038" y="1076"/>
                    <a:pt x="1041" y="1074"/>
                    <a:pt x="1044" y="1074"/>
                  </a:cubicBezTo>
                  <a:cubicBezTo>
                    <a:pt x="1110" y="1066"/>
                    <a:pt x="1698" y="1007"/>
                    <a:pt x="1848" y="992"/>
                  </a:cubicBezTo>
                  <a:cubicBezTo>
                    <a:pt x="1869" y="990"/>
                    <a:pt x="1885" y="973"/>
                    <a:pt x="1886" y="952"/>
                  </a:cubicBezTo>
                  <a:cubicBezTo>
                    <a:pt x="1924" y="47"/>
                    <a:pt x="1924" y="47"/>
                    <a:pt x="1924" y="47"/>
                  </a:cubicBezTo>
                  <a:cubicBezTo>
                    <a:pt x="1926" y="21"/>
                    <a:pt x="1904" y="0"/>
                    <a:pt x="1878" y="2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21" name="îŝľïdè"/>
            <p:cNvSpPr/>
            <p:nvPr/>
          </p:nvSpPr>
          <p:spPr bwMode="auto">
            <a:xfrm>
              <a:off x="4930776" y="2511426"/>
              <a:ext cx="3090863" cy="1771650"/>
            </a:xfrm>
            <a:custGeom>
              <a:avLst/>
              <a:gdLst>
                <a:gd name="T0" fmla="*/ 1878 w 1926"/>
                <a:gd name="T1" fmla="*/ 2 h 1105"/>
                <a:gd name="T2" fmla="*/ 963 w 1926"/>
                <a:gd name="T3" fmla="*/ 93 h 1105"/>
                <a:gd name="T4" fmla="*/ 48 w 1926"/>
                <a:gd name="T5" fmla="*/ 2 h 1105"/>
                <a:gd name="T6" fmla="*/ 2 w 1926"/>
                <a:gd name="T7" fmla="*/ 47 h 1105"/>
                <a:gd name="T8" fmla="*/ 40 w 1926"/>
                <a:gd name="T9" fmla="*/ 952 h 1105"/>
                <a:gd name="T10" fmla="*/ 78 w 1926"/>
                <a:gd name="T11" fmla="*/ 992 h 1105"/>
                <a:gd name="T12" fmla="*/ 882 w 1926"/>
                <a:gd name="T13" fmla="*/ 1074 h 1105"/>
                <a:gd name="T14" fmla="*/ 889 w 1926"/>
                <a:gd name="T15" fmla="*/ 1079 h 1105"/>
                <a:gd name="T16" fmla="*/ 963 w 1926"/>
                <a:gd name="T17" fmla="*/ 1105 h 1105"/>
                <a:gd name="T18" fmla="*/ 1037 w 1926"/>
                <a:gd name="T19" fmla="*/ 1079 h 1105"/>
                <a:gd name="T20" fmla="*/ 1044 w 1926"/>
                <a:gd name="T21" fmla="*/ 1074 h 1105"/>
                <a:gd name="T22" fmla="*/ 1848 w 1926"/>
                <a:gd name="T23" fmla="*/ 992 h 1105"/>
                <a:gd name="T24" fmla="*/ 1886 w 1926"/>
                <a:gd name="T25" fmla="*/ 952 h 1105"/>
                <a:gd name="T26" fmla="*/ 1924 w 1926"/>
                <a:gd name="T27" fmla="*/ 47 h 1105"/>
                <a:gd name="T28" fmla="*/ 1878 w 1926"/>
                <a:gd name="T29" fmla="*/ 2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6" h="1105">
                  <a:moveTo>
                    <a:pt x="1878" y="2"/>
                  </a:moveTo>
                  <a:cubicBezTo>
                    <a:pt x="963" y="93"/>
                    <a:pt x="963" y="93"/>
                    <a:pt x="963" y="9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22" y="0"/>
                    <a:pt x="0" y="21"/>
                    <a:pt x="2" y="47"/>
                  </a:cubicBezTo>
                  <a:cubicBezTo>
                    <a:pt x="40" y="952"/>
                    <a:pt x="40" y="952"/>
                    <a:pt x="40" y="952"/>
                  </a:cubicBezTo>
                  <a:cubicBezTo>
                    <a:pt x="41" y="973"/>
                    <a:pt x="57" y="990"/>
                    <a:pt x="78" y="992"/>
                  </a:cubicBezTo>
                  <a:cubicBezTo>
                    <a:pt x="228" y="1007"/>
                    <a:pt x="816" y="1066"/>
                    <a:pt x="882" y="1074"/>
                  </a:cubicBezTo>
                  <a:cubicBezTo>
                    <a:pt x="885" y="1074"/>
                    <a:pt x="888" y="1076"/>
                    <a:pt x="889" y="1079"/>
                  </a:cubicBezTo>
                  <a:cubicBezTo>
                    <a:pt x="894" y="1088"/>
                    <a:pt x="910" y="1105"/>
                    <a:pt x="963" y="1105"/>
                  </a:cubicBezTo>
                  <a:cubicBezTo>
                    <a:pt x="1016" y="1105"/>
                    <a:pt x="1032" y="1088"/>
                    <a:pt x="1037" y="1079"/>
                  </a:cubicBezTo>
                  <a:cubicBezTo>
                    <a:pt x="1038" y="1076"/>
                    <a:pt x="1041" y="1074"/>
                    <a:pt x="1044" y="1074"/>
                  </a:cubicBezTo>
                  <a:cubicBezTo>
                    <a:pt x="1110" y="1066"/>
                    <a:pt x="1698" y="1007"/>
                    <a:pt x="1848" y="992"/>
                  </a:cubicBezTo>
                  <a:cubicBezTo>
                    <a:pt x="1869" y="990"/>
                    <a:pt x="1885" y="973"/>
                    <a:pt x="1886" y="952"/>
                  </a:cubicBezTo>
                  <a:cubicBezTo>
                    <a:pt x="1924" y="47"/>
                    <a:pt x="1924" y="47"/>
                    <a:pt x="1924" y="47"/>
                  </a:cubicBezTo>
                  <a:cubicBezTo>
                    <a:pt x="1926" y="21"/>
                    <a:pt x="1904" y="0"/>
                    <a:pt x="1878" y="2"/>
                  </a:cubicBezTo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22" name="iṩ1iḍê"/>
            <p:cNvSpPr/>
            <p:nvPr/>
          </p:nvSpPr>
          <p:spPr bwMode="auto">
            <a:xfrm>
              <a:off x="5122863" y="2198688"/>
              <a:ext cx="2706688" cy="1979613"/>
            </a:xfrm>
            <a:custGeom>
              <a:avLst/>
              <a:gdLst>
                <a:gd name="T0" fmla="*/ 846 w 1686"/>
                <a:gd name="T1" fmla="*/ 282 h 1234"/>
                <a:gd name="T2" fmla="*/ 0 w 1686"/>
                <a:gd name="T3" fmla="*/ 127 h 1234"/>
                <a:gd name="T4" fmla="*/ 0 w 1686"/>
                <a:gd name="T5" fmla="*/ 1107 h 1234"/>
                <a:gd name="T6" fmla="*/ 843 w 1686"/>
                <a:gd name="T7" fmla="*/ 1234 h 1234"/>
                <a:gd name="T8" fmla="*/ 1686 w 1686"/>
                <a:gd name="T9" fmla="*/ 1107 h 1234"/>
                <a:gd name="T10" fmla="*/ 1686 w 1686"/>
                <a:gd name="T11" fmla="*/ 127 h 1234"/>
                <a:gd name="T12" fmla="*/ 846 w 1686"/>
                <a:gd name="T13" fmla="*/ 282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6" h="1234">
                  <a:moveTo>
                    <a:pt x="846" y="282"/>
                  </a:moveTo>
                  <a:cubicBezTo>
                    <a:pt x="425" y="0"/>
                    <a:pt x="0" y="127"/>
                    <a:pt x="0" y="127"/>
                  </a:cubicBezTo>
                  <a:cubicBezTo>
                    <a:pt x="0" y="1107"/>
                    <a:pt x="0" y="1107"/>
                    <a:pt x="0" y="1107"/>
                  </a:cubicBezTo>
                  <a:cubicBezTo>
                    <a:pt x="587" y="987"/>
                    <a:pt x="843" y="1234"/>
                    <a:pt x="843" y="1234"/>
                  </a:cubicBezTo>
                  <a:cubicBezTo>
                    <a:pt x="843" y="1234"/>
                    <a:pt x="1099" y="987"/>
                    <a:pt x="1686" y="1107"/>
                  </a:cubicBezTo>
                  <a:cubicBezTo>
                    <a:pt x="1686" y="127"/>
                    <a:pt x="1686" y="127"/>
                    <a:pt x="1686" y="127"/>
                  </a:cubicBezTo>
                  <a:cubicBezTo>
                    <a:pt x="1686" y="127"/>
                    <a:pt x="1268" y="0"/>
                    <a:pt x="846" y="282"/>
                  </a:cubicBezTo>
                </a:path>
              </a:pathLst>
            </a:custGeom>
            <a:solidFill>
              <a:srgbClr val="DFD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23" name="ïş1îḑê"/>
            <p:cNvSpPr/>
            <p:nvPr/>
          </p:nvSpPr>
          <p:spPr bwMode="auto">
            <a:xfrm>
              <a:off x="4989513" y="2403476"/>
              <a:ext cx="133350" cy="1690688"/>
            </a:xfrm>
            <a:custGeom>
              <a:avLst/>
              <a:gdLst>
                <a:gd name="T0" fmla="*/ 84 w 84"/>
                <a:gd name="T1" fmla="*/ 0 h 1055"/>
                <a:gd name="T2" fmla="*/ 0 w 84"/>
                <a:gd name="T3" fmla="*/ 120 h 1055"/>
                <a:gd name="T4" fmla="*/ 42 w 84"/>
                <a:gd name="T5" fmla="*/ 1055 h 1055"/>
                <a:gd name="T6" fmla="*/ 84 w 84"/>
                <a:gd name="T7" fmla="*/ 980 h 1055"/>
                <a:gd name="T8" fmla="*/ 84 w 84"/>
                <a:gd name="T9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55">
                  <a:moveTo>
                    <a:pt x="84" y="0"/>
                  </a:moveTo>
                  <a:cubicBezTo>
                    <a:pt x="84" y="0"/>
                    <a:pt x="65" y="75"/>
                    <a:pt x="0" y="120"/>
                  </a:cubicBezTo>
                  <a:cubicBezTo>
                    <a:pt x="42" y="1055"/>
                    <a:pt x="42" y="1055"/>
                    <a:pt x="42" y="1055"/>
                  </a:cubicBezTo>
                  <a:cubicBezTo>
                    <a:pt x="42" y="1055"/>
                    <a:pt x="84" y="1022"/>
                    <a:pt x="84" y="980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C1B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24" name="iṩlïḋe"/>
            <p:cNvSpPr/>
            <p:nvPr/>
          </p:nvSpPr>
          <p:spPr bwMode="auto">
            <a:xfrm>
              <a:off x="7829551" y="2403476"/>
              <a:ext cx="134938" cy="1690688"/>
            </a:xfrm>
            <a:custGeom>
              <a:avLst/>
              <a:gdLst>
                <a:gd name="T0" fmla="*/ 0 w 84"/>
                <a:gd name="T1" fmla="*/ 0 h 1055"/>
                <a:gd name="T2" fmla="*/ 84 w 84"/>
                <a:gd name="T3" fmla="*/ 120 h 1055"/>
                <a:gd name="T4" fmla="*/ 42 w 84"/>
                <a:gd name="T5" fmla="*/ 1055 h 1055"/>
                <a:gd name="T6" fmla="*/ 0 w 84"/>
                <a:gd name="T7" fmla="*/ 980 h 1055"/>
                <a:gd name="T8" fmla="*/ 0 w 84"/>
                <a:gd name="T9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55">
                  <a:moveTo>
                    <a:pt x="0" y="0"/>
                  </a:moveTo>
                  <a:cubicBezTo>
                    <a:pt x="0" y="0"/>
                    <a:pt x="19" y="75"/>
                    <a:pt x="84" y="120"/>
                  </a:cubicBezTo>
                  <a:cubicBezTo>
                    <a:pt x="42" y="1055"/>
                    <a:pt x="42" y="1055"/>
                    <a:pt x="42" y="1055"/>
                  </a:cubicBezTo>
                  <a:cubicBezTo>
                    <a:pt x="42" y="1055"/>
                    <a:pt x="0" y="1022"/>
                    <a:pt x="0" y="9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1B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25" name="íśľïďê"/>
            <p:cNvSpPr/>
            <p:nvPr/>
          </p:nvSpPr>
          <p:spPr bwMode="auto">
            <a:xfrm>
              <a:off x="5056188" y="3775076"/>
              <a:ext cx="1420813" cy="482600"/>
            </a:xfrm>
            <a:custGeom>
              <a:avLst/>
              <a:gdLst>
                <a:gd name="T0" fmla="*/ 0 w 885"/>
                <a:gd name="T1" fmla="*/ 199 h 301"/>
                <a:gd name="T2" fmla="*/ 848 w 885"/>
                <a:gd name="T3" fmla="*/ 301 h 301"/>
                <a:gd name="T4" fmla="*/ 885 w 885"/>
                <a:gd name="T5" fmla="*/ 301 h 301"/>
                <a:gd name="T6" fmla="*/ 885 w 885"/>
                <a:gd name="T7" fmla="*/ 251 h 301"/>
                <a:gd name="T8" fmla="*/ 42 w 885"/>
                <a:gd name="T9" fmla="*/ 124 h 301"/>
                <a:gd name="T10" fmla="*/ 0 w 885"/>
                <a:gd name="T11" fmla="*/ 19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01">
                  <a:moveTo>
                    <a:pt x="0" y="199"/>
                  </a:moveTo>
                  <a:cubicBezTo>
                    <a:pt x="0" y="199"/>
                    <a:pt x="586" y="65"/>
                    <a:pt x="848" y="301"/>
                  </a:cubicBezTo>
                  <a:cubicBezTo>
                    <a:pt x="885" y="301"/>
                    <a:pt x="885" y="301"/>
                    <a:pt x="885" y="301"/>
                  </a:cubicBezTo>
                  <a:cubicBezTo>
                    <a:pt x="885" y="251"/>
                    <a:pt x="885" y="251"/>
                    <a:pt x="885" y="251"/>
                  </a:cubicBezTo>
                  <a:cubicBezTo>
                    <a:pt x="885" y="251"/>
                    <a:pt x="621" y="0"/>
                    <a:pt x="42" y="124"/>
                  </a:cubicBezTo>
                  <a:cubicBezTo>
                    <a:pt x="0" y="199"/>
                    <a:pt x="0" y="199"/>
                    <a:pt x="0" y="199"/>
                  </a:cubicBezTo>
                </a:path>
              </a:pathLst>
            </a:custGeom>
            <a:solidFill>
              <a:srgbClr val="CBC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26" name="ïṡļîḍé"/>
            <p:cNvSpPr/>
            <p:nvPr/>
          </p:nvSpPr>
          <p:spPr bwMode="auto">
            <a:xfrm>
              <a:off x="6477001" y="3775076"/>
              <a:ext cx="1419225" cy="482600"/>
            </a:xfrm>
            <a:custGeom>
              <a:avLst/>
              <a:gdLst>
                <a:gd name="T0" fmla="*/ 885 w 885"/>
                <a:gd name="T1" fmla="*/ 199 h 301"/>
                <a:gd name="T2" fmla="*/ 37 w 885"/>
                <a:gd name="T3" fmla="*/ 301 h 301"/>
                <a:gd name="T4" fmla="*/ 0 w 885"/>
                <a:gd name="T5" fmla="*/ 301 h 301"/>
                <a:gd name="T6" fmla="*/ 0 w 885"/>
                <a:gd name="T7" fmla="*/ 251 h 301"/>
                <a:gd name="T8" fmla="*/ 843 w 885"/>
                <a:gd name="T9" fmla="*/ 124 h 301"/>
                <a:gd name="T10" fmla="*/ 885 w 885"/>
                <a:gd name="T11" fmla="*/ 19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01">
                  <a:moveTo>
                    <a:pt x="885" y="199"/>
                  </a:moveTo>
                  <a:cubicBezTo>
                    <a:pt x="885" y="199"/>
                    <a:pt x="299" y="65"/>
                    <a:pt x="37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51"/>
                    <a:pt x="264" y="0"/>
                    <a:pt x="843" y="124"/>
                  </a:cubicBezTo>
                  <a:cubicBezTo>
                    <a:pt x="885" y="199"/>
                    <a:pt x="885" y="199"/>
                    <a:pt x="885" y="199"/>
                  </a:cubicBezTo>
                </a:path>
              </a:pathLst>
            </a:custGeom>
            <a:solidFill>
              <a:srgbClr val="CBC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27" name="íSḻiḓé"/>
            <p:cNvSpPr/>
            <p:nvPr/>
          </p:nvSpPr>
          <p:spPr bwMode="auto">
            <a:xfrm>
              <a:off x="5208588" y="2295526"/>
              <a:ext cx="1273175" cy="1909763"/>
            </a:xfrm>
            <a:custGeom>
              <a:avLst/>
              <a:gdLst>
                <a:gd name="T0" fmla="*/ 353 w 793"/>
                <a:gd name="T1" fmla="*/ 8 h 1191"/>
                <a:gd name="T2" fmla="*/ 204 w 793"/>
                <a:gd name="T3" fmla="*/ 0 h 1191"/>
                <a:gd name="T4" fmla="*/ 0 w 793"/>
                <a:gd name="T5" fmla="*/ 13 h 1191"/>
                <a:gd name="T6" fmla="*/ 0 w 793"/>
                <a:gd name="T7" fmla="*/ 290 h 1191"/>
                <a:gd name="T8" fmla="*/ 0 w 793"/>
                <a:gd name="T9" fmla="*/ 998 h 1191"/>
                <a:gd name="T10" fmla="*/ 205 w 793"/>
                <a:gd name="T11" fmla="*/ 985 h 1191"/>
                <a:gd name="T12" fmla="*/ 676 w 793"/>
                <a:gd name="T13" fmla="*/ 1092 h 1191"/>
                <a:gd name="T14" fmla="*/ 793 w 793"/>
                <a:gd name="T15" fmla="*/ 1191 h 1191"/>
                <a:gd name="T16" fmla="*/ 793 w 793"/>
                <a:gd name="T17" fmla="*/ 232 h 1191"/>
                <a:gd name="T18" fmla="*/ 772 w 793"/>
                <a:gd name="T19" fmla="*/ 179 h 1191"/>
                <a:gd name="T20" fmla="*/ 353 w 793"/>
                <a:gd name="T21" fmla="*/ 8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3" h="1191">
                  <a:moveTo>
                    <a:pt x="353" y="8"/>
                  </a:moveTo>
                  <a:cubicBezTo>
                    <a:pt x="302" y="3"/>
                    <a:pt x="252" y="1"/>
                    <a:pt x="204" y="0"/>
                  </a:cubicBezTo>
                  <a:cubicBezTo>
                    <a:pt x="182" y="0"/>
                    <a:pt x="0" y="7"/>
                    <a:pt x="0" y="13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998"/>
                    <a:pt x="0" y="998"/>
                    <a:pt x="0" y="998"/>
                  </a:cubicBezTo>
                  <a:cubicBezTo>
                    <a:pt x="0" y="992"/>
                    <a:pt x="182" y="985"/>
                    <a:pt x="205" y="985"/>
                  </a:cubicBezTo>
                  <a:cubicBezTo>
                    <a:pt x="361" y="987"/>
                    <a:pt x="537" y="1016"/>
                    <a:pt x="676" y="1092"/>
                  </a:cubicBezTo>
                  <a:cubicBezTo>
                    <a:pt x="699" y="1105"/>
                    <a:pt x="793" y="1155"/>
                    <a:pt x="793" y="1191"/>
                  </a:cubicBezTo>
                  <a:cubicBezTo>
                    <a:pt x="793" y="232"/>
                    <a:pt x="793" y="232"/>
                    <a:pt x="793" y="232"/>
                  </a:cubicBezTo>
                  <a:cubicBezTo>
                    <a:pt x="793" y="212"/>
                    <a:pt x="785" y="193"/>
                    <a:pt x="772" y="179"/>
                  </a:cubicBezTo>
                  <a:cubicBezTo>
                    <a:pt x="667" y="66"/>
                    <a:pt x="508" y="23"/>
                    <a:pt x="353" y="8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28" name="ï$ḻïḓè"/>
            <p:cNvSpPr/>
            <p:nvPr/>
          </p:nvSpPr>
          <p:spPr bwMode="auto">
            <a:xfrm>
              <a:off x="6481763" y="2295526"/>
              <a:ext cx="1270000" cy="1909763"/>
            </a:xfrm>
            <a:custGeom>
              <a:avLst/>
              <a:gdLst>
                <a:gd name="T0" fmla="*/ 439 w 792"/>
                <a:gd name="T1" fmla="*/ 8 h 1191"/>
                <a:gd name="T2" fmla="*/ 588 w 792"/>
                <a:gd name="T3" fmla="*/ 0 h 1191"/>
                <a:gd name="T4" fmla="*/ 792 w 792"/>
                <a:gd name="T5" fmla="*/ 13 h 1191"/>
                <a:gd name="T6" fmla="*/ 792 w 792"/>
                <a:gd name="T7" fmla="*/ 290 h 1191"/>
                <a:gd name="T8" fmla="*/ 792 w 792"/>
                <a:gd name="T9" fmla="*/ 998 h 1191"/>
                <a:gd name="T10" fmla="*/ 588 w 792"/>
                <a:gd name="T11" fmla="*/ 985 h 1191"/>
                <a:gd name="T12" fmla="*/ 117 w 792"/>
                <a:gd name="T13" fmla="*/ 1092 h 1191"/>
                <a:gd name="T14" fmla="*/ 0 w 792"/>
                <a:gd name="T15" fmla="*/ 1191 h 1191"/>
                <a:gd name="T16" fmla="*/ 0 w 792"/>
                <a:gd name="T17" fmla="*/ 232 h 1191"/>
                <a:gd name="T18" fmla="*/ 20 w 792"/>
                <a:gd name="T19" fmla="*/ 179 h 1191"/>
                <a:gd name="T20" fmla="*/ 439 w 792"/>
                <a:gd name="T21" fmla="*/ 8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1191">
                  <a:moveTo>
                    <a:pt x="439" y="8"/>
                  </a:moveTo>
                  <a:cubicBezTo>
                    <a:pt x="490" y="3"/>
                    <a:pt x="540" y="1"/>
                    <a:pt x="588" y="0"/>
                  </a:cubicBezTo>
                  <a:cubicBezTo>
                    <a:pt x="611" y="0"/>
                    <a:pt x="792" y="7"/>
                    <a:pt x="792" y="13"/>
                  </a:cubicBezTo>
                  <a:cubicBezTo>
                    <a:pt x="792" y="290"/>
                    <a:pt x="792" y="290"/>
                    <a:pt x="792" y="290"/>
                  </a:cubicBezTo>
                  <a:cubicBezTo>
                    <a:pt x="792" y="998"/>
                    <a:pt x="792" y="998"/>
                    <a:pt x="792" y="998"/>
                  </a:cubicBezTo>
                  <a:cubicBezTo>
                    <a:pt x="792" y="992"/>
                    <a:pt x="610" y="985"/>
                    <a:pt x="588" y="985"/>
                  </a:cubicBezTo>
                  <a:cubicBezTo>
                    <a:pt x="431" y="987"/>
                    <a:pt x="255" y="1016"/>
                    <a:pt x="117" y="1092"/>
                  </a:cubicBezTo>
                  <a:cubicBezTo>
                    <a:pt x="94" y="1105"/>
                    <a:pt x="0" y="1155"/>
                    <a:pt x="0" y="1191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12"/>
                    <a:pt x="7" y="193"/>
                    <a:pt x="20" y="179"/>
                  </a:cubicBezTo>
                  <a:cubicBezTo>
                    <a:pt x="126" y="66"/>
                    <a:pt x="284" y="23"/>
                    <a:pt x="439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29" name="î$ḻïḋê"/>
            <p:cNvSpPr/>
            <p:nvPr/>
          </p:nvSpPr>
          <p:spPr bwMode="auto">
            <a:xfrm>
              <a:off x="6481763" y="2295526"/>
              <a:ext cx="1270000" cy="1909763"/>
            </a:xfrm>
            <a:custGeom>
              <a:avLst/>
              <a:gdLst>
                <a:gd name="T0" fmla="*/ 117 w 792"/>
                <a:gd name="T1" fmla="*/ 1092 h 1191"/>
                <a:gd name="T2" fmla="*/ 117 w 792"/>
                <a:gd name="T3" fmla="*/ 1092 h 1191"/>
                <a:gd name="T4" fmla="*/ 111 w 792"/>
                <a:gd name="T5" fmla="*/ 1095 h 1191"/>
                <a:gd name="T6" fmla="*/ 117 w 792"/>
                <a:gd name="T7" fmla="*/ 1092 h 1191"/>
                <a:gd name="T8" fmla="*/ 117 w 792"/>
                <a:gd name="T9" fmla="*/ 1092 h 1191"/>
                <a:gd name="T10" fmla="*/ 118 w 792"/>
                <a:gd name="T11" fmla="*/ 1091 h 1191"/>
                <a:gd name="T12" fmla="*/ 118 w 792"/>
                <a:gd name="T13" fmla="*/ 1092 h 1191"/>
                <a:gd name="T14" fmla="*/ 118 w 792"/>
                <a:gd name="T15" fmla="*/ 1091 h 1191"/>
                <a:gd name="T16" fmla="*/ 119 w 792"/>
                <a:gd name="T17" fmla="*/ 1091 h 1191"/>
                <a:gd name="T18" fmla="*/ 119 w 792"/>
                <a:gd name="T19" fmla="*/ 1091 h 1191"/>
                <a:gd name="T20" fmla="*/ 119 w 792"/>
                <a:gd name="T21" fmla="*/ 1091 h 1191"/>
                <a:gd name="T22" fmla="*/ 120 w 792"/>
                <a:gd name="T23" fmla="*/ 1090 h 1191"/>
                <a:gd name="T24" fmla="*/ 119 w 792"/>
                <a:gd name="T25" fmla="*/ 1091 h 1191"/>
                <a:gd name="T26" fmla="*/ 120 w 792"/>
                <a:gd name="T27" fmla="*/ 1090 h 1191"/>
                <a:gd name="T28" fmla="*/ 121 w 792"/>
                <a:gd name="T29" fmla="*/ 1090 h 1191"/>
                <a:gd name="T30" fmla="*/ 120 w 792"/>
                <a:gd name="T31" fmla="*/ 1090 h 1191"/>
                <a:gd name="T32" fmla="*/ 121 w 792"/>
                <a:gd name="T33" fmla="*/ 1090 h 1191"/>
                <a:gd name="T34" fmla="*/ 121 w 792"/>
                <a:gd name="T35" fmla="*/ 1090 h 1191"/>
                <a:gd name="T36" fmla="*/ 121 w 792"/>
                <a:gd name="T37" fmla="*/ 1090 h 1191"/>
                <a:gd name="T38" fmla="*/ 121 w 792"/>
                <a:gd name="T39" fmla="*/ 1090 h 1191"/>
                <a:gd name="T40" fmla="*/ 122 w 792"/>
                <a:gd name="T41" fmla="*/ 1089 h 1191"/>
                <a:gd name="T42" fmla="*/ 122 w 792"/>
                <a:gd name="T43" fmla="*/ 1089 h 1191"/>
                <a:gd name="T44" fmla="*/ 122 w 792"/>
                <a:gd name="T45" fmla="*/ 1089 h 1191"/>
                <a:gd name="T46" fmla="*/ 123 w 792"/>
                <a:gd name="T47" fmla="*/ 1089 h 1191"/>
                <a:gd name="T48" fmla="*/ 123 w 792"/>
                <a:gd name="T49" fmla="*/ 1089 h 1191"/>
                <a:gd name="T50" fmla="*/ 123 w 792"/>
                <a:gd name="T51" fmla="*/ 1089 h 1191"/>
                <a:gd name="T52" fmla="*/ 590 w 792"/>
                <a:gd name="T53" fmla="*/ 0 h 1191"/>
                <a:gd name="T54" fmla="*/ 588 w 792"/>
                <a:gd name="T55" fmla="*/ 0 h 1191"/>
                <a:gd name="T56" fmla="*/ 439 w 792"/>
                <a:gd name="T57" fmla="*/ 8 h 1191"/>
                <a:gd name="T58" fmla="*/ 252 w 792"/>
                <a:gd name="T59" fmla="*/ 43 h 1191"/>
                <a:gd name="T60" fmla="*/ 20 w 792"/>
                <a:gd name="T61" fmla="*/ 179 h 1191"/>
                <a:gd name="T62" fmla="*/ 7 w 792"/>
                <a:gd name="T63" fmla="*/ 198 h 1191"/>
                <a:gd name="T64" fmla="*/ 0 w 792"/>
                <a:gd name="T65" fmla="*/ 222 h 1191"/>
                <a:gd name="T66" fmla="*/ 0 w 792"/>
                <a:gd name="T67" fmla="*/ 232 h 1191"/>
                <a:gd name="T68" fmla="*/ 0 w 792"/>
                <a:gd name="T69" fmla="*/ 1191 h 1191"/>
                <a:gd name="T70" fmla="*/ 0 w 792"/>
                <a:gd name="T71" fmla="*/ 1191 h 1191"/>
                <a:gd name="T72" fmla="*/ 0 w 792"/>
                <a:gd name="T73" fmla="*/ 1191 h 1191"/>
                <a:gd name="T74" fmla="*/ 0 w 792"/>
                <a:gd name="T75" fmla="*/ 279 h 1191"/>
                <a:gd name="T76" fmla="*/ 0 w 792"/>
                <a:gd name="T77" fmla="*/ 279 h 1191"/>
                <a:gd name="T78" fmla="*/ 493 w 792"/>
                <a:gd name="T79" fmla="*/ 990 h 1191"/>
                <a:gd name="T80" fmla="*/ 588 w 792"/>
                <a:gd name="T81" fmla="*/ 985 h 1191"/>
                <a:gd name="T82" fmla="*/ 589 w 792"/>
                <a:gd name="T83" fmla="*/ 985 h 1191"/>
                <a:gd name="T84" fmla="*/ 792 w 792"/>
                <a:gd name="T85" fmla="*/ 998 h 1191"/>
                <a:gd name="T86" fmla="*/ 792 w 792"/>
                <a:gd name="T87" fmla="*/ 773 h 1191"/>
                <a:gd name="T88" fmla="*/ 790 w 792"/>
                <a:gd name="T89" fmla="*/ 773 h 1191"/>
                <a:gd name="T90" fmla="*/ 792 w 792"/>
                <a:gd name="T91" fmla="*/ 326 h 1191"/>
                <a:gd name="T92" fmla="*/ 792 w 792"/>
                <a:gd name="T93" fmla="*/ 290 h 1191"/>
                <a:gd name="T94" fmla="*/ 792 w 792"/>
                <a:gd name="T95" fmla="*/ 13 h 1191"/>
                <a:gd name="T96" fmla="*/ 590 w 792"/>
                <a:gd name="T97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2" h="1191">
                  <a:moveTo>
                    <a:pt x="117" y="1092"/>
                  </a:moveTo>
                  <a:cubicBezTo>
                    <a:pt x="117" y="1092"/>
                    <a:pt x="117" y="1092"/>
                    <a:pt x="117" y="1092"/>
                  </a:cubicBezTo>
                  <a:cubicBezTo>
                    <a:pt x="115" y="1093"/>
                    <a:pt x="113" y="1094"/>
                    <a:pt x="111" y="1095"/>
                  </a:cubicBezTo>
                  <a:cubicBezTo>
                    <a:pt x="113" y="1094"/>
                    <a:pt x="115" y="1093"/>
                    <a:pt x="117" y="1092"/>
                  </a:cubicBezTo>
                  <a:cubicBezTo>
                    <a:pt x="117" y="1092"/>
                    <a:pt x="117" y="1092"/>
                    <a:pt x="117" y="1092"/>
                  </a:cubicBezTo>
                  <a:moveTo>
                    <a:pt x="118" y="1091"/>
                  </a:moveTo>
                  <a:cubicBezTo>
                    <a:pt x="118" y="1091"/>
                    <a:pt x="118" y="1091"/>
                    <a:pt x="118" y="1092"/>
                  </a:cubicBezTo>
                  <a:cubicBezTo>
                    <a:pt x="118" y="1091"/>
                    <a:pt x="118" y="1091"/>
                    <a:pt x="118" y="1091"/>
                  </a:cubicBezTo>
                  <a:moveTo>
                    <a:pt x="119" y="1091"/>
                  </a:moveTo>
                  <a:cubicBezTo>
                    <a:pt x="119" y="1091"/>
                    <a:pt x="119" y="1091"/>
                    <a:pt x="119" y="1091"/>
                  </a:cubicBezTo>
                  <a:cubicBezTo>
                    <a:pt x="119" y="1091"/>
                    <a:pt x="119" y="1091"/>
                    <a:pt x="119" y="1091"/>
                  </a:cubicBezTo>
                  <a:moveTo>
                    <a:pt x="120" y="1090"/>
                  </a:moveTo>
                  <a:cubicBezTo>
                    <a:pt x="120" y="1091"/>
                    <a:pt x="119" y="1091"/>
                    <a:pt x="119" y="1091"/>
                  </a:cubicBezTo>
                  <a:cubicBezTo>
                    <a:pt x="119" y="1091"/>
                    <a:pt x="120" y="1091"/>
                    <a:pt x="120" y="1090"/>
                  </a:cubicBezTo>
                  <a:moveTo>
                    <a:pt x="121" y="1090"/>
                  </a:moveTo>
                  <a:cubicBezTo>
                    <a:pt x="121" y="1090"/>
                    <a:pt x="120" y="1090"/>
                    <a:pt x="120" y="1090"/>
                  </a:cubicBezTo>
                  <a:cubicBezTo>
                    <a:pt x="120" y="1090"/>
                    <a:pt x="121" y="1090"/>
                    <a:pt x="121" y="1090"/>
                  </a:cubicBezTo>
                  <a:moveTo>
                    <a:pt x="121" y="1090"/>
                  </a:moveTo>
                  <a:cubicBezTo>
                    <a:pt x="121" y="1090"/>
                    <a:pt x="121" y="1090"/>
                    <a:pt x="121" y="1090"/>
                  </a:cubicBezTo>
                  <a:cubicBezTo>
                    <a:pt x="121" y="1090"/>
                    <a:pt x="121" y="1090"/>
                    <a:pt x="121" y="1090"/>
                  </a:cubicBezTo>
                  <a:moveTo>
                    <a:pt x="122" y="1089"/>
                  </a:moveTo>
                  <a:cubicBezTo>
                    <a:pt x="122" y="1089"/>
                    <a:pt x="122" y="1089"/>
                    <a:pt x="122" y="1089"/>
                  </a:cubicBezTo>
                  <a:cubicBezTo>
                    <a:pt x="122" y="1089"/>
                    <a:pt x="122" y="1089"/>
                    <a:pt x="122" y="1089"/>
                  </a:cubicBezTo>
                  <a:moveTo>
                    <a:pt x="123" y="1089"/>
                  </a:moveTo>
                  <a:cubicBezTo>
                    <a:pt x="123" y="1089"/>
                    <a:pt x="123" y="1089"/>
                    <a:pt x="123" y="1089"/>
                  </a:cubicBezTo>
                  <a:cubicBezTo>
                    <a:pt x="123" y="1089"/>
                    <a:pt x="123" y="1089"/>
                    <a:pt x="123" y="1089"/>
                  </a:cubicBezTo>
                  <a:moveTo>
                    <a:pt x="590" y="0"/>
                  </a:moveTo>
                  <a:cubicBezTo>
                    <a:pt x="589" y="0"/>
                    <a:pt x="589" y="0"/>
                    <a:pt x="588" y="0"/>
                  </a:cubicBezTo>
                  <a:cubicBezTo>
                    <a:pt x="540" y="1"/>
                    <a:pt x="490" y="3"/>
                    <a:pt x="439" y="8"/>
                  </a:cubicBezTo>
                  <a:cubicBezTo>
                    <a:pt x="376" y="14"/>
                    <a:pt x="312" y="25"/>
                    <a:pt x="252" y="43"/>
                  </a:cubicBezTo>
                  <a:cubicBezTo>
                    <a:pt x="164" y="70"/>
                    <a:pt x="83" y="112"/>
                    <a:pt x="20" y="179"/>
                  </a:cubicBezTo>
                  <a:cubicBezTo>
                    <a:pt x="15" y="185"/>
                    <a:pt x="11" y="191"/>
                    <a:pt x="7" y="198"/>
                  </a:cubicBezTo>
                  <a:cubicBezTo>
                    <a:pt x="4" y="206"/>
                    <a:pt x="1" y="214"/>
                    <a:pt x="0" y="222"/>
                  </a:cubicBezTo>
                  <a:cubicBezTo>
                    <a:pt x="0" y="225"/>
                    <a:pt x="0" y="228"/>
                    <a:pt x="0" y="232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4" y="390"/>
                    <a:pt x="92" y="816"/>
                    <a:pt x="493" y="990"/>
                  </a:cubicBezTo>
                  <a:cubicBezTo>
                    <a:pt x="525" y="987"/>
                    <a:pt x="557" y="986"/>
                    <a:pt x="588" y="985"/>
                  </a:cubicBezTo>
                  <a:cubicBezTo>
                    <a:pt x="588" y="985"/>
                    <a:pt x="589" y="985"/>
                    <a:pt x="589" y="985"/>
                  </a:cubicBezTo>
                  <a:cubicBezTo>
                    <a:pt x="616" y="985"/>
                    <a:pt x="792" y="992"/>
                    <a:pt x="792" y="998"/>
                  </a:cubicBezTo>
                  <a:cubicBezTo>
                    <a:pt x="792" y="773"/>
                    <a:pt x="792" y="773"/>
                    <a:pt x="792" y="773"/>
                  </a:cubicBezTo>
                  <a:cubicBezTo>
                    <a:pt x="792" y="773"/>
                    <a:pt x="791" y="773"/>
                    <a:pt x="790" y="773"/>
                  </a:cubicBezTo>
                  <a:cubicBezTo>
                    <a:pt x="764" y="639"/>
                    <a:pt x="767" y="474"/>
                    <a:pt x="792" y="326"/>
                  </a:cubicBezTo>
                  <a:cubicBezTo>
                    <a:pt x="792" y="290"/>
                    <a:pt x="792" y="290"/>
                    <a:pt x="792" y="290"/>
                  </a:cubicBezTo>
                  <a:cubicBezTo>
                    <a:pt x="792" y="13"/>
                    <a:pt x="792" y="13"/>
                    <a:pt x="792" y="13"/>
                  </a:cubicBezTo>
                  <a:cubicBezTo>
                    <a:pt x="792" y="7"/>
                    <a:pt x="616" y="0"/>
                    <a:pt x="590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30" name="îṧľíḍê"/>
            <p:cNvSpPr/>
            <p:nvPr/>
          </p:nvSpPr>
          <p:spPr bwMode="auto">
            <a:xfrm>
              <a:off x="6678613" y="3883026"/>
              <a:ext cx="593725" cy="158750"/>
            </a:xfrm>
            <a:custGeom>
              <a:avLst/>
              <a:gdLst>
                <a:gd name="T0" fmla="*/ 370 w 370"/>
                <a:gd name="T1" fmla="*/ 0 h 99"/>
                <a:gd name="T2" fmla="*/ 0 w 370"/>
                <a:gd name="T3" fmla="*/ 99 h 99"/>
                <a:gd name="T4" fmla="*/ 370 w 370"/>
                <a:gd name="T5" fmla="*/ 0 h 99"/>
                <a:gd name="T6" fmla="*/ 370 w 370"/>
                <a:gd name="T7" fmla="*/ 0 h 99"/>
                <a:gd name="T8" fmla="*/ 370 w 370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99">
                  <a:moveTo>
                    <a:pt x="370" y="0"/>
                  </a:moveTo>
                  <a:cubicBezTo>
                    <a:pt x="242" y="10"/>
                    <a:pt x="110" y="40"/>
                    <a:pt x="0" y="99"/>
                  </a:cubicBezTo>
                  <a:cubicBezTo>
                    <a:pt x="110" y="40"/>
                    <a:pt x="242" y="10"/>
                    <a:pt x="370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0"/>
                    <a:pt x="370" y="0"/>
                    <a:pt x="370" y="0"/>
                  </a:cubicBezTo>
                </a:path>
              </a:pathLst>
            </a:custGeom>
            <a:solidFill>
              <a:srgbClr val="D6C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31" name="ïsļiḍe"/>
            <p:cNvSpPr/>
            <p:nvPr/>
          </p:nvSpPr>
          <p:spPr bwMode="auto">
            <a:xfrm>
              <a:off x="6677026" y="4041776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D6C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32" name="iśľíḋé"/>
            <p:cNvSpPr/>
            <p:nvPr/>
          </p:nvSpPr>
          <p:spPr bwMode="auto">
            <a:xfrm>
              <a:off x="6675438" y="4041776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6C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33" name="işḷîďe"/>
            <p:cNvSpPr/>
            <p:nvPr/>
          </p:nvSpPr>
          <p:spPr bwMode="auto">
            <a:xfrm>
              <a:off x="6675438" y="4043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C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34" name="iṣļiḋé"/>
            <p:cNvSpPr/>
            <p:nvPr/>
          </p:nvSpPr>
          <p:spPr bwMode="auto">
            <a:xfrm>
              <a:off x="6673851" y="4043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C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35" name="ïs1îdé"/>
            <p:cNvSpPr/>
            <p:nvPr/>
          </p:nvSpPr>
          <p:spPr bwMode="auto">
            <a:xfrm>
              <a:off x="6672263" y="40449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C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36" name="íşļiḋé"/>
            <p:cNvSpPr/>
            <p:nvPr/>
          </p:nvSpPr>
          <p:spPr bwMode="auto">
            <a:xfrm>
              <a:off x="6670676" y="4044951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D6C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37" name="ïŝḷïḑè"/>
            <p:cNvSpPr/>
            <p:nvPr/>
          </p:nvSpPr>
          <p:spPr bwMode="auto">
            <a:xfrm>
              <a:off x="6669088" y="4046538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6C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38" name="ïsḻíḓè"/>
            <p:cNvSpPr/>
            <p:nvPr/>
          </p:nvSpPr>
          <p:spPr bwMode="auto">
            <a:xfrm>
              <a:off x="6521451" y="4140201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</a:path>
              </a:pathLst>
            </a:custGeom>
            <a:solidFill>
              <a:srgbClr val="5A6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39" name="išḻidê"/>
            <p:cNvSpPr/>
            <p:nvPr/>
          </p:nvSpPr>
          <p:spPr bwMode="auto">
            <a:xfrm>
              <a:off x="6523038" y="4051301"/>
              <a:ext cx="136525" cy="88900"/>
            </a:xfrm>
            <a:custGeom>
              <a:avLst/>
              <a:gdLst>
                <a:gd name="T0" fmla="*/ 85 w 85"/>
                <a:gd name="T1" fmla="*/ 0 h 56"/>
                <a:gd name="T2" fmla="*/ 0 w 85"/>
                <a:gd name="T3" fmla="*/ 56 h 56"/>
                <a:gd name="T4" fmla="*/ 0 w 85"/>
                <a:gd name="T5" fmla="*/ 56 h 56"/>
                <a:gd name="T6" fmla="*/ 85 w 85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0"/>
                  </a:moveTo>
                  <a:cubicBezTo>
                    <a:pt x="66" y="11"/>
                    <a:pt x="26" y="33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6" y="33"/>
                    <a:pt x="66" y="11"/>
                    <a:pt x="85" y="0"/>
                  </a:cubicBezTo>
                </a:path>
              </a:pathLst>
            </a:custGeom>
            <a:solidFill>
              <a:srgbClr val="D6C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40" name="iṧḷïḋe"/>
            <p:cNvSpPr/>
            <p:nvPr/>
          </p:nvSpPr>
          <p:spPr bwMode="auto">
            <a:xfrm>
              <a:off x="6481763" y="4141788"/>
              <a:ext cx="39688" cy="63500"/>
            </a:xfrm>
            <a:custGeom>
              <a:avLst/>
              <a:gdLst>
                <a:gd name="T0" fmla="*/ 25 w 25"/>
                <a:gd name="T1" fmla="*/ 0 h 39"/>
                <a:gd name="T2" fmla="*/ 25 w 25"/>
                <a:gd name="T3" fmla="*/ 0 h 39"/>
                <a:gd name="T4" fmla="*/ 0 w 25"/>
                <a:gd name="T5" fmla="*/ 39 h 39"/>
                <a:gd name="T6" fmla="*/ 0 w 25"/>
                <a:gd name="T7" fmla="*/ 39 h 39"/>
                <a:gd name="T8" fmla="*/ 25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0" y="14"/>
                    <a:pt x="0" y="2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10" y="14"/>
                    <a:pt x="25" y="0"/>
                  </a:cubicBezTo>
                </a:path>
              </a:pathLst>
            </a:custGeom>
            <a:solidFill>
              <a:srgbClr val="C3B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41" name="ïṥlïḋè"/>
            <p:cNvSpPr/>
            <p:nvPr/>
          </p:nvSpPr>
          <p:spPr bwMode="auto">
            <a:xfrm>
              <a:off x="6481763" y="2743201"/>
              <a:ext cx="790575" cy="1462088"/>
            </a:xfrm>
            <a:custGeom>
              <a:avLst/>
              <a:gdLst>
                <a:gd name="T0" fmla="*/ 0 w 493"/>
                <a:gd name="T1" fmla="*/ 0 h 912"/>
                <a:gd name="T2" fmla="*/ 0 w 493"/>
                <a:gd name="T3" fmla="*/ 0 h 912"/>
                <a:gd name="T4" fmla="*/ 0 w 493"/>
                <a:gd name="T5" fmla="*/ 912 h 912"/>
                <a:gd name="T6" fmla="*/ 0 w 493"/>
                <a:gd name="T7" fmla="*/ 912 h 912"/>
                <a:gd name="T8" fmla="*/ 111 w 493"/>
                <a:gd name="T9" fmla="*/ 816 h 912"/>
                <a:gd name="T10" fmla="*/ 117 w 493"/>
                <a:gd name="T11" fmla="*/ 813 h 912"/>
                <a:gd name="T12" fmla="*/ 117 w 493"/>
                <a:gd name="T13" fmla="*/ 813 h 912"/>
                <a:gd name="T14" fmla="*/ 118 w 493"/>
                <a:gd name="T15" fmla="*/ 813 h 912"/>
                <a:gd name="T16" fmla="*/ 118 w 493"/>
                <a:gd name="T17" fmla="*/ 812 h 912"/>
                <a:gd name="T18" fmla="*/ 119 w 493"/>
                <a:gd name="T19" fmla="*/ 812 h 912"/>
                <a:gd name="T20" fmla="*/ 119 w 493"/>
                <a:gd name="T21" fmla="*/ 812 h 912"/>
                <a:gd name="T22" fmla="*/ 119 w 493"/>
                <a:gd name="T23" fmla="*/ 812 h 912"/>
                <a:gd name="T24" fmla="*/ 120 w 493"/>
                <a:gd name="T25" fmla="*/ 811 h 912"/>
                <a:gd name="T26" fmla="*/ 120 w 493"/>
                <a:gd name="T27" fmla="*/ 811 h 912"/>
                <a:gd name="T28" fmla="*/ 121 w 493"/>
                <a:gd name="T29" fmla="*/ 811 h 912"/>
                <a:gd name="T30" fmla="*/ 121 w 493"/>
                <a:gd name="T31" fmla="*/ 811 h 912"/>
                <a:gd name="T32" fmla="*/ 121 w 493"/>
                <a:gd name="T33" fmla="*/ 811 h 912"/>
                <a:gd name="T34" fmla="*/ 122 w 493"/>
                <a:gd name="T35" fmla="*/ 810 h 912"/>
                <a:gd name="T36" fmla="*/ 122 w 493"/>
                <a:gd name="T37" fmla="*/ 810 h 912"/>
                <a:gd name="T38" fmla="*/ 123 w 493"/>
                <a:gd name="T39" fmla="*/ 810 h 912"/>
                <a:gd name="T40" fmla="*/ 123 w 493"/>
                <a:gd name="T41" fmla="*/ 810 h 912"/>
                <a:gd name="T42" fmla="*/ 493 w 493"/>
                <a:gd name="T43" fmla="*/ 711 h 912"/>
                <a:gd name="T44" fmla="*/ 0 w 493"/>
                <a:gd name="T4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3" h="9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0" y="879"/>
                    <a:pt x="81" y="833"/>
                    <a:pt x="111" y="816"/>
                  </a:cubicBezTo>
                  <a:cubicBezTo>
                    <a:pt x="113" y="815"/>
                    <a:pt x="115" y="814"/>
                    <a:pt x="117" y="813"/>
                  </a:cubicBezTo>
                  <a:cubicBezTo>
                    <a:pt x="117" y="813"/>
                    <a:pt x="117" y="813"/>
                    <a:pt x="117" y="813"/>
                  </a:cubicBezTo>
                  <a:cubicBezTo>
                    <a:pt x="118" y="813"/>
                    <a:pt x="118" y="813"/>
                    <a:pt x="118" y="813"/>
                  </a:cubicBezTo>
                  <a:cubicBezTo>
                    <a:pt x="118" y="812"/>
                    <a:pt x="118" y="812"/>
                    <a:pt x="118" y="812"/>
                  </a:cubicBezTo>
                  <a:cubicBezTo>
                    <a:pt x="118" y="812"/>
                    <a:pt x="118" y="812"/>
                    <a:pt x="119" y="812"/>
                  </a:cubicBezTo>
                  <a:cubicBezTo>
                    <a:pt x="119" y="812"/>
                    <a:pt x="119" y="812"/>
                    <a:pt x="119" y="812"/>
                  </a:cubicBezTo>
                  <a:cubicBezTo>
                    <a:pt x="119" y="812"/>
                    <a:pt x="119" y="812"/>
                    <a:pt x="119" y="812"/>
                  </a:cubicBezTo>
                  <a:cubicBezTo>
                    <a:pt x="119" y="812"/>
                    <a:pt x="120" y="812"/>
                    <a:pt x="120" y="811"/>
                  </a:cubicBezTo>
                  <a:cubicBezTo>
                    <a:pt x="120" y="811"/>
                    <a:pt x="120" y="811"/>
                    <a:pt x="120" y="811"/>
                  </a:cubicBezTo>
                  <a:cubicBezTo>
                    <a:pt x="120" y="811"/>
                    <a:pt x="121" y="811"/>
                    <a:pt x="121" y="811"/>
                  </a:cubicBezTo>
                  <a:cubicBezTo>
                    <a:pt x="121" y="811"/>
                    <a:pt x="121" y="811"/>
                    <a:pt x="121" y="811"/>
                  </a:cubicBezTo>
                  <a:cubicBezTo>
                    <a:pt x="121" y="811"/>
                    <a:pt x="121" y="811"/>
                    <a:pt x="121" y="811"/>
                  </a:cubicBezTo>
                  <a:cubicBezTo>
                    <a:pt x="122" y="810"/>
                    <a:pt x="122" y="810"/>
                    <a:pt x="122" y="810"/>
                  </a:cubicBezTo>
                  <a:cubicBezTo>
                    <a:pt x="122" y="810"/>
                    <a:pt x="122" y="810"/>
                    <a:pt x="122" y="810"/>
                  </a:cubicBezTo>
                  <a:cubicBezTo>
                    <a:pt x="122" y="810"/>
                    <a:pt x="122" y="810"/>
                    <a:pt x="123" y="810"/>
                  </a:cubicBezTo>
                  <a:cubicBezTo>
                    <a:pt x="123" y="810"/>
                    <a:pt x="123" y="810"/>
                    <a:pt x="123" y="810"/>
                  </a:cubicBezTo>
                  <a:cubicBezTo>
                    <a:pt x="233" y="751"/>
                    <a:pt x="365" y="721"/>
                    <a:pt x="493" y="711"/>
                  </a:cubicBezTo>
                  <a:cubicBezTo>
                    <a:pt x="92" y="537"/>
                    <a:pt x="14" y="111"/>
                    <a:pt x="0" y="0"/>
                  </a:cubicBezTo>
                </a:path>
              </a:pathLst>
            </a:custGeom>
            <a:solidFill>
              <a:srgbClr val="EA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42" name="ïSḷiḓe"/>
            <p:cNvSpPr/>
            <p:nvPr/>
          </p:nvSpPr>
          <p:spPr bwMode="auto">
            <a:xfrm>
              <a:off x="8248651" y="2640013"/>
              <a:ext cx="869950" cy="382588"/>
            </a:xfrm>
            <a:custGeom>
              <a:avLst/>
              <a:gdLst>
                <a:gd name="T0" fmla="*/ 516 w 542"/>
                <a:gd name="T1" fmla="*/ 26 h 238"/>
                <a:gd name="T2" fmla="*/ 512 w 542"/>
                <a:gd name="T3" fmla="*/ 24 h 238"/>
                <a:gd name="T4" fmla="*/ 478 w 542"/>
                <a:gd name="T5" fmla="*/ 32 h 238"/>
                <a:gd name="T6" fmla="*/ 471 w 542"/>
                <a:gd name="T7" fmla="*/ 30 h 238"/>
                <a:gd name="T8" fmla="*/ 457 w 542"/>
                <a:gd name="T9" fmla="*/ 33 h 238"/>
                <a:gd name="T10" fmla="*/ 448 w 542"/>
                <a:gd name="T11" fmla="*/ 56 h 238"/>
                <a:gd name="T12" fmla="*/ 414 w 542"/>
                <a:gd name="T13" fmla="*/ 90 h 238"/>
                <a:gd name="T14" fmla="*/ 238 w 542"/>
                <a:gd name="T15" fmla="*/ 152 h 238"/>
                <a:gd name="T16" fmla="*/ 228 w 542"/>
                <a:gd name="T17" fmla="*/ 152 h 238"/>
                <a:gd name="T18" fmla="*/ 215 w 542"/>
                <a:gd name="T19" fmla="*/ 139 h 238"/>
                <a:gd name="T20" fmla="*/ 166 w 542"/>
                <a:gd name="T21" fmla="*/ 65 h 238"/>
                <a:gd name="T22" fmla="*/ 107 w 542"/>
                <a:gd name="T23" fmla="*/ 13 h 238"/>
                <a:gd name="T24" fmla="*/ 31 w 542"/>
                <a:gd name="T25" fmla="*/ 14 h 238"/>
                <a:gd name="T26" fmla="*/ 2 w 542"/>
                <a:gd name="T27" fmla="*/ 63 h 238"/>
                <a:gd name="T28" fmla="*/ 98 w 542"/>
                <a:gd name="T29" fmla="*/ 168 h 238"/>
                <a:gd name="T30" fmla="*/ 198 w 542"/>
                <a:gd name="T31" fmla="*/ 232 h 238"/>
                <a:gd name="T32" fmla="*/ 212 w 542"/>
                <a:gd name="T33" fmla="*/ 237 h 238"/>
                <a:gd name="T34" fmla="*/ 227 w 542"/>
                <a:gd name="T35" fmla="*/ 234 h 238"/>
                <a:gd name="T36" fmla="*/ 413 w 542"/>
                <a:gd name="T37" fmla="*/ 157 h 238"/>
                <a:gd name="T38" fmla="*/ 456 w 542"/>
                <a:gd name="T39" fmla="*/ 126 h 238"/>
                <a:gd name="T40" fmla="*/ 475 w 542"/>
                <a:gd name="T41" fmla="*/ 124 h 238"/>
                <a:gd name="T42" fmla="*/ 488 w 542"/>
                <a:gd name="T43" fmla="*/ 123 h 238"/>
                <a:gd name="T44" fmla="*/ 520 w 542"/>
                <a:gd name="T45" fmla="*/ 109 h 238"/>
                <a:gd name="T46" fmla="*/ 540 w 542"/>
                <a:gd name="T47" fmla="*/ 58 h 238"/>
                <a:gd name="T48" fmla="*/ 540 w 542"/>
                <a:gd name="T49" fmla="*/ 46 h 238"/>
                <a:gd name="T50" fmla="*/ 526 w 542"/>
                <a:gd name="T51" fmla="*/ 32 h 238"/>
                <a:gd name="T52" fmla="*/ 516 w 542"/>
                <a:gd name="T53" fmla="*/ 2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2" h="238">
                  <a:moveTo>
                    <a:pt x="516" y="26"/>
                  </a:moveTo>
                  <a:cubicBezTo>
                    <a:pt x="514" y="25"/>
                    <a:pt x="513" y="25"/>
                    <a:pt x="512" y="24"/>
                  </a:cubicBezTo>
                  <a:cubicBezTo>
                    <a:pt x="499" y="23"/>
                    <a:pt x="491" y="30"/>
                    <a:pt x="478" y="32"/>
                  </a:cubicBezTo>
                  <a:cubicBezTo>
                    <a:pt x="476" y="32"/>
                    <a:pt x="473" y="31"/>
                    <a:pt x="471" y="30"/>
                  </a:cubicBezTo>
                  <a:cubicBezTo>
                    <a:pt x="466" y="28"/>
                    <a:pt x="460" y="25"/>
                    <a:pt x="457" y="33"/>
                  </a:cubicBezTo>
                  <a:cubicBezTo>
                    <a:pt x="455" y="37"/>
                    <a:pt x="452" y="47"/>
                    <a:pt x="448" y="56"/>
                  </a:cubicBezTo>
                  <a:cubicBezTo>
                    <a:pt x="443" y="69"/>
                    <a:pt x="428" y="82"/>
                    <a:pt x="414" y="90"/>
                  </a:cubicBezTo>
                  <a:cubicBezTo>
                    <a:pt x="360" y="122"/>
                    <a:pt x="299" y="138"/>
                    <a:pt x="238" y="152"/>
                  </a:cubicBezTo>
                  <a:cubicBezTo>
                    <a:pt x="235" y="153"/>
                    <a:pt x="231" y="153"/>
                    <a:pt x="228" y="152"/>
                  </a:cubicBezTo>
                  <a:cubicBezTo>
                    <a:pt x="221" y="151"/>
                    <a:pt x="218" y="145"/>
                    <a:pt x="215" y="139"/>
                  </a:cubicBezTo>
                  <a:cubicBezTo>
                    <a:pt x="201" y="113"/>
                    <a:pt x="185" y="88"/>
                    <a:pt x="166" y="65"/>
                  </a:cubicBezTo>
                  <a:cubicBezTo>
                    <a:pt x="150" y="44"/>
                    <a:pt x="131" y="25"/>
                    <a:pt x="107" y="13"/>
                  </a:cubicBezTo>
                  <a:cubicBezTo>
                    <a:pt x="83" y="2"/>
                    <a:pt x="54" y="0"/>
                    <a:pt x="31" y="14"/>
                  </a:cubicBezTo>
                  <a:cubicBezTo>
                    <a:pt x="14" y="24"/>
                    <a:pt x="3" y="43"/>
                    <a:pt x="2" y="63"/>
                  </a:cubicBezTo>
                  <a:cubicBezTo>
                    <a:pt x="0" y="112"/>
                    <a:pt x="64" y="143"/>
                    <a:pt x="98" y="168"/>
                  </a:cubicBezTo>
                  <a:cubicBezTo>
                    <a:pt x="130" y="192"/>
                    <a:pt x="163" y="213"/>
                    <a:pt x="198" y="232"/>
                  </a:cubicBezTo>
                  <a:cubicBezTo>
                    <a:pt x="202" y="234"/>
                    <a:pt x="207" y="237"/>
                    <a:pt x="212" y="237"/>
                  </a:cubicBezTo>
                  <a:cubicBezTo>
                    <a:pt x="217" y="238"/>
                    <a:pt x="222" y="236"/>
                    <a:pt x="227" y="234"/>
                  </a:cubicBezTo>
                  <a:cubicBezTo>
                    <a:pt x="291" y="213"/>
                    <a:pt x="352" y="185"/>
                    <a:pt x="413" y="157"/>
                  </a:cubicBezTo>
                  <a:cubicBezTo>
                    <a:pt x="430" y="149"/>
                    <a:pt x="441" y="133"/>
                    <a:pt x="456" y="126"/>
                  </a:cubicBezTo>
                  <a:cubicBezTo>
                    <a:pt x="462" y="123"/>
                    <a:pt x="468" y="123"/>
                    <a:pt x="475" y="124"/>
                  </a:cubicBezTo>
                  <a:cubicBezTo>
                    <a:pt x="479" y="124"/>
                    <a:pt x="484" y="124"/>
                    <a:pt x="488" y="123"/>
                  </a:cubicBezTo>
                  <a:cubicBezTo>
                    <a:pt x="498" y="121"/>
                    <a:pt x="511" y="115"/>
                    <a:pt x="520" y="109"/>
                  </a:cubicBezTo>
                  <a:cubicBezTo>
                    <a:pt x="537" y="98"/>
                    <a:pt x="538" y="77"/>
                    <a:pt x="540" y="58"/>
                  </a:cubicBezTo>
                  <a:cubicBezTo>
                    <a:pt x="541" y="53"/>
                    <a:pt x="542" y="50"/>
                    <a:pt x="540" y="46"/>
                  </a:cubicBezTo>
                  <a:cubicBezTo>
                    <a:pt x="538" y="40"/>
                    <a:pt x="532" y="36"/>
                    <a:pt x="526" y="32"/>
                  </a:cubicBezTo>
                  <a:cubicBezTo>
                    <a:pt x="523" y="30"/>
                    <a:pt x="520" y="27"/>
                    <a:pt x="516" y="26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 dirty="0"/>
            </a:p>
          </p:txBody>
        </p:sp>
        <p:sp>
          <p:nvSpPr>
            <p:cNvPr id="143" name="íś1iḋe"/>
            <p:cNvSpPr/>
            <p:nvPr/>
          </p:nvSpPr>
          <p:spPr bwMode="auto">
            <a:xfrm>
              <a:off x="7991476" y="2289176"/>
              <a:ext cx="560388" cy="631825"/>
            </a:xfrm>
            <a:custGeom>
              <a:avLst/>
              <a:gdLst>
                <a:gd name="T0" fmla="*/ 254 w 350"/>
                <a:gd name="T1" fmla="*/ 369 h 394"/>
                <a:gd name="T2" fmla="*/ 350 w 350"/>
                <a:gd name="T3" fmla="*/ 299 h 394"/>
                <a:gd name="T4" fmla="*/ 249 w 350"/>
                <a:gd name="T5" fmla="*/ 138 h 394"/>
                <a:gd name="T6" fmla="*/ 168 w 350"/>
                <a:gd name="T7" fmla="*/ 47 h 394"/>
                <a:gd name="T8" fmla="*/ 29 w 350"/>
                <a:gd name="T9" fmla="*/ 153 h 394"/>
                <a:gd name="T10" fmla="*/ 210 w 350"/>
                <a:gd name="T11" fmla="*/ 391 h 394"/>
                <a:gd name="T12" fmla="*/ 215 w 350"/>
                <a:gd name="T13" fmla="*/ 394 h 394"/>
                <a:gd name="T14" fmla="*/ 223 w 350"/>
                <a:gd name="T15" fmla="*/ 391 h 394"/>
                <a:gd name="T16" fmla="*/ 254 w 350"/>
                <a:gd name="T17" fmla="*/ 36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94">
                  <a:moveTo>
                    <a:pt x="254" y="369"/>
                  </a:moveTo>
                  <a:cubicBezTo>
                    <a:pt x="286" y="346"/>
                    <a:pt x="318" y="323"/>
                    <a:pt x="350" y="299"/>
                  </a:cubicBezTo>
                  <a:cubicBezTo>
                    <a:pt x="348" y="301"/>
                    <a:pt x="255" y="147"/>
                    <a:pt x="249" y="138"/>
                  </a:cubicBezTo>
                  <a:cubicBezTo>
                    <a:pt x="226" y="104"/>
                    <a:pt x="203" y="68"/>
                    <a:pt x="168" y="47"/>
                  </a:cubicBezTo>
                  <a:cubicBezTo>
                    <a:pt x="94" y="0"/>
                    <a:pt x="0" y="67"/>
                    <a:pt x="29" y="153"/>
                  </a:cubicBezTo>
                  <a:cubicBezTo>
                    <a:pt x="60" y="246"/>
                    <a:pt x="129" y="336"/>
                    <a:pt x="210" y="391"/>
                  </a:cubicBezTo>
                  <a:cubicBezTo>
                    <a:pt x="211" y="392"/>
                    <a:pt x="213" y="394"/>
                    <a:pt x="215" y="394"/>
                  </a:cubicBezTo>
                  <a:cubicBezTo>
                    <a:pt x="218" y="394"/>
                    <a:pt x="221" y="392"/>
                    <a:pt x="223" y="391"/>
                  </a:cubicBezTo>
                  <a:cubicBezTo>
                    <a:pt x="233" y="383"/>
                    <a:pt x="244" y="376"/>
                    <a:pt x="254" y="369"/>
                  </a:cubicBezTo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44" name="ïṥľîḍe"/>
            <p:cNvSpPr/>
            <p:nvPr/>
          </p:nvSpPr>
          <p:spPr bwMode="auto">
            <a:xfrm>
              <a:off x="8277226" y="4784726"/>
              <a:ext cx="96838" cy="176213"/>
            </a:xfrm>
            <a:custGeom>
              <a:avLst/>
              <a:gdLst>
                <a:gd name="T0" fmla="*/ 2 w 61"/>
                <a:gd name="T1" fmla="*/ 10 h 111"/>
                <a:gd name="T2" fmla="*/ 0 w 61"/>
                <a:gd name="T3" fmla="*/ 110 h 111"/>
                <a:gd name="T4" fmla="*/ 59 w 61"/>
                <a:gd name="T5" fmla="*/ 111 h 111"/>
                <a:gd name="T6" fmla="*/ 61 w 61"/>
                <a:gd name="T7" fmla="*/ 0 h 111"/>
                <a:gd name="T8" fmla="*/ 2 w 61"/>
                <a:gd name="T9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11">
                  <a:moveTo>
                    <a:pt x="2" y="10"/>
                  </a:moveTo>
                  <a:lnTo>
                    <a:pt x="0" y="110"/>
                  </a:lnTo>
                  <a:lnTo>
                    <a:pt x="59" y="111"/>
                  </a:lnTo>
                  <a:lnTo>
                    <a:pt x="61" y="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45" name="ïSḻîďè"/>
            <p:cNvSpPr/>
            <p:nvPr/>
          </p:nvSpPr>
          <p:spPr bwMode="auto">
            <a:xfrm>
              <a:off x="8258176" y="4935538"/>
              <a:ext cx="242888" cy="133350"/>
            </a:xfrm>
            <a:custGeom>
              <a:avLst/>
              <a:gdLst>
                <a:gd name="T0" fmla="*/ 66 w 152"/>
                <a:gd name="T1" fmla="*/ 0 h 83"/>
                <a:gd name="T2" fmla="*/ 15 w 152"/>
                <a:gd name="T3" fmla="*/ 17 h 83"/>
                <a:gd name="T4" fmla="*/ 0 w 152"/>
                <a:gd name="T5" fmla="*/ 34 h 83"/>
                <a:gd name="T6" fmla="*/ 2 w 152"/>
                <a:gd name="T7" fmla="*/ 73 h 83"/>
                <a:gd name="T8" fmla="*/ 141 w 152"/>
                <a:gd name="T9" fmla="*/ 83 h 83"/>
                <a:gd name="T10" fmla="*/ 125 w 152"/>
                <a:gd name="T11" fmla="*/ 36 h 83"/>
                <a:gd name="T12" fmla="*/ 119 w 152"/>
                <a:gd name="T13" fmla="*/ 34 h 83"/>
                <a:gd name="T14" fmla="*/ 66 w 152"/>
                <a:gd name="T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83">
                  <a:moveTo>
                    <a:pt x="66" y="0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41" y="83"/>
                    <a:pt x="141" y="83"/>
                    <a:pt x="141" y="83"/>
                  </a:cubicBezTo>
                  <a:cubicBezTo>
                    <a:pt x="152" y="66"/>
                    <a:pt x="145" y="43"/>
                    <a:pt x="125" y="36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46" name="ïsľîďê"/>
            <p:cNvSpPr/>
            <p:nvPr/>
          </p:nvSpPr>
          <p:spPr bwMode="auto">
            <a:xfrm>
              <a:off x="7535863" y="4648201"/>
              <a:ext cx="157163" cy="184150"/>
            </a:xfrm>
            <a:custGeom>
              <a:avLst/>
              <a:gdLst>
                <a:gd name="T0" fmla="*/ 39 w 99"/>
                <a:gd name="T1" fmla="*/ 0 h 116"/>
                <a:gd name="T2" fmla="*/ 0 w 99"/>
                <a:gd name="T3" fmla="*/ 92 h 116"/>
                <a:gd name="T4" fmla="*/ 54 w 99"/>
                <a:gd name="T5" fmla="*/ 116 h 116"/>
                <a:gd name="T6" fmla="*/ 99 w 99"/>
                <a:gd name="T7" fmla="*/ 13 h 116"/>
                <a:gd name="T8" fmla="*/ 39 w 99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6">
                  <a:moveTo>
                    <a:pt x="39" y="0"/>
                  </a:moveTo>
                  <a:lnTo>
                    <a:pt x="0" y="92"/>
                  </a:lnTo>
                  <a:lnTo>
                    <a:pt x="54" y="116"/>
                  </a:lnTo>
                  <a:lnTo>
                    <a:pt x="99" y="1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47" name="iSḻîḍé"/>
            <p:cNvSpPr/>
            <p:nvPr/>
          </p:nvSpPr>
          <p:spPr bwMode="auto">
            <a:xfrm>
              <a:off x="7505701" y="4772026"/>
              <a:ext cx="187325" cy="258763"/>
            </a:xfrm>
            <a:custGeom>
              <a:avLst/>
              <a:gdLst>
                <a:gd name="T0" fmla="*/ 71 w 116"/>
                <a:gd name="T1" fmla="*/ 39 h 161"/>
                <a:gd name="T2" fmla="*/ 64 w 116"/>
                <a:gd name="T3" fmla="*/ 32 h 161"/>
                <a:gd name="T4" fmla="*/ 1 w 116"/>
                <a:gd name="T5" fmla="*/ 12 h 161"/>
                <a:gd name="T6" fmla="*/ 1 w 116"/>
                <a:gd name="T7" fmla="*/ 19 h 161"/>
                <a:gd name="T8" fmla="*/ 26 w 116"/>
                <a:gd name="T9" fmla="*/ 125 h 161"/>
                <a:gd name="T10" fmla="*/ 54 w 116"/>
                <a:gd name="T11" fmla="*/ 159 h 161"/>
                <a:gd name="T12" fmla="*/ 75 w 116"/>
                <a:gd name="T13" fmla="*/ 158 h 161"/>
                <a:gd name="T14" fmla="*/ 103 w 116"/>
                <a:gd name="T15" fmla="*/ 149 h 161"/>
                <a:gd name="T16" fmla="*/ 112 w 116"/>
                <a:gd name="T17" fmla="*/ 143 h 161"/>
                <a:gd name="T18" fmla="*/ 103 w 116"/>
                <a:gd name="T19" fmla="*/ 126 h 161"/>
                <a:gd name="T20" fmla="*/ 86 w 116"/>
                <a:gd name="T21" fmla="*/ 113 h 161"/>
                <a:gd name="T22" fmla="*/ 84 w 116"/>
                <a:gd name="T23" fmla="*/ 103 h 161"/>
                <a:gd name="T24" fmla="*/ 71 w 116"/>
                <a:gd name="T25" fmla="*/ 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61">
                  <a:moveTo>
                    <a:pt x="71" y="39"/>
                  </a:moveTo>
                  <a:cubicBezTo>
                    <a:pt x="69" y="36"/>
                    <a:pt x="67" y="34"/>
                    <a:pt x="64" y="32"/>
                  </a:cubicBezTo>
                  <a:cubicBezTo>
                    <a:pt x="58" y="28"/>
                    <a:pt x="5" y="0"/>
                    <a:pt x="1" y="12"/>
                  </a:cubicBezTo>
                  <a:cubicBezTo>
                    <a:pt x="0" y="14"/>
                    <a:pt x="0" y="17"/>
                    <a:pt x="1" y="19"/>
                  </a:cubicBezTo>
                  <a:cubicBezTo>
                    <a:pt x="5" y="55"/>
                    <a:pt x="13" y="90"/>
                    <a:pt x="26" y="125"/>
                  </a:cubicBezTo>
                  <a:cubicBezTo>
                    <a:pt x="31" y="139"/>
                    <a:pt x="39" y="155"/>
                    <a:pt x="54" y="159"/>
                  </a:cubicBezTo>
                  <a:cubicBezTo>
                    <a:pt x="61" y="161"/>
                    <a:pt x="68" y="160"/>
                    <a:pt x="75" y="158"/>
                  </a:cubicBezTo>
                  <a:cubicBezTo>
                    <a:pt x="84" y="156"/>
                    <a:pt x="94" y="153"/>
                    <a:pt x="103" y="149"/>
                  </a:cubicBezTo>
                  <a:cubicBezTo>
                    <a:pt x="107" y="148"/>
                    <a:pt x="111" y="146"/>
                    <a:pt x="112" y="143"/>
                  </a:cubicBezTo>
                  <a:cubicBezTo>
                    <a:pt x="116" y="137"/>
                    <a:pt x="110" y="129"/>
                    <a:pt x="103" y="126"/>
                  </a:cubicBezTo>
                  <a:cubicBezTo>
                    <a:pt x="97" y="122"/>
                    <a:pt x="89" y="120"/>
                    <a:pt x="86" y="113"/>
                  </a:cubicBezTo>
                  <a:cubicBezTo>
                    <a:pt x="84" y="110"/>
                    <a:pt x="84" y="107"/>
                    <a:pt x="84" y="103"/>
                  </a:cubicBezTo>
                  <a:cubicBezTo>
                    <a:pt x="82" y="79"/>
                    <a:pt x="87" y="55"/>
                    <a:pt x="71" y="39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48" name="îS1îďê"/>
            <p:cNvSpPr/>
            <p:nvPr/>
          </p:nvSpPr>
          <p:spPr bwMode="auto">
            <a:xfrm>
              <a:off x="7550151" y="3106738"/>
              <a:ext cx="766763" cy="1676400"/>
            </a:xfrm>
            <a:custGeom>
              <a:avLst/>
              <a:gdLst>
                <a:gd name="T0" fmla="*/ 400 w 478"/>
                <a:gd name="T1" fmla="*/ 596 h 1046"/>
                <a:gd name="T2" fmla="*/ 267 w 478"/>
                <a:gd name="T3" fmla="*/ 813 h 1046"/>
                <a:gd name="T4" fmla="*/ 76 w 478"/>
                <a:gd name="T5" fmla="*/ 1046 h 1046"/>
                <a:gd name="T6" fmla="*/ 0 w 478"/>
                <a:gd name="T7" fmla="*/ 1014 h 1046"/>
                <a:gd name="T8" fmla="*/ 126 w 478"/>
                <a:gd name="T9" fmla="*/ 659 h 1046"/>
                <a:gd name="T10" fmla="*/ 185 w 478"/>
                <a:gd name="T11" fmla="*/ 402 h 1046"/>
                <a:gd name="T12" fmla="*/ 169 w 478"/>
                <a:gd name="T13" fmla="*/ 276 h 1046"/>
                <a:gd name="T14" fmla="*/ 155 w 478"/>
                <a:gd name="T15" fmla="*/ 116 h 1046"/>
                <a:gd name="T16" fmla="*/ 165 w 478"/>
                <a:gd name="T17" fmla="*/ 65 h 1046"/>
                <a:gd name="T18" fmla="*/ 187 w 478"/>
                <a:gd name="T19" fmla="*/ 56 h 1046"/>
                <a:gd name="T20" fmla="*/ 400 w 478"/>
                <a:gd name="T21" fmla="*/ 596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1046">
                  <a:moveTo>
                    <a:pt x="400" y="596"/>
                  </a:moveTo>
                  <a:cubicBezTo>
                    <a:pt x="381" y="684"/>
                    <a:pt x="326" y="748"/>
                    <a:pt x="267" y="813"/>
                  </a:cubicBezTo>
                  <a:cubicBezTo>
                    <a:pt x="199" y="887"/>
                    <a:pt x="136" y="965"/>
                    <a:pt x="76" y="1046"/>
                  </a:cubicBezTo>
                  <a:cubicBezTo>
                    <a:pt x="51" y="1036"/>
                    <a:pt x="25" y="1025"/>
                    <a:pt x="0" y="1014"/>
                  </a:cubicBezTo>
                  <a:cubicBezTo>
                    <a:pt x="21" y="890"/>
                    <a:pt x="80" y="776"/>
                    <a:pt x="126" y="659"/>
                  </a:cubicBezTo>
                  <a:cubicBezTo>
                    <a:pt x="157" y="577"/>
                    <a:pt x="183" y="491"/>
                    <a:pt x="185" y="402"/>
                  </a:cubicBezTo>
                  <a:cubicBezTo>
                    <a:pt x="185" y="358"/>
                    <a:pt x="175" y="318"/>
                    <a:pt x="169" y="276"/>
                  </a:cubicBezTo>
                  <a:cubicBezTo>
                    <a:pt x="162" y="223"/>
                    <a:pt x="161" y="169"/>
                    <a:pt x="155" y="116"/>
                  </a:cubicBezTo>
                  <a:cubicBezTo>
                    <a:pt x="153" y="98"/>
                    <a:pt x="152" y="77"/>
                    <a:pt x="165" y="65"/>
                  </a:cubicBezTo>
                  <a:cubicBezTo>
                    <a:pt x="172" y="60"/>
                    <a:pt x="180" y="58"/>
                    <a:pt x="187" y="56"/>
                  </a:cubicBezTo>
                  <a:cubicBezTo>
                    <a:pt x="478" y="0"/>
                    <a:pt x="437" y="428"/>
                    <a:pt x="400" y="596"/>
                  </a:cubicBezTo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49" name="îSļîdê"/>
            <p:cNvSpPr/>
            <p:nvPr/>
          </p:nvSpPr>
          <p:spPr bwMode="auto">
            <a:xfrm>
              <a:off x="7812088" y="3079751"/>
              <a:ext cx="819150" cy="1819275"/>
            </a:xfrm>
            <a:custGeom>
              <a:avLst/>
              <a:gdLst>
                <a:gd name="T0" fmla="*/ 0 w 511"/>
                <a:gd name="T1" fmla="*/ 149 h 1135"/>
                <a:gd name="T2" fmla="*/ 17 w 511"/>
                <a:gd name="T3" fmla="*/ 4 h 1135"/>
                <a:gd name="T4" fmla="*/ 275 w 511"/>
                <a:gd name="T5" fmla="*/ 26 h 1135"/>
                <a:gd name="T6" fmla="*/ 405 w 511"/>
                <a:gd name="T7" fmla="*/ 146 h 1135"/>
                <a:gd name="T8" fmla="*/ 496 w 511"/>
                <a:gd name="T9" fmla="*/ 595 h 1135"/>
                <a:gd name="T10" fmla="*/ 454 w 511"/>
                <a:gd name="T11" fmla="*/ 846 h 1135"/>
                <a:gd name="T12" fmla="*/ 367 w 511"/>
                <a:gd name="T13" fmla="*/ 1135 h 1135"/>
                <a:gd name="T14" fmla="*/ 284 w 511"/>
                <a:gd name="T15" fmla="*/ 1134 h 1135"/>
                <a:gd name="T16" fmla="*/ 265 w 511"/>
                <a:gd name="T17" fmla="*/ 757 h 1135"/>
                <a:gd name="T18" fmla="*/ 223 w 511"/>
                <a:gd name="T19" fmla="*/ 498 h 1135"/>
                <a:gd name="T20" fmla="*/ 78 w 511"/>
                <a:gd name="T21" fmla="*/ 391 h 1135"/>
                <a:gd name="T22" fmla="*/ 0 w 511"/>
                <a:gd name="T23" fmla="*/ 149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1" h="1135">
                  <a:moveTo>
                    <a:pt x="0" y="149"/>
                  </a:moveTo>
                  <a:cubicBezTo>
                    <a:pt x="0" y="96"/>
                    <a:pt x="7" y="44"/>
                    <a:pt x="17" y="4"/>
                  </a:cubicBezTo>
                  <a:cubicBezTo>
                    <a:pt x="100" y="0"/>
                    <a:pt x="193" y="9"/>
                    <a:pt x="275" y="26"/>
                  </a:cubicBezTo>
                  <a:cubicBezTo>
                    <a:pt x="355" y="42"/>
                    <a:pt x="405" y="59"/>
                    <a:pt x="405" y="146"/>
                  </a:cubicBezTo>
                  <a:cubicBezTo>
                    <a:pt x="406" y="306"/>
                    <a:pt x="469" y="442"/>
                    <a:pt x="496" y="595"/>
                  </a:cubicBezTo>
                  <a:cubicBezTo>
                    <a:pt x="511" y="684"/>
                    <a:pt x="484" y="764"/>
                    <a:pt x="454" y="846"/>
                  </a:cubicBezTo>
                  <a:cubicBezTo>
                    <a:pt x="420" y="941"/>
                    <a:pt x="391" y="1037"/>
                    <a:pt x="367" y="1135"/>
                  </a:cubicBezTo>
                  <a:cubicBezTo>
                    <a:pt x="339" y="1135"/>
                    <a:pt x="312" y="1134"/>
                    <a:pt x="284" y="1134"/>
                  </a:cubicBezTo>
                  <a:cubicBezTo>
                    <a:pt x="256" y="1011"/>
                    <a:pt x="268" y="883"/>
                    <a:pt x="265" y="757"/>
                  </a:cubicBezTo>
                  <a:cubicBezTo>
                    <a:pt x="264" y="670"/>
                    <a:pt x="255" y="580"/>
                    <a:pt x="223" y="498"/>
                  </a:cubicBezTo>
                  <a:cubicBezTo>
                    <a:pt x="187" y="408"/>
                    <a:pt x="136" y="444"/>
                    <a:pt x="78" y="391"/>
                  </a:cubicBezTo>
                  <a:cubicBezTo>
                    <a:pt x="21" y="340"/>
                    <a:pt x="1" y="242"/>
                    <a:pt x="0" y="149"/>
                  </a:cubicBezTo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50" name="î$1iďe"/>
            <p:cNvSpPr/>
            <p:nvPr/>
          </p:nvSpPr>
          <p:spPr bwMode="auto">
            <a:xfrm>
              <a:off x="7691438" y="2274888"/>
              <a:ext cx="812800" cy="1279525"/>
            </a:xfrm>
            <a:custGeom>
              <a:avLst/>
              <a:gdLst>
                <a:gd name="T0" fmla="*/ 169 w 507"/>
                <a:gd name="T1" fmla="*/ 37 h 798"/>
                <a:gd name="T2" fmla="*/ 144 w 507"/>
                <a:gd name="T3" fmla="*/ 61 h 798"/>
                <a:gd name="T4" fmla="*/ 123 w 507"/>
                <a:gd name="T5" fmla="*/ 84 h 798"/>
                <a:gd name="T6" fmla="*/ 76 w 507"/>
                <a:gd name="T7" fmla="*/ 183 h 798"/>
                <a:gd name="T8" fmla="*/ 36 w 507"/>
                <a:gd name="T9" fmla="*/ 786 h 798"/>
                <a:gd name="T10" fmla="*/ 468 w 507"/>
                <a:gd name="T11" fmla="*/ 744 h 798"/>
                <a:gd name="T12" fmla="*/ 503 w 507"/>
                <a:gd name="T13" fmla="*/ 728 h 798"/>
                <a:gd name="T14" fmla="*/ 507 w 507"/>
                <a:gd name="T15" fmla="*/ 705 h 798"/>
                <a:gd name="T16" fmla="*/ 459 w 507"/>
                <a:gd name="T17" fmla="*/ 346 h 798"/>
                <a:gd name="T18" fmla="*/ 422 w 507"/>
                <a:gd name="T19" fmla="*/ 202 h 798"/>
                <a:gd name="T20" fmla="*/ 349 w 507"/>
                <a:gd name="T21" fmla="*/ 60 h 798"/>
                <a:gd name="T22" fmla="*/ 178 w 507"/>
                <a:gd name="T23" fmla="*/ 31 h 798"/>
                <a:gd name="T24" fmla="*/ 169 w 507"/>
                <a:gd name="T25" fmla="*/ 3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7" h="798">
                  <a:moveTo>
                    <a:pt x="169" y="37"/>
                  </a:moveTo>
                  <a:cubicBezTo>
                    <a:pt x="160" y="44"/>
                    <a:pt x="152" y="53"/>
                    <a:pt x="144" y="61"/>
                  </a:cubicBezTo>
                  <a:cubicBezTo>
                    <a:pt x="137" y="69"/>
                    <a:pt x="130" y="76"/>
                    <a:pt x="123" y="84"/>
                  </a:cubicBezTo>
                  <a:cubicBezTo>
                    <a:pt x="98" y="110"/>
                    <a:pt x="86" y="149"/>
                    <a:pt x="76" y="183"/>
                  </a:cubicBezTo>
                  <a:cubicBezTo>
                    <a:pt x="20" y="359"/>
                    <a:pt x="0" y="601"/>
                    <a:pt x="36" y="786"/>
                  </a:cubicBezTo>
                  <a:cubicBezTo>
                    <a:pt x="173" y="798"/>
                    <a:pt x="331" y="763"/>
                    <a:pt x="468" y="744"/>
                  </a:cubicBezTo>
                  <a:cubicBezTo>
                    <a:pt x="481" y="743"/>
                    <a:pt x="496" y="740"/>
                    <a:pt x="503" y="728"/>
                  </a:cubicBezTo>
                  <a:cubicBezTo>
                    <a:pt x="507" y="721"/>
                    <a:pt x="507" y="713"/>
                    <a:pt x="507" y="705"/>
                  </a:cubicBezTo>
                  <a:cubicBezTo>
                    <a:pt x="507" y="587"/>
                    <a:pt x="482" y="462"/>
                    <a:pt x="459" y="346"/>
                  </a:cubicBezTo>
                  <a:cubicBezTo>
                    <a:pt x="449" y="297"/>
                    <a:pt x="437" y="249"/>
                    <a:pt x="422" y="202"/>
                  </a:cubicBezTo>
                  <a:cubicBezTo>
                    <a:pt x="406" y="152"/>
                    <a:pt x="387" y="98"/>
                    <a:pt x="349" y="60"/>
                  </a:cubicBezTo>
                  <a:cubicBezTo>
                    <a:pt x="308" y="20"/>
                    <a:pt x="229" y="0"/>
                    <a:pt x="178" y="31"/>
                  </a:cubicBezTo>
                  <a:cubicBezTo>
                    <a:pt x="175" y="33"/>
                    <a:pt x="172" y="35"/>
                    <a:pt x="169" y="37"/>
                  </a:cubicBezTo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51" name="íś1íḍé"/>
            <p:cNvSpPr/>
            <p:nvPr/>
          </p:nvSpPr>
          <p:spPr bwMode="auto">
            <a:xfrm>
              <a:off x="7715251" y="1782763"/>
              <a:ext cx="465138" cy="633413"/>
            </a:xfrm>
            <a:custGeom>
              <a:avLst/>
              <a:gdLst>
                <a:gd name="T0" fmla="*/ 169 w 290"/>
                <a:gd name="T1" fmla="*/ 369 h 395"/>
                <a:gd name="T2" fmla="*/ 162 w 290"/>
                <a:gd name="T3" fmla="*/ 321 h 395"/>
                <a:gd name="T4" fmla="*/ 152 w 290"/>
                <a:gd name="T5" fmla="*/ 316 h 395"/>
                <a:gd name="T6" fmla="*/ 152 w 290"/>
                <a:gd name="T7" fmla="*/ 40 h 395"/>
                <a:gd name="T8" fmla="*/ 256 w 290"/>
                <a:gd name="T9" fmla="*/ 269 h 395"/>
                <a:gd name="T10" fmla="*/ 236 w 290"/>
                <a:gd name="T11" fmla="*/ 307 h 395"/>
                <a:gd name="T12" fmla="*/ 229 w 290"/>
                <a:gd name="T13" fmla="*/ 322 h 395"/>
                <a:gd name="T14" fmla="*/ 240 w 290"/>
                <a:gd name="T15" fmla="*/ 349 h 395"/>
                <a:gd name="T16" fmla="*/ 236 w 290"/>
                <a:gd name="T17" fmla="*/ 377 h 395"/>
                <a:gd name="T18" fmla="*/ 222 w 290"/>
                <a:gd name="T19" fmla="*/ 389 h 395"/>
                <a:gd name="T20" fmla="*/ 195 w 290"/>
                <a:gd name="T21" fmla="*/ 394 h 395"/>
                <a:gd name="T22" fmla="*/ 169 w 290"/>
                <a:gd name="T23" fmla="*/ 36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395">
                  <a:moveTo>
                    <a:pt x="169" y="369"/>
                  </a:moveTo>
                  <a:cubicBezTo>
                    <a:pt x="167" y="353"/>
                    <a:pt x="164" y="337"/>
                    <a:pt x="162" y="321"/>
                  </a:cubicBezTo>
                  <a:cubicBezTo>
                    <a:pt x="159" y="319"/>
                    <a:pt x="155" y="318"/>
                    <a:pt x="152" y="316"/>
                  </a:cubicBezTo>
                  <a:cubicBezTo>
                    <a:pt x="95" y="279"/>
                    <a:pt x="0" y="84"/>
                    <a:pt x="152" y="40"/>
                  </a:cubicBezTo>
                  <a:cubicBezTo>
                    <a:pt x="290" y="0"/>
                    <a:pt x="283" y="190"/>
                    <a:pt x="256" y="269"/>
                  </a:cubicBezTo>
                  <a:cubicBezTo>
                    <a:pt x="251" y="283"/>
                    <a:pt x="245" y="296"/>
                    <a:pt x="236" y="307"/>
                  </a:cubicBezTo>
                  <a:cubicBezTo>
                    <a:pt x="230" y="314"/>
                    <a:pt x="228" y="313"/>
                    <a:pt x="229" y="322"/>
                  </a:cubicBezTo>
                  <a:cubicBezTo>
                    <a:pt x="230" y="330"/>
                    <a:pt x="238" y="340"/>
                    <a:pt x="240" y="349"/>
                  </a:cubicBezTo>
                  <a:cubicBezTo>
                    <a:pt x="242" y="358"/>
                    <a:pt x="242" y="369"/>
                    <a:pt x="236" y="377"/>
                  </a:cubicBezTo>
                  <a:cubicBezTo>
                    <a:pt x="233" y="382"/>
                    <a:pt x="228" y="386"/>
                    <a:pt x="222" y="389"/>
                  </a:cubicBezTo>
                  <a:cubicBezTo>
                    <a:pt x="214" y="393"/>
                    <a:pt x="204" y="395"/>
                    <a:pt x="195" y="394"/>
                  </a:cubicBezTo>
                  <a:cubicBezTo>
                    <a:pt x="184" y="392"/>
                    <a:pt x="171" y="380"/>
                    <a:pt x="169" y="369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52" name="ïŝliďè"/>
            <p:cNvSpPr/>
            <p:nvPr/>
          </p:nvSpPr>
          <p:spPr bwMode="auto">
            <a:xfrm>
              <a:off x="8074026" y="1947863"/>
              <a:ext cx="127000" cy="325438"/>
            </a:xfrm>
            <a:custGeom>
              <a:avLst/>
              <a:gdLst>
                <a:gd name="T0" fmla="*/ 64 w 79"/>
                <a:gd name="T1" fmla="*/ 95 h 203"/>
                <a:gd name="T2" fmla="*/ 29 w 79"/>
                <a:gd name="T3" fmla="*/ 166 h 203"/>
                <a:gd name="T4" fmla="*/ 12 w 79"/>
                <a:gd name="T5" fmla="*/ 27 h 203"/>
                <a:gd name="T6" fmla="*/ 12 w 79"/>
                <a:gd name="T7" fmla="*/ 17 h 203"/>
                <a:gd name="T8" fmla="*/ 21 w 79"/>
                <a:gd name="T9" fmla="*/ 12 h 203"/>
                <a:gd name="T10" fmla="*/ 64 w 79"/>
                <a:gd name="T11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03">
                  <a:moveTo>
                    <a:pt x="64" y="95"/>
                  </a:moveTo>
                  <a:cubicBezTo>
                    <a:pt x="53" y="134"/>
                    <a:pt x="43" y="149"/>
                    <a:pt x="29" y="166"/>
                  </a:cubicBezTo>
                  <a:cubicBezTo>
                    <a:pt x="0" y="203"/>
                    <a:pt x="24" y="72"/>
                    <a:pt x="12" y="27"/>
                  </a:cubicBezTo>
                  <a:cubicBezTo>
                    <a:pt x="11" y="24"/>
                    <a:pt x="11" y="20"/>
                    <a:pt x="12" y="17"/>
                  </a:cubicBezTo>
                  <a:cubicBezTo>
                    <a:pt x="14" y="14"/>
                    <a:pt x="18" y="13"/>
                    <a:pt x="21" y="12"/>
                  </a:cubicBezTo>
                  <a:cubicBezTo>
                    <a:pt x="79" y="0"/>
                    <a:pt x="79" y="51"/>
                    <a:pt x="64" y="95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53" name="í$1ïdè"/>
            <p:cNvSpPr/>
            <p:nvPr/>
          </p:nvSpPr>
          <p:spPr bwMode="auto">
            <a:xfrm>
              <a:off x="7710488" y="1797051"/>
              <a:ext cx="220663" cy="436563"/>
            </a:xfrm>
            <a:custGeom>
              <a:avLst/>
              <a:gdLst>
                <a:gd name="T0" fmla="*/ 138 w 138"/>
                <a:gd name="T1" fmla="*/ 259 h 272"/>
                <a:gd name="T2" fmla="*/ 94 w 138"/>
                <a:gd name="T3" fmla="*/ 261 h 272"/>
                <a:gd name="T4" fmla="*/ 13 w 138"/>
                <a:gd name="T5" fmla="*/ 95 h 272"/>
                <a:gd name="T6" fmla="*/ 107 w 138"/>
                <a:gd name="T7" fmla="*/ 68 h 272"/>
                <a:gd name="T8" fmla="*/ 100 w 138"/>
                <a:gd name="T9" fmla="*/ 151 h 272"/>
                <a:gd name="T10" fmla="*/ 138 w 138"/>
                <a:gd name="T11" fmla="*/ 25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272">
                  <a:moveTo>
                    <a:pt x="138" y="259"/>
                  </a:moveTo>
                  <a:cubicBezTo>
                    <a:pt x="129" y="272"/>
                    <a:pt x="109" y="269"/>
                    <a:pt x="94" y="261"/>
                  </a:cubicBezTo>
                  <a:cubicBezTo>
                    <a:pt x="35" y="232"/>
                    <a:pt x="0" y="160"/>
                    <a:pt x="13" y="95"/>
                  </a:cubicBezTo>
                  <a:cubicBezTo>
                    <a:pt x="24" y="41"/>
                    <a:pt x="93" y="0"/>
                    <a:pt x="107" y="68"/>
                  </a:cubicBezTo>
                  <a:cubicBezTo>
                    <a:pt x="112" y="91"/>
                    <a:pt x="97" y="124"/>
                    <a:pt x="100" y="151"/>
                  </a:cubicBezTo>
                  <a:cubicBezTo>
                    <a:pt x="105" y="189"/>
                    <a:pt x="123" y="225"/>
                    <a:pt x="138" y="259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54" name="ïś1ïdê"/>
            <p:cNvSpPr/>
            <p:nvPr/>
          </p:nvSpPr>
          <p:spPr bwMode="auto">
            <a:xfrm>
              <a:off x="7845426" y="1722438"/>
              <a:ext cx="544513" cy="369888"/>
            </a:xfrm>
            <a:custGeom>
              <a:avLst/>
              <a:gdLst>
                <a:gd name="T0" fmla="*/ 207 w 340"/>
                <a:gd name="T1" fmla="*/ 28 h 231"/>
                <a:gd name="T2" fmla="*/ 227 w 340"/>
                <a:gd name="T3" fmla="*/ 36 h 231"/>
                <a:gd name="T4" fmla="*/ 268 w 340"/>
                <a:gd name="T5" fmla="*/ 35 h 231"/>
                <a:gd name="T6" fmla="*/ 294 w 340"/>
                <a:gd name="T7" fmla="*/ 0 h 231"/>
                <a:gd name="T8" fmla="*/ 285 w 340"/>
                <a:gd name="T9" fmla="*/ 132 h 231"/>
                <a:gd name="T10" fmla="*/ 244 w 340"/>
                <a:gd name="T11" fmla="*/ 212 h 231"/>
                <a:gd name="T12" fmla="*/ 169 w 340"/>
                <a:gd name="T13" fmla="*/ 197 h 231"/>
                <a:gd name="T14" fmla="*/ 97 w 340"/>
                <a:gd name="T15" fmla="*/ 174 h 231"/>
                <a:gd name="T16" fmla="*/ 13 w 340"/>
                <a:gd name="T17" fmla="*/ 83 h 231"/>
                <a:gd name="T18" fmla="*/ 145 w 340"/>
                <a:gd name="T19" fmla="*/ 12 h 231"/>
                <a:gd name="T20" fmla="*/ 207 w 340"/>
                <a:gd name="T21" fmla="*/ 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231">
                  <a:moveTo>
                    <a:pt x="207" y="28"/>
                  </a:moveTo>
                  <a:cubicBezTo>
                    <a:pt x="213" y="31"/>
                    <a:pt x="220" y="33"/>
                    <a:pt x="227" y="36"/>
                  </a:cubicBezTo>
                  <a:cubicBezTo>
                    <a:pt x="242" y="42"/>
                    <a:pt x="252" y="44"/>
                    <a:pt x="268" y="35"/>
                  </a:cubicBezTo>
                  <a:cubicBezTo>
                    <a:pt x="272" y="33"/>
                    <a:pt x="301" y="5"/>
                    <a:pt x="294" y="0"/>
                  </a:cubicBezTo>
                  <a:cubicBezTo>
                    <a:pt x="340" y="37"/>
                    <a:pt x="302" y="93"/>
                    <a:pt x="285" y="132"/>
                  </a:cubicBezTo>
                  <a:cubicBezTo>
                    <a:pt x="273" y="158"/>
                    <a:pt x="271" y="195"/>
                    <a:pt x="244" y="212"/>
                  </a:cubicBezTo>
                  <a:cubicBezTo>
                    <a:pt x="215" y="231"/>
                    <a:pt x="196" y="207"/>
                    <a:pt x="169" y="197"/>
                  </a:cubicBezTo>
                  <a:cubicBezTo>
                    <a:pt x="146" y="187"/>
                    <a:pt x="121" y="182"/>
                    <a:pt x="97" y="174"/>
                  </a:cubicBezTo>
                  <a:cubicBezTo>
                    <a:pt x="58" y="160"/>
                    <a:pt x="0" y="135"/>
                    <a:pt x="13" y="83"/>
                  </a:cubicBezTo>
                  <a:cubicBezTo>
                    <a:pt x="28" y="22"/>
                    <a:pt x="90" y="7"/>
                    <a:pt x="145" y="12"/>
                  </a:cubicBezTo>
                  <a:cubicBezTo>
                    <a:pt x="169" y="14"/>
                    <a:pt x="187" y="20"/>
                    <a:pt x="207" y="28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 dirty="0"/>
            </a:p>
          </p:txBody>
        </p:sp>
        <p:sp>
          <p:nvSpPr>
            <p:cNvPr id="155" name="ïs1îďê"/>
            <p:cNvSpPr/>
            <p:nvPr/>
          </p:nvSpPr>
          <p:spPr bwMode="auto">
            <a:xfrm>
              <a:off x="8939213" y="2092326"/>
              <a:ext cx="230188" cy="1546225"/>
            </a:xfrm>
            <a:custGeom>
              <a:avLst/>
              <a:gdLst>
                <a:gd name="T0" fmla="*/ 143 w 143"/>
                <a:gd name="T1" fmla="*/ 965 h 965"/>
                <a:gd name="T2" fmla="*/ 0 w 143"/>
                <a:gd name="T3" fmla="*/ 750 h 965"/>
                <a:gd name="T4" fmla="*/ 0 w 143"/>
                <a:gd name="T5" fmla="*/ 18 h 965"/>
                <a:gd name="T6" fmla="*/ 24 w 143"/>
                <a:gd name="T7" fmla="*/ 10 h 965"/>
                <a:gd name="T8" fmla="*/ 143 w 143"/>
                <a:gd name="T9" fmla="*/ 190 h 965"/>
                <a:gd name="T10" fmla="*/ 143 w 143"/>
                <a:gd name="T11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965">
                  <a:moveTo>
                    <a:pt x="143" y="965"/>
                  </a:moveTo>
                  <a:cubicBezTo>
                    <a:pt x="0" y="750"/>
                    <a:pt x="0" y="750"/>
                    <a:pt x="0" y="7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17" y="0"/>
                    <a:pt x="24" y="10"/>
                  </a:cubicBezTo>
                  <a:cubicBezTo>
                    <a:pt x="143" y="190"/>
                    <a:pt x="143" y="190"/>
                    <a:pt x="143" y="190"/>
                  </a:cubicBezTo>
                  <a:cubicBezTo>
                    <a:pt x="143" y="965"/>
                    <a:pt x="143" y="965"/>
                    <a:pt x="143" y="965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56" name="ïs1ïde"/>
            <p:cNvSpPr/>
            <p:nvPr/>
          </p:nvSpPr>
          <p:spPr bwMode="auto">
            <a:xfrm>
              <a:off x="8880476" y="2116138"/>
              <a:ext cx="279400" cy="1533525"/>
            </a:xfrm>
            <a:custGeom>
              <a:avLst/>
              <a:gdLst>
                <a:gd name="T0" fmla="*/ 176 w 176"/>
                <a:gd name="T1" fmla="*/ 184 h 966"/>
                <a:gd name="T2" fmla="*/ 51 w 176"/>
                <a:gd name="T3" fmla="*/ 0 h 966"/>
                <a:gd name="T4" fmla="*/ 0 w 176"/>
                <a:gd name="T5" fmla="*/ 10 h 966"/>
                <a:gd name="T6" fmla="*/ 149 w 176"/>
                <a:gd name="T7" fmla="*/ 197 h 966"/>
                <a:gd name="T8" fmla="*/ 149 w 176"/>
                <a:gd name="T9" fmla="*/ 966 h 966"/>
                <a:gd name="T10" fmla="*/ 176 w 176"/>
                <a:gd name="T11" fmla="*/ 959 h 966"/>
                <a:gd name="T12" fmla="*/ 176 w 176"/>
                <a:gd name="T13" fmla="*/ 184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966">
                  <a:moveTo>
                    <a:pt x="176" y="184"/>
                  </a:moveTo>
                  <a:lnTo>
                    <a:pt x="51" y="0"/>
                  </a:lnTo>
                  <a:lnTo>
                    <a:pt x="0" y="10"/>
                  </a:lnTo>
                  <a:lnTo>
                    <a:pt x="149" y="197"/>
                  </a:lnTo>
                  <a:lnTo>
                    <a:pt x="149" y="966"/>
                  </a:lnTo>
                  <a:lnTo>
                    <a:pt x="176" y="959"/>
                  </a:lnTo>
                  <a:lnTo>
                    <a:pt x="176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57" name="î$ļíḓe"/>
            <p:cNvSpPr/>
            <p:nvPr/>
          </p:nvSpPr>
          <p:spPr bwMode="auto">
            <a:xfrm>
              <a:off x="8228013" y="2268538"/>
              <a:ext cx="889000" cy="1341438"/>
            </a:xfrm>
            <a:custGeom>
              <a:avLst/>
              <a:gdLst>
                <a:gd name="T0" fmla="*/ 0 w 560"/>
                <a:gd name="T1" fmla="*/ 32 h 845"/>
                <a:gd name="T2" fmla="*/ 89 w 560"/>
                <a:gd name="T3" fmla="*/ 0 h 845"/>
                <a:gd name="T4" fmla="*/ 560 w 560"/>
                <a:gd name="T5" fmla="*/ 101 h 845"/>
                <a:gd name="T6" fmla="*/ 560 w 560"/>
                <a:gd name="T7" fmla="*/ 845 h 845"/>
                <a:gd name="T8" fmla="*/ 0 w 560"/>
                <a:gd name="T9" fmla="*/ 744 h 845"/>
                <a:gd name="T10" fmla="*/ 0 w 560"/>
                <a:gd name="T11" fmla="*/ 32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845">
                  <a:moveTo>
                    <a:pt x="0" y="32"/>
                  </a:moveTo>
                  <a:lnTo>
                    <a:pt x="89" y="0"/>
                  </a:lnTo>
                  <a:lnTo>
                    <a:pt x="560" y="101"/>
                  </a:lnTo>
                  <a:lnTo>
                    <a:pt x="560" y="845"/>
                  </a:lnTo>
                  <a:lnTo>
                    <a:pt x="0" y="74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58" name="îṥ1iḋê"/>
            <p:cNvSpPr/>
            <p:nvPr/>
          </p:nvSpPr>
          <p:spPr bwMode="auto">
            <a:xfrm>
              <a:off x="8228013" y="2268538"/>
              <a:ext cx="889000" cy="1341438"/>
            </a:xfrm>
            <a:custGeom>
              <a:avLst/>
              <a:gdLst>
                <a:gd name="T0" fmla="*/ 0 w 560"/>
                <a:gd name="T1" fmla="*/ 32 h 845"/>
                <a:gd name="T2" fmla="*/ 89 w 560"/>
                <a:gd name="T3" fmla="*/ 0 h 845"/>
                <a:gd name="T4" fmla="*/ 560 w 560"/>
                <a:gd name="T5" fmla="*/ 101 h 845"/>
                <a:gd name="T6" fmla="*/ 560 w 560"/>
                <a:gd name="T7" fmla="*/ 845 h 845"/>
                <a:gd name="T8" fmla="*/ 0 w 560"/>
                <a:gd name="T9" fmla="*/ 744 h 845"/>
                <a:gd name="T10" fmla="*/ 0 w 560"/>
                <a:gd name="T11" fmla="*/ 32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845">
                  <a:moveTo>
                    <a:pt x="0" y="32"/>
                  </a:moveTo>
                  <a:lnTo>
                    <a:pt x="89" y="0"/>
                  </a:lnTo>
                  <a:lnTo>
                    <a:pt x="560" y="101"/>
                  </a:lnTo>
                  <a:lnTo>
                    <a:pt x="560" y="845"/>
                  </a:lnTo>
                  <a:lnTo>
                    <a:pt x="0" y="744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59" name="îş1îdé"/>
            <p:cNvSpPr/>
            <p:nvPr/>
          </p:nvSpPr>
          <p:spPr bwMode="auto">
            <a:xfrm>
              <a:off x="8148638" y="2311401"/>
              <a:ext cx="906463" cy="1365250"/>
            </a:xfrm>
            <a:custGeom>
              <a:avLst/>
              <a:gdLst>
                <a:gd name="T0" fmla="*/ 565 w 565"/>
                <a:gd name="T1" fmla="*/ 851 h 851"/>
                <a:gd name="T2" fmla="*/ 21 w 565"/>
                <a:gd name="T3" fmla="*/ 776 h 851"/>
                <a:gd name="T4" fmla="*/ 0 w 565"/>
                <a:gd name="T5" fmla="*/ 750 h 851"/>
                <a:gd name="T6" fmla="*/ 0 w 565"/>
                <a:gd name="T7" fmla="*/ 28 h 851"/>
                <a:gd name="T8" fmla="*/ 31 w 565"/>
                <a:gd name="T9" fmla="*/ 3 h 851"/>
                <a:gd name="T10" fmla="*/ 565 w 565"/>
                <a:gd name="T11" fmla="*/ 76 h 851"/>
                <a:gd name="T12" fmla="*/ 565 w 565"/>
                <a:gd name="T13" fmla="*/ 851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851">
                  <a:moveTo>
                    <a:pt x="565" y="851"/>
                  </a:moveTo>
                  <a:cubicBezTo>
                    <a:pt x="21" y="776"/>
                    <a:pt x="21" y="776"/>
                    <a:pt x="21" y="776"/>
                  </a:cubicBezTo>
                  <a:cubicBezTo>
                    <a:pt x="9" y="773"/>
                    <a:pt x="0" y="763"/>
                    <a:pt x="0" y="75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5" y="0"/>
                    <a:pt x="31" y="3"/>
                  </a:cubicBezTo>
                  <a:cubicBezTo>
                    <a:pt x="565" y="76"/>
                    <a:pt x="565" y="76"/>
                    <a:pt x="565" y="76"/>
                  </a:cubicBezTo>
                  <a:cubicBezTo>
                    <a:pt x="565" y="851"/>
                    <a:pt x="565" y="851"/>
                    <a:pt x="565" y="851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60" name="iṩlíḑè"/>
            <p:cNvSpPr/>
            <p:nvPr/>
          </p:nvSpPr>
          <p:spPr bwMode="auto">
            <a:xfrm>
              <a:off x="9053513" y="2397126"/>
              <a:ext cx="119063" cy="1287463"/>
            </a:xfrm>
            <a:custGeom>
              <a:avLst/>
              <a:gdLst>
                <a:gd name="T0" fmla="*/ 72 w 74"/>
                <a:gd name="T1" fmla="*/ 0 h 803"/>
                <a:gd name="T2" fmla="*/ 40 w 74"/>
                <a:gd name="T3" fmla="*/ 20 h 803"/>
                <a:gd name="T4" fmla="*/ 1 w 74"/>
                <a:gd name="T5" fmla="*/ 23 h 803"/>
                <a:gd name="T6" fmla="*/ 1 w 74"/>
                <a:gd name="T7" fmla="*/ 23 h 803"/>
                <a:gd name="T8" fmla="*/ 1 w 74"/>
                <a:gd name="T9" fmla="*/ 796 h 803"/>
                <a:gd name="T10" fmla="*/ 1 w 74"/>
                <a:gd name="T11" fmla="*/ 798 h 803"/>
                <a:gd name="T12" fmla="*/ 1 w 74"/>
                <a:gd name="T13" fmla="*/ 798 h 803"/>
                <a:gd name="T14" fmla="*/ 1 w 74"/>
                <a:gd name="T15" fmla="*/ 798 h 803"/>
                <a:gd name="T16" fmla="*/ 40 w 74"/>
                <a:gd name="T17" fmla="*/ 795 h 803"/>
                <a:gd name="T18" fmla="*/ 72 w 74"/>
                <a:gd name="T19" fmla="*/ 774 h 803"/>
                <a:gd name="T20" fmla="*/ 72 w 74"/>
                <a:gd name="T21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803">
                  <a:moveTo>
                    <a:pt x="72" y="0"/>
                  </a:moveTo>
                  <a:cubicBezTo>
                    <a:pt x="71" y="6"/>
                    <a:pt x="57" y="14"/>
                    <a:pt x="40" y="20"/>
                  </a:cubicBezTo>
                  <a:cubicBezTo>
                    <a:pt x="20" y="26"/>
                    <a:pt x="3" y="28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796"/>
                    <a:pt x="1" y="796"/>
                    <a:pt x="1" y="796"/>
                  </a:cubicBezTo>
                  <a:cubicBezTo>
                    <a:pt x="0" y="797"/>
                    <a:pt x="0" y="797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3" y="803"/>
                    <a:pt x="20" y="802"/>
                    <a:pt x="40" y="795"/>
                  </a:cubicBezTo>
                  <a:cubicBezTo>
                    <a:pt x="59" y="789"/>
                    <a:pt x="74" y="779"/>
                    <a:pt x="72" y="774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61" name="îsḷîḋê"/>
            <p:cNvSpPr/>
            <p:nvPr/>
          </p:nvSpPr>
          <p:spPr bwMode="auto">
            <a:xfrm>
              <a:off x="8880476" y="2132013"/>
              <a:ext cx="236538" cy="296863"/>
            </a:xfrm>
            <a:custGeom>
              <a:avLst/>
              <a:gdLst>
                <a:gd name="T0" fmla="*/ 0 w 149"/>
                <a:gd name="T1" fmla="*/ 0 h 187"/>
                <a:gd name="T2" fmla="*/ 0 w 149"/>
                <a:gd name="T3" fmla="*/ 155 h 187"/>
                <a:gd name="T4" fmla="*/ 149 w 149"/>
                <a:gd name="T5" fmla="*/ 187 h 187"/>
                <a:gd name="T6" fmla="*/ 0 w 149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87">
                  <a:moveTo>
                    <a:pt x="0" y="0"/>
                  </a:moveTo>
                  <a:lnTo>
                    <a:pt x="0" y="155"/>
                  </a:lnTo>
                  <a:lnTo>
                    <a:pt x="149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62" name="iṥ1ïḋê"/>
            <p:cNvSpPr/>
            <p:nvPr/>
          </p:nvSpPr>
          <p:spPr bwMode="auto">
            <a:xfrm>
              <a:off x="8435976" y="2252663"/>
              <a:ext cx="681038" cy="176213"/>
            </a:xfrm>
            <a:custGeom>
              <a:avLst/>
              <a:gdLst>
                <a:gd name="T0" fmla="*/ 429 w 429"/>
                <a:gd name="T1" fmla="*/ 111 h 111"/>
                <a:gd name="T2" fmla="*/ 0 w 429"/>
                <a:gd name="T3" fmla="*/ 0 h 111"/>
                <a:gd name="T4" fmla="*/ 0 w 429"/>
                <a:gd name="T5" fmla="*/ 19 h 111"/>
                <a:gd name="T6" fmla="*/ 429 w 429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9" h="111">
                  <a:moveTo>
                    <a:pt x="429" y="111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429" y="111"/>
                  </a:lnTo>
                  <a:close/>
                </a:path>
              </a:pathLst>
            </a:custGeom>
            <a:solidFill>
              <a:srgbClr val="CBC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63" name="ïṥľïḍè"/>
            <p:cNvSpPr/>
            <p:nvPr/>
          </p:nvSpPr>
          <p:spPr bwMode="auto">
            <a:xfrm>
              <a:off x="8251826" y="3319463"/>
              <a:ext cx="717550" cy="260350"/>
            </a:xfrm>
            <a:custGeom>
              <a:avLst/>
              <a:gdLst>
                <a:gd name="T0" fmla="*/ 0 w 452"/>
                <a:gd name="T1" fmla="*/ 0 h 164"/>
                <a:gd name="T2" fmla="*/ 452 w 452"/>
                <a:gd name="T3" fmla="*/ 63 h 164"/>
                <a:gd name="T4" fmla="*/ 452 w 452"/>
                <a:gd name="T5" fmla="*/ 164 h 164"/>
                <a:gd name="T6" fmla="*/ 0 w 452"/>
                <a:gd name="T7" fmla="*/ 101 h 164"/>
                <a:gd name="T8" fmla="*/ 0 w 452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164">
                  <a:moveTo>
                    <a:pt x="0" y="0"/>
                  </a:moveTo>
                  <a:lnTo>
                    <a:pt x="452" y="63"/>
                  </a:lnTo>
                  <a:lnTo>
                    <a:pt x="452" y="164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64" name="ïṣḷidê"/>
            <p:cNvSpPr/>
            <p:nvPr/>
          </p:nvSpPr>
          <p:spPr bwMode="auto">
            <a:xfrm>
              <a:off x="8251826" y="3319463"/>
              <a:ext cx="717550" cy="260350"/>
            </a:xfrm>
            <a:custGeom>
              <a:avLst/>
              <a:gdLst>
                <a:gd name="T0" fmla="*/ 0 w 452"/>
                <a:gd name="T1" fmla="*/ 0 h 164"/>
                <a:gd name="T2" fmla="*/ 452 w 452"/>
                <a:gd name="T3" fmla="*/ 63 h 164"/>
                <a:gd name="T4" fmla="*/ 452 w 452"/>
                <a:gd name="T5" fmla="*/ 164 h 164"/>
                <a:gd name="T6" fmla="*/ 0 w 452"/>
                <a:gd name="T7" fmla="*/ 101 h 164"/>
                <a:gd name="T8" fmla="*/ 0 w 452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164">
                  <a:moveTo>
                    <a:pt x="0" y="0"/>
                  </a:moveTo>
                  <a:lnTo>
                    <a:pt x="452" y="63"/>
                  </a:lnTo>
                  <a:lnTo>
                    <a:pt x="452" y="164"/>
                  </a:lnTo>
                  <a:lnTo>
                    <a:pt x="0" y="10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65" name="îśḻíḓé"/>
            <p:cNvSpPr/>
            <p:nvPr/>
          </p:nvSpPr>
          <p:spPr bwMode="auto">
            <a:xfrm>
              <a:off x="8181976" y="2433638"/>
              <a:ext cx="873125" cy="1243013"/>
            </a:xfrm>
            <a:custGeom>
              <a:avLst/>
              <a:gdLst>
                <a:gd name="T0" fmla="*/ 544 w 544"/>
                <a:gd name="T1" fmla="*/ 0 h 775"/>
                <a:gd name="T2" fmla="*/ 544 w 544"/>
                <a:gd name="T3" fmla="*/ 0 h 775"/>
                <a:gd name="T4" fmla="*/ 243 w 544"/>
                <a:gd name="T5" fmla="*/ 580 h 775"/>
                <a:gd name="T6" fmla="*/ 491 w 544"/>
                <a:gd name="T7" fmla="*/ 615 h 775"/>
                <a:gd name="T8" fmla="*/ 491 w 544"/>
                <a:gd name="T9" fmla="*/ 715 h 775"/>
                <a:gd name="T10" fmla="*/ 111 w 544"/>
                <a:gd name="T11" fmla="*/ 662 h 775"/>
                <a:gd name="T12" fmla="*/ 0 w 544"/>
                <a:gd name="T13" fmla="*/ 700 h 775"/>
                <a:gd name="T14" fmla="*/ 544 w 544"/>
                <a:gd name="T15" fmla="*/ 775 h 775"/>
                <a:gd name="T16" fmla="*/ 544 w 544"/>
                <a:gd name="T17" fmla="*/ 775 h 775"/>
                <a:gd name="T18" fmla="*/ 544 w 544"/>
                <a:gd name="T19" fmla="*/ 775 h 775"/>
                <a:gd name="T20" fmla="*/ 544 w 544"/>
                <a:gd name="T21" fmla="*/ 773 h 775"/>
                <a:gd name="T22" fmla="*/ 544 w 544"/>
                <a:gd name="T23" fmla="*/ 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75">
                  <a:moveTo>
                    <a:pt x="544" y="0"/>
                  </a:moveTo>
                  <a:cubicBezTo>
                    <a:pt x="544" y="0"/>
                    <a:pt x="544" y="0"/>
                    <a:pt x="544" y="0"/>
                  </a:cubicBezTo>
                  <a:cubicBezTo>
                    <a:pt x="543" y="1"/>
                    <a:pt x="498" y="372"/>
                    <a:pt x="243" y="580"/>
                  </a:cubicBezTo>
                  <a:cubicBezTo>
                    <a:pt x="491" y="615"/>
                    <a:pt x="491" y="615"/>
                    <a:pt x="491" y="615"/>
                  </a:cubicBezTo>
                  <a:cubicBezTo>
                    <a:pt x="491" y="715"/>
                    <a:pt x="491" y="715"/>
                    <a:pt x="491" y="715"/>
                  </a:cubicBezTo>
                  <a:cubicBezTo>
                    <a:pt x="111" y="662"/>
                    <a:pt x="111" y="662"/>
                    <a:pt x="111" y="662"/>
                  </a:cubicBezTo>
                  <a:cubicBezTo>
                    <a:pt x="76" y="678"/>
                    <a:pt x="40" y="691"/>
                    <a:pt x="0" y="700"/>
                  </a:cubicBezTo>
                  <a:cubicBezTo>
                    <a:pt x="544" y="775"/>
                    <a:pt x="544" y="775"/>
                    <a:pt x="544" y="775"/>
                  </a:cubicBezTo>
                  <a:cubicBezTo>
                    <a:pt x="544" y="775"/>
                    <a:pt x="544" y="775"/>
                    <a:pt x="544" y="775"/>
                  </a:cubicBezTo>
                  <a:cubicBezTo>
                    <a:pt x="544" y="775"/>
                    <a:pt x="544" y="775"/>
                    <a:pt x="544" y="775"/>
                  </a:cubicBezTo>
                  <a:cubicBezTo>
                    <a:pt x="543" y="774"/>
                    <a:pt x="543" y="774"/>
                    <a:pt x="544" y="773"/>
                  </a:cubicBezTo>
                  <a:cubicBezTo>
                    <a:pt x="544" y="0"/>
                    <a:pt x="544" y="0"/>
                    <a:pt x="544" y="0"/>
                  </a:cubicBezTo>
                </a:path>
              </a:pathLst>
            </a:custGeom>
            <a:solidFill>
              <a:srgbClr val="343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66" name="ïśḷíḓé"/>
            <p:cNvSpPr/>
            <p:nvPr/>
          </p:nvSpPr>
          <p:spPr bwMode="auto">
            <a:xfrm>
              <a:off x="9053513" y="2433638"/>
              <a:ext cx="1588" cy="1243013"/>
            </a:xfrm>
            <a:custGeom>
              <a:avLst/>
              <a:gdLst>
                <a:gd name="T0" fmla="*/ 1 w 1"/>
                <a:gd name="T1" fmla="*/ 0 h 775"/>
                <a:gd name="T2" fmla="*/ 1 w 1"/>
                <a:gd name="T3" fmla="*/ 0 h 775"/>
                <a:gd name="T4" fmla="*/ 1 w 1"/>
                <a:gd name="T5" fmla="*/ 773 h 775"/>
                <a:gd name="T6" fmla="*/ 1 w 1"/>
                <a:gd name="T7" fmla="*/ 773 h 775"/>
                <a:gd name="T8" fmla="*/ 1 w 1"/>
                <a:gd name="T9" fmla="*/ 775 h 775"/>
                <a:gd name="T10" fmla="*/ 1 w 1"/>
                <a:gd name="T11" fmla="*/ 775 h 775"/>
                <a:gd name="T12" fmla="*/ 1 w 1"/>
                <a:gd name="T13" fmla="*/ 775 h 775"/>
                <a:gd name="T14" fmla="*/ 1 w 1"/>
                <a:gd name="T15" fmla="*/ 775 h 775"/>
                <a:gd name="T16" fmla="*/ 1 w 1"/>
                <a:gd name="T17" fmla="*/ 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77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773"/>
                    <a:pt x="1" y="773"/>
                    <a:pt x="1" y="773"/>
                  </a:cubicBezTo>
                  <a:cubicBezTo>
                    <a:pt x="1" y="773"/>
                    <a:pt x="1" y="773"/>
                    <a:pt x="1" y="773"/>
                  </a:cubicBezTo>
                  <a:cubicBezTo>
                    <a:pt x="0" y="774"/>
                    <a:pt x="0" y="774"/>
                    <a:pt x="1" y="775"/>
                  </a:cubicBezTo>
                  <a:cubicBezTo>
                    <a:pt x="1" y="775"/>
                    <a:pt x="1" y="775"/>
                    <a:pt x="1" y="775"/>
                  </a:cubicBezTo>
                  <a:cubicBezTo>
                    <a:pt x="1" y="775"/>
                    <a:pt x="1" y="775"/>
                    <a:pt x="1" y="775"/>
                  </a:cubicBezTo>
                  <a:cubicBezTo>
                    <a:pt x="1" y="775"/>
                    <a:pt x="1" y="775"/>
                    <a:pt x="1" y="7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96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67" name="íSlidê"/>
            <p:cNvSpPr/>
            <p:nvPr/>
          </p:nvSpPr>
          <p:spPr bwMode="auto">
            <a:xfrm>
              <a:off x="8359776" y="3363913"/>
              <a:ext cx="609600" cy="215900"/>
            </a:xfrm>
            <a:custGeom>
              <a:avLst/>
              <a:gdLst>
                <a:gd name="T0" fmla="*/ 132 w 380"/>
                <a:gd name="T1" fmla="*/ 0 h 135"/>
                <a:gd name="T2" fmla="*/ 0 w 380"/>
                <a:gd name="T3" fmla="*/ 82 h 135"/>
                <a:gd name="T4" fmla="*/ 380 w 380"/>
                <a:gd name="T5" fmla="*/ 135 h 135"/>
                <a:gd name="T6" fmla="*/ 380 w 380"/>
                <a:gd name="T7" fmla="*/ 35 h 135"/>
                <a:gd name="T8" fmla="*/ 132 w 380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135">
                  <a:moveTo>
                    <a:pt x="132" y="0"/>
                  </a:moveTo>
                  <a:cubicBezTo>
                    <a:pt x="93" y="32"/>
                    <a:pt x="49" y="60"/>
                    <a:pt x="0" y="82"/>
                  </a:cubicBezTo>
                  <a:cubicBezTo>
                    <a:pt x="380" y="135"/>
                    <a:pt x="380" y="135"/>
                    <a:pt x="380" y="135"/>
                  </a:cubicBezTo>
                  <a:cubicBezTo>
                    <a:pt x="380" y="35"/>
                    <a:pt x="380" y="35"/>
                    <a:pt x="380" y="35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84A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68" name="ïŝḷiḓé"/>
            <p:cNvSpPr/>
            <p:nvPr/>
          </p:nvSpPr>
          <p:spPr bwMode="auto">
            <a:xfrm>
              <a:off x="7880351" y="2863851"/>
              <a:ext cx="838200" cy="463550"/>
            </a:xfrm>
            <a:custGeom>
              <a:avLst/>
              <a:gdLst>
                <a:gd name="T0" fmla="*/ 507 w 522"/>
                <a:gd name="T1" fmla="*/ 208 h 290"/>
                <a:gd name="T2" fmla="*/ 504 w 522"/>
                <a:gd name="T3" fmla="*/ 205 h 290"/>
                <a:gd name="T4" fmla="*/ 470 w 522"/>
                <a:gd name="T5" fmla="*/ 199 h 290"/>
                <a:gd name="T6" fmla="*/ 451 w 522"/>
                <a:gd name="T7" fmla="*/ 191 h 290"/>
                <a:gd name="T8" fmla="*/ 433 w 522"/>
                <a:gd name="T9" fmla="*/ 209 h 290"/>
                <a:gd name="T10" fmla="*/ 388 w 522"/>
                <a:gd name="T11" fmla="*/ 226 h 290"/>
                <a:gd name="T12" fmla="*/ 202 w 522"/>
                <a:gd name="T13" fmla="*/ 213 h 290"/>
                <a:gd name="T14" fmla="*/ 192 w 522"/>
                <a:gd name="T15" fmla="*/ 209 h 290"/>
                <a:gd name="T16" fmla="*/ 186 w 522"/>
                <a:gd name="T17" fmla="*/ 192 h 290"/>
                <a:gd name="T18" fmla="*/ 171 w 522"/>
                <a:gd name="T19" fmla="*/ 105 h 290"/>
                <a:gd name="T20" fmla="*/ 137 w 522"/>
                <a:gd name="T21" fmla="*/ 34 h 290"/>
                <a:gd name="T22" fmla="*/ 68 w 522"/>
                <a:gd name="T23" fmla="*/ 4 h 290"/>
                <a:gd name="T24" fmla="*/ 21 w 522"/>
                <a:gd name="T25" fmla="*/ 37 h 290"/>
                <a:gd name="T26" fmla="*/ 67 w 522"/>
                <a:gd name="T27" fmla="*/ 172 h 290"/>
                <a:gd name="T28" fmla="*/ 134 w 522"/>
                <a:gd name="T29" fmla="*/ 271 h 290"/>
                <a:gd name="T30" fmla="*/ 144 w 522"/>
                <a:gd name="T31" fmla="*/ 281 h 290"/>
                <a:gd name="T32" fmla="*/ 159 w 522"/>
                <a:gd name="T33" fmla="*/ 284 h 290"/>
                <a:gd name="T34" fmla="*/ 361 w 522"/>
                <a:gd name="T35" fmla="*/ 287 h 290"/>
                <a:gd name="T36" fmla="*/ 413 w 522"/>
                <a:gd name="T37" fmla="*/ 276 h 290"/>
                <a:gd name="T38" fmla="*/ 443 w 522"/>
                <a:gd name="T39" fmla="*/ 286 h 290"/>
                <a:gd name="T40" fmla="*/ 477 w 522"/>
                <a:gd name="T41" fmla="*/ 286 h 290"/>
                <a:gd name="T42" fmla="*/ 517 w 522"/>
                <a:gd name="T43" fmla="*/ 248 h 290"/>
                <a:gd name="T44" fmla="*/ 521 w 522"/>
                <a:gd name="T45" fmla="*/ 237 h 290"/>
                <a:gd name="T46" fmla="*/ 514 w 522"/>
                <a:gd name="T47" fmla="*/ 218 h 290"/>
                <a:gd name="T48" fmla="*/ 507 w 522"/>
                <a:gd name="T49" fmla="*/ 20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2" h="290">
                  <a:moveTo>
                    <a:pt x="507" y="208"/>
                  </a:moveTo>
                  <a:cubicBezTo>
                    <a:pt x="506" y="207"/>
                    <a:pt x="505" y="206"/>
                    <a:pt x="504" y="205"/>
                  </a:cubicBezTo>
                  <a:cubicBezTo>
                    <a:pt x="493" y="199"/>
                    <a:pt x="483" y="202"/>
                    <a:pt x="470" y="199"/>
                  </a:cubicBezTo>
                  <a:cubicBezTo>
                    <a:pt x="464" y="197"/>
                    <a:pt x="460" y="183"/>
                    <a:pt x="451" y="191"/>
                  </a:cubicBezTo>
                  <a:cubicBezTo>
                    <a:pt x="447" y="194"/>
                    <a:pt x="440" y="203"/>
                    <a:pt x="433" y="209"/>
                  </a:cubicBezTo>
                  <a:cubicBezTo>
                    <a:pt x="423" y="219"/>
                    <a:pt x="404" y="225"/>
                    <a:pt x="388" y="226"/>
                  </a:cubicBezTo>
                  <a:cubicBezTo>
                    <a:pt x="326" y="234"/>
                    <a:pt x="264" y="224"/>
                    <a:pt x="202" y="213"/>
                  </a:cubicBezTo>
                  <a:cubicBezTo>
                    <a:pt x="199" y="212"/>
                    <a:pt x="195" y="212"/>
                    <a:pt x="192" y="209"/>
                  </a:cubicBezTo>
                  <a:cubicBezTo>
                    <a:pt x="187" y="205"/>
                    <a:pt x="187" y="198"/>
                    <a:pt x="186" y="192"/>
                  </a:cubicBezTo>
                  <a:cubicBezTo>
                    <a:pt x="184" y="162"/>
                    <a:pt x="179" y="133"/>
                    <a:pt x="171" y="105"/>
                  </a:cubicBezTo>
                  <a:cubicBezTo>
                    <a:pt x="164" y="79"/>
                    <a:pt x="155" y="54"/>
                    <a:pt x="137" y="34"/>
                  </a:cubicBezTo>
                  <a:cubicBezTo>
                    <a:pt x="120" y="14"/>
                    <a:pt x="94" y="0"/>
                    <a:pt x="68" y="4"/>
                  </a:cubicBezTo>
                  <a:cubicBezTo>
                    <a:pt x="48" y="7"/>
                    <a:pt x="30" y="20"/>
                    <a:pt x="21" y="37"/>
                  </a:cubicBezTo>
                  <a:cubicBezTo>
                    <a:pt x="0" y="81"/>
                    <a:pt x="46" y="135"/>
                    <a:pt x="67" y="172"/>
                  </a:cubicBezTo>
                  <a:cubicBezTo>
                    <a:pt x="87" y="206"/>
                    <a:pt x="109" y="239"/>
                    <a:pt x="134" y="271"/>
                  </a:cubicBezTo>
                  <a:cubicBezTo>
                    <a:pt x="137" y="275"/>
                    <a:pt x="140" y="278"/>
                    <a:pt x="144" y="281"/>
                  </a:cubicBezTo>
                  <a:cubicBezTo>
                    <a:pt x="149" y="283"/>
                    <a:pt x="154" y="284"/>
                    <a:pt x="159" y="284"/>
                  </a:cubicBezTo>
                  <a:cubicBezTo>
                    <a:pt x="226" y="290"/>
                    <a:pt x="294" y="289"/>
                    <a:pt x="361" y="287"/>
                  </a:cubicBezTo>
                  <a:cubicBezTo>
                    <a:pt x="380" y="287"/>
                    <a:pt x="396" y="277"/>
                    <a:pt x="413" y="276"/>
                  </a:cubicBezTo>
                  <a:cubicBezTo>
                    <a:pt x="424" y="276"/>
                    <a:pt x="432" y="284"/>
                    <a:pt x="443" y="286"/>
                  </a:cubicBezTo>
                  <a:cubicBezTo>
                    <a:pt x="453" y="288"/>
                    <a:pt x="467" y="288"/>
                    <a:pt x="477" y="286"/>
                  </a:cubicBezTo>
                  <a:cubicBezTo>
                    <a:pt x="498" y="283"/>
                    <a:pt x="507" y="264"/>
                    <a:pt x="517" y="248"/>
                  </a:cubicBezTo>
                  <a:cubicBezTo>
                    <a:pt x="519" y="244"/>
                    <a:pt x="521" y="241"/>
                    <a:pt x="521" y="237"/>
                  </a:cubicBezTo>
                  <a:cubicBezTo>
                    <a:pt x="522" y="230"/>
                    <a:pt x="518" y="224"/>
                    <a:pt x="514" y="218"/>
                  </a:cubicBezTo>
                  <a:cubicBezTo>
                    <a:pt x="512" y="214"/>
                    <a:pt x="510" y="211"/>
                    <a:pt x="507" y="208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69" name="is1ïḍê"/>
            <p:cNvSpPr/>
            <p:nvPr/>
          </p:nvSpPr>
          <p:spPr bwMode="auto">
            <a:xfrm>
              <a:off x="7785101" y="2463801"/>
              <a:ext cx="393700" cy="658813"/>
            </a:xfrm>
            <a:custGeom>
              <a:avLst/>
              <a:gdLst>
                <a:gd name="T0" fmla="*/ 129 w 245"/>
                <a:gd name="T1" fmla="*/ 402 h 411"/>
                <a:gd name="T2" fmla="*/ 245 w 245"/>
                <a:gd name="T3" fmla="*/ 377 h 411"/>
                <a:gd name="T4" fmla="*/ 216 w 245"/>
                <a:gd name="T5" fmla="*/ 188 h 411"/>
                <a:gd name="T6" fmla="*/ 179 w 245"/>
                <a:gd name="T7" fmla="*/ 72 h 411"/>
                <a:gd name="T8" fmla="*/ 8 w 245"/>
                <a:gd name="T9" fmla="*/ 115 h 411"/>
                <a:gd name="T10" fmla="*/ 79 w 245"/>
                <a:gd name="T11" fmla="*/ 405 h 411"/>
                <a:gd name="T12" fmla="*/ 84 w 245"/>
                <a:gd name="T13" fmla="*/ 410 h 411"/>
                <a:gd name="T14" fmla="*/ 92 w 245"/>
                <a:gd name="T15" fmla="*/ 410 h 411"/>
                <a:gd name="T16" fmla="*/ 129 w 245"/>
                <a:gd name="T17" fmla="*/ 40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411">
                  <a:moveTo>
                    <a:pt x="129" y="402"/>
                  </a:moveTo>
                  <a:cubicBezTo>
                    <a:pt x="168" y="394"/>
                    <a:pt x="206" y="385"/>
                    <a:pt x="245" y="377"/>
                  </a:cubicBezTo>
                  <a:cubicBezTo>
                    <a:pt x="243" y="378"/>
                    <a:pt x="218" y="199"/>
                    <a:pt x="216" y="188"/>
                  </a:cubicBezTo>
                  <a:cubicBezTo>
                    <a:pt x="209" y="148"/>
                    <a:pt x="202" y="106"/>
                    <a:pt x="179" y="72"/>
                  </a:cubicBezTo>
                  <a:cubicBezTo>
                    <a:pt x="129" y="0"/>
                    <a:pt x="17" y="24"/>
                    <a:pt x="8" y="115"/>
                  </a:cubicBezTo>
                  <a:cubicBezTo>
                    <a:pt x="0" y="212"/>
                    <a:pt x="27" y="322"/>
                    <a:pt x="79" y="405"/>
                  </a:cubicBezTo>
                  <a:cubicBezTo>
                    <a:pt x="80" y="407"/>
                    <a:pt x="82" y="409"/>
                    <a:pt x="84" y="410"/>
                  </a:cubicBezTo>
                  <a:cubicBezTo>
                    <a:pt x="86" y="411"/>
                    <a:pt x="89" y="410"/>
                    <a:pt x="92" y="410"/>
                  </a:cubicBezTo>
                  <a:cubicBezTo>
                    <a:pt x="104" y="407"/>
                    <a:pt x="117" y="405"/>
                    <a:pt x="129" y="402"/>
                  </a:cubicBezTo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70" name="íṥ1ïďê"/>
            <p:cNvSpPr/>
            <p:nvPr/>
          </p:nvSpPr>
          <p:spPr bwMode="auto">
            <a:xfrm>
              <a:off x="4900613" y="4541838"/>
              <a:ext cx="874713" cy="452438"/>
            </a:xfrm>
            <a:custGeom>
              <a:avLst/>
              <a:gdLst>
                <a:gd name="T0" fmla="*/ 540 w 545"/>
                <a:gd name="T1" fmla="*/ 135 h 282"/>
                <a:gd name="T2" fmla="*/ 476 w 545"/>
                <a:gd name="T3" fmla="*/ 42 h 282"/>
                <a:gd name="T4" fmla="*/ 375 w 545"/>
                <a:gd name="T5" fmla="*/ 20 h 282"/>
                <a:gd name="T6" fmla="*/ 147 w 545"/>
                <a:gd name="T7" fmla="*/ 3 h 282"/>
                <a:gd name="T8" fmla="*/ 18 w 545"/>
                <a:gd name="T9" fmla="*/ 110 h 282"/>
                <a:gd name="T10" fmla="*/ 28 w 545"/>
                <a:gd name="T11" fmla="*/ 186 h 282"/>
                <a:gd name="T12" fmla="*/ 104 w 545"/>
                <a:gd name="T13" fmla="*/ 249 h 282"/>
                <a:gd name="T14" fmla="*/ 311 w 545"/>
                <a:gd name="T15" fmla="*/ 267 h 282"/>
                <a:gd name="T16" fmla="*/ 480 w 545"/>
                <a:gd name="T17" fmla="*/ 215 h 282"/>
                <a:gd name="T18" fmla="*/ 540 w 545"/>
                <a:gd name="T19" fmla="*/ 1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5" h="282">
                  <a:moveTo>
                    <a:pt x="540" y="135"/>
                  </a:moveTo>
                  <a:cubicBezTo>
                    <a:pt x="535" y="94"/>
                    <a:pt x="514" y="60"/>
                    <a:pt x="476" y="42"/>
                  </a:cubicBezTo>
                  <a:cubicBezTo>
                    <a:pt x="444" y="27"/>
                    <a:pt x="409" y="24"/>
                    <a:pt x="375" y="20"/>
                  </a:cubicBezTo>
                  <a:cubicBezTo>
                    <a:pt x="298" y="10"/>
                    <a:pt x="225" y="0"/>
                    <a:pt x="147" y="3"/>
                  </a:cubicBezTo>
                  <a:cubicBezTo>
                    <a:pt x="85" y="5"/>
                    <a:pt x="47" y="58"/>
                    <a:pt x="18" y="110"/>
                  </a:cubicBezTo>
                  <a:cubicBezTo>
                    <a:pt x="0" y="143"/>
                    <a:pt x="5" y="158"/>
                    <a:pt x="28" y="186"/>
                  </a:cubicBezTo>
                  <a:cubicBezTo>
                    <a:pt x="49" y="211"/>
                    <a:pt x="75" y="233"/>
                    <a:pt x="104" y="249"/>
                  </a:cubicBezTo>
                  <a:cubicBezTo>
                    <a:pt x="161" y="282"/>
                    <a:pt x="248" y="274"/>
                    <a:pt x="311" y="267"/>
                  </a:cubicBezTo>
                  <a:cubicBezTo>
                    <a:pt x="370" y="260"/>
                    <a:pt x="428" y="242"/>
                    <a:pt x="480" y="215"/>
                  </a:cubicBezTo>
                  <a:cubicBezTo>
                    <a:pt x="514" y="197"/>
                    <a:pt x="545" y="176"/>
                    <a:pt x="540" y="135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71" name="ïŝḷídê"/>
            <p:cNvSpPr/>
            <p:nvPr/>
          </p:nvSpPr>
          <p:spPr bwMode="auto">
            <a:xfrm>
              <a:off x="5089526" y="4892676"/>
              <a:ext cx="152400" cy="320675"/>
            </a:xfrm>
            <a:custGeom>
              <a:avLst/>
              <a:gdLst>
                <a:gd name="T0" fmla="*/ 35 w 95"/>
                <a:gd name="T1" fmla="*/ 30 h 200"/>
                <a:gd name="T2" fmla="*/ 8 w 95"/>
                <a:gd name="T3" fmla="*/ 104 h 200"/>
                <a:gd name="T4" fmla="*/ 1 w 95"/>
                <a:gd name="T5" fmla="*/ 144 h 200"/>
                <a:gd name="T6" fmla="*/ 62 w 95"/>
                <a:gd name="T7" fmla="*/ 170 h 200"/>
                <a:gd name="T8" fmla="*/ 86 w 95"/>
                <a:gd name="T9" fmla="*/ 127 h 200"/>
                <a:gd name="T10" fmla="*/ 61 w 95"/>
                <a:gd name="T11" fmla="*/ 110 h 200"/>
                <a:gd name="T12" fmla="*/ 51 w 95"/>
                <a:gd name="T13" fmla="*/ 79 h 200"/>
                <a:gd name="T14" fmla="*/ 71 w 95"/>
                <a:gd name="T15" fmla="*/ 19 h 200"/>
                <a:gd name="T16" fmla="*/ 63 w 95"/>
                <a:gd name="T17" fmla="*/ 2 h 200"/>
                <a:gd name="T18" fmla="*/ 48 w 95"/>
                <a:gd name="T19" fmla="*/ 5 h 200"/>
                <a:gd name="T20" fmla="*/ 40 w 95"/>
                <a:gd name="T21" fmla="*/ 18 h 200"/>
                <a:gd name="T22" fmla="*/ 35 w 95"/>
                <a:gd name="T23" fmla="*/ 3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200">
                  <a:moveTo>
                    <a:pt x="35" y="30"/>
                  </a:moveTo>
                  <a:cubicBezTo>
                    <a:pt x="25" y="54"/>
                    <a:pt x="16" y="79"/>
                    <a:pt x="8" y="104"/>
                  </a:cubicBezTo>
                  <a:cubicBezTo>
                    <a:pt x="4" y="117"/>
                    <a:pt x="0" y="131"/>
                    <a:pt x="1" y="144"/>
                  </a:cubicBezTo>
                  <a:cubicBezTo>
                    <a:pt x="2" y="177"/>
                    <a:pt x="38" y="200"/>
                    <a:pt x="62" y="170"/>
                  </a:cubicBezTo>
                  <a:cubicBezTo>
                    <a:pt x="72" y="157"/>
                    <a:pt x="80" y="142"/>
                    <a:pt x="86" y="127"/>
                  </a:cubicBezTo>
                  <a:cubicBezTo>
                    <a:pt x="95" y="104"/>
                    <a:pt x="76" y="117"/>
                    <a:pt x="61" y="110"/>
                  </a:cubicBezTo>
                  <a:cubicBezTo>
                    <a:pt x="43" y="102"/>
                    <a:pt x="44" y="96"/>
                    <a:pt x="51" y="79"/>
                  </a:cubicBezTo>
                  <a:cubicBezTo>
                    <a:pt x="61" y="58"/>
                    <a:pt x="72" y="44"/>
                    <a:pt x="71" y="19"/>
                  </a:cubicBezTo>
                  <a:cubicBezTo>
                    <a:pt x="71" y="12"/>
                    <a:pt x="69" y="4"/>
                    <a:pt x="63" y="2"/>
                  </a:cubicBezTo>
                  <a:cubicBezTo>
                    <a:pt x="58" y="0"/>
                    <a:pt x="52" y="2"/>
                    <a:pt x="48" y="5"/>
                  </a:cubicBezTo>
                  <a:cubicBezTo>
                    <a:pt x="45" y="9"/>
                    <a:pt x="42" y="14"/>
                    <a:pt x="40" y="18"/>
                  </a:cubicBezTo>
                  <a:cubicBezTo>
                    <a:pt x="38" y="22"/>
                    <a:pt x="37" y="26"/>
                    <a:pt x="35" y="30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72" name="iṥḷîḍè"/>
            <p:cNvSpPr/>
            <p:nvPr/>
          </p:nvSpPr>
          <p:spPr bwMode="auto">
            <a:xfrm>
              <a:off x="5248276" y="3317876"/>
              <a:ext cx="277813" cy="412750"/>
            </a:xfrm>
            <a:custGeom>
              <a:avLst/>
              <a:gdLst>
                <a:gd name="T0" fmla="*/ 56 w 173"/>
                <a:gd name="T1" fmla="*/ 250 h 257"/>
                <a:gd name="T2" fmla="*/ 119 w 173"/>
                <a:gd name="T3" fmla="*/ 257 h 257"/>
                <a:gd name="T4" fmla="*/ 124 w 173"/>
                <a:gd name="T5" fmla="*/ 201 h 257"/>
                <a:gd name="T6" fmla="*/ 170 w 173"/>
                <a:gd name="T7" fmla="*/ 172 h 257"/>
                <a:gd name="T8" fmla="*/ 172 w 173"/>
                <a:gd name="T9" fmla="*/ 153 h 257"/>
                <a:gd name="T10" fmla="*/ 173 w 173"/>
                <a:gd name="T11" fmla="*/ 72 h 257"/>
                <a:gd name="T12" fmla="*/ 170 w 173"/>
                <a:gd name="T13" fmla="*/ 44 h 257"/>
                <a:gd name="T14" fmla="*/ 137 w 173"/>
                <a:gd name="T15" fmla="*/ 14 h 257"/>
                <a:gd name="T16" fmla="*/ 29 w 173"/>
                <a:gd name="T17" fmla="*/ 21 h 257"/>
                <a:gd name="T18" fmla="*/ 8 w 173"/>
                <a:gd name="T19" fmla="*/ 43 h 257"/>
                <a:gd name="T20" fmla="*/ 2 w 173"/>
                <a:gd name="T21" fmla="*/ 93 h 257"/>
                <a:gd name="T22" fmla="*/ 5 w 173"/>
                <a:gd name="T23" fmla="*/ 140 h 257"/>
                <a:gd name="T24" fmla="*/ 23 w 173"/>
                <a:gd name="T25" fmla="*/ 189 h 257"/>
                <a:gd name="T26" fmla="*/ 46 w 173"/>
                <a:gd name="T27" fmla="*/ 202 h 257"/>
                <a:gd name="T28" fmla="*/ 56 w 173"/>
                <a:gd name="T29" fmla="*/ 25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257">
                  <a:moveTo>
                    <a:pt x="56" y="250"/>
                  </a:moveTo>
                  <a:cubicBezTo>
                    <a:pt x="77" y="252"/>
                    <a:pt x="98" y="254"/>
                    <a:pt x="119" y="257"/>
                  </a:cubicBezTo>
                  <a:cubicBezTo>
                    <a:pt x="122" y="238"/>
                    <a:pt x="124" y="219"/>
                    <a:pt x="124" y="201"/>
                  </a:cubicBezTo>
                  <a:cubicBezTo>
                    <a:pt x="143" y="197"/>
                    <a:pt x="164" y="191"/>
                    <a:pt x="170" y="172"/>
                  </a:cubicBezTo>
                  <a:cubicBezTo>
                    <a:pt x="172" y="166"/>
                    <a:pt x="172" y="159"/>
                    <a:pt x="172" y="153"/>
                  </a:cubicBezTo>
                  <a:cubicBezTo>
                    <a:pt x="173" y="126"/>
                    <a:pt x="173" y="99"/>
                    <a:pt x="173" y="72"/>
                  </a:cubicBezTo>
                  <a:cubicBezTo>
                    <a:pt x="173" y="63"/>
                    <a:pt x="173" y="53"/>
                    <a:pt x="170" y="44"/>
                  </a:cubicBezTo>
                  <a:cubicBezTo>
                    <a:pt x="165" y="29"/>
                    <a:pt x="151" y="20"/>
                    <a:pt x="137" y="14"/>
                  </a:cubicBezTo>
                  <a:cubicBezTo>
                    <a:pt x="102" y="0"/>
                    <a:pt x="62" y="0"/>
                    <a:pt x="29" y="21"/>
                  </a:cubicBezTo>
                  <a:cubicBezTo>
                    <a:pt x="21" y="26"/>
                    <a:pt x="13" y="33"/>
                    <a:pt x="8" y="43"/>
                  </a:cubicBezTo>
                  <a:cubicBezTo>
                    <a:pt x="0" y="58"/>
                    <a:pt x="1" y="76"/>
                    <a:pt x="2" y="93"/>
                  </a:cubicBezTo>
                  <a:cubicBezTo>
                    <a:pt x="3" y="109"/>
                    <a:pt x="4" y="125"/>
                    <a:pt x="5" y="140"/>
                  </a:cubicBezTo>
                  <a:cubicBezTo>
                    <a:pt x="7" y="159"/>
                    <a:pt x="9" y="179"/>
                    <a:pt x="23" y="189"/>
                  </a:cubicBezTo>
                  <a:cubicBezTo>
                    <a:pt x="30" y="194"/>
                    <a:pt x="40" y="195"/>
                    <a:pt x="46" y="202"/>
                  </a:cubicBezTo>
                  <a:cubicBezTo>
                    <a:pt x="57" y="213"/>
                    <a:pt x="52" y="234"/>
                    <a:pt x="56" y="250"/>
                  </a:cubicBezTo>
                </a:path>
              </a:pathLst>
            </a:custGeom>
            <a:solidFill>
              <a:srgbClr val="B97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73" name="iṥļiḍè"/>
            <p:cNvSpPr/>
            <p:nvPr/>
          </p:nvSpPr>
          <p:spPr bwMode="auto">
            <a:xfrm>
              <a:off x="5373688" y="3236913"/>
              <a:ext cx="238125" cy="422275"/>
            </a:xfrm>
            <a:custGeom>
              <a:avLst/>
              <a:gdLst>
                <a:gd name="T0" fmla="*/ 64 w 148"/>
                <a:gd name="T1" fmla="*/ 94 h 264"/>
                <a:gd name="T2" fmla="*/ 66 w 148"/>
                <a:gd name="T3" fmla="*/ 98 h 264"/>
                <a:gd name="T4" fmla="*/ 70 w 148"/>
                <a:gd name="T5" fmla="*/ 125 h 264"/>
                <a:gd name="T6" fmla="*/ 93 w 148"/>
                <a:gd name="T7" fmla="*/ 159 h 264"/>
                <a:gd name="T8" fmla="*/ 87 w 148"/>
                <a:gd name="T9" fmla="*/ 193 h 264"/>
                <a:gd name="T10" fmla="*/ 94 w 148"/>
                <a:gd name="T11" fmla="*/ 230 h 264"/>
                <a:gd name="T12" fmla="*/ 80 w 148"/>
                <a:gd name="T13" fmla="*/ 264 h 264"/>
                <a:gd name="T14" fmla="*/ 105 w 148"/>
                <a:gd name="T15" fmla="*/ 259 h 264"/>
                <a:gd name="T16" fmla="*/ 115 w 148"/>
                <a:gd name="T17" fmla="*/ 245 h 264"/>
                <a:gd name="T18" fmla="*/ 118 w 148"/>
                <a:gd name="T19" fmla="*/ 222 h 264"/>
                <a:gd name="T20" fmla="*/ 133 w 148"/>
                <a:gd name="T21" fmla="*/ 196 h 264"/>
                <a:gd name="T22" fmla="*/ 129 w 148"/>
                <a:gd name="T23" fmla="*/ 154 h 264"/>
                <a:gd name="T24" fmla="*/ 141 w 148"/>
                <a:gd name="T25" fmla="*/ 92 h 264"/>
                <a:gd name="T26" fmla="*/ 118 w 148"/>
                <a:gd name="T27" fmla="*/ 62 h 264"/>
                <a:gd name="T28" fmla="*/ 108 w 148"/>
                <a:gd name="T29" fmla="*/ 36 h 264"/>
                <a:gd name="T30" fmla="*/ 89 w 148"/>
                <a:gd name="T31" fmla="*/ 16 h 264"/>
                <a:gd name="T32" fmla="*/ 73 w 148"/>
                <a:gd name="T33" fmla="*/ 14 h 264"/>
                <a:gd name="T34" fmla="*/ 48 w 148"/>
                <a:gd name="T35" fmla="*/ 4 h 264"/>
                <a:gd name="T36" fmla="*/ 7 w 148"/>
                <a:gd name="T37" fmla="*/ 24 h 264"/>
                <a:gd name="T38" fmla="*/ 11 w 148"/>
                <a:gd name="T39" fmla="*/ 52 h 264"/>
                <a:gd name="T40" fmla="*/ 64 w 148"/>
                <a:gd name="T41" fmla="*/ 9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264">
                  <a:moveTo>
                    <a:pt x="64" y="94"/>
                  </a:moveTo>
                  <a:cubicBezTo>
                    <a:pt x="65" y="95"/>
                    <a:pt x="65" y="97"/>
                    <a:pt x="66" y="98"/>
                  </a:cubicBezTo>
                  <a:cubicBezTo>
                    <a:pt x="69" y="107"/>
                    <a:pt x="67" y="116"/>
                    <a:pt x="70" y="125"/>
                  </a:cubicBezTo>
                  <a:cubicBezTo>
                    <a:pt x="75" y="138"/>
                    <a:pt x="91" y="146"/>
                    <a:pt x="93" y="159"/>
                  </a:cubicBezTo>
                  <a:cubicBezTo>
                    <a:pt x="95" y="171"/>
                    <a:pt x="88" y="182"/>
                    <a:pt x="87" y="193"/>
                  </a:cubicBezTo>
                  <a:cubicBezTo>
                    <a:pt x="87" y="206"/>
                    <a:pt x="95" y="217"/>
                    <a:pt x="94" y="230"/>
                  </a:cubicBezTo>
                  <a:cubicBezTo>
                    <a:pt x="93" y="240"/>
                    <a:pt x="87" y="256"/>
                    <a:pt x="80" y="264"/>
                  </a:cubicBezTo>
                  <a:cubicBezTo>
                    <a:pt x="82" y="262"/>
                    <a:pt x="100" y="262"/>
                    <a:pt x="105" y="259"/>
                  </a:cubicBezTo>
                  <a:cubicBezTo>
                    <a:pt x="112" y="255"/>
                    <a:pt x="113" y="252"/>
                    <a:pt x="115" y="245"/>
                  </a:cubicBezTo>
                  <a:cubicBezTo>
                    <a:pt x="117" y="237"/>
                    <a:pt x="115" y="230"/>
                    <a:pt x="118" y="222"/>
                  </a:cubicBezTo>
                  <a:cubicBezTo>
                    <a:pt x="122" y="213"/>
                    <a:pt x="130" y="206"/>
                    <a:pt x="133" y="196"/>
                  </a:cubicBezTo>
                  <a:cubicBezTo>
                    <a:pt x="137" y="182"/>
                    <a:pt x="129" y="168"/>
                    <a:pt x="129" y="154"/>
                  </a:cubicBezTo>
                  <a:cubicBezTo>
                    <a:pt x="130" y="133"/>
                    <a:pt x="148" y="112"/>
                    <a:pt x="141" y="92"/>
                  </a:cubicBezTo>
                  <a:cubicBezTo>
                    <a:pt x="137" y="80"/>
                    <a:pt x="125" y="73"/>
                    <a:pt x="118" y="62"/>
                  </a:cubicBezTo>
                  <a:cubicBezTo>
                    <a:pt x="113" y="54"/>
                    <a:pt x="111" y="45"/>
                    <a:pt x="108" y="36"/>
                  </a:cubicBezTo>
                  <a:cubicBezTo>
                    <a:pt x="104" y="27"/>
                    <a:pt x="98" y="19"/>
                    <a:pt x="89" y="16"/>
                  </a:cubicBezTo>
                  <a:cubicBezTo>
                    <a:pt x="84" y="15"/>
                    <a:pt x="78" y="15"/>
                    <a:pt x="73" y="14"/>
                  </a:cubicBezTo>
                  <a:cubicBezTo>
                    <a:pt x="64" y="13"/>
                    <a:pt x="57" y="7"/>
                    <a:pt x="48" y="4"/>
                  </a:cubicBezTo>
                  <a:cubicBezTo>
                    <a:pt x="36" y="0"/>
                    <a:pt x="14" y="13"/>
                    <a:pt x="7" y="24"/>
                  </a:cubicBezTo>
                  <a:cubicBezTo>
                    <a:pt x="0" y="34"/>
                    <a:pt x="4" y="43"/>
                    <a:pt x="11" y="52"/>
                  </a:cubicBezTo>
                  <a:cubicBezTo>
                    <a:pt x="24" y="67"/>
                    <a:pt x="53" y="77"/>
                    <a:pt x="64" y="94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74" name="iṥļíḋé"/>
            <p:cNvSpPr/>
            <p:nvPr/>
          </p:nvSpPr>
          <p:spPr bwMode="auto">
            <a:xfrm>
              <a:off x="5118101" y="3214688"/>
              <a:ext cx="338138" cy="496888"/>
            </a:xfrm>
            <a:custGeom>
              <a:avLst/>
              <a:gdLst>
                <a:gd name="T0" fmla="*/ 45 w 210"/>
                <a:gd name="T1" fmla="*/ 50 h 310"/>
                <a:gd name="T2" fmla="*/ 22 w 210"/>
                <a:gd name="T3" fmla="*/ 66 h 310"/>
                <a:gd name="T4" fmla="*/ 7 w 210"/>
                <a:gd name="T5" fmla="*/ 116 h 310"/>
                <a:gd name="T6" fmla="*/ 2 w 210"/>
                <a:gd name="T7" fmla="*/ 164 h 310"/>
                <a:gd name="T8" fmla="*/ 18 w 210"/>
                <a:gd name="T9" fmla="*/ 193 h 310"/>
                <a:gd name="T10" fmla="*/ 53 w 210"/>
                <a:gd name="T11" fmla="*/ 215 h 310"/>
                <a:gd name="T12" fmla="*/ 53 w 210"/>
                <a:gd name="T13" fmla="*/ 260 h 310"/>
                <a:gd name="T14" fmla="*/ 75 w 210"/>
                <a:gd name="T15" fmla="*/ 272 h 310"/>
                <a:gd name="T16" fmla="*/ 92 w 210"/>
                <a:gd name="T17" fmla="*/ 294 h 310"/>
                <a:gd name="T18" fmla="*/ 114 w 210"/>
                <a:gd name="T19" fmla="*/ 310 h 310"/>
                <a:gd name="T20" fmla="*/ 108 w 210"/>
                <a:gd name="T21" fmla="*/ 271 h 310"/>
                <a:gd name="T22" fmla="*/ 102 w 210"/>
                <a:gd name="T23" fmla="*/ 241 h 310"/>
                <a:gd name="T24" fmla="*/ 119 w 210"/>
                <a:gd name="T25" fmla="*/ 223 h 310"/>
                <a:gd name="T26" fmla="*/ 114 w 210"/>
                <a:gd name="T27" fmla="*/ 212 h 310"/>
                <a:gd name="T28" fmla="*/ 109 w 210"/>
                <a:gd name="T29" fmla="*/ 168 h 310"/>
                <a:gd name="T30" fmla="*/ 140 w 210"/>
                <a:gd name="T31" fmla="*/ 134 h 310"/>
                <a:gd name="T32" fmla="*/ 158 w 210"/>
                <a:gd name="T33" fmla="*/ 106 h 310"/>
                <a:gd name="T34" fmla="*/ 184 w 210"/>
                <a:gd name="T35" fmla="*/ 83 h 310"/>
                <a:gd name="T36" fmla="*/ 203 w 210"/>
                <a:gd name="T37" fmla="*/ 64 h 310"/>
                <a:gd name="T38" fmla="*/ 205 w 210"/>
                <a:gd name="T39" fmla="*/ 37 h 310"/>
                <a:gd name="T40" fmla="*/ 188 w 210"/>
                <a:gd name="T41" fmla="*/ 21 h 310"/>
                <a:gd name="T42" fmla="*/ 143 w 210"/>
                <a:gd name="T43" fmla="*/ 2 h 310"/>
                <a:gd name="T44" fmla="*/ 116 w 210"/>
                <a:gd name="T45" fmla="*/ 8 h 310"/>
                <a:gd name="T46" fmla="*/ 98 w 210"/>
                <a:gd name="T47" fmla="*/ 7 h 310"/>
                <a:gd name="T48" fmla="*/ 68 w 210"/>
                <a:gd name="T49" fmla="*/ 17 h 310"/>
                <a:gd name="T50" fmla="*/ 55 w 210"/>
                <a:gd name="T51" fmla="*/ 39 h 310"/>
                <a:gd name="T52" fmla="*/ 45 w 210"/>
                <a:gd name="T53" fmla="*/ 5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0">
                  <a:moveTo>
                    <a:pt x="45" y="50"/>
                  </a:moveTo>
                  <a:cubicBezTo>
                    <a:pt x="38" y="55"/>
                    <a:pt x="29" y="59"/>
                    <a:pt x="22" y="66"/>
                  </a:cubicBezTo>
                  <a:cubicBezTo>
                    <a:pt x="9" y="78"/>
                    <a:pt x="7" y="98"/>
                    <a:pt x="7" y="116"/>
                  </a:cubicBezTo>
                  <a:cubicBezTo>
                    <a:pt x="7" y="132"/>
                    <a:pt x="0" y="147"/>
                    <a:pt x="2" y="164"/>
                  </a:cubicBezTo>
                  <a:cubicBezTo>
                    <a:pt x="3" y="175"/>
                    <a:pt x="8" y="186"/>
                    <a:pt x="18" y="193"/>
                  </a:cubicBezTo>
                  <a:cubicBezTo>
                    <a:pt x="29" y="201"/>
                    <a:pt x="47" y="202"/>
                    <a:pt x="53" y="215"/>
                  </a:cubicBezTo>
                  <a:cubicBezTo>
                    <a:pt x="58" y="229"/>
                    <a:pt x="44" y="247"/>
                    <a:pt x="53" y="260"/>
                  </a:cubicBezTo>
                  <a:cubicBezTo>
                    <a:pt x="58" y="266"/>
                    <a:pt x="68" y="267"/>
                    <a:pt x="75" y="272"/>
                  </a:cubicBezTo>
                  <a:cubicBezTo>
                    <a:pt x="83" y="277"/>
                    <a:pt x="87" y="286"/>
                    <a:pt x="92" y="294"/>
                  </a:cubicBezTo>
                  <a:cubicBezTo>
                    <a:pt x="97" y="302"/>
                    <a:pt x="105" y="310"/>
                    <a:pt x="114" y="310"/>
                  </a:cubicBezTo>
                  <a:cubicBezTo>
                    <a:pt x="114" y="295"/>
                    <a:pt x="114" y="284"/>
                    <a:pt x="108" y="271"/>
                  </a:cubicBezTo>
                  <a:cubicBezTo>
                    <a:pt x="104" y="263"/>
                    <a:pt x="94" y="250"/>
                    <a:pt x="102" y="241"/>
                  </a:cubicBezTo>
                  <a:cubicBezTo>
                    <a:pt x="107" y="234"/>
                    <a:pt x="118" y="232"/>
                    <a:pt x="119" y="223"/>
                  </a:cubicBezTo>
                  <a:cubicBezTo>
                    <a:pt x="119" y="219"/>
                    <a:pt x="116" y="216"/>
                    <a:pt x="114" y="212"/>
                  </a:cubicBezTo>
                  <a:cubicBezTo>
                    <a:pt x="105" y="200"/>
                    <a:pt x="104" y="182"/>
                    <a:pt x="109" y="168"/>
                  </a:cubicBezTo>
                  <a:cubicBezTo>
                    <a:pt x="115" y="153"/>
                    <a:pt x="126" y="141"/>
                    <a:pt x="140" y="134"/>
                  </a:cubicBezTo>
                  <a:cubicBezTo>
                    <a:pt x="157" y="126"/>
                    <a:pt x="154" y="122"/>
                    <a:pt x="158" y="106"/>
                  </a:cubicBezTo>
                  <a:cubicBezTo>
                    <a:pt x="163" y="92"/>
                    <a:pt x="171" y="88"/>
                    <a:pt x="184" y="83"/>
                  </a:cubicBezTo>
                  <a:cubicBezTo>
                    <a:pt x="195" y="78"/>
                    <a:pt x="199" y="75"/>
                    <a:pt x="203" y="64"/>
                  </a:cubicBezTo>
                  <a:cubicBezTo>
                    <a:pt x="206" y="56"/>
                    <a:pt x="210" y="46"/>
                    <a:pt x="205" y="37"/>
                  </a:cubicBezTo>
                  <a:cubicBezTo>
                    <a:pt x="201" y="30"/>
                    <a:pt x="195" y="25"/>
                    <a:pt x="188" y="21"/>
                  </a:cubicBezTo>
                  <a:cubicBezTo>
                    <a:pt x="175" y="11"/>
                    <a:pt x="160" y="0"/>
                    <a:pt x="143" y="2"/>
                  </a:cubicBezTo>
                  <a:cubicBezTo>
                    <a:pt x="134" y="3"/>
                    <a:pt x="125" y="7"/>
                    <a:pt x="116" y="8"/>
                  </a:cubicBezTo>
                  <a:cubicBezTo>
                    <a:pt x="110" y="8"/>
                    <a:pt x="104" y="7"/>
                    <a:pt x="98" y="7"/>
                  </a:cubicBezTo>
                  <a:cubicBezTo>
                    <a:pt x="87" y="7"/>
                    <a:pt x="76" y="10"/>
                    <a:pt x="68" y="17"/>
                  </a:cubicBezTo>
                  <a:cubicBezTo>
                    <a:pt x="59" y="23"/>
                    <a:pt x="59" y="30"/>
                    <a:pt x="55" y="39"/>
                  </a:cubicBezTo>
                  <a:cubicBezTo>
                    <a:pt x="53" y="43"/>
                    <a:pt x="49" y="47"/>
                    <a:pt x="45" y="50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75" name="îsḷïďè"/>
            <p:cNvSpPr/>
            <p:nvPr/>
          </p:nvSpPr>
          <p:spPr bwMode="auto">
            <a:xfrm>
              <a:off x="4970463" y="3078163"/>
              <a:ext cx="298450" cy="292100"/>
            </a:xfrm>
            <a:custGeom>
              <a:avLst/>
              <a:gdLst>
                <a:gd name="T0" fmla="*/ 173 w 186"/>
                <a:gd name="T1" fmla="*/ 75 h 182"/>
                <a:gd name="T2" fmla="*/ 164 w 186"/>
                <a:gd name="T3" fmla="*/ 49 h 182"/>
                <a:gd name="T4" fmla="*/ 147 w 186"/>
                <a:gd name="T5" fmla="*/ 48 h 182"/>
                <a:gd name="T6" fmla="*/ 125 w 186"/>
                <a:gd name="T7" fmla="*/ 22 h 182"/>
                <a:gd name="T8" fmla="*/ 122 w 186"/>
                <a:gd name="T9" fmla="*/ 18 h 182"/>
                <a:gd name="T10" fmla="*/ 114 w 186"/>
                <a:gd name="T11" fmla="*/ 18 h 182"/>
                <a:gd name="T12" fmla="*/ 83 w 186"/>
                <a:gd name="T13" fmla="*/ 5 h 182"/>
                <a:gd name="T14" fmla="*/ 49 w 186"/>
                <a:gd name="T15" fmla="*/ 23 h 182"/>
                <a:gd name="T16" fmla="*/ 46 w 186"/>
                <a:gd name="T17" fmla="*/ 40 h 182"/>
                <a:gd name="T18" fmla="*/ 6 w 186"/>
                <a:gd name="T19" fmla="*/ 98 h 182"/>
                <a:gd name="T20" fmla="*/ 16 w 186"/>
                <a:gd name="T21" fmla="*/ 144 h 182"/>
                <a:gd name="T22" fmla="*/ 2 w 186"/>
                <a:gd name="T23" fmla="*/ 171 h 182"/>
                <a:gd name="T24" fmla="*/ 16 w 186"/>
                <a:gd name="T25" fmla="*/ 182 h 182"/>
                <a:gd name="T26" fmla="*/ 34 w 186"/>
                <a:gd name="T27" fmla="*/ 173 h 182"/>
                <a:gd name="T28" fmla="*/ 55 w 186"/>
                <a:gd name="T29" fmla="*/ 149 h 182"/>
                <a:gd name="T30" fmla="*/ 83 w 186"/>
                <a:gd name="T31" fmla="*/ 137 h 182"/>
                <a:gd name="T32" fmla="*/ 113 w 186"/>
                <a:gd name="T33" fmla="*/ 144 h 182"/>
                <a:gd name="T34" fmla="*/ 134 w 186"/>
                <a:gd name="T35" fmla="*/ 133 h 182"/>
                <a:gd name="T36" fmla="*/ 157 w 186"/>
                <a:gd name="T37" fmla="*/ 134 h 182"/>
                <a:gd name="T38" fmla="*/ 174 w 186"/>
                <a:gd name="T39" fmla="*/ 123 h 182"/>
                <a:gd name="T40" fmla="*/ 174 w 186"/>
                <a:gd name="T41" fmla="*/ 117 h 182"/>
                <a:gd name="T42" fmla="*/ 186 w 186"/>
                <a:gd name="T43" fmla="*/ 107 h 182"/>
                <a:gd name="T44" fmla="*/ 173 w 186"/>
                <a:gd name="T45" fmla="*/ 95 h 182"/>
                <a:gd name="T46" fmla="*/ 173 w 186"/>
                <a:gd name="T47" fmla="*/ 7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6" h="182">
                  <a:moveTo>
                    <a:pt x="173" y="75"/>
                  </a:moveTo>
                  <a:cubicBezTo>
                    <a:pt x="175" y="65"/>
                    <a:pt x="174" y="52"/>
                    <a:pt x="164" y="49"/>
                  </a:cubicBezTo>
                  <a:cubicBezTo>
                    <a:pt x="159" y="47"/>
                    <a:pt x="153" y="49"/>
                    <a:pt x="147" y="48"/>
                  </a:cubicBezTo>
                  <a:cubicBezTo>
                    <a:pt x="136" y="46"/>
                    <a:pt x="132" y="32"/>
                    <a:pt x="125" y="22"/>
                  </a:cubicBezTo>
                  <a:cubicBezTo>
                    <a:pt x="124" y="20"/>
                    <a:pt x="123" y="19"/>
                    <a:pt x="122" y="18"/>
                  </a:cubicBezTo>
                  <a:cubicBezTo>
                    <a:pt x="119" y="17"/>
                    <a:pt x="117" y="18"/>
                    <a:pt x="114" y="18"/>
                  </a:cubicBezTo>
                  <a:cubicBezTo>
                    <a:pt x="103" y="20"/>
                    <a:pt x="94" y="9"/>
                    <a:pt x="83" y="5"/>
                  </a:cubicBezTo>
                  <a:cubicBezTo>
                    <a:pt x="69" y="0"/>
                    <a:pt x="52" y="9"/>
                    <a:pt x="49" y="23"/>
                  </a:cubicBezTo>
                  <a:cubicBezTo>
                    <a:pt x="47" y="28"/>
                    <a:pt x="47" y="34"/>
                    <a:pt x="46" y="40"/>
                  </a:cubicBezTo>
                  <a:cubicBezTo>
                    <a:pt x="40" y="63"/>
                    <a:pt x="6" y="74"/>
                    <a:pt x="6" y="98"/>
                  </a:cubicBezTo>
                  <a:cubicBezTo>
                    <a:pt x="6" y="114"/>
                    <a:pt x="22" y="129"/>
                    <a:pt x="16" y="144"/>
                  </a:cubicBezTo>
                  <a:cubicBezTo>
                    <a:pt x="12" y="154"/>
                    <a:pt x="0" y="161"/>
                    <a:pt x="2" y="171"/>
                  </a:cubicBezTo>
                  <a:cubicBezTo>
                    <a:pt x="3" y="177"/>
                    <a:pt x="10" y="182"/>
                    <a:pt x="16" y="182"/>
                  </a:cubicBezTo>
                  <a:cubicBezTo>
                    <a:pt x="23" y="181"/>
                    <a:pt x="29" y="178"/>
                    <a:pt x="34" y="173"/>
                  </a:cubicBezTo>
                  <a:cubicBezTo>
                    <a:pt x="42" y="166"/>
                    <a:pt x="48" y="157"/>
                    <a:pt x="55" y="149"/>
                  </a:cubicBezTo>
                  <a:cubicBezTo>
                    <a:pt x="63" y="142"/>
                    <a:pt x="73" y="136"/>
                    <a:pt x="83" y="137"/>
                  </a:cubicBezTo>
                  <a:cubicBezTo>
                    <a:pt x="93" y="138"/>
                    <a:pt x="103" y="146"/>
                    <a:pt x="113" y="144"/>
                  </a:cubicBezTo>
                  <a:cubicBezTo>
                    <a:pt x="121" y="142"/>
                    <a:pt x="127" y="135"/>
                    <a:pt x="134" y="133"/>
                  </a:cubicBezTo>
                  <a:cubicBezTo>
                    <a:pt x="142" y="131"/>
                    <a:pt x="150" y="134"/>
                    <a:pt x="157" y="134"/>
                  </a:cubicBezTo>
                  <a:cubicBezTo>
                    <a:pt x="165" y="134"/>
                    <a:pt x="174" y="130"/>
                    <a:pt x="174" y="123"/>
                  </a:cubicBezTo>
                  <a:cubicBezTo>
                    <a:pt x="174" y="121"/>
                    <a:pt x="174" y="119"/>
                    <a:pt x="174" y="117"/>
                  </a:cubicBezTo>
                  <a:cubicBezTo>
                    <a:pt x="176" y="112"/>
                    <a:pt x="184" y="112"/>
                    <a:pt x="186" y="107"/>
                  </a:cubicBezTo>
                  <a:cubicBezTo>
                    <a:pt x="182" y="101"/>
                    <a:pt x="176" y="103"/>
                    <a:pt x="173" y="95"/>
                  </a:cubicBezTo>
                  <a:cubicBezTo>
                    <a:pt x="171" y="89"/>
                    <a:pt x="172" y="81"/>
                    <a:pt x="173" y="75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76" name="îṥlíḋè"/>
            <p:cNvSpPr/>
            <p:nvPr/>
          </p:nvSpPr>
          <p:spPr bwMode="auto">
            <a:xfrm>
              <a:off x="4962526" y="3654426"/>
              <a:ext cx="830263" cy="1003300"/>
            </a:xfrm>
            <a:custGeom>
              <a:avLst/>
              <a:gdLst>
                <a:gd name="T0" fmla="*/ 291 w 517"/>
                <a:gd name="T1" fmla="*/ 20 h 625"/>
                <a:gd name="T2" fmla="*/ 374 w 517"/>
                <a:gd name="T3" fmla="*/ 22 h 625"/>
                <a:gd name="T4" fmla="*/ 399 w 517"/>
                <a:gd name="T5" fmla="*/ 77 h 625"/>
                <a:gd name="T6" fmla="*/ 435 w 517"/>
                <a:gd name="T7" fmla="*/ 274 h 625"/>
                <a:gd name="T8" fmla="*/ 446 w 517"/>
                <a:gd name="T9" fmla="*/ 372 h 625"/>
                <a:gd name="T10" fmla="*/ 442 w 517"/>
                <a:gd name="T11" fmla="*/ 449 h 625"/>
                <a:gd name="T12" fmla="*/ 470 w 517"/>
                <a:gd name="T13" fmla="*/ 500 h 625"/>
                <a:gd name="T14" fmla="*/ 500 w 517"/>
                <a:gd name="T15" fmla="*/ 508 h 625"/>
                <a:gd name="T16" fmla="*/ 512 w 517"/>
                <a:gd name="T17" fmla="*/ 532 h 625"/>
                <a:gd name="T18" fmla="*/ 501 w 517"/>
                <a:gd name="T19" fmla="*/ 541 h 625"/>
                <a:gd name="T20" fmla="*/ 432 w 517"/>
                <a:gd name="T21" fmla="*/ 580 h 625"/>
                <a:gd name="T22" fmla="*/ 378 w 517"/>
                <a:gd name="T23" fmla="*/ 606 h 625"/>
                <a:gd name="T24" fmla="*/ 294 w 517"/>
                <a:gd name="T25" fmla="*/ 621 h 625"/>
                <a:gd name="T26" fmla="*/ 75 w 517"/>
                <a:gd name="T27" fmla="*/ 597 h 625"/>
                <a:gd name="T28" fmla="*/ 9 w 517"/>
                <a:gd name="T29" fmla="*/ 524 h 625"/>
                <a:gd name="T30" fmla="*/ 57 w 517"/>
                <a:gd name="T31" fmla="*/ 394 h 625"/>
                <a:gd name="T32" fmla="*/ 105 w 517"/>
                <a:gd name="T33" fmla="*/ 233 h 625"/>
                <a:gd name="T34" fmla="*/ 159 w 517"/>
                <a:gd name="T35" fmla="*/ 76 h 625"/>
                <a:gd name="T36" fmla="*/ 160 w 517"/>
                <a:gd name="T37" fmla="*/ 75 h 625"/>
                <a:gd name="T38" fmla="*/ 184 w 517"/>
                <a:gd name="T39" fmla="*/ 21 h 625"/>
                <a:gd name="T40" fmla="*/ 237 w 517"/>
                <a:gd name="T41" fmla="*/ 21 h 625"/>
                <a:gd name="T42" fmla="*/ 291 w 517"/>
                <a:gd name="T43" fmla="*/ 2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7" h="625">
                  <a:moveTo>
                    <a:pt x="291" y="20"/>
                  </a:moveTo>
                  <a:cubicBezTo>
                    <a:pt x="320" y="16"/>
                    <a:pt x="350" y="11"/>
                    <a:pt x="374" y="22"/>
                  </a:cubicBezTo>
                  <a:cubicBezTo>
                    <a:pt x="395" y="31"/>
                    <a:pt x="394" y="57"/>
                    <a:pt x="399" y="77"/>
                  </a:cubicBezTo>
                  <a:cubicBezTo>
                    <a:pt x="414" y="142"/>
                    <a:pt x="426" y="208"/>
                    <a:pt x="435" y="274"/>
                  </a:cubicBezTo>
                  <a:cubicBezTo>
                    <a:pt x="439" y="306"/>
                    <a:pt x="447" y="340"/>
                    <a:pt x="446" y="372"/>
                  </a:cubicBezTo>
                  <a:cubicBezTo>
                    <a:pt x="446" y="398"/>
                    <a:pt x="440" y="423"/>
                    <a:pt x="442" y="449"/>
                  </a:cubicBezTo>
                  <a:cubicBezTo>
                    <a:pt x="443" y="470"/>
                    <a:pt x="452" y="491"/>
                    <a:pt x="470" y="500"/>
                  </a:cubicBezTo>
                  <a:cubicBezTo>
                    <a:pt x="480" y="504"/>
                    <a:pt x="490" y="504"/>
                    <a:pt x="500" y="508"/>
                  </a:cubicBezTo>
                  <a:cubicBezTo>
                    <a:pt x="509" y="512"/>
                    <a:pt x="517" y="523"/>
                    <a:pt x="512" y="532"/>
                  </a:cubicBezTo>
                  <a:cubicBezTo>
                    <a:pt x="510" y="537"/>
                    <a:pt x="505" y="539"/>
                    <a:pt x="501" y="541"/>
                  </a:cubicBezTo>
                  <a:cubicBezTo>
                    <a:pt x="478" y="554"/>
                    <a:pt x="455" y="567"/>
                    <a:pt x="432" y="580"/>
                  </a:cubicBezTo>
                  <a:cubicBezTo>
                    <a:pt x="415" y="590"/>
                    <a:pt x="397" y="600"/>
                    <a:pt x="378" y="606"/>
                  </a:cubicBezTo>
                  <a:cubicBezTo>
                    <a:pt x="351" y="616"/>
                    <a:pt x="322" y="619"/>
                    <a:pt x="294" y="621"/>
                  </a:cubicBezTo>
                  <a:cubicBezTo>
                    <a:pt x="220" y="625"/>
                    <a:pt x="146" y="616"/>
                    <a:pt x="75" y="597"/>
                  </a:cubicBezTo>
                  <a:cubicBezTo>
                    <a:pt x="37" y="586"/>
                    <a:pt x="0" y="568"/>
                    <a:pt x="9" y="524"/>
                  </a:cubicBezTo>
                  <a:cubicBezTo>
                    <a:pt x="19" y="480"/>
                    <a:pt x="37" y="435"/>
                    <a:pt x="57" y="394"/>
                  </a:cubicBezTo>
                  <a:cubicBezTo>
                    <a:pt x="81" y="345"/>
                    <a:pt x="88" y="286"/>
                    <a:pt x="105" y="233"/>
                  </a:cubicBezTo>
                  <a:cubicBezTo>
                    <a:pt x="123" y="181"/>
                    <a:pt x="141" y="128"/>
                    <a:pt x="159" y="7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6" y="56"/>
                    <a:pt x="169" y="37"/>
                    <a:pt x="184" y="21"/>
                  </a:cubicBezTo>
                  <a:cubicBezTo>
                    <a:pt x="204" y="0"/>
                    <a:pt x="214" y="17"/>
                    <a:pt x="237" y="21"/>
                  </a:cubicBezTo>
                  <a:cubicBezTo>
                    <a:pt x="254" y="25"/>
                    <a:pt x="272" y="23"/>
                    <a:pt x="291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77" name="iśḷïďe"/>
            <p:cNvSpPr/>
            <p:nvPr/>
          </p:nvSpPr>
          <p:spPr bwMode="auto">
            <a:xfrm>
              <a:off x="5434013" y="4902201"/>
              <a:ext cx="185738" cy="84138"/>
            </a:xfrm>
            <a:custGeom>
              <a:avLst/>
              <a:gdLst>
                <a:gd name="T0" fmla="*/ 69 w 116"/>
                <a:gd name="T1" fmla="*/ 51 h 52"/>
                <a:gd name="T2" fmla="*/ 89 w 116"/>
                <a:gd name="T3" fmla="*/ 52 h 52"/>
                <a:gd name="T4" fmla="*/ 110 w 116"/>
                <a:gd name="T5" fmla="*/ 47 h 52"/>
                <a:gd name="T6" fmla="*/ 110 w 116"/>
                <a:gd name="T7" fmla="*/ 23 h 52"/>
                <a:gd name="T8" fmla="*/ 88 w 116"/>
                <a:gd name="T9" fmla="*/ 10 h 52"/>
                <a:gd name="T10" fmla="*/ 25 w 116"/>
                <a:gd name="T11" fmla="*/ 1 h 52"/>
                <a:gd name="T12" fmla="*/ 19 w 116"/>
                <a:gd name="T13" fmla="*/ 1 h 52"/>
                <a:gd name="T14" fmla="*/ 12 w 116"/>
                <a:gd name="T15" fmla="*/ 10 h 52"/>
                <a:gd name="T16" fmla="*/ 69 w 116"/>
                <a:gd name="T1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52">
                  <a:moveTo>
                    <a:pt x="69" y="51"/>
                  </a:moveTo>
                  <a:cubicBezTo>
                    <a:pt x="76" y="51"/>
                    <a:pt x="83" y="51"/>
                    <a:pt x="89" y="52"/>
                  </a:cubicBezTo>
                  <a:cubicBezTo>
                    <a:pt x="97" y="52"/>
                    <a:pt x="105" y="52"/>
                    <a:pt x="110" y="47"/>
                  </a:cubicBezTo>
                  <a:cubicBezTo>
                    <a:pt x="116" y="41"/>
                    <a:pt x="116" y="30"/>
                    <a:pt x="110" y="23"/>
                  </a:cubicBezTo>
                  <a:cubicBezTo>
                    <a:pt x="105" y="16"/>
                    <a:pt x="97" y="13"/>
                    <a:pt x="88" y="10"/>
                  </a:cubicBezTo>
                  <a:cubicBezTo>
                    <a:pt x="68" y="3"/>
                    <a:pt x="47" y="1"/>
                    <a:pt x="25" y="1"/>
                  </a:cubicBezTo>
                  <a:cubicBezTo>
                    <a:pt x="23" y="0"/>
                    <a:pt x="21" y="0"/>
                    <a:pt x="19" y="1"/>
                  </a:cubicBezTo>
                  <a:cubicBezTo>
                    <a:pt x="16" y="3"/>
                    <a:pt x="14" y="6"/>
                    <a:pt x="12" y="10"/>
                  </a:cubicBezTo>
                  <a:cubicBezTo>
                    <a:pt x="0" y="46"/>
                    <a:pt x="44" y="49"/>
                    <a:pt x="69" y="51"/>
                  </a:cubicBezTo>
                </a:path>
              </a:pathLst>
            </a:custGeom>
            <a:solidFill>
              <a:srgbClr val="B97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78" name="ïṩļïḓê"/>
            <p:cNvSpPr/>
            <p:nvPr/>
          </p:nvSpPr>
          <p:spPr bwMode="auto">
            <a:xfrm>
              <a:off x="5133976" y="4927601"/>
              <a:ext cx="176213" cy="190500"/>
            </a:xfrm>
            <a:custGeom>
              <a:avLst/>
              <a:gdLst>
                <a:gd name="T0" fmla="*/ 1 w 110"/>
                <a:gd name="T1" fmla="*/ 97 h 119"/>
                <a:gd name="T2" fmla="*/ 2 w 110"/>
                <a:gd name="T3" fmla="*/ 106 h 119"/>
                <a:gd name="T4" fmla="*/ 6 w 110"/>
                <a:gd name="T5" fmla="*/ 110 h 119"/>
                <a:gd name="T6" fmla="*/ 49 w 110"/>
                <a:gd name="T7" fmla="*/ 97 h 119"/>
                <a:gd name="T8" fmla="*/ 80 w 110"/>
                <a:gd name="T9" fmla="*/ 60 h 119"/>
                <a:gd name="T10" fmla="*/ 50 w 110"/>
                <a:gd name="T11" fmla="*/ 9 h 119"/>
                <a:gd name="T12" fmla="*/ 1 w 110"/>
                <a:gd name="T13" fmla="*/ 9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9">
                  <a:moveTo>
                    <a:pt x="1" y="97"/>
                  </a:moveTo>
                  <a:cubicBezTo>
                    <a:pt x="1" y="100"/>
                    <a:pt x="0" y="103"/>
                    <a:pt x="2" y="106"/>
                  </a:cubicBezTo>
                  <a:cubicBezTo>
                    <a:pt x="3" y="108"/>
                    <a:pt x="4" y="109"/>
                    <a:pt x="6" y="110"/>
                  </a:cubicBezTo>
                  <a:cubicBezTo>
                    <a:pt x="20" y="119"/>
                    <a:pt x="38" y="110"/>
                    <a:pt x="49" y="97"/>
                  </a:cubicBezTo>
                  <a:cubicBezTo>
                    <a:pt x="59" y="85"/>
                    <a:pt x="66" y="69"/>
                    <a:pt x="80" y="60"/>
                  </a:cubicBezTo>
                  <a:cubicBezTo>
                    <a:pt x="110" y="39"/>
                    <a:pt x="82" y="0"/>
                    <a:pt x="50" y="9"/>
                  </a:cubicBezTo>
                  <a:cubicBezTo>
                    <a:pt x="13" y="20"/>
                    <a:pt x="5" y="64"/>
                    <a:pt x="1" y="97"/>
                  </a:cubicBezTo>
                </a:path>
              </a:pathLst>
            </a:custGeom>
            <a:solidFill>
              <a:srgbClr val="B97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79" name="íṩ1ïḓè"/>
            <p:cNvSpPr/>
            <p:nvPr/>
          </p:nvSpPr>
          <p:spPr bwMode="auto">
            <a:xfrm>
              <a:off x="5187951" y="4452938"/>
              <a:ext cx="723900" cy="600075"/>
            </a:xfrm>
            <a:custGeom>
              <a:avLst/>
              <a:gdLst>
                <a:gd name="T0" fmla="*/ 379 w 451"/>
                <a:gd name="T1" fmla="*/ 194 h 374"/>
                <a:gd name="T2" fmla="*/ 442 w 451"/>
                <a:gd name="T3" fmla="*/ 120 h 374"/>
                <a:gd name="T4" fmla="*/ 404 w 451"/>
                <a:gd name="T5" fmla="*/ 23 h 374"/>
                <a:gd name="T6" fmla="*/ 292 w 451"/>
                <a:gd name="T7" fmla="*/ 54 h 374"/>
                <a:gd name="T8" fmla="*/ 100 w 451"/>
                <a:gd name="T9" fmla="*/ 207 h 374"/>
                <a:gd name="T10" fmla="*/ 3 w 451"/>
                <a:gd name="T11" fmla="*/ 286 h 374"/>
                <a:gd name="T12" fmla="*/ 52 w 451"/>
                <a:gd name="T13" fmla="*/ 371 h 374"/>
                <a:gd name="T14" fmla="*/ 379 w 451"/>
                <a:gd name="T15" fmla="*/ 19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" h="374">
                  <a:moveTo>
                    <a:pt x="379" y="194"/>
                  </a:moveTo>
                  <a:cubicBezTo>
                    <a:pt x="406" y="175"/>
                    <a:pt x="432" y="153"/>
                    <a:pt x="442" y="120"/>
                  </a:cubicBezTo>
                  <a:cubicBezTo>
                    <a:pt x="451" y="88"/>
                    <a:pt x="438" y="41"/>
                    <a:pt x="404" y="23"/>
                  </a:cubicBezTo>
                  <a:cubicBezTo>
                    <a:pt x="362" y="0"/>
                    <a:pt x="321" y="28"/>
                    <a:pt x="292" y="54"/>
                  </a:cubicBezTo>
                  <a:cubicBezTo>
                    <a:pt x="231" y="109"/>
                    <a:pt x="165" y="157"/>
                    <a:pt x="100" y="207"/>
                  </a:cubicBezTo>
                  <a:cubicBezTo>
                    <a:pt x="78" y="224"/>
                    <a:pt x="3" y="286"/>
                    <a:pt x="3" y="286"/>
                  </a:cubicBezTo>
                  <a:cubicBezTo>
                    <a:pt x="0" y="295"/>
                    <a:pt x="41" y="374"/>
                    <a:pt x="52" y="371"/>
                  </a:cubicBezTo>
                  <a:cubicBezTo>
                    <a:pt x="170" y="340"/>
                    <a:pt x="285" y="264"/>
                    <a:pt x="379" y="194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80" name="íṩľiďê"/>
            <p:cNvSpPr/>
            <p:nvPr/>
          </p:nvSpPr>
          <p:spPr bwMode="auto">
            <a:xfrm>
              <a:off x="4727576" y="4505326"/>
              <a:ext cx="703263" cy="468313"/>
            </a:xfrm>
            <a:custGeom>
              <a:avLst/>
              <a:gdLst>
                <a:gd name="T0" fmla="*/ 72 w 438"/>
                <a:gd name="T1" fmla="*/ 200 h 292"/>
                <a:gd name="T2" fmla="*/ 10 w 438"/>
                <a:gd name="T3" fmla="*/ 142 h 292"/>
                <a:gd name="T4" fmla="*/ 44 w 438"/>
                <a:gd name="T5" fmla="*/ 34 h 292"/>
                <a:gd name="T6" fmla="*/ 152 w 438"/>
                <a:gd name="T7" fmla="*/ 37 h 292"/>
                <a:gd name="T8" fmla="*/ 340 w 438"/>
                <a:gd name="T9" fmla="*/ 140 h 292"/>
                <a:gd name="T10" fmla="*/ 436 w 438"/>
                <a:gd name="T11" fmla="*/ 194 h 292"/>
                <a:gd name="T12" fmla="*/ 391 w 438"/>
                <a:gd name="T13" fmla="*/ 292 h 292"/>
                <a:gd name="T14" fmla="*/ 72 w 438"/>
                <a:gd name="T15" fmla="*/ 20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8" h="292">
                  <a:moveTo>
                    <a:pt x="72" y="200"/>
                  </a:moveTo>
                  <a:cubicBezTo>
                    <a:pt x="47" y="187"/>
                    <a:pt x="21" y="172"/>
                    <a:pt x="10" y="142"/>
                  </a:cubicBezTo>
                  <a:cubicBezTo>
                    <a:pt x="0" y="112"/>
                    <a:pt x="12" y="62"/>
                    <a:pt x="44" y="34"/>
                  </a:cubicBezTo>
                  <a:cubicBezTo>
                    <a:pt x="83" y="0"/>
                    <a:pt x="123" y="18"/>
                    <a:pt x="152" y="37"/>
                  </a:cubicBezTo>
                  <a:cubicBezTo>
                    <a:pt x="212" y="76"/>
                    <a:pt x="276" y="107"/>
                    <a:pt x="340" y="140"/>
                  </a:cubicBezTo>
                  <a:cubicBezTo>
                    <a:pt x="361" y="152"/>
                    <a:pt x="436" y="194"/>
                    <a:pt x="436" y="194"/>
                  </a:cubicBezTo>
                  <a:cubicBezTo>
                    <a:pt x="438" y="202"/>
                    <a:pt x="401" y="292"/>
                    <a:pt x="391" y="292"/>
                  </a:cubicBezTo>
                  <a:cubicBezTo>
                    <a:pt x="277" y="292"/>
                    <a:pt x="165" y="245"/>
                    <a:pt x="72" y="200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81" name="iṩḷídê"/>
            <p:cNvSpPr/>
            <p:nvPr/>
          </p:nvSpPr>
          <p:spPr bwMode="auto">
            <a:xfrm>
              <a:off x="5426076" y="4918076"/>
              <a:ext cx="323850" cy="155575"/>
            </a:xfrm>
            <a:custGeom>
              <a:avLst/>
              <a:gdLst>
                <a:gd name="T0" fmla="*/ 30 w 202"/>
                <a:gd name="T1" fmla="*/ 57 h 97"/>
                <a:gd name="T2" fmla="*/ 103 w 202"/>
                <a:gd name="T3" fmla="*/ 87 h 97"/>
                <a:gd name="T4" fmla="*/ 144 w 202"/>
                <a:gd name="T5" fmla="*/ 97 h 97"/>
                <a:gd name="T6" fmla="*/ 173 w 202"/>
                <a:gd name="T7" fmla="*/ 37 h 97"/>
                <a:gd name="T8" fmla="*/ 130 w 202"/>
                <a:gd name="T9" fmla="*/ 10 h 97"/>
                <a:gd name="T10" fmla="*/ 112 w 202"/>
                <a:gd name="T11" fmla="*/ 34 h 97"/>
                <a:gd name="T12" fmla="*/ 80 w 202"/>
                <a:gd name="T13" fmla="*/ 43 h 97"/>
                <a:gd name="T14" fmla="*/ 21 w 202"/>
                <a:gd name="T15" fmla="*/ 20 h 97"/>
                <a:gd name="T16" fmla="*/ 3 w 202"/>
                <a:gd name="T17" fmla="*/ 27 h 97"/>
                <a:gd name="T18" fmla="*/ 5 w 202"/>
                <a:gd name="T19" fmla="*/ 42 h 97"/>
                <a:gd name="T20" fmla="*/ 18 w 202"/>
                <a:gd name="T21" fmla="*/ 51 h 97"/>
                <a:gd name="T22" fmla="*/ 30 w 202"/>
                <a:gd name="T23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97">
                  <a:moveTo>
                    <a:pt x="30" y="57"/>
                  </a:moveTo>
                  <a:cubicBezTo>
                    <a:pt x="54" y="68"/>
                    <a:pt x="78" y="78"/>
                    <a:pt x="103" y="87"/>
                  </a:cubicBezTo>
                  <a:cubicBezTo>
                    <a:pt x="116" y="92"/>
                    <a:pt x="130" y="97"/>
                    <a:pt x="144" y="97"/>
                  </a:cubicBezTo>
                  <a:cubicBezTo>
                    <a:pt x="176" y="97"/>
                    <a:pt x="202" y="62"/>
                    <a:pt x="173" y="37"/>
                  </a:cubicBezTo>
                  <a:cubicBezTo>
                    <a:pt x="160" y="26"/>
                    <a:pt x="146" y="17"/>
                    <a:pt x="130" y="10"/>
                  </a:cubicBezTo>
                  <a:cubicBezTo>
                    <a:pt x="107" y="0"/>
                    <a:pt x="120" y="19"/>
                    <a:pt x="112" y="34"/>
                  </a:cubicBezTo>
                  <a:cubicBezTo>
                    <a:pt x="103" y="52"/>
                    <a:pt x="97" y="51"/>
                    <a:pt x="80" y="43"/>
                  </a:cubicBezTo>
                  <a:cubicBezTo>
                    <a:pt x="59" y="32"/>
                    <a:pt x="46" y="19"/>
                    <a:pt x="21" y="20"/>
                  </a:cubicBezTo>
                  <a:cubicBezTo>
                    <a:pt x="14" y="20"/>
                    <a:pt x="6" y="21"/>
                    <a:pt x="3" y="27"/>
                  </a:cubicBezTo>
                  <a:cubicBezTo>
                    <a:pt x="0" y="32"/>
                    <a:pt x="2" y="38"/>
                    <a:pt x="5" y="42"/>
                  </a:cubicBezTo>
                  <a:cubicBezTo>
                    <a:pt x="9" y="46"/>
                    <a:pt x="14" y="48"/>
                    <a:pt x="18" y="51"/>
                  </a:cubicBezTo>
                  <a:cubicBezTo>
                    <a:pt x="22" y="53"/>
                    <a:pt x="26" y="55"/>
                    <a:pt x="30" y="57"/>
                  </a:cubicBezTo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82" name="iŝliďe"/>
            <p:cNvSpPr/>
            <p:nvPr/>
          </p:nvSpPr>
          <p:spPr bwMode="auto">
            <a:xfrm>
              <a:off x="6021388" y="4168776"/>
              <a:ext cx="230188" cy="196850"/>
            </a:xfrm>
            <a:custGeom>
              <a:avLst/>
              <a:gdLst>
                <a:gd name="T0" fmla="*/ 0 w 144"/>
                <a:gd name="T1" fmla="*/ 89 h 123"/>
                <a:gd name="T2" fmla="*/ 0 w 144"/>
                <a:gd name="T3" fmla="*/ 84 h 123"/>
                <a:gd name="T4" fmla="*/ 14 w 144"/>
                <a:gd name="T5" fmla="*/ 49 h 123"/>
                <a:gd name="T6" fmla="*/ 19 w 144"/>
                <a:gd name="T7" fmla="*/ 26 h 123"/>
                <a:gd name="T8" fmla="*/ 68 w 144"/>
                <a:gd name="T9" fmla="*/ 13 h 123"/>
                <a:gd name="T10" fmla="*/ 83 w 144"/>
                <a:gd name="T11" fmla="*/ 2 h 123"/>
                <a:gd name="T12" fmla="*/ 89 w 144"/>
                <a:gd name="T13" fmla="*/ 6 h 123"/>
                <a:gd name="T14" fmla="*/ 30 w 144"/>
                <a:gd name="T15" fmla="*/ 121 h 123"/>
                <a:gd name="T16" fmla="*/ 18 w 144"/>
                <a:gd name="T17" fmla="*/ 119 h 123"/>
                <a:gd name="T18" fmla="*/ 5 w 144"/>
                <a:gd name="T19" fmla="*/ 101 h 123"/>
                <a:gd name="T20" fmla="*/ 0 w 144"/>
                <a:gd name="T21" fmla="*/ 8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123">
                  <a:moveTo>
                    <a:pt x="0" y="89"/>
                  </a:moveTo>
                  <a:cubicBezTo>
                    <a:pt x="0" y="87"/>
                    <a:pt x="0" y="85"/>
                    <a:pt x="0" y="84"/>
                  </a:cubicBezTo>
                  <a:cubicBezTo>
                    <a:pt x="0" y="70"/>
                    <a:pt x="9" y="62"/>
                    <a:pt x="14" y="49"/>
                  </a:cubicBezTo>
                  <a:cubicBezTo>
                    <a:pt x="16" y="43"/>
                    <a:pt x="6" y="30"/>
                    <a:pt x="19" y="26"/>
                  </a:cubicBezTo>
                  <a:cubicBezTo>
                    <a:pt x="32" y="23"/>
                    <a:pt x="58" y="25"/>
                    <a:pt x="68" y="13"/>
                  </a:cubicBezTo>
                  <a:cubicBezTo>
                    <a:pt x="72" y="8"/>
                    <a:pt x="77" y="0"/>
                    <a:pt x="83" y="2"/>
                  </a:cubicBezTo>
                  <a:cubicBezTo>
                    <a:pt x="85" y="3"/>
                    <a:pt x="87" y="4"/>
                    <a:pt x="89" y="6"/>
                  </a:cubicBezTo>
                  <a:cubicBezTo>
                    <a:pt x="144" y="59"/>
                    <a:pt x="90" y="123"/>
                    <a:pt x="30" y="121"/>
                  </a:cubicBezTo>
                  <a:cubicBezTo>
                    <a:pt x="25" y="121"/>
                    <a:pt x="22" y="121"/>
                    <a:pt x="18" y="119"/>
                  </a:cubicBezTo>
                  <a:cubicBezTo>
                    <a:pt x="11" y="115"/>
                    <a:pt x="8" y="108"/>
                    <a:pt x="5" y="101"/>
                  </a:cubicBezTo>
                  <a:cubicBezTo>
                    <a:pt x="3" y="97"/>
                    <a:pt x="1" y="93"/>
                    <a:pt x="0" y="89"/>
                  </a:cubicBezTo>
                </a:path>
              </a:pathLst>
            </a:custGeom>
            <a:solidFill>
              <a:srgbClr val="B97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83" name="îśļíḑé"/>
            <p:cNvSpPr/>
            <p:nvPr/>
          </p:nvSpPr>
          <p:spPr bwMode="auto">
            <a:xfrm>
              <a:off x="6084888" y="4110038"/>
              <a:ext cx="188913" cy="225425"/>
            </a:xfrm>
            <a:custGeom>
              <a:avLst/>
              <a:gdLst>
                <a:gd name="T0" fmla="*/ 66 w 118"/>
                <a:gd name="T1" fmla="*/ 134 h 140"/>
                <a:gd name="T2" fmla="*/ 106 w 118"/>
                <a:gd name="T3" fmla="*/ 123 h 140"/>
                <a:gd name="T4" fmla="*/ 115 w 118"/>
                <a:gd name="T5" fmla="*/ 81 h 140"/>
                <a:gd name="T6" fmla="*/ 98 w 118"/>
                <a:gd name="T7" fmla="*/ 40 h 140"/>
                <a:gd name="T8" fmla="*/ 60 w 118"/>
                <a:gd name="T9" fmla="*/ 5 h 140"/>
                <a:gd name="T10" fmla="*/ 31 w 118"/>
                <a:gd name="T11" fmla="*/ 1 h 140"/>
                <a:gd name="T12" fmla="*/ 12 w 118"/>
                <a:gd name="T13" fmla="*/ 5 h 140"/>
                <a:gd name="T14" fmla="*/ 7 w 118"/>
                <a:gd name="T15" fmla="*/ 18 h 140"/>
                <a:gd name="T16" fmla="*/ 25 w 118"/>
                <a:gd name="T17" fmla="*/ 73 h 140"/>
                <a:gd name="T18" fmla="*/ 66 w 118"/>
                <a:gd name="T1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40">
                  <a:moveTo>
                    <a:pt x="66" y="134"/>
                  </a:moveTo>
                  <a:cubicBezTo>
                    <a:pt x="80" y="140"/>
                    <a:pt x="96" y="134"/>
                    <a:pt x="106" y="123"/>
                  </a:cubicBezTo>
                  <a:cubicBezTo>
                    <a:pt x="115" y="111"/>
                    <a:pt x="118" y="95"/>
                    <a:pt x="115" y="81"/>
                  </a:cubicBezTo>
                  <a:cubicBezTo>
                    <a:pt x="113" y="66"/>
                    <a:pt x="106" y="53"/>
                    <a:pt x="98" y="40"/>
                  </a:cubicBezTo>
                  <a:cubicBezTo>
                    <a:pt x="88" y="25"/>
                    <a:pt x="76" y="11"/>
                    <a:pt x="60" y="5"/>
                  </a:cubicBezTo>
                  <a:cubicBezTo>
                    <a:pt x="51" y="2"/>
                    <a:pt x="41" y="1"/>
                    <a:pt x="31" y="1"/>
                  </a:cubicBezTo>
                  <a:cubicBezTo>
                    <a:pt x="24" y="0"/>
                    <a:pt x="17" y="1"/>
                    <a:pt x="12" y="5"/>
                  </a:cubicBezTo>
                  <a:cubicBezTo>
                    <a:pt x="9" y="9"/>
                    <a:pt x="8" y="14"/>
                    <a:pt x="7" y="18"/>
                  </a:cubicBezTo>
                  <a:cubicBezTo>
                    <a:pt x="0" y="48"/>
                    <a:pt x="5" y="53"/>
                    <a:pt x="25" y="73"/>
                  </a:cubicBezTo>
                  <a:cubicBezTo>
                    <a:pt x="42" y="90"/>
                    <a:pt x="55" y="112"/>
                    <a:pt x="66" y="1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84" name="iŝľïḍè"/>
            <p:cNvSpPr/>
            <p:nvPr/>
          </p:nvSpPr>
          <p:spPr bwMode="auto">
            <a:xfrm>
              <a:off x="4737101" y="3687763"/>
              <a:ext cx="635000" cy="158750"/>
            </a:xfrm>
            <a:custGeom>
              <a:avLst/>
              <a:gdLst>
                <a:gd name="T0" fmla="*/ 0 w 396"/>
                <a:gd name="T1" fmla="*/ 69 h 99"/>
                <a:gd name="T2" fmla="*/ 0 w 396"/>
                <a:gd name="T3" fmla="*/ 23 h 99"/>
                <a:gd name="T4" fmla="*/ 396 w 396"/>
                <a:gd name="T5" fmla="*/ 99 h 99"/>
                <a:gd name="T6" fmla="*/ 0 w 396"/>
                <a:gd name="T7" fmla="*/ 6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99">
                  <a:moveTo>
                    <a:pt x="0" y="69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47" y="0"/>
                    <a:pt x="396" y="99"/>
                  </a:cubicBezTo>
                  <a:cubicBezTo>
                    <a:pt x="0" y="69"/>
                    <a:pt x="0" y="69"/>
                    <a:pt x="0" y="69"/>
                  </a:cubicBezTo>
                </a:path>
              </a:pathLst>
            </a:custGeom>
            <a:solidFill>
              <a:srgbClr val="DFD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85" name="iṧḷïdê"/>
            <p:cNvSpPr/>
            <p:nvPr/>
          </p:nvSpPr>
          <p:spPr bwMode="auto">
            <a:xfrm>
              <a:off x="4654551" y="3687763"/>
              <a:ext cx="717550" cy="1039813"/>
            </a:xfrm>
            <a:custGeom>
              <a:avLst/>
              <a:gdLst>
                <a:gd name="T0" fmla="*/ 0 w 447"/>
                <a:gd name="T1" fmla="*/ 64 h 649"/>
                <a:gd name="T2" fmla="*/ 33 w 447"/>
                <a:gd name="T3" fmla="*/ 39 h 649"/>
                <a:gd name="T4" fmla="*/ 447 w 447"/>
                <a:gd name="T5" fmla="*/ 99 h 649"/>
                <a:gd name="T6" fmla="*/ 447 w 447"/>
                <a:gd name="T7" fmla="*/ 649 h 649"/>
                <a:gd name="T8" fmla="*/ 0 w 447"/>
                <a:gd name="T9" fmla="*/ 587 h 649"/>
                <a:gd name="T10" fmla="*/ 0 w 447"/>
                <a:gd name="T11" fmla="*/ 6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649">
                  <a:moveTo>
                    <a:pt x="0" y="64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236" y="0"/>
                    <a:pt x="447" y="99"/>
                  </a:cubicBezTo>
                  <a:cubicBezTo>
                    <a:pt x="447" y="649"/>
                    <a:pt x="447" y="649"/>
                    <a:pt x="447" y="649"/>
                  </a:cubicBezTo>
                  <a:cubicBezTo>
                    <a:pt x="447" y="649"/>
                    <a:pt x="304" y="546"/>
                    <a:pt x="0" y="587"/>
                  </a:cubicBezTo>
                  <a:cubicBezTo>
                    <a:pt x="0" y="64"/>
                    <a:pt x="0" y="64"/>
                    <a:pt x="0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86" name="ïšľîḓè"/>
            <p:cNvSpPr/>
            <p:nvPr/>
          </p:nvSpPr>
          <p:spPr bwMode="auto">
            <a:xfrm>
              <a:off x="5372101" y="3687763"/>
              <a:ext cx="635000" cy="158750"/>
            </a:xfrm>
            <a:custGeom>
              <a:avLst/>
              <a:gdLst>
                <a:gd name="T0" fmla="*/ 396 w 396"/>
                <a:gd name="T1" fmla="*/ 69 h 99"/>
                <a:gd name="T2" fmla="*/ 396 w 396"/>
                <a:gd name="T3" fmla="*/ 23 h 99"/>
                <a:gd name="T4" fmla="*/ 0 w 396"/>
                <a:gd name="T5" fmla="*/ 99 h 99"/>
                <a:gd name="T6" fmla="*/ 396 w 396"/>
                <a:gd name="T7" fmla="*/ 6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99">
                  <a:moveTo>
                    <a:pt x="396" y="69"/>
                  </a:moveTo>
                  <a:cubicBezTo>
                    <a:pt x="396" y="23"/>
                    <a:pt x="396" y="23"/>
                    <a:pt x="396" y="23"/>
                  </a:cubicBezTo>
                  <a:cubicBezTo>
                    <a:pt x="396" y="23"/>
                    <a:pt x="149" y="0"/>
                    <a:pt x="0" y="99"/>
                  </a:cubicBezTo>
                  <a:cubicBezTo>
                    <a:pt x="396" y="69"/>
                    <a:pt x="396" y="69"/>
                    <a:pt x="396" y="69"/>
                  </a:cubicBezTo>
                </a:path>
              </a:pathLst>
            </a:custGeom>
            <a:solidFill>
              <a:srgbClr val="DFD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87" name="îṩlîḑe"/>
            <p:cNvSpPr/>
            <p:nvPr/>
          </p:nvSpPr>
          <p:spPr bwMode="auto">
            <a:xfrm>
              <a:off x="5372101" y="3687763"/>
              <a:ext cx="717550" cy="1039813"/>
            </a:xfrm>
            <a:custGeom>
              <a:avLst/>
              <a:gdLst>
                <a:gd name="T0" fmla="*/ 447 w 447"/>
                <a:gd name="T1" fmla="*/ 64 h 649"/>
                <a:gd name="T2" fmla="*/ 414 w 447"/>
                <a:gd name="T3" fmla="*/ 39 h 649"/>
                <a:gd name="T4" fmla="*/ 0 w 447"/>
                <a:gd name="T5" fmla="*/ 99 h 649"/>
                <a:gd name="T6" fmla="*/ 0 w 447"/>
                <a:gd name="T7" fmla="*/ 649 h 649"/>
                <a:gd name="T8" fmla="*/ 447 w 447"/>
                <a:gd name="T9" fmla="*/ 587 h 649"/>
                <a:gd name="T10" fmla="*/ 447 w 447"/>
                <a:gd name="T11" fmla="*/ 6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649">
                  <a:moveTo>
                    <a:pt x="447" y="64"/>
                  </a:moveTo>
                  <a:cubicBezTo>
                    <a:pt x="414" y="39"/>
                    <a:pt x="414" y="39"/>
                    <a:pt x="414" y="39"/>
                  </a:cubicBezTo>
                  <a:cubicBezTo>
                    <a:pt x="414" y="39"/>
                    <a:pt x="211" y="0"/>
                    <a:pt x="0" y="99"/>
                  </a:cubicBezTo>
                  <a:cubicBezTo>
                    <a:pt x="0" y="649"/>
                    <a:pt x="0" y="649"/>
                    <a:pt x="0" y="649"/>
                  </a:cubicBezTo>
                  <a:cubicBezTo>
                    <a:pt x="0" y="649"/>
                    <a:pt x="143" y="546"/>
                    <a:pt x="447" y="587"/>
                  </a:cubicBezTo>
                  <a:cubicBezTo>
                    <a:pt x="447" y="64"/>
                    <a:pt x="447" y="64"/>
                    <a:pt x="447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88" name="î$ľiḋè"/>
            <p:cNvSpPr/>
            <p:nvPr/>
          </p:nvSpPr>
          <p:spPr bwMode="auto">
            <a:xfrm>
              <a:off x="5356226" y="3754438"/>
              <a:ext cx="754063" cy="963613"/>
            </a:xfrm>
            <a:custGeom>
              <a:avLst/>
              <a:gdLst>
                <a:gd name="T0" fmla="*/ 10 w 470"/>
                <a:gd name="T1" fmla="*/ 57 h 601"/>
                <a:gd name="T2" fmla="*/ 52 w 470"/>
                <a:gd name="T3" fmla="*/ 44 h 601"/>
                <a:gd name="T4" fmla="*/ 52 w 470"/>
                <a:gd name="T5" fmla="*/ 43 h 601"/>
                <a:gd name="T6" fmla="*/ 52 w 470"/>
                <a:gd name="T7" fmla="*/ 43 h 601"/>
                <a:gd name="T8" fmla="*/ 53 w 470"/>
                <a:gd name="T9" fmla="*/ 43 h 601"/>
                <a:gd name="T10" fmla="*/ 100 w 470"/>
                <a:gd name="T11" fmla="*/ 32 h 601"/>
                <a:gd name="T12" fmla="*/ 102 w 470"/>
                <a:gd name="T13" fmla="*/ 31 h 601"/>
                <a:gd name="T14" fmla="*/ 102 w 470"/>
                <a:gd name="T15" fmla="*/ 31 h 601"/>
                <a:gd name="T16" fmla="*/ 182 w 470"/>
                <a:gd name="T17" fmla="*/ 16 h 601"/>
                <a:gd name="T18" fmla="*/ 400 w 470"/>
                <a:gd name="T19" fmla="*/ 9 h 601"/>
                <a:gd name="T20" fmla="*/ 445 w 470"/>
                <a:gd name="T21" fmla="*/ 19 h 601"/>
                <a:gd name="T22" fmla="*/ 453 w 470"/>
                <a:gd name="T23" fmla="*/ 22 h 601"/>
                <a:gd name="T24" fmla="*/ 453 w 470"/>
                <a:gd name="T25" fmla="*/ 22 h 601"/>
                <a:gd name="T26" fmla="*/ 453 w 470"/>
                <a:gd name="T27" fmla="*/ 22 h 601"/>
                <a:gd name="T28" fmla="*/ 465 w 470"/>
                <a:gd name="T29" fmla="*/ 34 h 601"/>
                <a:gd name="T30" fmla="*/ 470 w 470"/>
                <a:gd name="T31" fmla="*/ 56 h 601"/>
                <a:gd name="T32" fmla="*/ 470 w 470"/>
                <a:gd name="T33" fmla="*/ 541 h 601"/>
                <a:gd name="T34" fmla="*/ 445 w 470"/>
                <a:gd name="T35" fmla="*/ 566 h 601"/>
                <a:gd name="T36" fmla="*/ 243 w 470"/>
                <a:gd name="T37" fmla="*/ 555 h 601"/>
                <a:gd name="T38" fmla="*/ 80 w 470"/>
                <a:gd name="T39" fmla="*/ 582 h 601"/>
                <a:gd name="T40" fmla="*/ 25 w 470"/>
                <a:gd name="T41" fmla="*/ 599 h 601"/>
                <a:gd name="T42" fmla="*/ 21 w 470"/>
                <a:gd name="T43" fmla="*/ 600 h 601"/>
                <a:gd name="T44" fmla="*/ 17 w 470"/>
                <a:gd name="T45" fmla="*/ 601 h 601"/>
                <a:gd name="T46" fmla="*/ 13 w 470"/>
                <a:gd name="T47" fmla="*/ 600 h 601"/>
                <a:gd name="T48" fmla="*/ 9 w 470"/>
                <a:gd name="T49" fmla="*/ 599 h 601"/>
                <a:gd name="T50" fmla="*/ 0 w 470"/>
                <a:gd name="T51" fmla="*/ 583 h 601"/>
                <a:gd name="T52" fmla="*/ 0 w 470"/>
                <a:gd name="T53" fmla="*/ 69 h 601"/>
                <a:gd name="T54" fmla="*/ 10 w 470"/>
                <a:gd name="T55" fmla="*/ 5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0" h="601">
                  <a:moveTo>
                    <a:pt x="10" y="57"/>
                  </a:moveTo>
                  <a:cubicBezTo>
                    <a:pt x="33" y="56"/>
                    <a:pt x="51" y="50"/>
                    <a:pt x="52" y="4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3" y="43"/>
                  </a:cubicBezTo>
                  <a:cubicBezTo>
                    <a:pt x="59" y="40"/>
                    <a:pt x="90" y="34"/>
                    <a:pt x="100" y="32"/>
                  </a:cubicBezTo>
                  <a:cubicBezTo>
                    <a:pt x="100" y="31"/>
                    <a:pt x="101" y="31"/>
                    <a:pt x="102" y="31"/>
                  </a:cubicBezTo>
                  <a:cubicBezTo>
                    <a:pt x="102" y="31"/>
                    <a:pt x="102" y="31"/>
                    <a:pt x="102" y="31"/>
                  </a:cubicBezTo>
                  <a:cubicBezTo>
                    <a:pt x="128" y="24"/>
                    <a:pt x="155" y="20"/>
                    <a:pt x="182" y="16"/>
                  </a:cubicBezTo>
                  <a:cubicBezTo>
                    <a:pt x="283" y="0"/>
                    <a:pt x="358" y="3"/>
                    <a:pt x="400" y="9"/>
                  </a:cubicBezTo>
                  <a:cubicBezTo>
                    <a:pt x="415" y="11"/>
                    <a:pt x="431" y="14"/>
                    <a:pt x="445" y="19"/>
                  </a:cubicBezTo>
                  <a:cubicBezTo>
                    <a:pt x="448" y="20"/>
                    <a:pt x="450" y="21"/>
                    <a:pt x="453" y="22"/>
                  </a:cubicBezTo>
                  <a:cubicBezTo>
                    <a:pt x="453" y="22"/>
                    <a:pt x="453" y="22"/>
                    <a:pt x="453" y="22"/>
                  </a:cubicBezTo>
                  <a:cubicBezTo>
                    <a:pt x="453" y="22"/>
                    <a:pt x="453" y="22"/>
                    <a:pt x="453" y="22"/>
                  </a:cubicBezTo>
                  <a:cubicBezTo>
                    <a:pt x="458" y="25"/>
                    <a:pt x="462" y="29"/>
                    <a:pt x="465" y="34"/>
                  </a:cubicBezTo>
                  <a:cubicBezTo>
                    <a:pt x="470" y="41"/>
                    <a:pt x="470" y="48"/>
                    <a:pt x="470" y="56"/>
                  </a:cubicBezTo>
                  <a:cubicBezTo>
                    <a:pt x="470" y="541"/>
                    <a:pt x="470" y="541"/>
                    <a:pt x="470" y="541"/>
                  </a:cubicBezTo>
                  <a:cubicBezTo>
                    <a:pt x="470" y="555"/>
                    <a:pt x="458" y="569"/>
                    <a:pt x="445" y="566"/>
                  </a:cubicBezTo>
                  <a:cubicBezTo>
                    <a:pt x="362" y="551"/>
                    <a:pt x="295" y="551"/>
                    <a:pt x="243" y="555"/>
                  </a:cubicBezTo>
                  <a:cubicBezTo>
                    <a:pt x="188" y="559"/>
                    <a:pt x="133" y="567"/>
                    <a:pt x="80" y="582"/>
                  </a:cubicBezTo>
                  <a:cubicBezTo>
                    <a:pt x="63" y="586"/>
                    <a:pt x="41" y="590"/>
                    <a:pt x="25" y="599"/>
                  </a:cubicBezTo>
                  <a:cubicBezTo>
                    <a:pt x="24" y="599"/>
                    <a:pt x="22" y="600"/>
                    <a:pt x="21" y="600"/>
                  </a:cubicBezTo>
                  <a:cubicBezTo>
                    <a:pt x="19" y="601"/>
                    <a:pt x="18" y="601"/>
                    <a:pt x="17" y="601"/>
                  </a:cubicBezTo>
                  <a:cubicBezTo>
                    <a:pt x="16" y="601"/>
                    <a:pt x="15" y="601"/>
                    <a:pt x="13" y="600"/>
                  </a:cubicBezTo>
                  <a:cubicBezTo>
                    <a:pt x="12" y="600"/>
                    <a:pt x="11" y="599"/>
                    <a:pt x="9" y="599"/>
                  </a:cubicBezTo>
                  <a:cubicBezTo>
                    <a:pt x="4" y="596"/>
                    <a:pt x="0" y="590"/>
                    <a:pt x="0" y="5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5"/>
                    <a:pt x="3" y="61"/>
                    <a:pt x="10" y="57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89" name="îšḻîde"/>
            <p:cNvSpPr/>
            <p:nvPr/>
          </p:nvSpPr>
          <p:spPr bwMode="auto">
            <a:xfrm>
              <a:off x="4635501" y="3754438"/>
              <a:ext cx="754063" cy="963613"/>
            </a:xfrm>
            <a:custGeom>
              <a:avLst/>
              <a:gdLst>
                <a:gd name="T0" fmla="*/ 459 w 470"/>
                <a:gd name="T1" fmla="*/ 57 h 601"/>
                <a:gd name="T2" fmla="*/ 418 w 470"/>
                <a:gd name="T3" fmla="*/ 44 h 601"/>
                <a:gd name="T4" fmla="*/ 417 w 470"/>
                <a:gd name="T5" fmla="*/ 43 h 601"/>
                <a:gd name="T6" fmla="*/ 418 w 470"/>
                <a:gd name="T7" fmla="*/ 43 h 601"/>
                <a:gd name="T8" fmla="*/ 416 w 470"/>
                <a:gd name="T9" fmla="*/ 43 h 601"/>
                <a:gd name="T10" fmla="*/ 370 w 470"/>
                <a:gd name="T11" fmla="*/ 32 h 601"/>
                <a:gd name="T12" fmla="*/ 368 w 470"/>
                <a:gd name="T13" fmla="*/ 31 h 601"/>
                <a:gd name="T14" fmla="*/ 367 w 470"/>
                <a:gd name="T15" fmla="*/ 31 h 601"/>
                <a:gd name="T16" fmla="*/ 288 w 470"/>
                <a:gd name="T17" fmla="*/ 16 h 601"/>
                <a:gd name="T18" fmla="*/ 70 w 470"/>
                <a:gd name="T19" fmla="*/ 9 h 601"/>
                <a:gd name="T20" fmla="*/ 24 w 470"/>
                <a:gd name="T21" fmla="*/ 19 h 601"/>
                <a:gd name="T22" fmla="*/ 17 w 470"/>
                <a:gd name="T23" fmla="*/ 22 h 601"/>
                <a:gd name="T24" fmla="*/ 17 w 470"/>
                <a:gd name="T25" fmla="*/ 22 h 601"/>
                <a:gd name="T26" fmla="*/ 17 w 470"/>
                <a:gd name="T27" fmla="*/ 22 h 601"/>
                <a:gd name="T28" fmla="*/ 4 w 470"/>
                <a:gd name="T29" fmla="*/ 34 h 601"/>
                <a:gd name="T30" fmla="*/ 0 w 470"/>
                <a:gd name="T31" fmla="*/ 56 h 601"/>
                <a:gd name="T32" fmla="*/ 0 w 470"/>
                <a:gd name="T33" fmla="*/ 541 h 601"/>
                <a:gd name="T34" fmla="*/ 24 w 470"/>
                <a:gd name="T35" fmla="*/ 566 h 601"/>
                <a:gd name="T36" fmla="*/ 227 w 470"/>
                <a:gd name="T37" fmla="*/ 555 h 601"/>
                <a:gd name="T38" fmla="*/ 389 w 470"/>
                <a:gd name="T39" fmla="*/ 582 h 601"/>
                <a:gd name="T40" fmla="*/ 444 w 470"/>
                <a:gd name="T41" fmla="*/ 599 h 601"/>
                <a:gd name="T42" fmla="*/ 449 w 470"/>
                <a:gd name="T43" fmla="*/ 600 h 601"/>
                <a:gd name="T44" fmla="*/ 452 w 470"/>
                <a:gd name="T45" fmla="*/ 601 h 601"/>
                <a:gd name="T46" fmla="*/ 456 w 470"/>
                <a:gd name="T47" fmla="*/ 600 h 601"/>
                <a:gd name="T48" fmla="*/ 460 w 470"/>
                <a:gd name="T49" fmla="*/ 599 h 601"/>
                <a:gd name="T50" fmla="*/ 470 w 470"/>
                <a:gd name="T51" fmla="*/ 583 h 601"/>
                <a:gd name="T52" fmla="*/ 470 w 470"/>
                <a:gd name="T53" fmla="*/ 69 h 601"/>
                <a:gd name="T54" fmla="*/ 459 w 470"/>
                <a:gd name="T55" fmla="*/ 5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0" h="601">
                  <a:moveTo>
                    <a:pt x="459" y="57"/>
                  </a:moveTo>
                  <a:cubicBezTo>
                    <a:pt x="436" y="56"/>
                    <a:pt x="419" y="50"/>
                    <a:pt x="418" y="44"/>
                  </a:cubicBezTo>
                  <a:cubicBezTo>
                    <a:pt x="417" y="43"/>
                    <a:pt x="417" y="43"/>
                    <a:pt x="417" y="43"/>
                  </a:cubicBezTo>
                  <a:cubicBezTo>
                    <a:pt x="418" y="43"/>
                    <a:pt x="418" y="43"/>
                    <a:pt x="418" y="43"/>
                  </a:cubicBezTo>
                  <a:cubicBezTo>
                    <a:pt x="417" y="43"/>
                    <a:pt x="417" y="43"/>
                    <a:pt x="416" y="43"/>
                  </a:cubicBezTo>
                  <a:cubicBezTo>
                    <a:pt x="410" y="40"/>
                    <a:pt x="379" y="34"/>
                    <a:pt x="370" y="32"/>
                  </a:cubicBezTo>
                  <a:cubicBezTo>
                    <a:pt x="369" y="31"/>
                    <a:pt x="368" y="31"/>
                    <a:pt x="368" y="31"/>
                  </a:cubicBezTo>
                  <a:cubicBezTo>
                    <a:pt x="367" y="31"/>
                    <a:pt x="367" y="31"/>
                    <a:pt x="367" y="31"/>
                  </a:cubicBezTo>
                  <a:cubicBezTo>
                    <a:pt x="341" y="24"/>
                    <a:pt x="314" y="20"/>
                    <a:pt x="288" y="16"/>
                  </a:cubicBezTo>
                  <a:cubicBezTo>
                    <a:pt x="186" y="0"/>
                    <a:pt x="112" y="3"/>
                    <a:pt x="70" y="9"/>
                  </a:cubicBezTo>
                  <a:cubicBezTo>
                    <a:pt x="54" y="11"/>
                    <a:pt x="39" y="14"/>
                    <a:pt x="24" y="19"/>
                  </a:cubicBezTo>
                  <a:cubicBezTo>
                    <a:pt x="21" y="20"/>
                    <a:pt x="19" y="21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2" y="25"/>
                    <a:pt x="7" y="29"/>
                    <a:pt x="4" y="34"/>
                  </a:cubicBezTo>
                  <a:cubicBezTo>
                    <a:pt x="0" y="41"/>
                    <a:pt x="0" y="48"/>
                    <a:pt x="0" y="56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555"/>
                    <a:pt x="11" y="569"/>
                    <a:pt x="24" y="566"/>
                  </a:cubicBezTo>
                  <a:cubicBezTo>
                    <a:pt x="107" y="551"/>
                    <a:pt x="175" y="551"/>
                    <a:pt x="227" y="555"/>
                  </a:cubicBezTo>
                  <a:cubicBezTo>
                    <a:pt x="282" y="559"/>
                    <a:pt x="336" y="567"/>
                    <a:pt x="389" y="582"/>
                  </a:cubicBezTo>
                  <a:cubicBezTo>
                    <a:pt x="406" y="586"/>
                    <a:pt x="428" y="590"/>
                    <a:pt x="444" y="599"/>
                  </a:cubicBezTo>
                  <a:cubicBezTo>
                    <a:pt x="445" y="599"/>
                    <a:pt x="447" y="600"/>
                    <a:pt x="449" y="600"/>
                  </a:cubicBezTo>
                  <a:cubicBezTo>
                    <a:pt x="450" y="601"/>
                    <a:pt x="451" y="601"/>
                    <a:pt x="452" y="601"/>
                  </a:cubicBezTo>
                  <a:cubicBezTo>
                    <a:pt x="453" y="601"/>
                    <a:pt x="455" y="601"/>
                    <a:pt x="456" y="600"/>
                  </a:cubicBezTo>
                  <a:cubicBezTo>
                    <a:pt x="457" y="600"/>
                    <a:pt x="459" y="599"/>
                    <a:pt x="460" y="599"/>
                  </a:cubicBezTo>
                  <a:cubicBezTo>
                    <a:pt x="466" y="596"/>
                    <a:pt x="470" y="590"/>
                    <a:pt x="470" y="583"/>
                  </a:cubicBezTo>
                  <a:cubicBezTo>
                    <a:pt x="470" y="69"/>
                    <a:pt x="470" y="69"/>
                    <a:pt x="470" y="69"/>
                  </a:cubicBezTo>
                  <a:cubicBezTo>
                    <a:pt x="470" y="65"/>
                    <a:pt x="466" y="61"/>
                    <a:pt x="459" y="57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90" name="î$1íḋè"/>
            <p:cNvSpPr/>
            <p:nvPr/>
          </p:nvSpPr>
          <p:spPr bwMode="auto">
            <a:xfrm>
              <a:off x="4737101" y="4651376"/>
              <a:ext cx="6350" cy="1588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0 h 1"/>
                <a:gd name="T10" fmla="*/ 4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91" name="iśļíḋe"/>
            <p:cNvSpPr/>
            <p:nvPr/>
          </p:nvSpPr>
          <p:spPr bwMode="auto">
            <a:xfrm>
              <a:off x="4743451" y="4640263"/>
              <a:ext cx="257175" cy="11113"/>
            </a:xfrm>
            <a:custGeom>
              <a:avLst/>
              <a:gdLst>
                <a:gd name="T0" fmla="*/ 100 w 160"/>
                <a:gd name="T1" fmla="*/ 0 h 6"/>
                <a:gd name="T2" fmla="*/ 0 w 160"/>
                <a:gd name="T3" fmla="*/ 6 h 6"/>
                <a:gd name="T4" fmla="*/ 0 w 160"/>
                <a:gd name="T5" fmla="*/ 6 h 6"/>
                <a:gd name="T6" fmla="*/ 101 w 160"/>
                <a:gd name="T7" fmla="*/ 0 h 6"/>
                <a:gd name="T8" fmla="*/ 160 w 160"/>
                <a:gd name="T9" fmla="*/ 2 h 6"/>
                <a:gd name="T10" fmla="*/ 100 w 16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6">
                  <a:moveTo>
                    <a:pt x="100" y="0"/>
                  </a:moveTo>
                  <a:cubicBezTo>
                    <a:pt x="71" y="0"/>
                    <a:pt x="37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7" y="2"/>
                    <a:pt x="71" y="0"/>
                    <a:pt x="101" y="0"/>
                  </a:cubicBezTo>
                  <a:cubicBezTo>
                    <a:pt x="122" y="0"/>
                    <a:pt x="142" y="1"/>
                    <a:pt x="160" y="2"/>
                  </a:cubicBezTo>
                  <a:cubicBezTo>
                    <a:pt x="142" y="1"/>
                    <a:pt x="122" y="0"/>
                    <a:pt x="100" y="0"/>
                  </a:cubicBezTo>
                </a:path>
              </a:pathLst>
            </a:custGeom>
            <a:solidFill>
              <a:srgbClr val="292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92" name="îšļiďe"/>
            <p:cNvSpPr/>
            <p:nvPr/>
          </p:nvSpPr>
          <p:spPr bwMode="auto">
            <a:xfrm>
              <a:off x="5138738" y="4660901"/>
              <a:ext cx="19050" cy="3175"/>
            </a:xfrm>
            <a:custGeom>
              <a:avLst/>
              <a:gdLst>
                <a:gd name="T0" fmla="*/ 0 w 12"/>
                <a:gd name="T1" fmla="*/ 0 h 2"/>
                <a:gd name="T2" fmla="*/ 0 w 12"/>
                <a:gd name="T3" fmla="*/ 0 h 2"/>
                <a:gd name="T4" fmla="*/ 12 w 12"/>
                <a:gd name="T5" fmla="*/ 2 h 2"/>
                <a:gd name="T6" fmla="*/ 0 w 1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8" y="1"/>
                    <a:pt x="12" y="2"/>
                  </a:cubicBezTo>
                  <a:cubicBezTo>
                    <a:pt x="8" y="1"/>
                    <a:pt x="4" y="1"/>
                    <a:pt x="0" y="0"/>
                  </a:cubicBezTo>
                </a:path>
              </a:pathLst>
            </a:custGeom>
            <a:solidFill>
              <a:srgbClr val="292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93" name="íṡ1íḋe"/>
            <p:cNvSpPr/>
            <p:nvPr/>
          </p:nvSpPr>
          <p:spPr bwMode="auto">
            <a:xfrm>
              <a:off x="5000626" y="4643438"/>
              <a:ext cx="138113" cy="17463"/>
            </a:xfrm>
            <a:custGeom>
              <a:avLst/>
              <a:gdLst>
                <a:gd name="T0" fmla="*/ 0 w 86"/>
                <a:gd name="T1" fmla="*/ 0 h 10"/>
                <a:gd name="T2" fmla="*/ 86 w 86"/>
                <a:gd name="T3" fmla="*/ 10 h 10"/>
                <a:gd name="T4" fmla="*/ 86 w 86"/>
                <a:gd name="T5" fmla="*/ 10 h 10"/>
                <a:gd name="T6" fmla="*/ 0 w 86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0">
                  <a:moveTo>
                    <a:pt x="0" y="0"/>
                  </a:moveTo>
                  <a:cubicBezTo>
                    <a:pt x="29" y="2"/>
                    <a:pt x="58" y="5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58" y="5"/>
                    <a:pt x="29" y="2"/>
                    <a:pt x="0" y="0"/>
                  </a:cubicBezTo>
                </a:path>
              </a:pathLst>
            </a:custGeom>
            <a:solidFill>
              <a:srgbClr val="292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94" name="ïsļíde"/>
            <p:cNvSpPr/>
            <p:nvPr/>
          </p:nvSpPr>
          <p:spPr bwMode="auto">
            <a:xfrm>
              <a:off x="5294313" y="4695826"/>
              <a:ext cx="11113" cy="3175"/>
            </a:xfrm>
            <a:custGeom>
              <a:avLst/>
              <a:gdLst>
                <a:gd name="T0" fmla="*/ 0 w 7"/>
                <a:gd name="T1" fmla="*/ 0 h 2"/>
                <a:gd name="T2" fmla="*/ 7 w 7"/>
                <a:gd name="T3" fmla="*/ 2 h 2"/>
                <a:gd name="T4" fmla="*/ 7 w 7"/>
                <a:gd name="T5" fmla="*/ 2 h 2"/>
                <a:gd name="T6" fmla="*/ 0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3" y="1"/>
                    <a:pt x="5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3" y="1"/>
                    <a:pt x="0" y="0"/>
                  </a:cubicBezTo>
                </a:path>
              </a:pathLst>
            </a:custGeom>
            <a:solidFill>
              <a:srgbClr val="292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95" name="ï$ḷiḋé"/>
            <p:cNvSpPr/>
            <p:nvPr/>
          </p:nvSpPr>
          <p:spPr bwMode="auto">
            <a:xfrm>
              <a:off x="4737101" y="3979863"/>
              <a:ext cx="569913" cy="719138"/>
            </a:xfrm>
            <a:custGeom>
              <a:avLst/>
              <a:gdLst>
                <a:gd name="T0" fmla="*/ 355 w 355"/>
                <a:gd name="T1" fmla="*/ 0 h 448"/>
                <a:gd name="T2" fmla="*/ 354 w 355"/>
                <a:gd name="T3" fmla="*/ 0 h 448"/>
                <a:gd name="T4" fmla="*/ 0 w 355"/>
                <a:gd name="T5" fmla="*/ 419 h 448"/>
                <a:gd name="T6" fmla="*/ 4 w 355"/>
                <a:gd name="T7" fmla="*/ 418 h 448"/>
                <a:gd name="T8" fmla="*/ 104 w 355"/>
                <a:gd name="T9" fmla="*/ 412 h 448"/>
                <a:gd name="T10" fmla="*/ 164 w 355"/>
                <a:gd name="T11" fmla="*/ 414 h 448"/>
                <a:gd name="T12" fmla="*/ 164 w 355"/>
                <a:gd name="T13" fmla="*/ 414 h 448"/>
                <a:gd name="T14" fmla="*/ 164 w 355"/>
                <a:gd name="T15" fmla="*/ 414 h 448"/>
                <a:gd name="T16" fmla="*/ 250 w 355"/>
                <a:gd name="T17" fmla="*/ 424 h 448"/>
                <a:gd name="T18" fmla="*/ 262 w 355"/>
                <a:gd name="T19" fmla="*/ 426 h 448"/>
                <a:gd name="T20" fmla="*/ 326 w 355"/>
                <a:gd name="T21" fmla="*/ 441 h 448"/>
                <a:gd name="T22" fmla="*/ 347 w 355"/>
                <a:gd name="T23" fmla="*/ 446 h 448"/>
                <a:gd name="T24" fmla="*/ 354 w 355"/>
                <a:gd name="T25" fmla="*/ 448 h 448"/>
                <a:gd name="T26" fmla="*/ 355 w 355"/>
                <a:gd name="T2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5" h="448">
                  <a:moveTo>
                    <a:pt x="355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54" y="0"/>
                    <a:pt x="305" y="321"/>
                    <a:pt x="0" y="419"/>
                  </a:cubicBezTo>
                  <a:cubicBezTo>
                    <a:pt x="1" y="419"/>
                    <a:pt x="3" y="419"/>
                    <a:pt x="4" y="418"/>
                  </a:cubicBezTo>
                  <a:cubicBezTo>
                    <a:pt x="41" y="414"/>
                    <a:pt x="75" y="412"/>
                    <a:pt x="104" y="412"/>
                  </a:cubicBezTo>
                  <a:cubicBezTo>
                    <a:pt x="126" y="412"/>
                    <a:pt x="146" y="413"/>
                    <a:pt x="164" y="414"/>
                  </a:cubicBezTo>
                  <a:cubicBezTo>
                    <a:pt x="164" y="414"/>
                    <a:pt x="164" y="414"/>
                    <a:pt x="164" y="414"/>
                  </a:cubicBezTo>
                  <a:cubicBezTo>
                    <a:pt x="164" y="414"/>
                    <a:pt x="164" y="414"/>
                    <a:pt x="164" y="414"/>
                  </a:cubicBezTo>
                  <a:cubicBezTo>
                    <a:pt x="193" y="416"/>
                    <a:pt x="222" y="419"/>
                    <a:pt x="250" y="424"/>
                  </a:cubicBezTo>
                  <a:cubicBezTo>
                    <a:pt x="254" y="425"/>
                    <a:pt x="258" y="425"/>
                    <a:pt x="262" y="426"/>
                  </a:cubicBezTo>
                  <a:cubicBezTo>
                    <a:pt x="284" y="430"/>
                    <a:pt x="305" y="435"/>
                    <a:pt x="326" y="441"/>
                  </a:cubicBezTo>
                  <a:cubicBezTo>
                    <a:pt x="333" y="442"/>
                    <a:pt x="340" y="444"/>
                    <a:pt x="347" y="446"/>
                  </a:cubicBezTo>
                  <a:cubicBezTo>
                    <a:pt x="350" y="447"/>
                    <a:pt x="352" y="447"/>
                    <a:pt x="354" y="448"/>
                  </a:cubicBezTo>
                  <a:cubicBezTo>
                    <a:pt x="355" y="0"/>
                    <a:pt x="355" y="0"/>
                    <a:pt x="355" y="0"/>
                  </a:cubicBezTo>
                </a:path>
              </a:pathLst>
            </a:custGeom>
            <a:solidFill>
              <a:srgbClr val="343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96" name="íślïḑè"/>
            <p:cNvSpPr/>
            <p:nvPr/>
          </p:nvSpPr>
          <p:spPr bwMode="auto">
            <a:xfrm>
              <a:off x="5305426" y="3822701"/>
              <a:ext cx="134938" cy="904875"/>
            </a:xfrm>
            <a:custGeom>
              <a:avLst/>
              <a:gdLst>
                <a:gd name="T0" fmla="*/ 42 w 84"/>
                <a:gd name="T1" fmla="*/ 13 h 564"/>
                <a:gd name="T2" fmla="*/ 1 w 84"/>
                <a:gd name="T3" fmla="*/ 0 h 564"/>
                <a:gd name="T4" fmla="*/ 0 w 84"/>
                <a:gd name="T5" fmla="*/ 550 h 564"/>
                <a:gd name="T6" fmla="*/ 42 w 84"/>
                <a:gd name="T7" fmla="*/ 564 h 564"/>
                <a:gd name="T8" fmla="*/ 84 w 84"/>
                <a:gd name="T9" fmla="*/ 550 h 564"/>
                <a:gd name="T10" fmla="*/ 84 w 84"/>
                <a:gd name="T11" fmla="*/ 0 h 564"/>
                <a:gd name="T12" fmla="*/ 42 w 84"/>
                <a:gd name="T13" fmla="*/ 1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564">
                  <a:moveTo>
                    <a:pt x="42" y="13"/>
                  </a:moveTo>
                  <a:cubicBezTo>
                    <a:pt x="19" y="13"/>
                    <a:pt x="0" y="6"/>
                    <a:pt x="1" y="0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58"/>
                    <a:pt x="19" y="564"/>
                    <a:pt x="42" y="564"/>
                  </a:cubicBezTo>
                  <a:cubicBezTo>
                    <a:pt x="65" y="564"/>
                    <a:pt x="84" y="558"/>
                    <a:pt x="84" y="55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2" y="7"/>
                    <a:pt x="65" y="13"/>
                    <a:pt x="42" y="13"/>
                  </a:cubicBezTo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97" name="íś1íḍè"/>
            <p:cNvSpPr/>
            <p:nvPr/>
          </p:nvSpPr>
          <p:spPr bwMode="auto">
            <a:xfrm>
              <a:off x="6089651" y="3794126"/>
              <a:ext cx="20638" cy="47625"/>
            </a:xfrm>
            <a:custGeom>
              <a:avLst/>
              <a:gdLst>
                <a:gd name="T0" fmla="*/ 0 w 13"/>
                <a:gd name="T1" fmla="*/ 0 h 29"/>
                <a:gd name="T2" fmla="*/ 0 w 13"/>
                <a:gd name="T3" fmla="*/ 0 h 29"/>
                <a:gd name="T4" fmla="*/ 8 w 13"/>
                <a:gd name="T5" fmla="*/ 9 h 29"/>
                <a:gd name="T6" fmla="*/ 13 w 13"/>
                <a:gd name="T7" fmla="*/ 29 h 29"/>
                <a:gd name="T8" fmla="*/ 13 w 13"/>
                <a:gd name="T9" fmla="*/ 29 h 29"/>
                <a:gd name="T10" fmla="*/ 8 w 13"/>
                <a:gd name="T11" fmla="*/ 9 h 29"/>
                <a:gd name="T12" fmla="*/ 0 w 13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5"/>
                    <a:pt x="8" y="9"/>
                  </a:cubicBezTo>
                  <a:cubicBezTo>
                    <a:pt x="12" y="15"/>
                    <a:pt x="13" y="22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2"/>
                    <a:pt x="12" y="15"/>
                    <a:pt x="8" y="9"/>
                  </a:cubicBezTo>
                  <a:cubicBezTo>
                    <a:pt x="6" y="5"/>
                    <a:pt x="3" y="2"/>
                    <a:pt x="0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98" name="ïṥ1îḋé"/>
            <p:cNvSpPr/>
            <p:nvPr/>
          </p:nvSpPr>
          <p:spPr bwMode="auto">
            <a:xfrm>
              <a:off x="5376863" y="38449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199" name="i$ḻïḋe"/>
            <p:cNvSpPr/>
            <p:nvPr/>
          </p:nvSpPr>
          <p:spPr bwMode="auto">
            <a:xfrm>
              <a:off x="5376863" y="3760788"/>
              <a:ext cx="712788" cy="84138"/>
            </a:xfrm>
            <a:custGeom>
              <a:avLst/>
              <a:gdLst>
                <a:gd name="T0" fmla="*/ 39 w 444"/>
                <a:gd name="T1" fmla="*/ 39 h 52"/>
                <a:gd name="T2" fmla="*/ 39 w 444"/>
                <a:gd name="T3" fmla="*/ 40 h 52"/>
                <a:gd name="T4" fmla="*/ 38 w 444"/>
                <a:gd name="T5" fmla="*/ 41 h 52"/>
                <a:gd name="T6" fmla="*/ 0 w 444"/>
                <a:gd name="T7" fmla="*/ 52 h 52"/>
                <a:gd name="T8" fmla="*/ 0 w 444"/>
                <a:gd name="T9" fmla="*/ 52 h 52"/>
                <a:gd name="T10" fmla="*/ 38 w 444"/>
                <a:gd name="T11" fmla="*/ 41 h 52"/>
                <a:gd name="T12" fmla="*/ 39 w 444"/>
                <a:gd name="T13" fmla="*/ 40 h 52"/>
                <a:gd name="T14" fmla="*/ 39 w 444"/>
                <a:gd name="T15" fmla="*/ 39 h 52"/>
                <a:gd name="T16" fmla="*/ 39 w 444"/>
                <a:gd name="T17" fmla="*/ 39 h 52"/>
                <a:gd name="T18" fmla="*/ 88 w 444"/>
                <a:gd name="T19" fmla="*/ 27 h 52"/>
                <a:gd name="T20" fmla="*/ 87 w 444"/>
                <a:gd name="T21" fmla="*/ 28 h 52"/>
                <a:gd name="T22" fmla="*/ 40 w 444"/>
                <a:gd name="T23" fmla="*/ 39 h 52"/>
                <a:gd name="T24" fmla="*/ 39 w 444"/>
                <a:gd name="T25" fmla="*/ 39 h 52"/>
                <a:gd name="T26" fmla="*/ 39 w 444"/>
                <a:gd name="T27" fmla="*/ 39 h 52"/>
                <a:gd name="T28" fmla="*/ 40 w 444"/>
                <a:gd name="T29" fmla="*/ 39 h 52"/>
                <a:gd name="T30" fmla="*/ 87 w 444"/>
                <a:gd name="T31" fmla="*/ 28 h 52"/>
                <a:gd name="T32" fmla="*/ 88 w 444"/>
                <a:gd name="T33" fmla="*/ 27 h 52"/>
                <a:gd name="T34" fmla="*/ 432 w 444"/>
                <a:gd name="T35" fmla="*/ 15 h 52"/>
                <a:gd name="T36" fmla="*/ 432 w 444"/>
                <a:gd name="T37" fmla="*/ 15 h 52"/>
                <a:gd name="T38" fmla="*/ 440 w 444"/>
                <a:gd name="T39" fmla="*/ 18 h 52"/>
                <a:gd name="T40" fmla="*/ 440 w 444"/>
                <a:gd name="T41" fmla="*/ 18 h 52"/>
                <a:gd name="T42" fmla="*/ 440 w 444"/>
                <a:gd name="T43" fmla="*/ 18 h 52"/>
                <a:gd name="T44" fmla="*/ 444 w 444"/>
                <a:gd name="T45" fmla="*/ 21 h 52"/>
                <a:gd name="T46" fmla="*/ 444 w 444"/>
                <a:gd name="T47" fmla="*/ 21 h 52"/>
                <a:gd name="T48" fmla="*/ 440 w 444"/>
                <a:gd name="T49" fmla="*/ 18 h 52"/>
                <a:gd name="T50" fmla="*/ 440 w 444"/>
                <a:gd name="T51" fmla="*/ 18 h 52"/>
                <a:gd name="T52" fmla="*/ 440 w 444"/>
                <a:gd name="T53" fmla="*/ 18 h 52"/>
                <a:gd name="T54" fmla="*/ 432 w 444"/>
                <a:gd name="T55" fmla="*/ 15 h 52"/>
                <a:gd name="T56" fmla="*/ 432 w 444"/>
                <a:gd name="T57" fmla="*/ 15 h 52"/>
                <a:gd name="T58" fmla="*/ 387 w 444"/>
                <a:gd name="T59" fmla="*/ 5 h 52"/>
                <a:gd name="T60" fmla="*/ 387 w 444"/>
                <a:gd name="T61" fmla="*/ 5 h 52"/>
                <a:gd name="T62" fmla="*/ 410 w 444"/>
                <a:gd name="T63" fmla="*/ 9 h 52"/>
                <a:gd name="T64" fmla="*/ 387 w 444"/>
                <a:gd name="T65" fmla="*/ 5 h 52"/>
                <a:gd name="T66" fmla="*/ 387 w 444"/>
                <a:gd name="T67" fmla="*/ 5 h 52"/>
                <a:gd name="T68" fmla="*/ 386 w 444"/>
                <a:gd name="T69" fmla="*/ 5 h 52"/>
                <a:gd name="T70" fmla="*/ 386 w 444"/>
                <a:gd name="T71" fmla="*/ 5 h 52"/>
                <a:gd name="T72" fmla="*/ 386 w 444"/>
                <a:gd name="T73" fmla="*/ 5 h 52"/>
                <a:gd name="T74" fmla="*/ 385 w 444"/>
                <a:gd name="T75" fmla="*/ 5 h 52"/>
                <a:gd name="T76" fmla="*/ 386 w 444"/>
                <a:gd name="T77" fmla="*/ 5 h 52"/>
                <a:gd name="T78" fmla="*/ 385 w 444"/>
                <a:gd name="T79" fmla="*/ 5 h 52"/>
                <a:gd name="T80" fmla="*/ 310 w 444"/>
                <a:gd name="T81" fmla="*/ 0 h 52"/>
                <a:gd name="T82" fmla="*/ 169 w 444"/>
                <a:gd name="T83" fmla="*/ 12 h 52"/>
                <a:gd name="T84" fmla="*/ 89 w 444"/>
                <a:gd name="T85" fmla="*/ 27 h 52"/>
                <a:gd name="T86" fmla="*/ 89 w 444"/>
                <a:gd name="T87" fmla="*/ 27 h 52"/>
                <a:gd name="T88" fmla="*/ 89 w 444"/>
                <a:gd name="T89" fmla="*/ 27 h 52"/>
                <a:gd name="T90" fmla="*/ 89 w 444"/>
                <a:gd name="T91" fmla="*/ 27 h 52"/>
                <a:gd name="T92" fmla="*/ 89 w 444"/>
                <a:gd name="T93" fmla="*/ 27 h 52"/>
                <a:gd name="T94" fmla="*/ 169 w 444"/>
                <a:gd name="T95" fmla="*/ 12 h 52"/>
                <a:gd name="T96" fmla="*/ 310 w 444"/>
                <a:gd name="T97" fmla="*/ 0 h 52"/>
                <a:gd name="T98" fmla="*/ 310 w 444"/>
                <a:gd name="T9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4" h="52">
                  <a:moveTo>
                    <a:pt x="39" y="39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8" y="41"/>
                    <a:pt x="38" y="41"/>
                  </a:cubicBezTo>
                  <a:cubicBezTo>
                    <a:pt x="34" y="47"/>
                    <a:pt x="2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52"/>
                    <a:pt x="34" y="47"/>
                    <a:pt x="38" y="41"/>
                  </a:cubicBezTo>
                  <a:cubicBezTo>
                    <a:pt x="38" y="41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moveTo>
                    <a:pt x="88" y="27"/>
                  </a:moveTo>
                  <a:cubicBezTo>
                    <a:pt x="88" y="27"/>
                    <a:pt x="87" y="27"/>
                    <a:pt x="87" y="28"/>
                  </a:cubicBezTo>
                  <a:cubicBezTo>
                    <a:pt x="77" y="30"/>
                    <a:pt x="46" y="36"/>
                    <a:pt x="40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40" y="39"/>
                  </a:cubicBezTo>
                  <a:cubicBezTo>
                    <a:pt x="46" y="36"/>
                    <a:pt x="77" y="30"/>
                    <a:pt x="87" y="28"/>
                  </a:cubicBezTo>
                  <a:cubicBezTo>
                    <a:pt x="87" y="27"/>
                    <a:pt x="88" y="27"/>
                    <a:pt x="88" y="27"/>
                  </a:cubicBezTo>
                  <a:moveTo>
                    <a:pt x="432" y="15"/>
                  </a:moveTo>
                  <a:cubicBezTo>
                    <a:pt x="432" y="15"/>
                    <a:pt x="432" y="15"/>
                    <a:pt x="432" y="15"/>
                  </a:cubicBezTo>
                  <a:cubicBezTo>
                    <a:pt x="435" y="16"/>
                    <a:pt x="437" y="17"/>
                    <a:pt x="440" y="18"/>
                  </a:cubicBezTo>
                  <a:cubicBezTo>
                    <a:pt x="440" y="18"/>
                    <a:pt x="440" y="18"/>
                    <a:pt x="440" y="18"/>
                  </a:cubicBezTo>
                  <a:cubicBezTo>
                    <a:pt x="440" y="18"/>
                    <a:pt x="440" y="18"/>
                    <a:pt x="440" y="18"/>
                  </a:cubicBezTo>
                  <a:cubicBezTo>
                    <a:pt x="441" y="19"/>
                    <a:pt x="443" y="20"/>
                    <a:pt x="444" y="21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3" y="20"/>
                    <a:pt x="441" y="19"/>
                    <a:pt x="440" y="18"/>
                  </a:cubicBezTo>
                  <a:cubicBezTo>
                    <a:pt x="440" y="18"/>
                    <a:pt x="440" y="18"/>
                    <a:pt x="440" y="18"/>
                  </a:cubicBezTo>
                  <a:cubicBezTo>
                    <a:pt x="440" y="18"/>
                    <a:pt x="440" y="18"/>
                    <a:pt x="440" y="18"/>
                  </a:cubicBezTo>
                  <a:cubicBezTo>
                    <a:pt x="437" y="17"/>
                    <a:pt x="435" y="16"/>
                    <a:pt x="432" y="15"/>
                  </a:cubicBezTo>
                  <a:cubicBezTo>
                    <a:pt x="432" y="15"/>
                    <a:pt x="432" y="15"/>
                    <a:pt x="432" y="15"/>
                  </a:cubicBezTo>
                  <a:moveTo>
                    <a:pt x="387" y="5"/>
                  </a:moveTo>
                  <a:cubicBezTo>
                    <a:pt x="387" y="5"/>
                    <a:pt x="387" y="5"/>
                    <a:pt x="387" y="5"/>
                  </a:cubicBezTo>
                  <a:cubicBezTo>
                    <a:pt x="395" y="6"/>
                    <a:pt x="402" y="7"/>
                    <a:pt x="410" y="9"/>
                  </a:cubicBezTo>
                  <a:cubicBezTo>
                    <a:pt x="402" y="7"/>
                    <a:pt x="395" y="6"/>
                    <a:pt x="387" y="5"/>
                  </a:cubicBezTo>
                  <a:cubicBezTo>
                    <a:pt x="387" y="5"/>
                    <a:pt x="387" y="5"/>
                    <a:pt x="387" y="5"/>
                  </a:cubicBezTo>
                  <a:moveTo>
                    <a:pt x="386" y="5"/>
                  </a:moveTo>
                  <a:cubicBezTo>
                    <a:pt x="386" y="5"/>
                    <a:pt x="386" y="5"/>
                    <a:pt x="386" y="5"/>
                  </a:cubicBezTo>
                  <a:cubicBezTo>
                    <a:pt x="386" y="5"/>
                    <a:pt x="386" y="5"/>
                    <a:pt x="386" y="5"/>
                  </a:cubicBezTo>
                  <a:moveTo>
                    <a:pt x="385" y="5"/>
                  </a:moveTo>
                  <a:cubicBezTo>
                    <a:pt x="386" y="5"/>
                    <a:pt x="386" y="5"/>
                    <a:pt x="386" y="5"/>
                  </a:cubicBezTo>
                  <a:cubicBezTo>
                    <a:pt x="386" y="5"/>
                    <a:pt x="386" y="5"/>
                    <a:pt x="385" y="5"/>
                  </a:cubicBezTo>
                  <a:moveTo>
                    <a:pt x="310" y="0"/>
                  </a:moveTo>
                  <a:cubicBezTo>
                    <a:pt x="272" y="0"/>
                    <a:pt x="224" y="3"/>
                    <a:pt x="169" y="12"/>
                  </a:cubicBezTo>
                  <a:cubicBezTo>
                    <a:pt x="142" y="16"/>
                    <a:pt x="115" y="20"/>
                    <a:pt x="89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115" y="20"/>
                    <a:pt x="142" y="16"/>
                    <a:pt x="169" y="12"/>
                  </a:cubicBezTo>
                  <a:cubicBezTo>
                    <a:pt x="224" y="3"/>
                    <a:pt x="272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D4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00" name="ïŝlíḍê"/>
            <p:cNvSpPr/>
            <p:nvPr/>
          </p:nvSpPr>
          <p:spPr bwMode="auto">
            <a:xfrm>
              <a:off x="5438776" y="3760788"/>
              <a:ext cx="671513" cy="95250"/>
            </a:xfrm>
            <a:custGeom>
              <a:avLst/>
              <a:gdLst>
                <a:gd name="T0" fmla="*/ 1 w 419"/>
                <a:gd name="T1" fmla="*/ 39 h 59"/>
                <a:gd name="T2" fmla="*/ 1 w 419"/>
                <a:gd name="T3" fmla="*/ 40 h 59"/>
                <a:gd name="T4" fmla="*/ 0 w 419"/>
                <a:gd name="T5" fmla="*/ 41 h 59"/>
                <a:gd name="T6" fmla="*/ 1 w 419"/>
                <a:gd name="T7" fmla="*/ 39 h 59"/>
                <a:gd name="T8" fmla="*/ 272 w 419"/>
                <a:gd name="T9" fmla="*/ 0 h 59"/>
                <a:gd name="T10" fmla="*/ 131 w 419"/>
                <a:gd name="T11" fmla="*/ 12 h 59"/>
                <a:gd name="T12" fmla="*/ 51 w 419"/>
                <a:gd name="T13" fmla="*/ 27 h 59"/>
                <a:gd name="T14" fmla="*/ 51 w 419"/>
                <a:gd name="T15" fmla="*/ 27 h 59"/>
                <a:gd name="T16" fmla="*/ 51 w 419"/>
                <a:gd name="T17" fmla="*/ 27 h 59"/>
                <a:gd name="T18" fmla="*/ 50 w 419"/>
                <a:gd name="T19" fmla="*/ 27 h 59"/>
                <a:gd name="T20" fmla="*/ 49 w 419"/>
                <a:gd name="T21" fmla="*/ 28 h 59"/>
                <a:gd name="T22" fmla="*/ 2 w 419"/>
                <a:gd name="T23" fmla="*/ 39 h 59"/>
                <a:gd name="T24" fmla="*/ 1 w 419"/>
                <a:gd name="T25" fmla="*/ 39 h 59"/>
                <a:gd name="T26" fmla="*/ 1 w 419"/>
                <a:gd name="T27" fmla="*/ 39 h 59"/>
                <a:gd name="T28" fmla="*/ 1 w 419"/>
                <a:gd name="T29" fmla="*/ 39 h 59"/>
                <a:gd name="T30" fmla="*/ 1 w 419"/>
                <a:gd name="T31" fmla="*/ 48 h 59"/>
                <a:gd name="T32" fmla="*/ 2 w 419"/>
                <a:gd name="T33" fmla="*/ 48 h 59"/>
                <a:gd name="T34" fmla="*/ 49 w 419"/>
                <a:gd name="T35" fmla="*/ 37 h 59"/>
                <a:gd name="T36" fmla="*/ 51 w 419"/>
                <a:gd name="T37" fmla="*/ 36 h 59"/>
                <a:gd name="T38" fmla="*/ 51 w 419"/>
                <a:gd name="T39" fmla="*/ 36 h 59"/>
                <a:gd name="T40" fmla="*/ 131 w 419"/>
                <a:gd name="T41" fmla="*/ 21 h 59"/>
                <a:gd name="T42" fmla="*/ 272 w 419"/>
                <a:gd name="T43" fmla="*/ 9 h 59"/>
                <a:gd name="T44" fmla="*/ 349 w 419"/>
                <a:gd name="T45" fmla="*/ 14 h 59"/>
                <a:gd name="T46" fmla="*/ 394 w 419"/>
                <a:gd name="T47" fmla="*/ 24 h 59"/>
                <a:gd name="T48" fmla="*/ 402 w 419"/>
                <a:gd name="T49" fmla="*/ 27 h 59"/>
                <a:gd name="T50" fmla="*/ 402 w 419"/>
                <a:gd name="T51" fmla="*/ 27 h 59"/>
                <a:gd name="T52" fmla="*/ 402 w 419"/>
                <a:gd name="T53" fmla="*/ 27 h 59"/>
                <a:gd name="T54" fmla="*/ 414 w 419"/>
                <a:gd name="T55" fmla="*/ 39 h 59"/>
                <a:gd name="T56" fmla="*/ 419 w 419"/>
                <a:gd name="T57" fmla="*/ 59 h 59"/>
                <a:gd name="T58" fmla="*/ 419 w 419"/>
                <a:gd name="T59" fmla="*/ 50 h 59"/>
                <a:gd name="T60" fmla="*/ 414 w 419"/>
                <a:gd name="T61" fmla="*/ 30 h 59"/>
                <a:gd name="T62" fmla="*/ 406 w 419"/>
                <a:gd name="T63" fmla="*/ 21 h 59"/>
                <a:gd name="T64" fmla="*/ 402 w 419"/>
                <a:gd name="T65" fmla="*/ 18 h 59"/>
                <a:gd name="T66" fmla="*/ 402 w 419"/>
                <a:gd name="T67" fmla="*/ 18 h 59"/>
                <a:gd name="T68" fmla="*/ 402 w 419"/>
                <a:gd name="T69" fmla="*/ 18 h 59"/>
                <a:gd name="T70" fmla="*/ 394 w 419"/>
                <a:gd name="T71" fmla="*/ 15 h 59"/>
                <a:gd name="T72" fmla="*/ 394 w 419"/>
                <a:gd name="T73" fmla="*/ 15 h 59"/>
                <a:gd name="T74" fmla="*/ 372 w 419"/>
                <a:gd name="T75" fmla="*/ 9 h 59"/>
                <a:gd name="T76" fmla="*/ 349 w 419"/>
                <a:gd name="T77" fmla="*/ 5 h 59"/>
                <a:gd name="T78" fmla="*/ 349 w 419"/>
                <a:gd name="T79" fmla="*/ 5 h 59"/>
                <a:gd name="T80" fmla="*/ 348 w 419"/>
                <a:gd name="T81" fmla="*/ 5 h 59"/>
                <a:gd name="T82" fmla="*/ 348 w 419"/>
                <a:gd name="T83" fmla="*/ 5 h 59"/>
                <a:gd name="T84" fmla="*/ 348 w 419"/>
                <a:gd name="T85" fmla="*/ 5 h 59"/>
                <a:gd name="T86" fmla="*/ 347 w 419"/>
                <a:gd name="T87" fmla="*/ 5 h 59"/>
                <a:gd name="T88" fmla="*/ 272 w 419"/>
                <a:gd name="T8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9" h="59">
                  <a:moveTo>
                    <a:pt x="1" y="39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1"/>
                    <a:pt x="0" y="41"/>
                  </a:cubicBezTo>
                  <a:cubicBezTo>
                    <a:pt x="1" y="40"/>
                    <a:pt x="1" y="40"/>
                    <a:pt x="1" y="39"/>
                  </a:cubicBezTo>
                  <a:moveTo>
                    <a:pt x="272" y="0"/>
                  </a:moveTo>
                  <a:cubicBezTo>
                    <a:pt x="234" y="0"/>
                    <a:pt x="186" y="3"/>
                    <a:pt x="131" y="12"/>
                  </a:cubicBezTo>
                  <a:cubicBezTo>
                    <a:pt x="104" y="16"/>
                    <a:pt x="77" y="20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8"/>
                  </a:cubicBezTo>
                  <a:cubicBezTo>
                    <a:pt x="39" y="30"/>
                    <a:pt x="8" y="36"/>
                    <a:pt x="2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2" y="48"/>
                    <a:pt x="2" y="48"/>
                  </a:cubicBezTo>
                  <a:cubicBezTo>
                    <a:pt x="8" y="45"/>
                    <a:pt x="39" y="39"/>
                    <a:pt x="49" y="37"/>
                  </a:cubicBezTo>
                  <a:cubicBezTo>
                    <a:pt x="49" y="37"/>
                    <a:pt x="50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77" y="30"/>
                    <a:pt x="104" y="25"/>
                    <a:pt x="131" y="21"/>
                  </a:cubicBezTo>
                  <a:cubicBezTo>
                    <a:pt x="186" y="12"/>
                    <a:pt x="234" y="9"/>
                    <a:pt x="272" y="9"/>
                  </a:cubicBezTo>
                  <a:cubicBezTo>
                    <a:pt x="304" y="9"/>
                    <a:pt x="330" y="11"/>
                    <a:pt x="349" y="14"/>
                  </a:cubicBezTo>
                  <a:cubicBezTo>
                    <a:pt x="364" y="16"/>
                    <a:pt x="380" y="19"/>
                    <a:pt x="394" y="24"/>
                  </a:cubicBezTo>
                  <a:cubicBezTo>
                    <a:pt x="397" y="25"/>
                    <a:pt x="399" y="26"/>
                    <a:pt x="402" y="27"/>
                  </a:cubicBezTo>
                  <a:cubicBezTo>
                    <a:pt x="402" y="27"/>
                    <a:pt x="402" y="27"/>
                    <a:pt x="402" y="27"/>
                  </a:cubicBezTo>
                  <a:cubicBezTo>
                    <a:pt x="402" y="27"/>
                    <a:pt x="402" y="27"/>
                    <a:pt x="402" y="27"/>
                  </a:cubicBezTo>
                  <a:cubicBezTo>
                    <a:pt x="407" y="30"/>
                    <a:pt x="411" y="34"/>
                    <a:pt x="414" y="39"/>
                  </a:cubicBezTo>
                  <a:cubicBezTo>
                    <a:pt x="418" y="45"/>
                    <a:pt x="419" y="52"/>
                    <a:pt x="419" y="59"/>
                  </a:cubicBezTo>
                  <a:cubicBezTo>
                    <a:pt x="419" y="50"/>
                    <a:pt x="419" y="50"/>
                    <a:pt x="419" y="50"/>
                  </a:cubicBezTo>
                  <a:cubicBezTo>
                    <a:pt x="419" y="43"/>
                    <a:pt x="418" y="36"/>
                    <a:pt x="414" y="30"/>
                  </a:cubicBezTo>
                  <a:cubicBezTo>
                    <a:pt x="412" y="26"/>
                    <a:pt x="409" y="23"/>
                    <a:pt x="406" y="21"/>
                  </a:cubicBezTo>
                  <a:cubicBezTo>
                    <a:pt x="405" y="20"/>
                    <a:pt x="403" y="19"/>
                    <a:pt x="402" y="18"/>
                  </a:cubicBezTo>
                  <a:cubicBezTo>
                    <a:pt x="402" y="18"/>
                    <a:pt x="402" y="18"/>
                    <a:pt x="402" y="18"/>
                  </a:cubicBezTo>
                  <a:cubicBezTo>
                    <a:pt x="402" y="18"/>
                    <a:pt x="402" y="18"/>
                    <a:pt x="402" y="18"/>
                  </a:cubicBezTo>
                  <a:cubicBezTo>
                    <a:pt x="399" y="17"/>
                    <a:pt x="397" y="16"/>
                    <a:pt x="394" y="15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87" y="13"/>
                    <a:pt x="379" y="11"/>
                    <a:pt x="372" y="9"/>
                  </a:cubicBezTo>
                  <a:cubicBezTo>
                    <a:pt x="364" y="7"/>
                    <a:pt x="357" y="6"/>
                    <a:pt x="349" y="5"/>
                  </a:cubicBezTo>
                  <a:cubicBezTo>
                    <a:pt x="349" y="5"/>
                    <a:pt x="349" y="5"/>
                    <a:pt x="349" y="5"/>
                  </a:cubicBezTo>
                  <a:cubicBezTo>
                    <a:pt x="349" y="5"/>
                    <a:pt x="348" y="5"/>
                    <a:pt x="348" y="5"/>
                  </a:cubicBezTo>
                  <a:cubicBezTo>
                    <a:pt x="348" y="5"/>
                    <a:pt x="348" y="5"/>
                    <a:pt x="348" y="5"/>
                  </a:cubicBezTo>
                  <a:cubicBezTo>
                    <a:pt x="348" y="5"/>
                    <a:pt x="348" y="5"/>
                    <a:pt x="348" y="5"/>
                  </a:cubicBezTo>
                  <a:cubicBezTo>
                    <a:pt x="348" y="5"/>
                    <a:pt x="348" y="5"/>
                    <a:pt x="347" y="5"/>
                  </a:cubicBezTo>
                  <a:cubicBezTo>
                    <a:pt x="329" y="2"/>
                    <a:pt x="303" y="0"/>
                    <a:pt x="272" y="0"/>
                  </a:cubicBezTo>
                </a:path>
              </a:pathLst>
            </a:custGeom>
            <a:solidFill>
              <a:srgbClr val="323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01" name="íṣḷïďé"/>
            <p:cNvSpPr/>
            <p:nvPr/>
          </p:nvSpPr>
          <p:spPr bwMode="auto">
            <a:xfrm>
              <a:off x="4662488" y="3760788"/>
              <a:ext cx="644525" cy="61913"/>
            </a:xfrm>
            <a:custGeom>
              <a:avLst/>
              <a:gdLst>
                <a:gd name="T0" fmla="*/ 6 w 401"/>
                <a:gd name="T1" fmla="*/ 15 h 39"/>
                <a:gd name="T2" fmla="*/ 0 w 401"/>
                <a:gd name="T3" fmla="*/ 18 h 39"/>
                <a:gd name="T4" fmla="*/ 0 w 401"/>
                <a:gd name="T5" fmla="*/ 18 h 39"/>
                <a:gd name="T6" fmla="*/ 0 w 401"/>
                <a:gd name="T7" fmla="*/ 18 h 39"/>
                <a:gd name="T8" fmla="*/ 6 w 401"/>
                <a:gd name="T9" fmla="*/ 15 h 39"/>
                <a:gd name="T10" fmla="*/ 281 w 401"/>
                <a:gd name="T11" fmla="*/ 13 h 39"/>
                <a:gd name="T12" fmla="*/ 350 w 401"/>
                <a:gd name="T13" fmla="*/ 27 h 39"/>
                <a:gd name="T14" fmla="*/ 351 w 401"/>
                <a:gd name="T15" fmla="*/ 27 h 39"/>
                <a:gd name="T16" fmla="*/ 353 w 401"/>
                <a:gd name="T17" fmla="*/ 28 h 39"/>
                <a:gd name="T18" fmla="*/ 399 w 401"/>
                <a:gd name="T19" fmla="*/ 39 h 39"/>
                <a:gd name="T20" fmla="*/ 401 w 401"/>
                <a:gd name="T21" fmla="*/ 39 h 39"/>
                <a:gd name="T22" fmla="*/ 401 w 401"/>
                <a:gd name="T23" fmla="*/ 39 h 39"/>
                <a:gd name="T24" fmla="*/ 401 w 401"/>
                <a:gd name="T25" fmla="*/ 39 h 39"/>
                <a:gd name="T26" fmla="*/ 401 w 401"/>
                <a:gd name="T27" fmla="*/ 39 h 39"/>
                <a:gd name="T28" fmla="*/ 401 w 401"/>
                <a:gd name="T29" fmla="*/ 39 h 39"/>
                <a:gd name="T30" fmla="*/ 401 w 401"/>
                <a:gd name="T31" fmla="*/ 39 h 39"/>
                <a:gd name="T32" fmla="*/ 399 w 401"/>
                <a:gd name="T33" fmla="*/ 39 h 39"/>
                <a:gd name="T34" fmla="*/ 353 w 401"/>
                <a:gd name="T35" fmla="*/ 28 h 39"/>
                <a:gd name="T36" fmla="*/ 351 w 401"/>
                <a:gd name="T37" fmla="*/ 27 h 39"/>
                <a:gd name="T38" fmla="*/ 350 w 401"/>
                <a:gd name="T39" fmla="*/ 27 h 39"/>
                <a:gd name="T40" fmla="*/ 281 w 401"/>
                <a:gd name="T41" fmla="*/ 13 h 39"/>
                <a:gd name="T42" fmla="*/ 129 w 401"/>
                <a:gd name="T43" fmla="*/ 0 h 39"/>
                <a:gd name="T44" fmla="*/ 129 w 401"/>
                <a:gd name="T45" fmla="*/ 0 h 39"/>
                <a:gd name="T46" fmla="*/ 189 w 401"/>
                <a:gd name="T47" fmla="*/ 3 h 39"/>
                <a:gd name="T48" fmla="*/ 129 w 401"/>
                <a:gd name="T4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1" h="39">
                  <a:moveTo>
                    <a:pt x="6" y="15"/>
                  </a:moveTo>
                  <a:cubicBezTo>
                    <a:pt x="4" y="16"/>
                    <a:pt x="2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7"/>
                    <a:pt x="4" y="16"/>
                    <a:pt x="6" y="15"/>
                  </a:cubicBezTo>
                  <a:moveTo>
                    <a:pt x="281" y="13"/>
                  </a:moveTo>
                  <a:cubicBezTo>
                    <a:pt x="304" y="17"/>
                    <a:pt x="327" y="21"/>
                    <a:pt x="350" y="27"/>
                  </a:cubicBezTo>
                  <a:cubicBezTo>
                    <a:pt x="351" y="27"/>
                    <a:pt x="351" y="27"/>
                    <a:pt x="351" y="27"/>
                  </a:cubicBezTo>
                  <a:cubicBezTo>
                    <a:pt x="351" y="27"/>
                    <a:pt x="352" y="27"/>
                    <a:pt x="353" y="28"/>
                  </a:cubicBezTo>
                  <a:cubicBezTo>
                    <a:pt x="362" y="30"/>
                    <a:pt x="393" y="36"/>
                    <a:pt x="399" y="39"/>
                  </a:cubicBezTo>
                  <a:cubicBezTo>
                    <a:pt x="400" y="39"/>
                    <a:pt x="400" y="39"/>
                    <a:pt x="401" y="39"/>
                  </a:cubicBezTo>
                  <a:cubicBezTo>
                    <a:pt x="401" y="39"/>
                    <a:pt x="401" y="39"/>
                    <a:pt x="401" y="39"/>
                  </a:cubicBezTo>
                  <a:cubicBezTo>
                    <a:pt x="401" y="39"/>
                    <a:pt x="401" y="39"/>
                    <a:pt x="401" y="39"/>
                  </a:cubicBezTo>
                  <a:cubicBezTo>
                    <a:pt x="401" y="39"/>
                    <a:pt x="401" y="39"/>
                    <a:pt x="401" y="39"/>
                  </a:cubicBezTo>
                  <a:cubicBezTo>
                    <a:pt x="401" y="39"/>
                    <a:pt x="401" y="39"/>
                    <a:pt x="401" y="39"/>
                  </a:cubicBezTo>
                  <a:cubicBezTo>
                    <a:pt x="401" y="39"/>
                    <a:pt x="401" y="39"/>
                    <a:pt x="401" y="39"/>
                  </a:cubicBezTo>
                  <a:cubicBezTo>
                    <a:pt x="400" y="39"/>
                    <a:pt x="400" y="39"/>
                    <a:pt x="399" y="39"/>
                  </a:cubicBezTo>
                  <a:cubicBezTo>
                    <a:pt x="393" y="36"/>
                    <a:pt x="362" y="30"/>
                    <a:pt x="353" y="28"/>
                  </a:cubicBezTo>
                  <a:cubicBezTo>
                    <a:pt x="352" y="27"/>
                    <a:pt x="351" y="27"/>
                    <a:pt x="351" y="27"/>
                  </a:cubicBezTo>
                  <a:cubicBezTo>
                    <a:pt x="350" y="27"/>
                    <a:pt x="350" y="27"/>
                    <a:pt x="350" y="27"/>
                  </a:cubicBezTo>
                  <a:cubicBezTo>
                    <a:pt x="327" y="21"/>
                    <a:pt x="304" y="17"/>
                    <a:pt x="281" y="13"/>
                  </a:cubicBezTo>
                  <a:moveTo>
                    <a:pt x="129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47" y="0"/>
                    <a:pt x="167" y="1"/>
                    <a:pt x="189" y="3"/>
                  </a:cubicBezTo>
                  <a:cubicBezTo>
                    <a:pt x="167" y="1"/>
                    <a:pt x="147" y="0"/>
                    <a:pt x="129" y="0"/>
                  </a:cubicBezTo>
                </a:path>
              </a:pathLst>
            </a:custGeom>
            <a:solidFill>
              <a:srgbClr val="D4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02" name="ïṥḷïďê"/>
            <p:cNvSpPr/>
            <p:nvPr/>
          </p:nvSpPr>
          <p:spPr bwMode="auto">
            <a:xfrm>
              <a:off x="4638676" y="3794126"/>
              <a:ext cx="15875" cy="22225"/>
            </a:xfrm>
            <a:custGeom>
              <a:avLst/>
              <a:gdLst>
                <a:gd name="T0" fmla="*/ 10 w 10"/>
                <a:gd name="T1" fmla="*/ 0 h 14"/>
                <a:gd name="T2" fmla="*/ 2 w 10"/>
                <a:gd name="T3" fmla="*/ 9 h 14"/>
                <a:gd name="T4" fmla="*/ 0 w 10"/>
                <a:gd name="T5" fmla="*/ 14 h 14"/>
                <a:gd name="T6" fmla="*/ 2 w 10"/>
                <a:gd name="T7" fmla="*/ 9 h 14"/>
                <a:gd name="T8" fmla="*/ 10 w 10"/>
                <a:gd name="T9" fmla="*/ 0 h 14"/>
                <a:gd name="T10" fmla="*/ 10 w 1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4">
                  <a:moveTo>
                    <a:pt x="10" y="0"/>
                  </a:moveTo>
                  <a:cubicBezTo>
                    <a:pt x="7" y="2"/>
                    <a:pt x="4" y="5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12"/>
                    <a:pt x="1" y="10"/>
                    <a:pt x="2" y="9"/>
                  </a:cubicBezTo>
                  <a:cubicBezTo>
                    <a:pt x="4" y="5"/>
                    <a:pt x="7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292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03" name="iṣḷiḑé"/>
            <p:cNvSpPr/>
            <p:nvPr/>
          </p:nvSpPr>
          <p:spPr bwMode="auto">
            <a:xfrm>
              <a:off x="4654551" y="3789363"/>
              <a:ext cx="652463" cy="34925"/>
            </a:xfrm>
            <a:custGeom>
              <a:avLst/>
              <a:gdLst>
                <a:gd name="T0" fmla="*/ 405 w 406"/>
                <a:gd name="T1" fmla="*/ 21 h 22"/>
                <a:gd name="T2" fmla="*/ 406 w 406"/>
                <a:gd name="T3" fmla="*/ 22 h 22"/>
                <a:gd name="T4" fmla="*/ 406 w 406"/>
                <a:gd name="T5" fmla="*/ 21 h 22"/>
                <a:gd name="T6" fmla="*/ 405 w 406"/>
                <a:gd name="T7" fmla="*/ 21 h 22"/>
                <a:gd name="T8" fmla="*/ 406 w 406"/>
                <a:gd name="T9" fmla="*/ 21 h 22"/>
                <a:gd name="T10" fmla="*/ 405 w 406"/>
                <a:gd name="T11" fmla="*/ 21 h 22"/>
                <a:gd name="T12" fmla="*/ 406 w 406"/>
                <a:gd name="T13" fmla="*/ 21 h 22"/>
                <a:gd name="T14" fmla="*/ 406 w 406"/>
                <a:gd name="T15" fmla="*/ 21 h 22"/>
                <a:gd name="T16" fmla="*/ 5 w 406"/>
                <a:gd name="T17" fmla="*/ 0 h 22"/>
                <a:gd name="T18" fmla="*/ 5 w 406"/>
                <a:gd name="T19" fmla="*/ 0 h 22"/>
                <a:gd name="T20" fmla="*/ 0 w 406"/>
                <a:gd name="T21" fmla="*/ 3 h 22"/>
                <a:gd name="T22" fmla="*/ 0 w 406"/>
                <a:gd name="T23" fmla="*/ 3 h 22"/>
                <a:gd name="T24" fmla="*/ 5 w 406"/>
                <a:gd name="T25" fmla="*/ 0 h 22"/>
                <a:gd name="T26" fmla="*/ 5 w 406"/>
                <a:gd name="T2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22">
                  <a:moveTo>
                    <a:pt x="405" y="21"/>
                  </a:moveTo>
                  <a:cubicBezTo>
                    <a:pt x="406" y="22"/>
                    <a:pt x="406" y="22"/>
                    <a:pt x="406" y="22"/>
                  </a:cubicBezTo>
                  <a:cubicBezTo>
                    <a:pt x="406" y="21"/>
                    <a:pt x="406" y="21"/>
                    <a:pt x="406" y="21"/>
                  </a:cubicBezTo>
                  <a:cubicBezTo>
                    <a:pt x="405" y="21"/>
                    <a:pt x="405" y="21"/>
                    <a:pt x="405" y="21"/>
                  </a:cubicBezTo>
                  <a:moveTo>
                    <a:pt x="40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6" y="21"/>
                    <a:pt x="406" y="21"/>
                    <a:pt x="406" y="21"/>
                  </a:cubicBezTo>
                  <a:cubicBezTo>
                    <a:pt x="406" y="21"/>
                    <a:pt x="406" y="21"/>
                    <a:pt x="406" y="2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D4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04" name="iśḻiďê"/>
            <p:cNvSpPr/>
            <p:nvPr/>
          </p:nvSpPr>
          <p:spPr bwMode="auto">
            <a:xfrm>
              <a:off x="4635501" y="3760788"/>
              <a:ext cx="671513" cy="98425"/>
            </a:xfrm>
            <a:custGeom>
              <a:avLst/>
              <a:gdLst>
                <a:gd name="T0" fmla="*/ 146 w 418"/>
                <a:gd name="T1" fmla="*/ 0 h 61"/>
                <a:gd name="T2" fmla="*/ 70 w 418"/>
                <a:gd name="T3" fmla="*/ 5 h 61"/>
                <a:gd name="T4" fmla="*/ 70 w 418"/>
                <a:gd name="T5" fmla="*/ 5 h 61"/>
                <a:gd name="T6" fmla="*/ 70 w 418"/>
                <a:gd name="T7" fmla="*/ 5 h 61"/>
                <a:gd name="T8" fmla="*/ 25 w 418"/>
                <a:gd name="T9" fmla="*/ 15 h 61"/>
                <a:gd name="T10" fmla="*/ 24 w 418"/>
                <a:gd name="T11" fmla="*/ 15 h 61"/>
                <a:gd name="T12" fmla="*/ 24 w 418"/>
                <a:gd name="T13" fmla="*/ 15 h 61"/>
                <a:gd name="T14" fmla="*/ 23 w 418"/>
                <a:gd name="T15" fmla="*/ 15 h 61"/>
                <a:gd name="T16" fmla="*/ 17 w 418"/>
                <a:gd name="T17" fmla="*/ 18 h 61"/>
                <a:gd name="T18" fmla="*/ 17 w 418"/>
                <a:gd name="T19" fmla="*/ 18 h 61"/>
                <a:gd name="T20" fmla="*/ 17 w 418"/>
                <a:gd name="T21" fmla="*/ 18 h 61"/>
                <a:gd name="T22" fmla="*/ 17 w 418"/>
                <a:gd name="T23" fmla="*/ 18 h 61"/>
                <a:gd name="T24" fmla="*/ 17 w 418"/>
                <a:gd name="T25" fmla="*/ 18 h 61"/>
                <a:gd name="T26" fmla="*/ 12 w 418"/>
                <a:gd name="T27" fmla="*/ 21 h 61"/>
                <a:gd name="T28" fmla="*/ 4 w 418"/>
                <a:gd name="T29" fmla="*/ 30 h 61"/>
                <a:gd name="T30" fmla="*/ 2 w 418"/>
                <a:gd name="T31" fmla="*/ 35 h 61"/>
                <a:gd name="T32" fmla="*/ 0 w 418"/>
                <a:gd name="T33" fmla="*/ 52 h 61"/>
                <a:gd name="T34" fmla="*/ 0 w 418"/>
                <a:gd name="T35" fmla="*/ 61 h 61"/>
                <a:gd name="T36" fmla="*/ 4 w 418"/>
                <a:gd name="T37" fmla="*/ 39 h 61"/>
                <a:gd name="T38" fmla="*/ 17 w 418"/>
                <a:gd name="T39" fmla="*/ 27 h 61"/>
                <a:gd name="T40" fmla="*/ 17 w 418"/>
                <a:gd name="T41" fmla="*/ 27 h 61"/>
                <a:gd name="T42" fmla="*/ 17 w 418"/>
                <a:gd name="T43" fmla="*/ 27 h 61"/>
                <a:gd name="T44" fmla="*/ 24 w 418"/>
                <a:gd name="T45" fmla="*/ 24 h 61"/>
                <a:gd name="T46" fmla="*/ 70 w 418"/>
                <a:gd name="T47" fmla="*/ 14 h 61"/>
                <a:gd name="T48" fmla="*/ 146 w 418"/>
                <a:gd name="T49" fmla="*/ 9 h 61"/>
                <a:gd name="T50" fmla="*/ 288 w 418"/>
                <a:gd name="T51" fmla="*/ 21 h 61"/>
                <a:gd name="T52" fmla="*/ 367 w 418"/>
                <a:gd name="T53" fmla="*/ 36 h 61"/>
                <a:gd name="T54" fmla="*/ 368 w 418"/>
                <a:gd name="T55" fmla="*/ 36 h 61"/>
                <a:gd name="T56" fmla="*/ 370 w 418"/>
                <a:gd name="T57" fmla="*/ 37 h 61"/>
                <a:gd name="T58" fmla="*/ 416 w 418"/>
                <a:gd name="T59" fmla="*/ 48 h 61"/>
                <a:gd name="T60" fmla="*/ 418 w 418"/>
                <a:gd name="T61" fmla="*/ 48 h 61"/>
                <a:gd name="T62" fmla="*/ 418 w 418"/>
                <a:gd name="T63" fmla="*/ 40 h 61"/>
                <a:gd name="T64" fmla="*/ 417 w 418"/>
                <a:gd name="T65" fmla="*/ 39 h 61"/>
                <a:gd name="T66" fmla="*/ 417 w 418"/>
                <a:gd name="T67" fmla="*/ 39 h 61"/>
                <a:gd name="T68" fmla="*/ 417 w 418"/>
                <a:gd name="T69" fmla="*/ 39 h 61"/>
                <a:gd name="T70" fmla="*/ 418 w 418"/>
                <a:gd name="T71" fmla="*/ 39 h 61"/>
                <a:gd name="T72" fmla="*/ 418 w 418"/>
                <a:gd name="T73" fmla="*/ 39 h 61"/>
                <a:gd name="T74" fmla="*/ 416 w 418"/>
                <a:gd name="T75" fmla="*/ 39 h 61"/>
                <a:gd name="T76" fmla="*/ 370 w 418"/>
                <a:gd name="T77" fmla="*/ 28 h 61"/>
                <a:gd name="T78" fmla="*/ 368 w 418"/>
                <a:gd name="T79" fmla="*/ 27 h 61"/>
                <a:gd name="T80" fmla="*/ 367 w 418"/>
                <a:gd name="T81" fmla="*/ 27 h 61"/>
                <a:gd name="T82" fmla="*/ 298 w 418"/>
                <a:gd name="T83" fmla="*/ 13 h 61"/>
                <a:gd name="T84" fmla="*/ 288 w 418"/>
                <a:gd name="T85" fmla="*/ 12 h 61"/>
                <a:gd name="T86" fmla="*/ 206 w 418"/>
                <a:gd name="T87" fmla="*/ 3 h 61"/>
                <a:gd name="T88" fmla="*/ 146 w 418"/>
                <a:gd name="T8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8" h="61">
                  <a:moveTo>
                    <a:pt x="146" y="0"/>
                  </a:moveTo>
                  <a:cubicBezTo>
                    <a:pt x="114" y="0"/>
                    <a:pt x="89" y="2"/>
                    <a:pt x="70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54" y="7"/>
                    <a:pt x="39" y="10"/>
                    <a:pt x="25" y="15"/>
                  </a:cubicBezTo>
                  <a:cubicBezTo>
                    <a:pt x="25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3" y="15"/>
                  </a:cubicBezTo>
                  <a:cubicBezTo>
                    <a:pt x="21" y="16"/>
                    <a:pt x="19" y="17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9"/>
                    <a:pt x="14" y="20"/>
                    <a:pt x="12" y="21"/>
                  </a:cubicBezTo>
                  <a:cubicBezTo>
                    <a:pt x="9" y="23"/>
                    <a:pt x="6" y="26"/>
                    <a:pt x="4" y="30"/>
                  </a:cubicBezTo>
                  <a:cubicBezTo>
                    <a:pt x="3" y="31"/>
                    <a:pt x="2" y="33"/>
                    <a:pt x="2" y="35"/>
                  </a:cubicBezTo>
                  <a:cubicBezTo>
                    <a:pt x="0" y="40"/>
                    <a:pt x="0" y="46"/>
                    <a:pt x="0" y="5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3"/>
                    <a:pt x="0" y="46"/>
                    <a:pt x="4" y="39"/>
                  </a:cubicBezTo>
                  <a:cubicBezTo>
                    <a:pt x="7" y="34"/>
                    <a:pt x="12" y="30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6"/>
                    <a:pt x="21" y="25"/>
                    <a:pt x="24" y="24"/>
                  </a:cubicBezTo>
                  <a:cubicBezTo>
                    <a:pt x="39" y="19"/>
                    <a:pt x="54" y="16"/>
                    <a:pt x="70" y="14"/>
                  </a:cubicBezTo>
                  <a:cubicBezTo>
                    <a:pt x="89" y="11"/>
                    <a:pt x="114" y="9"/>
                    <a:pt x="146" y="9"/>
                  </a:cubicBezTo>
                  <a:cubicBezTo>
                    <a:pt x="184" y="9"/>
                    <a:pt x="232" y="12"/>
                    <a:pt x="288" y="21"/>
                  </a:cubicBezTo>
                  <a:cubicBezTo>
                    <a:pt x="314" y="25"/>
                    <a:pt x="341" y="30"/>
                    <a:pt x="367" y="36"/>
                  </a:cubicBezTo>
                  <a:cubicBezTo>
                    <a:pt x="368" y="36"/>
                    <a:pt x="368" y="36"/>
                    <a:pt x="368" y="36"/>
                  </a:cubicBezTo>
                  <a:cubicBezTo>
                    <a:pt x="368" y="36"/>
                    <a:pt x="369" y="37"/>
                    <a:pt x="370" y="37"/>
                  </a:cubicBezTo>
                  <a:cubicBezTo>
                    <a:pt x="379" y="39"/>
                    <a:pt x="410" y="45"/>
                    <a:pt x="416" y="48"/>
                  </a:cubicBezTo>
                  <a:cubicBezTo>
                    <a:pt x="417" y="48"/>
                    <a:pt x="417" y="48"/>
                    <a:pt x="418" y="48"/>
                  </a:cubicBezTo>
                  <a:cubicBezTo>
                    <a:pt x="418" y="40"/>
                    <a:pt x="418" y="40"/>
                    <a:pt x="418" y="40"/>
                  </a:cubicBezTo>
                  <a:cubicBezTo>
                    <a:pt x="417" y="39"/>
                    <a:pt x="417" y="39"/>
                    <a:pt x="417" y="39"/>
                  </a:cubicBezTo>
                  <a:cubicBezTo>
                    <a:pt x="417" y="39"/>
                    <a:pt x="417" y="39"/>
                    <a:pt x="417" y="39"/>
                  </a:cubicBezTo>
                  <a:cubicBezTo>
                    <a:pt x="417" y="39"/>
                    <a:pt x="417" y="39"/>
                    <a:pt x="417" y="39"/>
                  </a:cubicBezTo>
                  <a:cubicBezTo>
                    <a:pt x="418" y="39"/>
                    <a:pt x="418" y="39"/>
                    <a:pt x="418" y="39"/>
                  </a:cubicBezTo>
                  <a:cubicBezTo>
                    <a:pt x="418" y="39"/>
                    <a:pt x="418" y="39"/>
                    <a:pt x="418" y="39"/>
                  </a:cubicBezTo>
                  <a:cubicBezTo>
                    <a:pt x="417" y="39"/>
                    <a:pt x="417" y="39"/>
                    <a:pt x="416" y="39"/>
                  </a:cubicBezTo>
                  <a:cubicBezTo>
                    <a:pt x="410" y="36"/>
                    <a:pt x="379" y="30"/>
                    <a:pt x="370" y="28"/>
                  </a:cubicBezTo>
                  <a:cubicBezTo>
                    <a:pt x="369" y="27"/>
                    <a:pt x="368" y="27"/>
                    <a:pt x="368" y="27"/>
                  </a:cubicBezTo>
                  <a:cubicBezTo>
                    <a:pt x="367" y="27"/>
                    <a:pt x="367" y="27"/>
                    <a:pt x="367" y="27"/>
                  </a:cubicBezTo>
                  <a:cubicBezTo>
                    <a:pt x="344" y="21"/>
                    <a:pt x="321" y="17"/>
                    <a:pt x="298" y="13"/>
                  </a:cubicBezTo>
                  <a:cubicBezTo>
                    <a:pt x="294" y="13"/>
                    <a:pt x="291" y="12"/>
                    <a:pt x="288" y="12"/>
                  </a:cubicBezTo>
                  <a:cubicBezTo>
                    <a:pt x="258" y="7"/>
                    <a:pt x="231" y="4"/>
                    <a:pt x="206" y="3"/>
                  </a:cubicBezTo>
                  <a:cubicBezTo>
                    <a:pt x="184" y="1"/>
                    <a:pt x="164" y="0"/>
                    <a:pt x="146" y="0"/>
                  </a:cubicBezTo>
                </a:path>
              </a:pathLst>
            </a:custGeom>
            <a:solidFill>
              <a:srgbClr val="323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05" name="îṩḻidê"/>
            <p:cNvSpPr/>
            <p:nvPr/>
          </p:nvSpPr>
          <p:spPr bwMode="auto">
            <a:xfrm>
              <a:off x="5307013" y="3822701"/>
              <a:ext cx="57150" cy="22225"/>
            </a:xfrm>
            <a:custGeom>
              <a:avLst/>
              <a:gdLst>
                <a:gd name="T0" fmla="*/ 31 w 36"/>
                <a:gd name="T1" fmla="*/ 12 h 13"/>
                <a:gd name="T2" fmla="*/ 31 w 36"/>
                <a:gd name="T3" fmla="*/ 12 h 13"/>
                <a:gd name="T4" fmla="*/ 36 w 36"/>
                <a:gd name="T5" fmla="*/ 13 h 13"/>
                <a:gd name="T6" fmla="*/ 31 w 36"/>
                <a:gd name="T7" fmla="*/ 12 h 13"/>
                <a:gd name="T8" fmla="*/ 24 w 36"/>
                <a:gd name="T9" fmla="*/ 12 h 13"/>
                <a:gd name="T10" fmla="*/ 24 w 36"/>
                <a:gd name="T11" fmla="*/ 12 h 13"/>
                <a:gd name="T12" fmla="*/ 24 w 36"/>
                <a:gd name="T13" fmla="*/ 12 h 13"/>
                <a:gd name="T14" fmla="*/ 24 w 36"/>
                <a:gd name="T15" fmla="*/ 12 h 13"/>
                <a:gd name="T16" fmla="*/ 24 w 36"/>
                <a:gd name="T17" fmla="*/ 12 h 13"/>
                <a:gd name="T18" fmla="*/ 24 w 36"/>
                <a:gd name="T19" fmla="*/ 12 h 13"/>
                <a:gd name="T20" fmla="*/ 24 w 36"/>
                <a:gd name="T21" fmla="*/ 12 h 13"/>
                <a:gd name="T22" fmla="*/ 24 w 36"/>
                <a:gd name="T23" fmla="*/ 12 h 13"/>
                <a:gd name="T24" fmla="*/ 24 w 36"/>
                <a:gd name="T25" fmla="*/ 12 h 13"/>
                <a:gd name="T26" fmla="*/ 24 w 36"/>
                <a:gd name="T27" fmla="*/ 12 h 13"/>
                <a:gd name="T28" fmla="*/ 24 w 36"/>
                <a:gd name="T29" fmla="*/ 12 h 13"/>
                <a:gd name="T30" fmla="*/ 24 w 36"/>
                <a:gd name="T31" fmla="*/ 12 h 13"/>
                <a:gd name="T32" fmla="*/ 24 w 36"/>
                <a:gd name="T33" fmla="*/ 12 h 13"/>
                <a:gd name="T34" fmla="*/ 24 w 36"/>
                <a:gd name="T35" fmla="*/ 12 h 13"/>
                <a:gd name="T36" fmla="*/ 24 w 36"/>
                <a:gd name="T37" fmla="*/ 12 h 13"/>
                <a:gd name="T38" fmla="*/ 0 w 36"/>
                <a:gd name="T39" fmla="*/ 0 h 13"/>
                <a:gd name="T40" fmla="*/ 0 w 36"/>
                <a:gd name="T41" fmla="*/ 0 h 13"/>
                <a:gd name="T42" fmla="*/ 0 w 36"/>
                <a:gd name="T43" fmla="*/ 1 h 13"/>
                <a:gd name="T44" fmla="*/ 0 w 36"/>
                <a:gd name="T45" fmla="*/ 1 h 13"/>
                <a:gd name="T46" fmla="*/ 0 w 36"/>
                <a:gd name="T47" fmla="*/ 1 h 13"/>
                <a:gd name="T48" fmla="*/ 24 w 36"/>
                <a:gd name="T49" fmla="*/ 12 h 13"/>
                <a:gd name="T50" fmla="*/ 0 w 36"/>
                <a:gd name="T51" fmla="*/ 1 h 13"/>
                <a:gd name="T52" fmla="*/ 0 w 36"/>
                <a:gd name="T53" fmla="*/ 1 h 13"/>
                <a:gd name="T54" fmla="*/ 0 w 36"/>
                <a:gd name="T55" fmla="*/ 1 h 13"/>
                <a:gd name="T56" fmla="*/ 0 w 36"/>
                <a:gd name="T5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13">
                  <a:moveTo>
                    <a:pt x="31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3" y="13"/>
                    <a:pt x="34" y="13"/>
                    <a:pt x="36" y="13"/>
                  </a:cubicBezTo>
                  <a:cubicBezTo>
                    <a:pt x="34" y="13"/>
                    <a:pt x="33" y="13"/>
                    <a:pt x="31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5"/>
                    <a:pt x="10" y="9"/>
                    <a:pt x="24" y="12"/>
                  </a:cubicBezTo>
                  <a:cubicBezTo>
                    <a:pt x="10" y="9"/>
                    <a:pt x="1" y="5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4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06" name="iSḻiďé"/>
            <p:cNvSpPr/>
            <p:nvPr/>
          </p:nvSpPr>
          <p:spPr bwMode="auto">
            <a:xfrm>
              <a:off x="5307013" y="38242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23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07" name="îšḷíḓê"/>
            <p:cNvSpPr/>
            <p:nvPr/>
          </p:nvSpPr>
          <p:spPr bwMode="auto">
            <a:xfrm>
              <a:off x="5364163" y="3844926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2 w 2"/>
                <a:gd name="T6" fmla="*/ 2 w 2"/>
                <a:gd name="T7" fmla="*/ 2 w 2"/>
                <a:gd name="T8" fmla="*/ 2 w 2"/>
                <a:gd name="T9" fmla="*/ 2 w 2"/>
                <a:gd name="T10" fmla="*/ 2 w 2"/>
                <a:gd name="T11" fmla="*/ 2 w 2"/>
                <a:gd name="T12" fmla="*/ 1 w 2"/>
                <a:gd name="T13" fmla="*/ 2 w 2"/>
                <a:gd name="T14" fmla="*/ 1 w 2"/>
                <a:gd name="T15" fmla="*/ 1 w 2"/>
                <a:gd name="T16" fmla="*/ 1 w 2"/>
                <a:gd name="T17" fmla="*/ 1 w 2"/>
                <a:gd name="T18" fmla="*/ 1 w 2"/>
                <a:gd name="T19" fmla="*/ 1 w 2"/>
                <a:gd name="T20" fmla="*/ 1 w 2"/>
                <a:gd name="T21" fmla="*/ 1 w 2"/>
                <a:gd name="T22" fmla="*/ 1 w 2"/>
                <a:gd name="T23" fmla="*/ 1 w 2"/>
                <a:gd name="T24" fmla="*/ 1 w 2"/>
                <a:gd name="T25" fmla="*/ 1 w 2"/>
                <a:gd name="T26" fmla="*/ 1 w 2"/>
                <a:gd name="T27" fmla="*/ 1 w 2"/>
                <a:gd name="T28" fmla="*/ 1 w 2"/>
                <a:gd name="T29" fmla="*/ 1 w 2"/>
                <a:gd name="T30" fmla="*/ 1 w 2"/>
                <a:gd name="T31" fmla="*/ 1 w 2"/>
                <a:gd name="T32" fmla="*/ 1 w 2"/>
                <a:gd name="T33" fmla="*/ 1 w 2"/>
                <a:gd name="T34" fmla="*/ 1 w 2"/>
                <a:gd name="T35" fmla="*/ 1 w 2"/>
                <a:gd name="T36" fmla="*/ 0 w 2"/>
                <a:gd name="T37" fmla="*/ 1 w 2"/>
                <a:gd name="T38" fmla="*/ 0 w 2"/>
                <a:gd name="T39" fmla="*/ 0 w 2"/>
                <a:gd name="T40" fmla="*/ 0 w 2"/>
                <a:gd name="T41" fmla="*/ 0 w 2"/>
                <a:gd name="T42" fmla="*/ 0 w 2"/>
                <a:gd name="T43" fmla="*/ 0 w 2"/>
                <a:gd name="T4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4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08" name="ïṡliḓé"/>
            <p:cNvSpPr/>
            <p:nvPr/>
          </p:nvSpPr>
          <p:spPr bwMode="auto">
            <a:xfrm>
              <a:off x="5367338" y="3844926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1 w 1"/>
                <a:gd name="T8" fmla="*/ 0 w 1"/>
                <a:gd name="T9" fmla="*/ 0 w 1"/>
                <a:gd name="T10" fmla="*/ 0 w 1"/>
                <a:gd name="T11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09" name="íŝlîḋe"/>
            <p:cNvSpPr/>
            <p:nvPr/>
          </p:nvSpPr>
          <p:spPr bwMode="auto">
            <a:xfrm>
              <a:off x="5368926" y="38449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4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10" name="iṡļîḋè"/>
            <p:cNvSpPr/>
            <p:nvPr/>
          </p:nvSpPr>
          <p:spPr bwMode="auto">
            <a:xfrm>
              <a:off x="5368926" y="38449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11" name="îšľiḓê"/>
            <p:cNvSpPr/>
            <p:nvPr/>
          </p:nvSpPr>
          <p:spPr bwMode="auto">
            <a:xfrm>
              <a:off x="5375276" y="3844926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A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12" name="ïsḷiḑé"/>
            <p:cNvSpPr/>
            <p:nvPr/>
          </p:nvSpPr>
          <p:spPr bwMode="auto">
            <a:xfrm>
              <a:off x="5368926" y="38449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4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13" name="ïṧľidé"/>
            <p:cNvSpPr/>
            <p:nvPr/>
          </p:nvSpPr>
          <p:spPr bwMode="auto">
            <a:xfrm>
              <a:off x="5375276" y="38449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14" name="îṣḷíḓè"/>
            <p:cNvSpPr/>
            <p:nvPr/>
          </p:nvSpPr>
          <p:spPr bwMode="auto">
            <a:xfrm>
              <a:off x="5368926" y="3844926"/>
              <a:ext cx="6350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4 w 4"/>
                <a:gd name="T4" fmla="*/ 0 w 4"/>
                <a:gd name="T5" fmla="*/ 0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4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15" name="îṩḻïdé"/>
            <p:cNvSpPr/>
            <p:nvPr/>
          </p:nvSpPr>
          <p:spPr bwMode="auto">
            <a:xfrm>
              <a:off x="5375276" y="38449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16" name="işļíḓê"/>
            <p:cNvSpPr/>
            <p:nvPr/>
          </p:nvSpPr>
          <p:spPr bwMode="auto">
            <a:xfrm>
              <a:off x="5368926" y="3844926"/>
              <a:ext cx="6350" cy="0"/>
            </a:xfrm>
            <a:custGeom>
              <a:avLst/>
              <a:gdLst>
                <a:gd name="T0" fmla="*/ 3 w 4"/>
                <a:gd name="T1" fmla="*/ 2 w 4"/>
                <a:gd name="T2" fmla="*/ 2 w 4"/>
                <a:gd name="T3" fmla="*/ 2 w 4"/>
                <a:gd name="T4" fmla="*/ 3 w 4"/>
                <a:gd name="T5" fmla="*/ 2 w 4"/>
                <a:gd name="T6" fmla="*/ 2 w 4"/>
                <a:gd name="T7" fmla="*/ 2 w 4"/>
                <a:gd name="T8" fmla="*/ 3 w 4"/>
                <a:gd name="T9" fmla="*/ 3 w 4"/>
                <a:gd name="T10" fmla="*/ 3 w 4"/>
                <a:gd name="T11" fmla="*/ 2 w 4"/>
                <a:gd name="T12" fmla="*/ 2 w 4"/>
                <a:gd name="T13" fmla="*/ 2 w 4"/>
                <a:gd name="T14" fmla="*/ 2 w 4"/>
                <a:gd name="T15" fmla="*/ 2 w 4"/>
                <a:gd name="T16" fmla="*/ 2 w 4"/>
                <a:gd name="T17" fmla="*/ 3 w 4"/>
                <a:gd name="T18" fmla="*/ 3 w 4"/>
                <a:gd name="T19" fmla="*/ 3 w 4"/>
                <a:gd name="T20" fmla="*/ 2 w 4"/>
                <a:gd name="T21" fmla="*/ 2 w 4"/>
                <a:gd name="T22" fmla="*/ 2 w 4"/>
                <a:gd name="T23" fmla="*/ 1 w 4"/>
                <a:gd name="T24" fmla="*/ 1 w 4"/>
                <a:gd name="T25" fmla="*/ 1 w 4"/>
                <a:gd name="T26" fmla="*/ 3 w 4"/>
                <a:gd name="T27" fmla="*/ 3 w 4"/>
                <a:gd name="T28" fmla="*/ 3 w 4"/>
                <a:gd name="T29" fmla="*/ 1 w 4"/>
                <a:gd name="T30" fmla="*/ 1 w 4"/>
                <a:gd name="T31" fmla="*/ 1 w 4"/>
                <a:gd name="T32" fmla="*/ 3 w 4"/>
                <a:gd name="T33" fmla="*/ 3 w 4"/>
                <a:gd name="T34" fmla="*/ 3 w 4"/>
                <a:gd name="T35" fmla="*/ 1 w 4"/>
                <a:gd name="T36" fmla="*/ 1 w 4"/>
                <a:gd name="T37" fmla="*/ 1 w 4"/>
                <a:gd name="T38" fmla="*/ 1 w 4"/>
                <a:gd name="T39" fmla="*/ 1 w 4"/>
                <a:gd name="T40" fmla="*/ 1 w 4"/>
                <a:gd name="T41" fmla="*/ 4 w 4"/>
                <a:gd name="T42" fmla="*/ 4 w 4"/>
                <a:gd name="T43" fmla="*/ 4 w 4"/>
                <a:gd name="T44" fmla="*/ 1 w 4"/>
                <a:gd name="T45" fmla="*/ 1 w 4"/>
                <a:gd name="T46" fmla="*/ 1 w 4"/>
                <a:gd name="T47" fmla="*/ 1 w 4"/>
                <a:gd name="T48" fmla="*/ 1 w 4"/>
                <a:gd name="T49" fmla="*/ 1 w 4"/>
                <a:gd name="T50" fmla="*/ 4 w 4"/>
                <a:gd name="T51" fmla="*/ 4 w 4"/>
                <a:gd name="T52" fmla="*/ 4 w 4"/>
                <a:gd name="T53" fmla="*/ 1 w 4"/>
                <a:gd name="T54" fmla="*/ 1 w 4"/>
                <a:gd name="T55" fmla="*/ 1 w 4"/>
                <a:gd name="T56" fmla="*/ 0 w 4"/>
                <a:gd name="T57" fmla="*/ 1 w 4"/>
                <a:gd name="T58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</a:cxnLst>
              <a:rect l="0" t="0" r="r" b="b"/>
              <a:pathLst>
                <a:path w="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D4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17" name="íšļídé"/>
            <p:cNvSpPr/>
            <p:nvPr/>
          </p:nvSpPr>
          <p:spPr bwMode="auto">
            <a:xfrm>
              <a:off x="5307013" y="3822701"/>
              <a:ext cx="133350" cy="36513"/>
            </a:xfrm>
            <a:custGeom>
              <a:avLst/>
              <a:gdLst>
                <a:gd name="T0" fmla="*/ 0 w 83"/>
                <a:gd name="T1" fmla="*/ 1 h 22"/>
                <a:gd name="T2" fmla="*/ 0 w 83"/>
                <a:gd name="T3" fmla="*/ 9 h 22"/>
                <a:gd name="T4" fmla="*/ 83 w 83"/>
                <a:gd name="T5" fmla="*/ 0 h 22"/>
                <a:gd name="T6" fmla="*/ 83 w 83"/>
                <a:gd name="T7" fmla="*/ 0 h 22"/>
                <a:gd name="T8" fmla="*/ 44 w 83"/>
                <a:gd name="T9" fmla="*/ 13 h 22"/>
                <a:gd name="T10" fmla="*/ 44 w 83"/>
                <a:gd name="T11" fmla="*/ 13 h 22"/>
                <a:gd name="T12" fmla="*/ 43 w 83"/>
                <a:gd name="T13" fmla="*/ 13 h 22"/>
                <a:gd name="T14" fmla="*/ 43 w 83"/>
                <a:gd name="T15" fmla="*/ 13 h 22"/>
                <a:gd name="T16" fmla="*/ 43 w 83"/>
                <a:gd name="T17" fmla="*/ 13 h 22"/>
                <a:gd name="T18" fmla="*/ 43 w 83"/>
                <a:gd name="T19" fmla="*/ 13 h 22"/>
                <a:gd name="T20" fmla="*/ 43 w 83"/>
                <a:gd name="T21" fmla="*/ 13 h 22"/>
                <a:gd name="T22" fmla="*/ 42 w 83"/>
                <a:gd name="T23" fmla="*/ 13 h 22"/>
                <a:gd name="T24" fmla="*/ 42 w 83"/>
                <a:gd name="T25" fmla="*/ 13 h 22"/>
                <a:gd name="T26" fmla="*/ 42 w 83"/>
                <a:gd name="T27" fmla="*/ 13 h 22"/>
                <a:gd name="T28" fmla="*/ 42 w 83"/>
                <a:gd name="T29" fmla="*/ 13 h 22"/>
                <a:gd name="T30" fmla="*/ 41 w 83"/>
                <a:gd name="T31" fmla="*/ 13 h 22"/>
                <a:gd name="T32" fmla="*/ 41 w 83"/>
                <a:gd name="T33" fmla="*/ 13 h 22"/>
                <a:gd name="T34" fmla="*/ 41 w 83"/>
                <a:gd name="T35" fmla="*/ 13 h 22"/>
                <a:gd name="T36" fmla="*/ 41 w 83"/>
                <a:gd name="T37" fmla="*/ 13 h 22"/>
                <a:gd name="T38" fmla="*/ 41 w 83"/>
                <a:gd name="T39" fmla="*/ 13 h 22"/>
                <a:gd name="T40" fmla="*/ 40 w 83"/>
                <a:gd name="T41" fmla="*/ 13 h 22"/>
                <a:gd name="T42" fmla="*/ 40 w 83"/>
                <a:gd name="T43" fmla="*/ 13 h 22"/>
                <a:gd name="T44" fmla="*/ 40 w 83"/>
                <a:gd name="T45" fmla="*/ 13 h 22"/>
                <a:gd name="T46" fmla="*/ 40 w 83"/>
                <a:gd name="T47" fmla="*/ 13 h 22"/>
                <a:gd name="T48" fmla="*/ 40 w 83"/>
                <a:gd name="T49" fmla="*/ 13 h 22"/>
                <a:gd name="T50" fmla="*/ 40 w 83"/>
                <a:gd name="T51" fmla="*/ 13 h 22"/>
                <a:gd name="T52" fmla="*/ 40 w 83"/>
                <a:gd name="T53" fmla="*/ 13 h 22"/>
                <a:gd name="T54" fmla="*/ 40 w 83"/>
                <a:gd name="T55" fmla="*/ 13 h 22"/>
                <a:gd name="T56" fmla="*/ 39 w 83"/>
                <a:gd name="T57" fmla="*/ 13 h 22"/>
                <a:gd name="T58" fmla="*/ 39 w 83"/>
                <a:gd name="T59" fmla="*/ 13 h 22"/>
                <a:gd name="T60" fmla="*/ 39 w 83"/>
                <a:gd name="T61" fmla="*/ 13 h 22"/>
                <a:gd name="T62" fmla="*/ 39 w 83"/>
                <a:gd name="T63" fmla="*/ 13 h 22"/>
                <a:gd name="T64" fmla="*/ 39 w 83"/>
                <a:gd name="T65" fmla="*/ 13 h 22"/>
                <a:gd name="T66" fmla="*/ 39 w 83"/>
                <a:gd name="T67" fmla="*/ 13 h 22"/>
                <a:gd name="T68" fmla="*/ 39 w 83"/>
                <a:gd name="T69" fmla="*/ 13 h 22"/>
                <a:gd name="T70" fmla="*/ 38 w 83"/>
                <a:gd name="T71" fmla="*/ 13 h 22"/>
                <a:gd name="T72" fmla="*/ 38 w 83"/>
                <a:gd name="T73" fmla="*/ 13 h 22"/>
                <a:gd name="T74" fmla="*/ 38 w 83"/>
                <a:gd name="T75" fmla="*/ 13 h 22"/>
                <a:gd name="T76" fmla="*/ 38 w 83"/>
                <a:gd name="T77" fmla="*/ 13 h 22"/>
                <a:gd name="T78" fmla="*/ 38 w 83"/>
                <a:gd name="T79" fmla="*/ 13 h 22"/>
                <a:gd name="T80" fmla="*/ 38 w 83"/>
                <a:gd name="T81" fmla="*/ 13 h 22"/>
                <a:gd name="T82" fmla="*/ 37 w 83"/>
                <a:gd name="T83" fmla="*/ 13 h 22"/>
                <a:gd name="T84" fmla="*/ 37 w 83"/>
                <a:gd name="T85" fmla="*/ 13 h 22"/>
                <a:gd name="T86" fmla="*/ 37 w 83"/>
                <a:gd name="T87" fmla="*/ 13 h 22"/>
                <a:gd name="T88" fmla="*/ 37 w 83"/>
                <a:gd name="T89" fmla="*/ 13 h 22"/>
                <a:gd name="T90" fmla="*/ 37 w 83"/>
                <a:gd name="T91" fmla="*/ 13 h 22"/>
                <a:gd name="T92" fmla="*/ 37 w 83"/>
                <a:gd name="T93" fmla="*/ 13 h 22"/>
                <a:gd name="T94" fmla="*/ 37 w 83"/>
                <a:gd name="T95" fmla="*/ 13 h 22"/>
                <a:gd name="T96" fmla="*/ 37 w 83"/>
                <a:gd name="T97" fmla="*/ 13 h 22"/>
                <a:gd name="T98" fmla="*/ 36 w 83"/>
                <a:gd name="T99" fmla="*/ 13 h 22"/>
                <a:gd name="T100" fmla="*/ 36 w 83"/>
                <a:gd name="T101" fmla="*/ 13 h 22"/>
                <a:gd name="T102" fmla="*/ 36 w 83"/>
                <a:gd name="T103" fmla="*/ 13 h 22"/>
                <a:gd name="T104" fmla="*/ 31 w 83"/>
                <a:gd name="T105" fmla="*/ 12 h 22"/>
                <a:gd name="T106" fmla="*/ 41 w 83"/>
                <a:gd name="T107" fmla="*/ 22 h 22"/>
                <a:gd name="T108" fmla="*/ 83 w 83"/>
                <a:gd name="T109" fmla="*/ 10 h 22"/>
                <a:gd name="T110" fmla="*/ 83 w 83"/>
                <a:gd name="T111" fmla="*/ 9 h 22"/>
                <a:gd name="T112" fmla="*/ 83 w 83"/>
                <a:gd name="T113" fmla="*/ 0 h 22"/>
                <a:gd name="T114" fmla="*/ 0 w 83"/>
                <a:gd name="T115" fmla="*/ 0 h 22"/>
                <a:gd name="T116" fmla="*/ 0 w 83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" h="2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"/>
                    <a:pt x="83" y="1"/>
                    <a:pt x="82" y="2"/>
                  </a:cubicBezTo>
                  <a:cubicBezTo>
                    <a:pt x="78" y="8"/>
                    <a:pt x="6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4" y="13"/>
                    <a:pt x="33" y="13"/>
                    <a:pt x="31" y="1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4" y="22"/>
                    <a:pt x="38" y="22"/>
                    <a:pt x="41" y="22"/>
                  </a:cubicBezTo>
                  <a:cubicBezTo>
                    <a:pt x="62" y="22"/>
                    <a:pt x="78" y="17"/>
                    <a:pt x="82" y="11"/>
                  </a:cubicBezTo>
                  <a:cubicBezTo>
                    <a:pt x="82" y="11"/>
                    <a:pt x="83" y="10"/>
                    <a:pt x="83" y="1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0"/>
                    <a:pt x="83" y="0"/>
                    <a:pt x="83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59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18" name="i$1îḓè"/>
            <p:cNvSpPr/>
            <p:nvPr/>
          </p:nvSpPr>
          <p:spPr bwMode="auto">
            <a:xfrm>
              <a:off x="5307013" y="3822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19" name="îṧlidé"/>
            <p:cNvSpPr/>
            <p:nvPr/>
          </p:nvSpPr>
          <p:spPr bwMode="auto">
            <a:xfrm>
              <a:off x="5307013" y="38227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75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20" name="îṡ1iḍe"/>
            <p:cNvSpPr/>
            <p:nvPr/>
          </p:nvSpPr>
          <p:spPr bwMode="auto">
            <a:xfrm>
              <a:off x="5307013" y="38227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2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21" name="ïS1iďé"/>
            <p:cNvSpPr/>
            <p:nvPr/>
          </p:nvSpPr>
          <p:spPr bwMode="auto">
            <a:xfrm>
              <a:off x="5307013" y="38227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E54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22" name="iṣ1îďe"/>
            <p:cNvSpPr/>
            <p:nvPr/>
          </p:nvSpPr>
          <p:spPr bwMode="auto">
            <a:xfrm>
              <a:off x="5307013" y="3822700"/>
              <a:ext cx="49213" cy="20638"/>
            </a:xfrm>
            <a:custGeom>
              <a:avLst/>
              <a:gdLst>
                <a:gd name="T0" fmla="*/ 24 w 31"/>
                <a:gd name="T1" fmla="*/ 12 h 12"/>
                <a:gd name="T2" fmla="*/ 31 w 31"/>
                <a:gd name="T3" fmla="*/ 12 h 12"/>
                <a:gd name="T4" fmla="*/ 31 w 31"/>
                <a:gd name="T5" fmla="*/ 12 h 12"/>
                <a:gd name="T6" fmla="*/ 24 w 31"/>
                <a:gd name="T7" fmla="*/ 12 h 12"/>
                <a:gd name="T8" fmla="*/ 24 w 31"/>
                <a:gd name="T9" fmla="*/ 12 h 12"/>
                <a:gd name="T10" fmla="*/ 24 w 31"/>
                <a:gd name="T11" fmla="*/ 12 h 12"/>
                <a:gd name="T12" fmla="*/ 24 w 31"/>
                <a:gd name="T13" fmla="*/ 12 h 12"/>
                <a:gd name="T14" fmla="*/ 24 w 31"/>
                <a:gd name="T15" fmla="*/ 12 h 12"/>
                <a:gd name="T16" fmla="*/ 24 w 31"/>
                <a:gd name="T17" fmla="*/ 12 h 12"/>
                <a:gd name="T18" fmla="*/ 24 w 31"/>
                <a:gd name="T19" fmla="*/ 12 h 12"/>
                <a:gd name="T20" fmla="*/ 24 w 31"/>
                <a:gd name="T21" fmla="*/ 12 h 12"/>
                <a:gd name="T22" fmla="*/ 24 w 31"/>
                <a:gd name="T23" fmla="*/ 12 h 12"/>
                <a:gd name="T24" fmla="*/ 24 w 31"/>
                <a:gd name="T25" fmla="*/ 12 h 12"/>
                <a:gd name="T26" fmla="*/ 24 w 31"/>
                <a:gd name="T27" fmla="*/ 12 h 12"/>
                <a:gd name="T28" fmla="*/ 24 w 31"/>
                <a:gd name="T29" fmla="*/ 12 h 12"/>
                <a:gd name="T30" fmla="*/ 24 w 31"/>
                <a:gd name="T31" fmla="*/ 12 h 12"/>
                <a:gd name="T32" fmla="*/ 24 w 31"/>
                <a:gd name="T33" fmla="*/ 12 h 12"/>
                <a:gd name="T34" fmla="*/ 24 w 31"/>
                <a:gd name="T35" fmla="*/ 12 h 12"/>
                <a:gd name="T36" fmla="*/ 24 w 31"/>
                <a:gd name="T37" fmla="*/ 12 h 12"/>
                <a:gd name="T38" fmla="*/ 0 w 31"/>
                <a:gd name="T39" fmla="*/ 0 h 12"/>
                <a:gd name="T40" fmla="*/ 0 w 31"/>
                <a:gd name="T41" fmla="*/ 0 h 12"/>
                <a:gd name="T42" fmla="*/ 0 w 31"/>
                <a:gd name="T43" fmla="*/ 0 h 12"/>
                <a:gd name="T44" fmla="*/ 0 w 31"/>
                <a:gd name="T45" fmla="*/ 0 h 12"/>
                <a:gd name="T46" fmla="*/ 0 w 31"/>
                <a:gd name="T47" fmla="*/ 0 h 12"/>
                <a:gd name="T48" fmla="*/ 0 w 31"/>
                <a:gd name="T49" fmla="*/ 0 h 12"/>
                <a:gd name="T50" fmla="*/ 0 w 31"/>
                <a:gd name="T51" fmla="*/ 0 h 12"/>
                <a:gd name="T52" fmla="*/ 0 w 31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2">
                  <a:moveTo>
                    <a:pt x="24" y="12"/>
                  </a:moveTo>
                  <a:cubicBezTo>
                    <a:pt x="26" y="12"/>
                    <a:pt x="29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6" y="12"/>
                    <a:pt x="24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23" name="ï$ľiḋé"/>
            <p:cNvSpPr/>
            <p:nvPr/>
          </p:nvSpPr>
          <p:spPr bwMode="auto">
            <a:xfrm>
              <a:off x="5307013" y="3822700"/>
              <a:ext cx="49213" cy="904875"/>
            </a:xfrm>
            <a:custGeom>
              <a:avLst/>
              <a:gdLst>
                <a:gd name="T0" fmla="*/ 0 w 31"/>
                <a:gd name="T1" fmla="*/ 9 h 564"/>
                <a:gd name="T2" fmla="*/ 0 w 31"/>
                <a:gd name="T3" fmla="*/ 550 h 564"/>
                <a:gd name="T4" fmla="*/ 31 w 31"/>
                <a:gd name="T5" fmla="*/ 564 h 564"/>
                <a:gd name="T6" fmla="*/ 31 w 31"/>
                <a:gd name="T7" fmla="*/ 22 h 564"/>
                <a:gd name="T8" fmla="*/ 0 w 31"/>
                <a:gd name="T9" fmla="*/ 10 h 564"/>
                <a:gd name="T10" fmla="*/ 0 w 31"/>
                <a:gd name="T11" fmla="*/ 10 h 564"/>
                <a:gd name="T12" fmla="*/ 0 w 31"/>
                <a:gd name="T13" fmla="*/ 10 h 564"/>
                <a:gd name="T14" fmla="*/ 0 w 31"/>
                <a:gd name="T15" fmla="*/ 9 h 564"/>
                <a:gd name="T16" fmla="*/ 0 w 31"/>
                <a:gd name="T17" fmla="*/ 9 h 564"/>
                <a:gd name="T18" fmla="*/ 0 w 31"/>
                <a:gd name="T19" fmla="*/ 0 h 564"/>
                <a:gd name="T20" fmla="*/ 0 w 31"/>
                <a:gd name="T21" fmla="*/ 0 h 564"/>
                <a:gd name="T22" fmla="*/ 0 w 31"/>
                <a:gd name="T23" fmla="*/ 0 h 564"/>
                <a:gd name="T24" fmla="*/ 0 w 31"/>
                <a:gd name="T25" fmla="*/ 0 h 564"/>
                <a:gd name="T26" fmla="*/ 0 w 31"/>
                <a:gd name="T27" fmla="*/ 0 h 564"/>
                <a:gd name="T28" fmla="*/ 0 w 31"/>
                <a:gd name="T29" fmla="*/ 0 h 564"/>
                <a:gd name="T30" fmla="*/ 0 w 31"/>
                <a:gd name="T31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564">
                  <a:moveTo>
                    <a:pt x="0" y="9"/>
                  </a:moveTo>
                  <a:cubicBezTo>
                    <a:pt x="0" y="550"/>
                    <a:pt x="0" y="550"/>
                    <a:pt x="0" y="550"/>
                  </a:cubicBezTo>
                  <a:cubicBezTo>
                    <a:pt x="0" y="557"/>
                    <a:pt x="13" y="562"/>
                    <a:pt x="31" y="564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14" y="20"/>
                    <a:pt x="1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75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224" name="iSḷîḋe"/>
            <p:cNvSpPr/>
            <p:nvPr/>
          </p:nvSpPr>
          <p:spPr bwMode="auto">
            <a:xfrm>
              <a:off x="5307013" y="3822700"/>
              <a:ext cx="49213" cy="20638"/>
            </a:xfrm>
            <a:custGeom>
              <a:avLst/>
              <a:gdLst>
                <a:gd name="T0" fmla="*/ 0 w 31"/>
                <a:gd name="T1" fmla="*/ 1 h 12"/>
                <a:gd name="T2" fmla="*/ 0 w 31"/>
                <a:gd name="T3" fmla="*/ 1 h 12"/>
                <a:gd name="T4" fmla="*/ 31 w 31"/>
                <a:gd name="T5" fmla="*/ 12 h 12"/>
                <a:gd name="T6" fmla="*/ 31 w 31"/>
                <a:gd name="T7" fmla="*/ 12 h 12"/>
                <a:gd name="T8" fmla="*/ 24 w 31"/>
                <a:gd name="T9" fmla="*/ 12 h 12"/>
                <a:gd name="T10" fmla="*/ 24 w 31"/>
                <a:gd name="T11" fmla="*/ 12 h 12"/>
                <a:gd name="T12" fmla="*/ 24 w 31"/>
                <a:gd name="T13" fmla="*/ 12 h 12"/>
                <a:gd name="T14" fmla="*/ 24 w 31"/>
                <a:gd name="T15" fmla="*/ 12 h 12"/>
                <a:gd name="T16" fmla="*/ 24 w 31"/>
                <a:gd name="T17" fmla="*/ 12 h 12"/>
                <a:gd name="T18" fmla="*/ 24 w 31"/>
                <a:gd name="T19" fmla="*/ 12 h 12"/>
                <a:gd name="T20" fmla="*/ 24 w 31"/>
                <a:gd name="T21" fmla="*/ 12 h 12"/>
                <a:gd name="T22" fmla="*/ 24 w 31"/>
                <a:gd name="T23" fmla="*/ 12 h 12"/>
                <a:gd name="T24" fmla="*/ 24 w 31"/>
                <a:gd name="T25" fmla="*/ 12 h 12"/>
                <a:gd name="T26" fmla="*/ 24 w 31"/>
                <a:gd name="T27" fmla="*/ 12 h 12"/>
                <a:gd name="T28" fmla="*/ 24 w 31"/>
                <a:gd name="T29" fmla="*/ 12 h 12"/>
                <a:gd name="T30" fmla="*/ 0 w 31"/>
                <a:gd name="T31" fmla="*/ 1 h 12"/>
                <a:gd name="T32" fmla="*/ 0 w 31"/>
                <a:gd name="T33" fmla="*/ 0 h 12"/>
                <a:gd name="T34" fmla="*/ 0 w 31"/>
                <a:gd name="T35" fmla="*/ 0 h 12"/>
                <a:gd name="T36" fmla="*/ 0 w 31"/>
                <a:gd name="T37" fmla="*/ 1 h 12"/>
                <a:gd name="T38" fmla="*/ 0 w 31"/>
                <a:gd name="T39" fmla="*/ 1 h 12"/>
                <a:gd name="T40" fmla="*/ 0 w 31"/>
                <a:gd name="T4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1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6"/>
                    <a:pt x="14" y="11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6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0" y="9"/>
                    <a:pt x="1" y="5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2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25" name="ísḻïḓè"/>
            <p:cNvSpPr/>
            <p:nvPr/>
          </p:nvSpPr>
          <p:spPr bwMode="auto">
            <a:xfrm>
              <a:off x="5307013" y="3824288"/>
              <a:ext cx="1588" cy="1588"/>
            </a:xfrm>
            <a:prstGeom prst="ellipse">
              <a:avLst/>
            </a:prstGeom>
            <a:solidFill>
              <a:srgbClr val="313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26" name="ïsļíḑe"/>
            <p:cNvSpPr/>
            <p:nvPr/>
          </p:nvSpPr>
          <p:spPr bwMode="auto">
            <a:xfrm>
              <a:off x="5307013" y="3822700"/>
              <a:ext cx="49213" cy="36513"/>
            </a:xfrm>
            <a:custGeom>
              <a:avLst/>
              <a:gdLst>
                <a:gd name="T0" fmla="*/ 0 w 31"/>
                <a:gd name="T1" fmla="*/ 0 h 22"/>
                <a:gd name="T2" fmla="*/ 0 w 31"/>
                <a:gd name="T3" fmla="*/ 0 h 22"/>
                <a:gd name="T4" fmla="*/ 0 w 31"/>
                <a:gd name="T5" fmla="*/ 0 h 22"/>
                <a:gd name="T6" fmla="*/ 0 w 31"/>
                <a:gd name="T7" fmla="*/ 9 h 22"/>
                <a:gd name="T8" fmla="*/ 0 w 31"/>
                <a:gd name="T9" fmla="*/ 9 h 22"/>
                <a:gd name="T10" fmla="*/ 0 w 31"/>
                <a:gd name="T11" fmla="*/ 10 h 22"/>
                <a:gd name="T12" fmla="*/ 0 w 31"/>
                <a:gd name="T13" fmla="*/ 10 h 22"/>
                <a:gd name="T14" fmla="*/ 0 w 31"/>
                <a:gd name="T15" fmla="*/ 10 h 22"/>
                <a:gd name="T16" fmla="*/ 31 w 31"/>
                <a:gd name="T17" fmla="*/ 22 h 22"/>
                <a:gd name="T18" fmla="*/ 31 w 31"/>
                <a:gd name="T19" fmla="*/ 12 h 22"/>
                <a:gd name="T20" fmla="*/ 0 w 31"/>
                <a:gd name="T21" fmla="*/ 1 h 22"/>
                <a:gd name="T22" fmla="*/ 0 w 31"/>
                <a:gd name="T23" fmla="*/ 1 h 22"/>
                <a:gd name="T24" fmla="*/ 0 w 31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5"/>
                    <a:pt x="14" y="20"/>
                    <a:pt x="31" y="2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14" y="11"/>
                    <a:pt x="1" y="6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E54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27" name="íşlîḑe"/>
            <p:cNvSpPr/>
            <p:nvPr/>
          </p:nvSpPr>
          <p:spPr bwMode="auto">
            <a:xfrm>
              <a:off x="5526088" y="3852863"/>
              <a:ext cx="500063" cy="268288"/>
            </a:xfrm>
            <a:custGeom>
              <a:avLst/>
              <a:gdLst>
                <a:gd name="T0" fmla="*/ 289 w 311"/>
                <a:gd name="T1" fmla="*/ 9 h 168"/>
                <a:gd name="T2" fmla="*/ 79 w 311"/>
                <a:gd name="T3" fmla="*/ 15 h 168"/>
                <a:gd name="T4" fmla="*/ 11 w 311"/>
                <a:gd name="T5" fmla="*/ 28 h 168"/>
                <a:gd name="T6" fmla="*/ 0 w 311"/>
                <a:gd name="T7" fmla="*/ 41 h 168"/>
                <a:gd name="T8" fmla="*/ 0 w 311"/>
                <a:gd name="T9" fmla="*/ 152 h 168"/>
                <a:gd name="T10" fmla="*/ 17 w 311"/>
                <a:gd name="T11" fmla="*/ 166 h 168"/>
                <a:gd name="T12" fmla="*/ 148 w 311"/>
                <a:gd name="T13" fmla="*/ 142 h 168"/>
                <a:gd name="T14" fmla="*/ 295 w 311"/>
                <a:gd name="T15" fmla="*/ 147 h 168"/>
                <a:gd name="T16" fmla="*/ 311 w 311"/>
                <a:gd name="T17" fmla="*/ 133 h 168"/>
                <a:gd name="T18" fmla="*/ 311 w 311"/>
                <a:gd name="T19" fmla="*/ 24 h 168"/>
                <a:gd name="T20" fmla="*/ 299 w 311"/>
                <a:gd name="T21" fmla="*/ 10 h 168"/>
                <a:gd name="T22" fmla="*/ 289 w 311"/>
                <a:gd name="T23" fmla="*/ 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1" h="168">
                  <a:moveTo>
                    <a:pt x="289" y="9"/>
                  </a:moveTo>
                  <a:cubicBezTo>
                    <a:pt x="248" y="3"/>
                    <a:pt x="176" y="0"/>
                    <a:pt x="79" y="15"/>
                  </a:cubicBezTo>
                  <a:cubicBezTo>
                    <a:pt x="60" y="18"/>
                    <a:pt x="28" y="24"/>
                    <a:pt x="11" y="28"/>
                  </a:cubicBezTo>
                  <a:cubicBezTo>
                    <a:pt x="4" y="29"/>
                    <a:pt x="0" y="35"/>
                    <a:pt x="0" y="41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8" y="168"/>
                    <a:pt x="17" y="166"/>
                  </a:cubicBezTo>
                  <a:cubicBezTo>
                    <a:pt x="56" y="157"/>
                    <a:pt x="99" y="145"/>
                    <a:pt x="148" y="142"/>
                  </a:cubicBezTo>
                  <a:cubicBezTo>
                    <a:pt x="190" y="139"/>
                    <a:pt x="232" y="138"/>
                    <a:pt x="295" y="147"/>
                  </a:cubicBezTo>
                  <a:cubicBezTo>
                    <a:pt x="303" y="148"/>
                    <a:pt x="311" y="142"/>
                    <a:pt x="311" y="133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1" y="17"/>
                    <a:pt x="306" y="11"/>
                    <a:pt x="299" y="10"/>
                  </a:cubicBezTo>
                  <a:cubicBezTo>
                    <a:pt x="296" y="10"/>
                    <a:pt x="292" y="9"/>
                    <a:pt x="289" y="9"/>
                  </a:cubicBezTo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28" name="işḻidê"/>
            <p:cNvSpPr/>
            <p:nvPr/>
          </p:nvSpPr>
          <p:spPr bwMode="auto">
            <a:xfrm>
              <a:off x="4527550" y="4083050"/>
              <a:ext cx="233363" cy="196850"/>
            </a:xfrm>
            <a:custGeom>
              <a:avLst/>
              <a:gdLst>
                <a:gd name="T0" fmla="*/ 144 w 145"/>
                <a:gd name="T1" fmla="*/ 89 h 123"/>
                <a:gd name="T2" fmla="*/ 145 w 145"/>
                <a:gd name="T3" fmla="*/ 84 h 123"/>
                <a:gd name="T4" fmla="*/ 130 w 145"/>
                <a:gd name="T5" fmla="*/ 49 h 123"/>
                <a:gd name="T6" fmla="*/ 126 w 145"/>
                <a:gd name="T7" fmla="*/ 26 h 123"/>
                <a:gd name="T8" fmla="*/ 77 w 145"/>
                <a:gd name="T9" fmla="*/ 13 h 123"/>
                <a:gd name="T10" fmla="*/ 61 w 145"/>
                <a:gd name="T11" fmla="*/ 2 h 123"/>
                <a:gd name="T12" fmla="*/ 56 w 145"/>
                <a:gd name="T13" fmla="*/ 6 h 123"/>
                <a:gd name="T14" fmla="*/ 114 w 145"/>
                <a:gd name="T15" fmla="*/ 121 h 123"/>
                <a:gd name="T16" fmla="*/ 127 w 145"/>
                <a:gd name="T17" fmla="*/ 119 h 123"/>
                <a:gd name="T18" fmla="*/ 140 w 145"/>
                <a:gd name="T19" fmla="*/ 101 h 123"/>
                <a:gd name="T20" fmla="*/ 144 w 145"/>
                <a:gd name="T21" fmla="*/ 8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123">
                  <a:moveTo>
                    <a:pt x="144" y="89"/>
                  </a:moveTo>
                  <a:cubicBezTo>
                    <a:pt x="145" y="87"/>
                    <a:pt x="145" y="85"/>
                    <a:pt x="145" y="84"/>
                  </a:cubicBezTo>
                  <a:cubicBezTo>
                    <a:pt x="144" y="69"/>
                    <a:pt x="135" y="62"/>
                    <a:pt x="130" y="49"/>
                  </a:cubicBezTo>
                  <a:cubicBezTo>
                    <a:pt x="128" y="43"/>
                    <a:pt x="139" y="30"/>
                    <a:pt x="126" y="26"/>
                  </a:cubicBezTo>
                  <a:cubicBezTo>
                    <a:pt x="112" y="23"/>
                    <a:pt x="86" y="25"/>
                    <a:pt x="77" y="13"/>
                  </a:cubicBezTo>
                  <a:cubicBezTo>
                    <a:pt x="73" y="8"/>
                    <a:pt x="68" y="0"/>
                    <a:pt x="61" y="2"/>
                  </a:cubicBezTo>
                  <a:cubicBezTo>
                    <a:pt x="59" y="3"/>
                    <a:pt x="57" y="4"/>
                    <a:pt x="56" y="6"/>
                  </a:cubicBezTo>
                  <a:cubicBezTo>
                    <a:pt x="0" y="59"/>
                    <a:pt x="54" y="123"/>
                    <a:pt x="114" y="121"/>
                  </a:cubicBezTo>
                  <a:cubicBezTo>
                    <a:pt x="119" y="121"/>
                    <a:pt x="123" y="121"/>
                    <a:pt x="127" y="119"/>
                  </a:cubicBezTo>
                  <a:cubicBezTo>
                    <a:pt x="134" y="115"/>
                    <a:pt x="137" y="108"/>
                    <a:pt x="140" y="101"/>
                  </a:cubicBezTo>
                  <a:cubicBezTo>
                    <a:pt x="142" y="97"/>
                    <a:pt x="143" y="93"/>
                    <a:pt x="144" y="89"/>
                  </a:cubicBezTo>
                </a:path>
              </a:pathLst>
            </a:custGeom>
            <a:solidFill>
              <a:srgbClr val="B97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29" name="iś1îďè"/>
            <p:cNvSpPr/>
            <p:nvPr/>
          </p:nvSpPr>
          <p:spPr bwMode="auto">
            <a:xfrm>
              <a:off x="4506913" y="4025900"/>
              <a:ext cx="190500" cy="223838"/>
            </a:xfrm>
            <a:custGeom>
              <a:avLst/>
              <a:gdLst>
                <a:gd name="T0" fmla="*/ 51 w 118"/>
                <a:gd name="T1" fmla="*/ 134 h 140"/>
                <a:gd name="T2" fmla="*/ 12 w 118"/>
                <a:gd name="T3" fmla="*/ 123 h 140"/>
                <a:gd name="T4" fmla="*/ 2 w 118"/>
                <a:gd name="T5" fmla="*/ 81 h 140"/>
                <a:gd name="T6" fmla="*/ 20 w 118"/>
                <a:gd name="T7" fmla="*/ 40 h 140"/>
                <a:gd name="T8" fmla="*/ 58 w 118"/>
                <a:gd name="T9" fmla="*/ 5 h 140"/>
                <a:gd name="T10" fmla="*/ 86 w 118"/>
                <a:gd name="T11" fmla="*/ 1 h 140"/>
                <a:gd name="T12" fmla="*/ 105 w 118"/>
                <a:gd name="T13" fmla="*/ 5 h 140"/>
                <a:gd name="T14" fmla="*/ 111 w 118"/>
                <a:gd name="T15" fmla="*/ 18 h 140"/>
                <a:gd name="T16" fmla="*/ 93 w 118"/>
                <a:gd name="T17" fmla="*/ 73 h 140"/>
                <a:gd name="T18" fmla="*/ 51 w 118"/>
                <a:gd name="T1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40">
                  <a:moveTo>
                    <a:pt x="51" y="134"/>
                  </a:moveTo>
                  <a:cubicBezTo>
                    <a:pt x="38" y="140"/>
                    <a:pt x="21" y="134"/>
                    <a:pt x="12" y="123"/>
                  </a:cubicBezTo>
                  <a:cubicBezTo>
                    <a:pt x="2" y="111"/>
                    <a:pt x="0" y="95"/>
                    <a:pt x="2" y="81"/>
                  </a:cubicBezTo>
                  <a:cubicBezTo>
                    <a:pt x="4" y="66"/>
                    <a:pt x="11" y="53"/>
                    <a:pt x="20" y="40"/>
                  </a:cubicBezTo>
                  <a:cubicBezTo>
                    <a:pt x="29" y="25"/>
                    <a:pt x="41" y="11"/>
                    <a:pt x="58" y="5"/>
                  </a:cubicBezTo>
                  <a:cubicBezTo>
                    <a:pt x="67" y="2"/>
                    <a:pt x="77" y="1"/>
                    <a:pt x="86" y="1"/>
                  </a:cubicBezTo>
                  <a:cubicBezTo>
                    <a:pt x="93" y="0"/>
                    <a:pt x="100" y="1"/>
                    <a:pt x="105" y="5"/>
                  </a:cubicBezTo>
                  <a:cubicBezTo>
                    <a:pt x="109" y="9"/>
                    <a:pt x="110" y="13"/>
                    <a:pt x="111" y="18"/>
                  </a:cubicBezTo>
                  <a:cubicBezTo>
                    <a:pt x="118" y="48"/>
                    <a:pt x="112" y="53"/>
                    <a:pt x="93" y="73"/>
                  </a:cubicBezTo>
                  <a:cubicBezTo>
                    <a:pt x="75" y="90"/>
                    <a:pt x="62" y="112"/>
                    <a:pt x="51" y="1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30" name="íṡḻïḓê"/>
            <p:cNvSpPr/>
            <p:nvPr/>
          </p:nvSpPr>
          <p:spPr bwMode="auto">
            <a:xfrm>
              <a:off x="6880225" y="2274888"/>
              <a:ext cx="161925" cy="211138"/>
            </a:xfrm>
            <a:custGeom>
              <a:avLst/>
              <a:gdLst>
                <a:gd name="T0" fmla="*/ 30 w 101"/>
                <a:gd name="T1" fmla="*/ 122 h 132"/>
                <a:gd name="T2" fmla="*/ 27 w 101"/>
                <a:gd name="T3" fmla="*/ 119 h 132"/>
                <a:gd name="T4" fmla="*/ 16 w 101"/>
                <a:gd name="T5" fmla="*/ 92 h 132"/>
                <a:gd name="T6" fmla="*/ 6 w 101"/>
                <a:gd name="T7" fmla="*/ 77 h 132"/>
                <a:gd name="T8" fmla="*/ 21 w 101"/>
                <a:gd name="T9" fmla="*/ 61 h 132"/>
                <a:gd name="T10" fmla="*/ 32 w 101"/>
                <a:gd name="T11" fmla="*/ 21 h 132"/>
                <a:gd name="T12" fmla="*/ 83 w 101"/>
                <a:gd name="T13" fmla="*/ 16 h 132"/>
                <a:gd name="T14" fmla="*/ 82 w 101"/>
                <a:gd name="T15" fmla="*/ 39 h 132"/>
                <a:gd name="T16" fmla="*/ 95 w 101"/>
                <a:gd name="T17" fmla="*/ 64 h 132"/>
                <a:gd name="T18" fmla="*/ 100 w 101"/>
                <a:gd name="T19" fmla="*/ 93 h 132"/>
                <a:gd name="T20" fmla="*/ 68 w 101"/>
                <a:gd name="T21" fmla="*/ 127 h 132"/>
                <a:gd name="T22" fmla="*/ 58 w 101"/>
                <a:gd name="T23" fmla="*/ 132 h 132"/>
                <a:gd name="T24" fmla="*/ 40 w 101"/>
                <a:gd name="T25" fmla="*/ 127 h 132"/>
                <a:gd name="T26" fmla="*/ 30 w 101"/>
                <a:gd name="T27" fmla="*/ 12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32">
                  <a:moveTo>
                    <a:pt x="30" y="122"/>
                  </a:moveTo>
                  <a:cubicBezTo>
                    <a:pt x="29" y="121"/>
                    <a:pt x="27" y="120"/>
                    <a:pt x="27" y="119"/>
                  </a:cubicBezTo>
                  <a:cubicBezTo>
                    <a:pt x="19" y="111"/>
                    <a:pt x="21" y="102"/>
                    <a:pt x="16" y="92"/>
                  </a:cubicBezTo>
                  <a:cubicBezTo>
                    <a:pt x="14" y="88"/>
                    <a:pt x="0" y="85"/>
                    <a:pt x="6" y="77"/>
                  </a:cubicBezTo>
                  <a:cubicBezTo>
                    <a:pt x="9" y="74"/>
                    <a:pt x="16" y="68"/>
                    <a:pt x="21" y="61"/>
                  </a:cubicBezTo>
                  <a:cubicBezTo>
                    <a:pt x="31" y="50"/>
                    <a:pt x="22" y="34"/>
                    <a:pt x="32" y="21"/>
                  </a:cubicBezTo>
                  <a:cubicBezTo>
                    <a:pt x="41" y="10"/>
                    <a:pt x="72" y="0"/>
                    <a:pt x="83" y="16"/>
                  </a:cubicBezTo>
                  <a:cubicBezTo>
                    <a:pt x="87" y="22"/>
                    <a:pt x="82" y="32"/>
                    <a:pt x="82" y="39"/>
                  </a:cubicBezTo>
                  <a:cubicBezTo>
                    <a:pt x="84" y="48"/>
                    <a:pt x="92" y="55"/>
                    <a:pt x="95" y="64"/>
                  </a:cubicBezTo>
                  <a:cubicBezTo>
                    <a:pt x="99" y="73"/>
                    <a:pt x="101" y="84"/>
                    <a:pt x="100" y="93"/>
                  </a:cubicBezTo>
                  <a:cubicBezTo>
                    <a:pt x="99" y="109"/>
                    <a:pt x="82" y="118"/>
                    <a:pt x="68" y="127"/>
                  </a:cubicBezTo>
                  <a:cubicBezTo>
                    <a:pt x="65" y="130"/>
                    <a:pt x="62" y="131"/>
                    <a:pt x="58" y="132"/>
                  </a:cubicBezTo>
                  <a:cubicBezTo>
                    <a:pt x="52" y="132"/>
                    <a:pt x="46" y="130"/>
                    <a:pt x="40" y="127"/>
                  </a:cubicBezTo>
                  <a:cubicBezTo>
                    <a:pt x="36" y="126"/>
                    <a:pt x="33" y="124"/>
                    <a:pt x="30" y="122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31" name="îsḻïḓê"/>
            <p:cNvSpPr/>
            <p:nvPr/>
          </p:nvSpPr>
          <p:spPr bwMode="auto">
            <a:xfrm>
              <a:off x="6864350" y="2254250"/>
              <a:ext cx="239713" cy="139700"/>
            </a:xfrm>
            <a:custGeom>
              <a:avLst/>
              <a:gdLst>
                <a:gd name="T0" fmla="*/ 129 w 149"/>
                <a:gd name="T1" fmla="*/ 87 h 87"/>
                <a:gd name="T2" fmla="*/ 147 w 149"/>
                <a:gd name="T3" fmla="*/ 50 h 87"/>
                <a:gd name="T4" fmla="*/ 122 w 149"/>
                <a:gd name="T5" fmla="*/ 16 h 87"/>
                <a:gd name="T6" fmla="*/ 81 w 149"/>
                <a:gd name="T7" fmla="*/ 3 h 87"/>
                <a:gd name="T8" fmla="*/ 31 w 149"/>
                <a:gd name="T9" fmla="*/ 8 h 87"/>
                <a:gd name="T10" fmla="*/ 9 w 149"/>
                <a:gd name="T11" fmla="*/ 26 h 87"/>
                <a:gd name="T12" fmla="*/ 0 w 149"/>
                <a:gd name="T13" fmla="*/ 43 h 87"/>
                <a:gd name="T14" fmla="*/ 6 w 149"/>
                <a:gd name="T15" fmla="*/ 55 h 87"/>
                <a:gd name="T16" fmla="*/ 57 w 149"/>
                <a:gd name="T17" fmla="*/ 77 h 87"/>
                <a:gd name="T18" fmla="*/ 129 w 149"/>
                <a:gd name="T1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87">
                  <a:moveTo>
                    <a:pt x="129" y="87"/>
                  </a:moveTo>
                  <a:cubicBezTo>
                    <a:pt x="142" y="81"/>
                    <a:pt x="149" y="65"/>
                    <a:pt x="147" y="50"/>
                  </a:cubicBezTo>
                  <a:cubicBezTo>
                    <a:pt x="144" y="36"/>
                    <a:pt x="134" y="24"/>
                    <a:pt x="122" y="16"/>
                  </a:cubicBezTo>
                  <a:cubicBezTo>
                    <a:pt x="110" y="8"/>
                    <a:pt x="95" y="5"/>
                    <a:pt x="81" y="3"/>
                  </a:cubicBezTo>
                  <a:cubicBezTo>
                    <a:pt x="64" y="0"/>
                    <a:pt x="46" y="0"/>
                    <a:pt x="31" y="8"/>
                  </a:cubicBezTo>
                  <a:cubicBezTo>
                    <a:pt x="22" y="12"/>
                    <a:pt x="15" y="19"/>
                    <a:pt x="9" y="26"/>
                  </a:cubicBezTo>
                  <a:cubicBezTo>
                    <a:pt x="4" y="31"/>
                    <a:pt x="0" y="36"/>
                    <a:pt x="0" y="43"/>
                  </a:cubicBezTo>
                  <a:cubicBezTo>
                    <a:pt x="0" y="48"/>
                    <a:pt x="3" y="52"/>
                    <a:pt x="6" y="55"/>
                  </a:cubicBezTo>
                  <a:cubicBezTo>
                    <a:pt x="23" y="80"/>
                    <a:pt x="30" y="79"/>
                    <a:pt x="57" y="77"/>
                  </a:cubicBezTo>
                  <a:cubicBezTo>
                    <a:pt x="82" y="76"/>
                    <a:pt x="106" y="81"/>
                    <a:pt x="129" y="87"/>
                  </a:cubicBezTo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32" name="îṣļíḓè"/>
            <p:cNvSpPr/>
            <p:nvPr/>
          </p:nvSpPr>
          <p:spPr bwMode="auto">
            <a:xfrm>
              <a:off x="5857875" y="2228850"/>
              <a:ext cx="165100" cy="212725"/>
            </a:xfrm>
            <a:custGeom>
              <a:avLst/>
              <a:gdLst>
                <a:gd name="T0" fmla="*/ 66 w 102"/>
                <a:gd name="T1" fmla="*/ 127 h 133"/>
                <a:gd name="T2" fmla="*/ 69 w 102"/>
                <a:gd name="T3" fmla="*/ 125 h 133"/>
                <a:gd name="T4" fmla="*/ 84 w 102"/>
                <a:gd name="T5" fmla="*/ 100 h 133"/>
                <a:gd name="T6" fmla="*/ 96 w 102"/>
                <a:gd name="T7" fmla="*/ 86 h 133"/>
                <a:gd name="T8" fmla="*/ 84 w 102"/>
                <a:gd name="T9" fmla="*/ 68 h 133"/>
                <a:gd name="T10" fmla="*/ 80 w 102"/>
                <a:gd name="T11" fmla="*/ 27 h 133"/>
                <a:gd name="T12" fmla="*/ 31 w 102"/>
                <a:gd name="T13" fmla="*/ 14 h 133"/>
                <a:gd name="T14" fmla="*/ 28 w 102"/>
                <a:gd name="T15" fmla="*/ 36 h 133"/>
                <a:gd name="T16" fmla="*/ 11 w 102"/>
                <a:gd name="T17" fmla="*/ 59 h 133"/>
                <a:gd name="T18" fmla="*/ 1 w 102"/>
                <a:gd name="T19" fmla="*/ 86 h 133"/>
                <a:gd name="T20" fmla="*/ 27 w 102"/>
                <a:gd name="T21" fmla="*/ 126 h 133"/>
                <a:gd name="T22" fmla="*/ 36 w 102"/>
                <a:gd name="T23" fmla="*/ 131 h 133"/>
                <a:gd name="T24" fmla="*/ 55 w 102"/>
                <a:gd name="T25" fmla="*/ 130 h 133"/>
                <a:gd name="T26" fmla="*/ 66 w 102"/>
                <a:gd name="T27" fmla="*/ 12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33">
                  <a:moveTo>
                    <a:pt x="66" y="127"/>
                  </a:moveTo>
                  <a:cubicBezTo>
                    <a:pt x="67" y="126"/>
                    <a:pt x="68" y="125"/>
                    <a:pt x="69" y="125"/>
                  </a:cubicBezTo>
                  <a:cubicBezTo>
                    <a:pt x="79" y="117"/>
                    <a:pt x="78" y="109"/>
                    <a:pt x="84" y="100"/>
                  </a:cubicBezTo>
                  <a:cubicBezTo>
                    <a:pt x="87" y="95"/>
                    <a:pt x="102" y="95"/>
                    <a:pt x="96" y="86"/>
                  </a:cubicBezTo>
                  <a:cubicBezTo>
                    <a:pt x="94" y="83"/>
                    <a:pt x="88" y="75"/>
                    <a:pt x="84" y="68"/>
                  </a:cubicBezTo>
                  <a:cubicBezTo>
                    <a:pt x="76" y="56"/>
                    <a:pt x="88" y="41"/>
                    <a:pt x="80" y="27"/>
                  </a:cubicBezTo>
                  <a:cubicBezTo>
                    <a:pt x="73" y="15"/>
                    <a:pt x="44" y="0"/>
                    <a:pt x="31" y="14"/>
                  </a:cubicBezTo>
                  <a:cubicBezTo>
                    <a:pt x="26" y="19"/>
                    <a:pt x="30" y="29"/>
                    <a:pt x="28" y="36"/>
                  </a:cubicBezTo>
                  <a:cubicBezTo>
                    <a:pt x="25" y="45"/>
                    <a:pt x="16" y="51"/>
                    <a:pt x="11" y="59"/>
                  </a:cubicBezTo>
                  <a:cubicBezTo>
                    <a:pt x="6" y="67"/>
                    <a:pt x="2" y="78"/>
                    <a:pt x="1" y="86"/>
                  </a:cubicBezTo>
                  <a:cubicBezTo>
                    <a:pt x="0" y="103"/>
                    <a:pt x="15" y="114"/>
                    <a:pt x="27" y="126"/>
                  </a:cubicBezTo>
                  <a:cubicBezTo>
                    <a:pt x="30" y="128"/>
                    <a:pt x="32" y="130"/>
                    <a:pt x="36" y="131"/>
                  </a:cubicBezTo>
                  <a:cubicBezTo>
                    <a:pt x="43" y="133"/>
                    <a:pt x="49" y="132"/>
                    <a:pt x="55" y="130"/>
                  </a:cubicBezTo>
                  <a:cubicBezTo>
                    <a:pt x="59" y="129"/>
                    <a:pt x="63" y="128"/>
                    <a:pt x="66" y="127"/>
                  </a:cubicBezTo>
                </a:path>
              </a:pathLst>
            </a:custGeom>
            <a:solidFill>
              <a:srgbClr val="EF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 dirty="0"/>
            </a:p>
          </p:txBody>
        </p:sp>
        <p:sp>
          <p:nvSpPr>
            <p:cNvPr id="233" name="iṣļïḍe"/>
            <p:cNvSpPr/>
            <p:nvPr/>
          </p:nvSpPr>
          <p:spPr bwMode="auto">
            <a:xfrm>
              <a:off x="5810250" y="2211388"/>
              <a:ext cx="244475" cy="136525"/>
            </a:xfrm>
            <a:custGeom>
              <a:avLst/>
              <a:gdLst>
                <a:gd name="T0" fmla="*/ 15 w 152"/>
                <a:gd name="T1" fmla="*/ 76 h 86"/>
                <a:gd name="T2" fmla="*/ 4 w 152"/>
                <a:gd name="T3" fmla="*/ 37 h 86"/>
                <a:gd name="T4" fmla="*/ 34 w 152"/>
                <a:gd name="T5" fmla="*/ 7 h 86"/>
                <a:gd name="T6" fmla="*/ 77 w 152"/>
                <a:gd name="T7" fmla="*/ 0 h 86"/>
                <a:gd name="T8" fmla="*/ 126 w 152"/>
                <a:gd name="T9" fmla="*/ 14 h 86"/>
                <a:gd name="T10" fmla="*/ 145 w 152"/>
                <a:gd name="T11" fmla="*/ 35 h 86"/>
                <a:gd name="T12" fmla="*/ 150 w 152"/>
                <a:gd name="T13" fmla="*/ 53 h 86"/>
                <a:gd name="T14" fmla="*/ 143 w 152"/>
                <a:gd name="T15" fmla="*/ 65 h 86"/>
                <a:gd name="T16" fmla="*/ 88 w 152"/>
                <a:gd name="T17" fmla="*/ 78 h 86"/>
                <a:gd name="T18" fmla="*/ 15 w 152"/>
                <a:gd name="T1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86">
                  <a:moveTo>
                    <a:pt x="15" y="76"/>
                  </a:moveTo>
                  <a:cubicBezTo>
                    <a:pt x="4" y="67"/>
                    <a:pt x="0" y="50"/>
                    <a:pt x="4" y="37"/>
                  </a:cubicBezTo>
                  <a:cubicBezTo>
                    <a:pt x="9" y="23"/>
                    <a:pt x="21" y="12"/>
                    <a:pt x="34" y="7"/>
                  </a:cubicBezTo>
                  <a:cubicBezTo>
                    <a:pt x="48" y="1"/>
                    <a:pt x="63" y="0"/>
                    <a:pt x="77" y="0"/>
                  </a:cubicBezTo>
                  <a:cubicBezTo>
                    <a:pt x="94" y="1"/>
                    <a:pt x="112" y="3"/>
                    <a:pt x="126" y="14"/>
                  </a:cubicBezTo>
                  <a:cubicBezTo>
                    <a:pt x="134" y="20"/>
                    <a:pt x="139" y="27"/>
                    <a:pt x="145" y="35"/>
                  </a:cubicBezTo>
                  <a:cubicBezTo>
                    <a:pt x="148" y="41"/>
                    <a:pt x="152" y="47"/>
                    <a:pt x="150" y="53"/>
                  </a:cubicBezTo>
                  <a:cubicBezTo>
                    <a:pt x="149" y="58"/>
                    <a:pt x="146" y="62"/>
                    <a:pt x="143" y="65"/>
                  </a:cubicBezTo>
                  <a:cubicBezTo>
                    <a:pt x="121" y="86"/>
                    <a:pt x="115" y="84"/>
                    <a:pt x="88" y="78"/>
                  </a:cubicBezTo>
                  <a:cubicBezTo>
                    <a:pt x="64" y="73"/>
                    <a:pt x="40" y="73"/>
                    <a:pt x="15" y="76"/>
                  </a:cubicBezTo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/>
            </a:p>
          </p:txBody>
        </p:sp>
      </p:grpSp>
      <p:sp>
        <p:nvSpPr>
          <p:cNvPr id="240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缓存设计架构之考量点</a:t>
            </a:r>
          </a:p>
        </p:txBody>
      </p:sp>
      <p:sp>
        <p:nvSpPr>
          <p:cNvPr id="242" name="文本框 241"/>
          <p:cNvSpPr txBox="1"/>
          <p:nvPr/>
        </p:nvSpPr>
        <p:spPr>
          <a:xfrm>
            <a:off x="2113570" y="1948350"/>
            <a:ext cx="2224301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微软雅黑" panose="020B0503020204020204" charset="-122"/>
              </a:rPr>
              <a:t>平均穿透加载时间</a:t>
            </a:r>
          </a:p>
        </p:txBody>
      </p:sp>
      <p:sp>
        <p:nvSpPr>
          <p:cNvPr id="243" name="文本框 242"/>
          <p:cNvSpPr txBox="1"/>
          <p:nvPr/>
        </p:nvSpPr>
        <p:spPr>
          <a:xfrm>
            <a:off x="3127743" y="3002998"/>
            <a:ext cx="1150339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微软雅黑" panose="020B0503020204020204" charset="-122"/>
              </a:rPr>
              <a:t>可运维性</a:t>
            </a:r>
          </a:p>
        </p:txBody>
      </p:sp>
      <p:sp>
        <p:nvSpPr>
          <p:cNvPr id="244" name="文本框 243"/>
          <p:cNvSpPr txBox="1"/>
          <p:nvPr/>
        </p:nvSpPr>
        <p:spPr>
          <a:xfrm>
            <a:off x="3367059" y="4753675"/>
            <a:ext cx="911023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微软雅黑" panose="020B0503020204020204" charset="-122"/>
              </a:rPr>
              <a:t>安全性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şļíḑê"/>
          <p:cNvSpPr/>
          <p:nvPr/>
        </p:nvSpPr>
        <p:spPr>
          <a:xfrm>
            <a:off x="1225551" y="1802211"/>
            <a:ext cx="4293534" cy="4293533"/>
          </a:xfrm>
          <a:prstGeom prst="ellipse">
            <a:avLst/>
          </a:prstGeom>
          <a:noFill/>
          <a:ln w="38100">
            <a:gradFill flip="none" rotWithShape="1">
              <a:gsLst>
                <a:gs pos="79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íšḻiďé"/>
          <p:cNvGrpSpPr/>
          <p:nvPr/>
        </p:nvGrpSpPr>
        <p:grpSpPr>
          <a:xfrm>
            <a:off x="2154483" y="2769714"/>
            <a:ext cx="2435670" cy="2358525"/>
            <a:chOff x="1199451" y="1729727"/>
            <a:chExt cx="3924508" cy="3800206"/>
          </a:xfrm>
        </p:grpSpPr>
        <p:grpSp>
          <p:nvGrpSpPr>
            <p:cNvPr id="60" name="îśḷiḓe"/>
            <p:cNvGrpSpPr/>
            <p:nvPr/>
          </p:nvGrpSpPr>
          <p:grpSpPr>
            <a:xfrm>
              <a:off x="1199451" y="1729727"/>
              <a:ext cx="3924508" cy="3800206"/>
              <a:chOff x="7110091" y="1594497"/>
              <a:chExt cx="4544635" cy="440068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8" name="išḷîďè"/>
              <p:cNvSpPr/>
              <p:nvPr/>
            </p:nvSpPr>
            <p:spPr bwMode="auto">
              <a:xfrm>
                <a:off x="7846784" y="2420102"/>
                <a:ext cx="535161" cy="530080"/>
              </a:xfrm>
              <a:custGeom>
                <a:avLst/>
                <a:gdLst>
                  <a:gd name="T0" fmla="*/ 239 w 267"/>
                  <a:gd name="T1" fmla="*/ 134 h 265"/>
                  <a:gd name="T2" fmla="*/ 229 w 267"/>
                  <a:gd name="T3" fmla="*/ 88 h 265"/>
                  <a:gd name="T4" fmla="*/ 253 w 267"/>
                  <a:gd name="T5" fmla="*/ 76 h 265"/>
                  <a:gd name="T6" fmla="*/ 215 w 267"/>
                  <a:gd name="T7" fmla="*/ 30 h 265"/>
                  <a:gd name="T8" fmla="*/ 199 w 267"/>
                  <a:gd name="T9" fmla="*/ 51 h 265"/>
                  <a:gd name="T10" fmla="*/ 156 w 267"/>
                  <a:gd name="T11" fmla="*/ 31 h 265"/>
                  <a:gd name="T12" fmla="*/ 162 w 267"/>
                  <a:gd name="T13" fmla="*/ 5 h 265"/>
                  <a:gd name="T14" fmla="*/ 103 w 267"/>
                  <a:gd name="T15" fmla="*/ 5 h 265"/>
                  <a:gd name="T16" fmla="*/ 109 w 267"/>
                  <a:gd name="T17" fmla="*/ 31 h 265"/>
                  <a:gd name="T18" fmla="*/ 66 w 267"/>
                  <a:gd name="T19" fmla="*/ 52 h 265"/>
                  <a:gd name="T20" fmla="*/ 49 w 267"/>
                  <a:gd name="T21" fmla="*/ 31 h 265"/>
                  <a:gd name="T22" fmla="*/ 12 w 267"/>
                  <a:gd name="T23" fmla="*/ 77 h 265"/>
                  <a:gd name="T24" fmla="*/ 37 w 267"/>
                  <a:gd name="T25" fmla="*/ 89 h 265"/>
                  <a:gd name="T26" fmla="*/ 27 w 267"/>
                  <a:gd name="T27" fmla="*/ 135 h 265"/>
                  <a:gd name="T28" fmla="*/ 27 w 267"/>
                  <a:gd name="T29" fmla="*/ 135 h 265"/>
                  <a:gd name="T30" fmla="*/ 0 w 267"/>
                  <a:gd name="T31" fmla="*/ 135 h 265"/>
                  <a:gd name="T32" fmla="*/ 13 w 267"/>
                  <a:gd name="T33" fmla="*/ 193 h 265"/>
                  <a:gd name="T34" fmla="*/ 37 w 267"/>
                  <a:gd name="T35" fmla="*/ 181 h 265"/>
                  <a:gd name="T36" fmla="*/ 66 w 267"/>
                  <a:gd name="T37" fmla="*/ 218 h 265"/>
                  <a:gd name="T38" fmla="*/ 50 w 267"/>
                  <a:gd name="T39" fmla="*/ 239 h 265"/>
                  <a:gd name="T40" fmla="*/ 103 w 267"/>
                  <a:gd name="T41" fmla="*/ 265 h 265"/>
                  <a:gd name="T42" fmla="*/ 109 w 267"/>
                  <a:gd name="T43" fmla="*/ 239 h 265"/>
                  <a:gd name="T44" fmla="*/ 133 w 267"/>
                  <a:gd name="T45" fmla="*/ 241 h 265"/>
                  <a:gd name="T46" fmla="*/ 156 w 267"/>
                  <a:gd name="T47" fmla="*/ 239 h 265"/>
                  <a:gd name="T48" fmla="*/ 162 w 267"/>
                  <a:gd name="T49" fmla="*/ 265 h 265"/>
                  <a:gd name="T50" fmla="*/ 216 w 267"/>
                  <a:gd name="T51" fmla="*/ 239 h 265"/>
                  <a:gd name="T52" fmla="*/ 199 w 267"/>
                  <a:gd name="T53" fmla="*/ 218 h 265"/>
                  <a:gd name="T54" fmla="*/ 229 w 267"/>
                  <a:gd name="T55" fmla="*/ 181 h 265"/>
                  <a:gd name="T56" fmla="*/ 253 w 267"/>
                  <a:gd name="T57" fmla="*/ 193 h 265"/>
                  <a:gd name="T58" fmla="*/ 267 w 267"/>
                  <a:gd name="T59" fmla="*/ 135 h 265"/>
                  <a:gd name="T60" fmla="*/ 267 w 267"/>
                  <a:gd name="T61" fmla="*/ 134 h 265"/>
                  <a:gd name="T62" fmla="*/ 239 w 267"/>
                  <a:gd name="T63" fmla="*/ 134 h 265"/>
                  <a:gd name="T64" fmla="*/ 75 w 267"/>
                  <a:gd name="T65" fmla="*/ 135 h 265"/>
                  <a:gd name="T66" fmla="*/ 133 w 267"/>
                  <a:gd name="T67" fmla="*/ 77 h 265"/>
                  <a:gd name="T68" fmla="*/ 190 w 267"/>
                  <a:gd name="T69" fmla="*/ 135 h 265"/>
                  <a:gd name="T70" fmla="*/ 133 w 267"/>
                  <a:gd name="T71" fmla="*/ 192 h 265"/>
                  <a:gd name="T72" fmla="*/ 75 w 267"/>
                  <a:gd name="T73" fmla="*/ 13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7" h="265">
                    <a:moveTo>
                      <a:pt x="239" y="134"/>
                    </a:moveTo>
                    <a:cubicBezTo>
                      <a:pt x="239" y="114"/>
                      <a:pt x="235" y="102"/>
                      <a:pt x="229" y="88"/>
                    </a:cubicBezTo>
                    <a:cubicBezTo>
                      <a:pt x="253" y="76"/>
                      <a:pt x="253" y="76"/>
                      <a:pt x="253" y="76"/>
                    </a:cubicBezTo>
                    <a:cubicBezTo>
                      <a:pt x="244" y="59"/>
                      <a:pt x="231" y="43"/>
                      <a:pt x="215" y="30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187" y="41"/>
                      <a:pt x="172" y="34"/>
                      <a:pt x="156" y="31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43" y="0"/>
                      <a:pt x="122" y="0"/>
                      <a:pt x="103" y="5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93" y="35"/>
                      <a:pt x="78" y="42"/>
                      <a:pt x="66" y="52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34" y="43"/>
                      <a:pt x="21" y="59"/>
                      <a:pt x="12" y="77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0" y="103"/>
                      <a:pt x="27" y="118"/>
                      <a:pt x="27" y="135"/>
                    </a:cubicBezTo>
                    <a:cubicBezTo>
                      <a:pt x="27" y="135"/>
                      <a:pt x="27" y="135"/>
                      <a:pt x="27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55"/>
                      <a:pt x="4" y="175"/>
                      <a:pt x="13" y="193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44" y="196"/>
                      <a:pt x="54" y="208"/>
                      <a:pt x="66" y="218"/>
                    </a:cubicBezTo>
                    <a:cubicBezTo>
                      <a:pt x="50" y="239"/>
                      <a:pt x="50" y="239"/>
                      <a:pt x="50" y="239"/>
                    </a:cubicBezTo>
                    <a:cubicBezTo>
                      <a:pt x="65" y="252"/>
                      <a:pt x="84" y="260"/>
                      <a:pt x="103" y="265"/>
                    </a:cubicBezTo>
                    <a:cubicBezTo>
                      <a:pt x="109" y="239"/>
                      <a:pt x="109" y="239"/>
                      <a:pt x="109" y="239"/>
                    </a:cubicBezTo>
                    <a:cubicBezTo>
                      <a:pt x="117" y="240"/>
                      <a:pt x="125" y="241"/>
                      <a:pt x="133" y="241"/>
                    </a:cubicBezTo>
                    <a:cubicBezTo>
                      <a:pt x="141" y="241"/>
                      <a:pt x="149" y="240"/>
                      <a:pt x="156" y="239"/>
                    </a:cubicBezTo>
                    <a:cubicBezTo>
                      <a:pt x="162" y="265"/>
                      <a:pt x="162" y="265"/>
                      <a:pt x="162" y="265"/>
                    </a:cubicBezTo>
                    <a:cubicBezTo>
                      <a:pt x="182" y="260"/>
                      <a:pt x="200" y="251"/>
                      <a:pt x="216" y="239"/>
                    </a:cubicBezTo>
                    <a:cubicBezTo>
                      <a:pt x="199" y="218"/>
                      <a:pt x="199" y="218"/>
                      <a:pt x="199" y="218"/>
                    </a:cubicBezTo>
                    <a:cubicBezTo>
                      <a:pt x="212" y="208"/>
                      <a:pt x="222" y="196"/>
                      <a:pt x="229" y="181"/>
                    </a:cubicBezTo>
                    <a:cubicBezTo>
                      <a:pt x="253" y="193"/>
                      <a:pt x="253" y="193"/>
                      <a:pt x="253" y="193"/>
                    </a:cubicBezTo>
                    <a:cubicBezTo>
                      <a:pt x="262" y="174"/>
                      <a:pt x="267" y="155"/>
                      <a:pt x="267" y="135"/>
                    </a:cubicBezTo>
                    <a:cubicBezTo>
                      <a:pt x="267" y="134"/>
                      <a:pt x="267" y="134"/>
                      <a:pt x="267" y="134"/>
                    </a:cubicBezTo>
                    <a:lnTo>
                      <a:pt x="239" y="134"/>
                    </a:lnTo>
                    <a:close/>
                    <a:moveTo>
                      <a:pt x="75" y="135"/>
                    </a:moveTo>
                    <a:cubicBezTo>
                      <a:pt x="75" y="103"/>
                      <a:pt x="101" y="77"/>
                      <a:pt x="133" y="77"/>
                    </a:cubicBezTo>
                    <a:cubicBezTo>
                      <a:pt x="164" y="77"/>
                      <a:pt x="190" y="103"/>
                      <a:pt x="190" y="135"/>
                    </a:cubicBezTo>
                    <a:cubicBezTo>
                      <a:pt x="190" y="166"/>
                      <a:pt x="164" y="192"/>
                      <a:pt x="133" y="192"/>
                    </a:cubicBezTo>
                    <a:cubicBezTo>
                      <a:pt x="101" y="192"/>
                      <a:pt x="75" y="166"/>
                      <a:pt x="75" y="13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9" name="íş1îďê"/>
              <p:cNvSpPr/>
              <p:nvPr/>
            </p:nvSpPr>
            <p:spPr bwMode="auto">
              <a:xfrm>
                <a:off x="10795251" y="3935827"/>
                <a:ext cx="573266" cy="138871"/>
              </a:xfrm>
              <a:custGeom>
                <a:avLst/>
                <a:gdLst>
                  <a:gd name="T0" fmla="*/ 677 w 677"/>
                  <a:gd name="T1" fmla="*/ 142 h 164"/>
                  <a:gd name="T2" fmla="*/ 672 w 677"/>
                  <a:gd name="T3" fmla="*/ 0 h 164"/>
                  <a:gd name="T4" fmla="*/ 0 w 677"/>
                  <a:gd name="T5" fmla="*/ 22 h 164"/>
                  <a:gd name="T6" fmla="*/ 5 w 677"/>
                  <a:gd name="T7" fmla="*/ 164 h 164"/>
                  <a:gd name="T8" fmla="*/ 677 w 677"/>
                  <a:gd name="T9" fmla="*/ 142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164">
                    <a:moveTo>
                      <a:pt x="677" y="142"/>
                    </a:moveTo>
                    <a:lnTo>
                      <a:pt x="672" y="0"/>
                    </a:lnTo>
                    <a:lnTo>
                      <a:pt x="0" y="22"/>
                    </a:lnTo>
                    <a:lnTo>
                      <a:pt x="5" y="164"/>
                    </a:lnTo>
                    <a:lnTo>
                      <a:pt x="677" y="14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0" name="îşļïḍé"/>
              <p:cNvSpPr/>
              <p:nvPr/>
            </p:nvSpPr>
            <p:spPr bwMode="auto">
              <a:xfrm>
                <a:off x="10801178" y="4112803"/>
                <a:ext cx="300605" cy="138024"/>
              </a:xfrm>
              <a:custGeom>
                <a:avLst/>
                <a:gdLst>
                  <a:gd name="T0" fmla="*/ 355 w 355"/>
                  <a:gd name="T1" fmla="*/ 151 h 163"/>
                  <a:gd name="T2" fmla="*/ 350 w 355"/>
                  <a:gd name="T3" fmla="*/ 0 h 163"/>
                  <a:gd name="T4" fmla="*/ 0 w 355"/>
                  <a:gd name="T5" fmla="*/ 11 h 163"/>
                  <a:gd name="T6" fmla="*/ 5 w 355"/>
                  <a:gd name="T7" fmla="*/ 163 h 163"/>
                  <a:gd name="T8" fmla="*/ 355 w 355"/>
                  <a:gd name="T9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5" h="163">
                    <a:moveTo>
                      <a:pt x="355" y="151"/>
                    </a:moveTo>
                    <a:lnTo>
                      <a:pt x="350" y="0"/>
                    </a:lnTo>
                    <a:lnTo>
                      <a:pt x="0" y="11"/>
                    </a:lnTo>
                    <a:lnTo>
                      <a:pt x="5" y="163"/>
                    </a:lnTo>
                    <a:lnTo>
                      <a:pt x="355" y="15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1" name="íş1iḑe"/>
              <p:cNvSpPr/>
              <p:nvPr/>
            </p:nvSpPr>
            <p:spPr bwMode="auto">
              <a:xfrm>
                <a:off x="10807105" y="4284698"/>
                <a:ext cx="451330" cy="133790"/>
              </a:xfrm>
              <a:custGeom>
                <a:avLst/>
                <a:gdLst>
                  <a:gd name="T0" fmla="*/ 528 w 533"/>
                  <a:gd name="T1" fmla="*/ 0 h 158"/>
                  <a:gd name="T2" fmla="*/ 0 w 533"/>
                  <a:gd name="T3" fmla="*/ 17 h 158"/>
                  <a:gd name="T4" fmla="*/ 3 w 533"/>
                  <a:gd name="T5" fmla="*/ 158 h 158"/>
                  <a:gd name="T6" fmla="*/ 533 w 533"/>
                  <a:gd name="T7" fmla="*/ 142 h 158"/>
                  <a:gd name="T8" fmla="*/ 528 w 53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3" h="158">
                    <a:moveTo>
                      <a:pt x="528" y="0"/>
                    </a:moveTo>
                    <a:lnTo>
                      <a:pt x="0" y="17"/>
                    </a:lnTo>
                    <a:lnTo>
                      <a:pt x="3" y="158"/>
                    </a:lnTo>
                    <a:lnTo>
                      <a:pt x="533" y="142"/>
                    </a:lnTo>
                    <a:lnTo>
                      <a:pt x="528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2" name="iśľïḋê"/>
              <p:cNvSpPr/>
              <p:nvPr/>
            </p:nvSpPr>
            <p:spPr bwMode="auto">
              <a:xfrm>
                <a:off x="10727509" y="3807964"/>
                <a:ext cx="626613" cy="636774"/>
              </a:xfrm>
              <a:custGeom>
                <a:avLst/>
                <a:gdLst>
                  <a:gd name="T0" fmla="*/ 92 w 740"/>
                  <a:gd name="T1" fmla="*/ 523 h 752"/>
                  <a:gd name="T2" fmla="*/ 87 w 740"/>
                  <a:gd name="T3" fmla="*/ 371 h 752"/>
                  <a:gd name="T4" fmla="*/ 85 w 740"/>
                  <a:gd name="T5" fmla="*/ 315 h 752"/>
                  <a:gd name="T6" fmla="*/ 80 w 740"/>
                  <a:gd name="T7" fmla="*/ 173 h 752"/>
                  <a:gd name="T8" fmla="*/ 78 w 740"/>
                  <a:gd name="T9" fmla="*/ 97 h 752"/>
                  <a:gd name="T10" fmla="*/ 740 w 740"/>
                  <a:gd name="T11" fmla="*/ 76 h 752"/>
                  <a:gd name="T12" fmla="*/ 738 w 740"/>
                  <a:gd name="T13" fmla="*/ 0 h 752"/>
                  <a:gd name="T14" fmla="*/ 61 w 740"/>
                  <a:gd name="T15" fmla="*/ 21 h 752"/>
                  <a:gd name="T16" fmla="*/ 0 w 740"/>
                  <a:gd name="T17" fmla="*/ 24 h 752"/>
                  <a:gd name="T18" fmla="*/ 23 w 740"/>
                  <a:gd name="T19" fmla="*/ 752 h 752"/>
                  <a:gd name="T20" fmla="*/ 99 w 740"/>
                  <a:gd name="T21" fmla="*/ 750 h 752"/>
                  <a:gd name="T22" fmla="*/ 97 w 740"/>
                  <a:gd name="T23" fmla="*/ 721 h 752"/>
                  <a:gd name="T24" fmla="*/ 94 w 740"/>
                  <a:gd name="T25" fmla="*/ 580 h 752"/>
                  <a:gd name="T26" fmla="*/ 92 w 740"/>
                  <a:gd name="T27" fmla="*/ 523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0" h="752">
                    <a:moveTo>
                      <a:pt x="92" y="523"/>
                    </a:moveTo>
                    <a:lnTo>
                      <a:pt x="87" y="371"/>
                    </a:lnTo>
                    <a:lnTo>
                      <a:pt x="85" y="315"/>
                    </a:lnTo>
                    <a:lnTo>
                      <a:pt x="80" y="173"/>
                    </a:lnTo>
                    <a:lnTo>
                      <a:pt x="78" y="97"/>
                    </a:lnTo>
                    <a:lnTo>
                      <a:pt x="740" y="76"/>
                    </a:lnTo>
                    <a:lnTo>
                      <a:pt x="738" y="0"/>
                    </a:lnTo>
                    <a:lnTo>
                      <a:pt x="61" y="21"/>
                    </a:lnTo>
                    <a:lnTo>
                      <a:pt x="0" y="24"/>
                    </a:lnTo>
                    <a:lnTo>
                      <a:pt x="23" y="752"/>
                    </a:lnTo>
                    <a:lnTo>
                      <a:pt x="99" y="750"/>
                    </a:lnTo>
                    <a:lnTo>
                      <a:pt x="97" y="721"/>
                    </a:lnTo>
                    <a:lnTo>
                      <a:pt x="94" y="580"/>
                    </a:lnTo>
                    <a:lnTo>
                      <a:pt x="92" y="52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3" name="iṧľíḋè"/>
              <p:cNvSpPr/>
              <p:nvPr/>
            </p:nvSpPr>
            <p:spPr bwMode="auto">
              <a:xfrm>
                <a:off x="10118678" y="1817199"/>
                <a:ext cx="358185" cy="464032"/>
              </a:xfrm>
              <a:custGeom>
                <a:avLst/>
                <a:gdLst>
                  <a:gd name="T0" fmla="*/ 179 w 179"/>
                  <a:gd name="T1" fmla="*/ 134 h 232"/>
                  <a:gd name="T2" fmla="*/ 140 w 179"/>
                  <a:gd name="T3" fmla="*/ 119 h 232"/>
                  <a:gd name="T4" fmla="*/ 138 w 179"/>
                  <a:gd name="T5" fmla="*/ 24 h 232"/>
                  <a:gd name="T6" fmla="*/ 109 w 179"/>
                  <a:gd name="T7" fmla="*/ 31 h 232"/>
                  <a:gd name="T8" fmla="*/ 91 w 179"/>
                  <a:gd name="T9" fmla="*/ 95 h 232"/>
                  <a:gd name="T10" fmla="*/ 26 w 179"/>
                  <a:gd name="T11" fmla="*/ 90 h 232"/>
                  <a:gd name="T12" fmla="*/ 18 w 179"/>
                  <a:gd name="T13" fmla="*/ 120 h 232"/>
                  <a:gd name="T14" fmla="*/ 16 w 179"/>
                  <a:gd name="T15" fmla="*/ 152 h 232"/>
                  <a:gd name="T16" fmla="*/ 17 w 179"/>
                  <a:gd name="T17" fmla="*/ 185 h 232"/>
                  <a:gd name="T18" fmla="*/ 34 w 179"/>
                  <a:gd name="T19" fmla="*/ 219 h 232"/>
                  <a:gd name="T20" fmla="*/ 131 w 179"/>
                  <a:gd name="T21" fmla="*/ 211 h 232"/>
                  <a:gd name="T22" fmla="*/ 175 w 179"/>
                  <a:gd name="T23" fmla="*/ 207 h 232"/>
                  <a:gd name="T24" fmla="*/ 179 w 179"/>
                  <a:gd name="T25" fmla="*/ 13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232">
                    <a:moveTo>
                      <a:pt x="179" y="134"/>
                    </a:moveTo>
                    <a:cubicBezTo>
                      <a:pt x="164" y="133"/>
                      <a:pt x="150" y="129"/>
                      <a:pt x="140" y="119"/>
                    </a:cubicBezTo>
                    <a:cubicBezTo>
                      <a:pt x="123" y="102"/>
                      <a:pt x="132" y="47"/>
                      <a:pt x="138" y="24"/>
                    </a:cubicBezTo>
                    <a:cubicBezTo>
                      <a:pt x="145" y="0"/>
                      <a:pt x="121" y="1"/>
                      <a:pt x="109" y="31"/>
                    </a:cubicBezTo>
                    <a:cubicBezTo>
                      <a:pt x="97" y="61"/>
                      <a:pt x="91" y="95"/>
                      <a:pt x="91" y="95"/>
                    </a:cubicBezTo>
                    <a:cubicBezTo>
                      <a:pt x="91" y="95"/>
                      <a:pt x="36" y="89"/>
                      <a:pt x="26" y="90"/>
                    </a:cubicBezTo>
                    <a:cubicBezTo>
                      <a:pt x="17" y="91"/>
                      <a:pt x="10" y="105"/>
                      <a:pt x="18" y="120"/>
                    </a:cubicBezTo>
                    <a:cubicBezTo>
                      <a:pt x="23" y="131"/>
                      <a:pt x="7" y="134"/>
                      <a:pt x="16" y="152"/>
                    </a:cubicBezTo>
                    <a:cubicBezTo>
                      <a:pt x="19" y="158"/>
                      <a:pt x="2" y="166"/>
                      <a:pt x="17" y="185"/>
                    </a:cubicBezTo>
                    <a:cubicBezTo>
                      <a:pt x="22" y="192"/>
                      <a:pt x="0" y="207"/>
                      <a:pt x="34" y="219"/>
                    </a:cubicBezTo>
                    <a:cubicBezTo>
                      <a:pt x="68" y="232"/>
                      <a:pt x="116" y="221"/>
                      <a:pt x="131" y="211"/>
                    </a:cubicBezTo>
                    <a:cubicBezTo>
                      <a:pt x="144" y="202"/>
                      <a:pt x="159" y="205"/>
                      <a:pt x="175" y="207"/>
                    </a:cubicBezTo>
                    <a:lnTo>
                      <a:pt x="179" y="13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4" name="îṥḷïdé"/>
              <p:cNvSpPr/>
              <p:nvPr/>
            </p:nvSpPr>
            <p:spPr bwMode="auto">
              <a:xfrm>
                <a:off x="9439566" y="4957883"/>
                <a:ext cx="638467" cy="897580"/>
              </a:xfrm>
              <a:custGeom>
                <a:avLst/>
                <a:gdLst>
                  <a:gd name="T0" fmla="*/ 32 w 319"/>
                  <a:gd name="T1" fmla="*/ 250 h 448"/>
                  <a:gd name="T2" fmla="*/ 81 w 319"/>
                  <a:gd name="T3" fmla="*/ 416 h 448"/>
                  <a:gd name="T4" fmla="*/ 247 w 319"/>
                  <a:gd name="T5" fmla="*/ 365 h 448"/>
                  <a:gd name="T6" fmla="*/ 226 w 319"/>
                  <a:gd name="T7" fmla="*/ 222 h 448"/>
                  <a:gd name="T8" fmla="*/ 256 w 319"/>
                  <a:gd name="T9" fmla="*/ 173 h 448"/>
                  <a:gd name="T10" fmla="*/ 246 w 319"/>
                  <a:gd name="T11" fmla="*/ 117 h 448"/>
                  <a:gd name="T12" fmla="*/ 305 w 319"/>
                  <a:gd name="T13" fmla="*/ 79 h 448"/>
                  <a:gd name="T14" fmla="*/ 295 w 319"/>
                  <a:gd name="T15" fmla="*/ 12 h 448"/>
                  <a:gd name="T16" fmla="*/ 234 w 319"/>
                  <a:gd name="T17" fmla="*/ 46 h 448"/>
                  <a:gd name="T18" fmla="*/ 159 w 319"/>
                  <a:gd name="T19" fmla="*/ 188 h 448"/>
                  <a:gd name="T20" fmla="*/ 32 w 319"/>
                  <a:gd name="T21" fmla="*/ 250 h 448"/>
                  <a:gd name="T22" fmla="*/ 101 w 319"/>
                  <a:gd name="T23" fmla="*/ 376 h 448"/>
                  <a:gd name="T24" fmla="*/ 89 w 319"/>
                  <a:gd name="T25" fmla="*/ 336 h 448"/>
                  <a:gd name="T26" fmla="*/ 128 w 319"/>
                  <a:gd name="T27" fmla="*/ 324 h 448"/>
                  <a:gd name="T28" fmla="*/ 141 w 319"/>
                  <a:gd name="T29" fmla="*/ 364 h 448"/>
                  <a:gd name="T30" fmla="*/ 101 w 319"/>
                  <a:gd name="T31" fmla="*/ 376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9" h="448">
                    <a:moveTo>
                      <a:pt x="32" y="250"/>
                    </a:moveTo>
                    <a:cubicBezTo>
                      <a:pt x="0" y="310"/>
                      <a:pt x="21" y="384"/>
                      <a:pt x="81" y="416"/>
                    </a:cubicBezTo>
                    <a:cubicBezTo>
                      <a:pt x="141" y="448"/>
                      <a:pt x="215" y="425"/>
                      <a:pt x="247" y="365"/>
                    </a:cubicBezTo>
                    <a:cubicBezTo>
                      <a:pt x="272" y="317"/>
                      <a:pt x="262" y="259"/>
                      <a:pt x="226" y="222"/>
                    </a:cubicBezTo>
                    <a:cubicBezTo>
                      <a:pt x="238" y="203"/>
                      <a:pt x="251" y="182"/>
                      <a:pt x="256" y="173"/>
                    </a:cubicBezTo>
                    <a:cubicBezTo>
                      <a:pt x="265" y="156"/>
                      <a:pt x="240" y="130"/>
                      <a:pt x="246" y="117"/>
                    </a:cubicBezTo>
                    <a:cubicBezTo>
                      <a:pt x="253" y="104"/>
                      <a:pt x="298" y="92"/>
                      <a:pt x="305" y="79"/>
                    </a:cubicBezTo>
                    <a:cubicBezTo>
                      <a:pt x="312" y="66"/>
                      <a:pt x="319" y="25"/>
                      <a:pt x="295" y="12"/>
                    </a:cubicBezTo>
                    <a:cubicBezTo>
                      <a:pt x="272" y="0"/>
                      <a:pt x="234" y="46"/>
                      <a:pt x="234" y="46"/>
                    </a:cubicBezTo>
                    <a:cubicBezTo>
                      <a:pt x="159" y="188"/>
                      <a:pt x="159" y="188"/>
                      <a:pt x="159" y="188"/>
                    </a:cubicBezTo>
                    <a:cubicBezTo>
                      <a:pt x="106" y="180"/>
                      <a:pt x="56" y="204"/>
                      <a:pt x="32" y="250"/>
                    </a:cubicBezTo>
                    <a:close/>
                    <a:moveTo>
                      <a:pt x="101" y="376"/>
                    </a:moveTo>
                    <a:cubicBezTo>
                      <a:pt x="86" y="369"/>
                      <a:pt x="81" y="351"/>
                      <a:pt x="89" y="336"/>
                    </a:cubicBezTo>
                    <a:cubicBezTo>
                      <a:pt x="96" y="322"/>
                      <a:pt x="114" y="317"/>
                      <a:pt x="128" y="324"/>
                    </a:cubicBezTo>
                    <a:cubicBezTo>
                      <a:pt x="143" y="332"/>
                      <a:pt x="148" y="350"/>
                      <a:pt x="141" y="364"/>
                    </a:cubicBezTo>
                    <a:cubicBezTo>
                      <a:pt x="133" y="378"/>
                      <a:pt x="115" y="384"/>
                      <a:pt x="101" y="37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5" name="ïṩḻiḍè"/>
              <p:cNvSpPr/>
              <p:nvPr/>
            </p:nvSpPr>
            <p:spPr bwMode="auto">
              <a:xfrm>
                <a:off x="8698639" y="5166189"/>
                <a:ext cx="953467" cy="828992"/>
              </a:xfrm>
              <a:custGeom>
                <a:avLst/>
                <a:gdLst>
                  <a:gd name="T0" fmla="*/ 31 w 476"/>
                  <a:gd name="T1" fmla="*/ 202 h 414"/>
                  <a:gd name="T2" fmla="*/ 17 w 476"/>
                  <a:gd name="T3" fmla="*/ 127 h 414"/>
                  <a:gd name="T4" fmla="*/ 82 w 476"/>
                  <a:gd name="T5" fmla="*/ 31 h 414"/>
                  <a:gd name="T6" fmla="*/ 156 w 476"/>
                  <a:gd name="T7" fmla="*/ 16 h 414"/>
                  <a:gd name="T8" fmla="*/ 445 w 476"/>
                  <a:gd name="T9" fmla="*/ 212 h 414"/>
                  <a:gd name="T10" fmla="*/ 459 w 476"/>
                  <a:gd name="T11" fmla="*/ 287 h 414"/>
                  <a:gd name="T12" fmla="*/ 394 w 476"/>
                  <a:gd name="T13" fmla="*/ 383 h 414"/>
                  <a:gd name="T14" fmla="*/ 320 w 476"/>
                  <a:gd name="T15" fmla="*/ 398 h 414"/>
                  <a:gd name="T16" fmla="*/ 31 w 476"/>
                  <a:gd name="T17" fmla="*/ 20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6" h="414">
                    <a:moveTo>
                      <a:pt x="31" y="202"/>
                    </a:moveTo>
                    <a:cubicBezTo>
                      <a:pt x="6" y="185"/>
                      <a:pt x="0" y="152"/>
                      <a:pt x="17" y="127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99" y="6"/>
                      <a:pt x="132" y="0"/>
                      <a:pt x="156" y="16"/>
                    </a:cubicBezTo>
                    <a:cubicBezTo>
                      <a:pt x="445" y="212"/>
                      <a:pt x="445" y="212"/>
                      <a:pt x="445" y="212"/>
                    </a:cubicBezTo>
                    <a:cubicBezTo>
                      <a:pt x="470" y="229"/>
                      <a:pt x="476" y="262"/>
                      <a:pt x="459" y="287"/>
                    </a:cubicBezTo>
                    <a:cubicBezTo>
                      <a:pt x="394" y="383"/>
                      <a:pt x="394" y="383"/>
                      <a:pt x="394" y="383"/>
                    </a:cubicBezTo>
                    <a:cubicBezTo>
                      <a:pt x="377" y="408"/>
                      <a:pt x="344" y="414"/>
                      <a:pt x="320" y="398"/>
                    </a:cubicBezTo>
                    <a:cubicBezTo>
                      <a:pt x="31" y="202"/>
                      <a:pt x="31" y="202"/>
                      <a:pt x="31" y="20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6" name="îṡľïďé"/>
              <p:cNvSpPr/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7" name="ïSlîḑé"/>
              <p:cNvSpPr/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8" name="iṩḷíḍe"/>
              <p:cNvSpPr/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close/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9" name="îsḷiḍê"/>
              <p:cNvSpPr/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0" name="ïṥḻíḋe"/>
              <p:cNvSpPr/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1" name="išḷiḍê"/>
              <p:cNvSpPr/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2" name="íśḻîḑe"/>
              <p:cNvSpPr/>
              <p:nvPr/>
            </p:nvSpPr>
            <p:spPr bwMode="auto">
              <a:xfrm>
                <a:off x="8812953" y="5318609"/>
                <a:ext cx="113468" cy="113468"/>
              </a:xfrm>
              <a:custGeom>
                <a:avLst/>
                <a:gdLst>
                  <a:gd name="T0" fmla="*/ 43 w 57"/>
                  <a:gd name="T1" fmla="*/ 8 h 57"/>
                  <a:gd name="T2" fmla="*/ 50 w 57"/>
                  <a:gd name="T3" fmla="*/ 43 h 57"/>
                  <a:gd name="T4" fmla="*/ 15 w 57"/>
                  <a:gd name="T5" fmla="*/ 49 h 57"/>
                  <a:gd name="T6" fmla="*/ 8 w 57"/>
                  <a:gd name="T7" fmla="*/ 15 h 57"/>
                  <a:gd name="T8" fmla="*/ 43 w 57"/>
                  <a:gd name="T9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43" y="8"/>
                    </a:moveTo>
                    <a:cubicBezTo>
                      <a:pt x="54" y="16"/>
                      <a:pt x="57" y="31"/>
                      <a:pt x="50" y="43"/>
                    </a:cubicBezTo>
                    <a:cubicBezTo>
                      <a:pt x="42" y="54"/>
                      <a:pt x="26" y="57"/>
                      <a:pt x="15" y="49"/>
                    </a:cubicBezTo>
                    <a:cubicBezTo>
                      <a:pt x="3" y="42"/>
                      <a:pt x="0" y="26"/>
                      <a:pt x="8" y="15"/>
                    </a:cubicBezTo>
                    <a:cubicBezTo>
                      <a:pt x="16" y="3"/>
                      <a:pt x="31" y="0"/>
                      <a:pt x="43" y="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3" name="išḻiďé"/>
              <p:cNvSpPr/>
              <p:nvPr/>
            </p:nvSpPr>
            <p:spPr bwMode="auto">
              <a:xfrm>
                <a:off x="9419243" y="5700504"/>
                <a:ext cx="136331" cy="182903"/>
              </a:xfrm>
              <a:custGeom>
                <a:avLst/>
                <a:gdLst>
                  <a:gd name="T0" fmla="*/ 4 w 68"/>
                  <a:gd name="T1" fmla="*/ 88 h 91"/>
                  <a:gd name="T2" fmla="*/ 2 w 68"/>
                  <a:gd name="T3" fmla="*/ 78 h 91"/>
                  <a:gd name="T4" fmla="*/ 52 w 68"/>
                  <a:gd name="T5" fmla="*/ 4 h 91"/>
                  <a:gd name="T6" fmla="*/ 62 w 68"/>
                  <a:gd name="T7" fmla="*/ 2 h 91"/>
                  <a:gd name="T8" fmla="*/ 64 w 68"/>
                  <a:gd name="T9" fmla="*/ 3 h 91"/>
                  <a:gd name="T10" fmla="*/ 65 w 68"/>
                  <a:gd name="T11" fmla="*/ 13 h 91"/>
                  <a:gd name="T12" fmla="*/ 15 w 68"/>
                  <a:gd name="T13" fmla="*/ 87 h 91"/>
                  <a:gd name="T14" fmla="*/ 5 w 68"/>
                  <a:gd name="T15" fmla="*/ 89 h 91"/>
                  <a:gd name="T16" fmla="*/ 4 w 68"/>
                  <a:gd name="T17" fmla="*/ 8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91">
                    <a:moveTo>
                      <a:pt x="4" y="88"/>
                    </a:moveTo>
                    <a:cubicBezTo>
                      <a:pt x="0" y="86"/>
                      <a:pt x="0" y="81"/>
                      <a:pt x="2" y="78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4" y="1"/>
                      <a:pt x="59" y="0"/>
                      <a:pt x="62" y="2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7" y="5"/>
                      <a:pt x="68" y="9"/>
                      <a:pt x="65" y="13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13" y="90"/>
                      <a:pt x="8" y="91"/>
                      <a:pt x="5" y="89"/>
                    </a:cubicBezTo>
                    <a:lnTo>
                      <a:pt x="4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4" name="iṥ1ïḑè"/>
              <p:cNvSpPr/>
              <p:nvPr/>
            </p:nvSpPr>
            <p:spPr bwMode="auto">
              <a:xfrm>
                <a:off x="7919607" y="4603085"/>
                <a:ext cx="889112" cy="1019516"/>
              </a:xfrm>
              <a:custGeom>
                <a:avLst/>
                <a:gdLst>
                  <a:gd name="T0" fmla="*/ 52 w 444"/>
                  <a:gd name="T1" fmla="*/ 392 h 509"/>
                  <a:gd name="T2" fmla="*/ 248 w 444"/>
                  <a:gd name="T3" fmla="*/ 473 h 509"/>
                  <a:gd name="T4" fmla="*/ 245 w 444"/>
                  <a:gd name="T5" fmla="*/ 481 h 509"/>
                  <a:gd name="T6" fmla="*/ 238 w 444"/>
                  <a:gd name="T7" fmla="*/ 491 h 509"/>
                  <a:gd name="T8" fmla="*/ 280 w 444"/>
                  <a:gd name="T9" fmla="*/ 509 h 509"/>
                  <a:gd name="T10" fmla="*/ 444 w 444"/>
                  <a:gd name="T11" fmla="*/ 117 h 509"/>
                  <a:gd name="T12" fmla="*/ 163 w 444"/>
                  <a:gd name="T13" fmla="*/ 0 h 509"/>
                  <a:gd name="T14" fmla="*/ 0 w 444"/>
                  <a:gd name="T15" fmla="*/ 392 h 509"/>
                  <a:gd name="T16" fmla="*/ 46 w 444"/>
                  <a:gd name="T17" fmla="*/ 411 h 509"/>
                  <a:gd name="T18" fmla="*/ 49 w 444"/>
                  <a:gd name="T19" fmla="*/ 399 h 509"/>
                  <a:gd name="T20" fmla="*/ 52 w 444"/>
                  <a:gd name="T21" fmla="*/ 392 h 509"/>
                  <a:gd name="T22" fmla="*/ 182 w 444"/>
                  <a:gd name="T23" fmla="*/ 90 h 509"/>
                  <a:gd name="T24" fmla="*/ 374 w 444"/>
                  <a:gd name="T25" fmla="*/ 170 h 509"/>
                  <a:gd name="T26" fmla="*/ 371 w 444"/>
                  <a:gd name="T27" fmla="*/ 178 h 509"/>
                  <a:gd name="T28" fmla="*/ 179 w 444"/>
                  <a:gd name="T29" fmla="*/ 98 h 509"/>
                  <a:gd name="T30" fmla="*/ 182 w 444"/>
                  <a:gd name="T31" fmla="*/ 90 h 509"/>
                  <a:gd name="T32" fmla="*/ 168 w 444"/>
                  <a:gd name="T33" fmla="*/ 124 h 509"/>
                  <a:gd name="T34" fmla="*/ 360 w 444"/>
                  <a:gd name="T35" fmla="*/ 204 h 509"/>
                  <a:gd name="T36" fmla="*/ 357 w 444"/>
                  <a:gd name="T37" fmla="*/ 211 h 509"/>
                  <a:gd name="T38" fmla="*/ 165 w 444"/>
                  <a:gd name="T39" fmla="*/ 131 h 509"/>
                  <a:gd name="T40" fmla="*/ 168 w 444"/>
                  <a:gd name="T41" fmla="*/ 124 h 509"/>
                  <a:gd name="T42" fmla="*/ 152 w 444"/>
                  <a:gd name="T43" fmla="*/ 161 h 509"/>
                  <a:gd name="T44" fmla="*/ 344 w 444"/>
                  <a:gd name="T45" fmla="*/ 241 h 509"/>
                  <a:gd name="T46" fmla="*/ 341 w 444"/>
                  <a:gd name="T47" fmla="*/ 248 h 509"/>
                  <a:gd name="T48" fmla="*/ 149 w 444"/>
                  <a:gd name="T49" fmla="*/ 168 h 509"/>
                  <a:gd name="T50" fmla="*/ 152 w 444"/>
                  <a:gd name="T51" fmla="*/ 161 h 509"/>
                  <a:gd name="T52" fmla="*/ 139 w 444"/>
                  <a:gd name="T53" fmla="*/ 194 h 509"/>
                  <a:gd name="T54" fmla="*/ 331 w 444"/>
                  <a:gd name="T55" fmla="*/ 274 h 509"/>
                  <a:gd name="T56" fmla="*/ 328 w 444"/>
                  <a:gd name="T57" fmla="*/ 281 h 509"/>
                  <a:gd name="T58" fmla="*/ 136 w 444"/>
                  <a:gd name="T59" fmla="*/ 201 h 509"/>
                  <a:gd name="T60" fmla="*/ 139 w 444"/>
                  <a:gd name="T61" fmla="*/ 194 h 509"/>
                  <a:gd name="T62" fmla="*/ 125 w 444"/>
                  <a:gd name="T63" fmla="*/ 227 h 509"/>
                  <a:gd name="T64" fmla="*/ 317 w 444"/>
                  <a:gd name="T65" fmla="*/ 307 h 509"/>
                  <a:gd name="T66" fmla="*/ 314 w 444"/>
                  <a:gd name="T67" fmla="*/ 314 h 509"/>
                  <a:gd name="T68" fmla="*/ 122 w 444"/>
                  <a:gd name="T69" fmla="*/ 234 h 509"/>
                  <a:gd name="T70" fmla="*/ 125 w 444"/>
                  <a:gd name="T71" fmla="*/ 227 h 509"/>
                  <a:gd name="T72" fmla="*/ 111 w 444"/>
                  <a:gd name="T73" fmla="*/ 260 h 509"/>
                  <a:gd name="T74" fmla="*/ 303 w 444"/>
                  <a:gd name="T75" fmla="*/ 340 h 509"/>
                  <a:gd name="T76" fmla="*/ 300 w 444"/>
                  <a:gd name="T77" fmla="*/ 348 h 509"/>
                  <a:gd name="T78" fmla="*/ 108 w 444"/>
                  <a:gd name="T79" fmla="*/ 268 h 509"/>
                  <a:gd name="T80" fmla="*/ 111 w 444"/>
                  <a:gd name="T81" fmla="*/ 260 h 509"/>
                  <a:gd name="T82" fmla="*/ 97 w 444"/>
                  <a:gd name="T83" fmla="*/ 294 h 509"/>
                  <a:gd name="T84" fmla="*/ 289 w 444"/>
                  <a:gd name="T85" fmla="*/ 374 h 509"/>
                  <a:gd name="T86" fmla="*/ 286 w 444"/>
                  <a:gd name="T87" fmla="*/ 381 h 509"/>
                  <a:gd name="T88" fmla="*/ 94 w 444"/>
                  <a:gd name="T89" fmla="*/ 301 h 509"/>
                  <a:gd name="T90" fmla="*/ 97 w 444"/>
                  <a:gd name="T91" fmla="*/ 294 h 509"/>
                  <a:gd name="T92" fmla="*/ 83 w 444"/>
                  <a:gd name="T93" fmla="*/ 327 h 509"/>
                  <a:gd name="T94" fmla="*/ 275 w 444"/>
                  <a:gd name="T95" fmla="*/ 407 h 509"/>
                  <a:gd name="T96" fmla="*/ 272 w 444"/>
                  <a:gd name="T97" fmla="*/ 414 h 509"/>
                  <a:gd name="T98" fmla="*/ 80 w 444"/>
                  <a:gd name="T99" fmla="*/ 334 h 509"/>
                  <a:gd name="T100" fmla="*/ 83 w 444"/>
                  <a:gd name="T101" fmla="*/ 32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4" h="509">
                    <a:moveTo>
                      <a:pt x="52" y="392"/>
                    </a:moveTo>
                    <a:cubicBezTo>
                      <a:pt x="248" y="473"/>
                      <a:pt x="248" y="473"/>
                      <a:pt x="248" y="473"/>
                    </a:cubicBezTo>
                    <a:cubicBezTo>
                      <a:pt x="245" y="481"/>
                      <a:pt x="245" y="481"/>
                      <a:pt x="245" y="481"/>
                    </a:cubicBezTo>
                    <a:cubicBezTo>
                      <a:pt x="243" y="484"/>
                      <a:pt x="241" y="488"/>
                      <a:pt x="238" y="491"/>
                    </a:cubicBezTo>
                    <a:cubicBezTo>
                      <a:pt x="280" y="509"/>
                      <a:pt x="280" y="509"/>
                      <a:pt x="280" y="509"/>
                    </a:cubicBezTo>
                    <a:cubicBezTo>
                      <a:pt x="444" y="117"/>
                      <a:pt x="444" y="117"/>
                      <a:pt x="444" y="117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46" y="411"/>
                      <a:pt x="46" y="411"/>
                      <a:pt x="46" y="411"/>
                    </a:cubicBezTo>
                    <a:cubicBezTo>
                      <a:pt x="46" y="407"/>
                      <a:pt x="47" y="403"/>
                      <a:pt x="49" y="399"/>
                    </a:cubicBezTo>
                    <a:lnTo>
                      <a:pt x="52" y="392"/>
                    </a:lnTo>
                    <a:close/>
                    <a:moveTo>
                      <a:pt x="182" y="90"/>
                    </a:moveTo>
                    <a:cubicBezTo>
                      <a:pt x="374" y="170"/>
                      <a:pt x="374" y="170"/>
                      <a:pt x="374" y="170"/>
                    </a:cubicBezTo>
                    <a:cubicBezTo>
                      <a:pt x="371" y="178"/>
                      <a:pt x="371" y="178"/>
                      <a:pt x="371" y="178"/>
                    </a:cubicBezTo>
                    <a:cubicBezTo>
                      <a:pt x="179" y="98"/>
                      <a:pt x="179" y="98"/>
                      <a:pt x="179" y="98"/>
                    </a:cubicBezTo>
                    <a:lnTo>
                      <a:pt x="182" y="90"/>
                    </a:lnTo>
                    <a:close/>
                    <a:moveTo>
                      <a:pt x="168" y="124"/>
                    </a:moveTo>
                    <a:cubicBezTo>
                      <a:pt x="360" y="204"/>
                      <a:pt x="360" y="204"/>
                      <a:pt x="360" y="204"/>
                    </a:cubicBezTo>
                    <a:cubicBezTo>
                      <a:pt x="357" y="211"/>
                      <a:pt x="357" y="211"/>
                      <a:pt x="357" y="211"/>
                    </a:cubicBezTo>
                    <a:cubicBezTo>
                      <a:pt x="165" y="131"/>
                      <a:pt x="165" y="131"/>
                      <a:pt x="165" y="131"/>
                    </a:cubicBezTo>
                    <a:lnTo>
                      <a:pt x="168" y="124"/>
                    </a:lnTo>
                    <a:close/>
                    <a:moveTo>
                      <a:pt x="152" y="161"/>
                    </a:moveTo>
                    <a:cubicBezTo>
                      <a:pt x="344" y="241"/>
                      <a:pt x="344" y="241"/>
                      <a:pt x="344" y="241"/>
                    </a:cubicBezTo>
                    <a:cubicBezTo>
                      <a:pt x="341" y="248"/>
                      <a:pt x="341" y="248"/>
                      <a:pt x="341" y="248"/>
                    </a:cubicBezTo>
                    <a:cubicBezTo>
                      <a:pt x="149" y="168"/>
                      <a:pt x="149" y="168"/>
                      <a:pt x="149" y="168"/>
                    </a:cubicBezTo>
                    <a:lnTo>
                      <a:pt x="152" y="161"/>
                    </a:lnTo>
                    <a:close/>
                    <a:moveTo>
                      <a:pt x="139" y="194"/>
                    </a:moveTo>
                    <a:cubicBezTo>
                      <a:pt x="331" y="274"/>
                      <a:pt x="331" y="274"/>
                      <a:pt x="331" y="274"/>
                    </a:cubicBezTo>
                    <a:cubicBezTo>
                      <a:pt x="328" y="281"/>
                      <a:pt x="328" y="281"/>
                      <a:pt x="328" y="281"/>
                    </a:cubicBezTo>
                    <a:cubicBezTo>
                      <a:pt x="136" y="201"/>
                      <a:pt x="136" y="201"/>
                      <a:pt x="136" y="201"/>
                    </a:cubicBezTo>
                    <a:lnTo>
                      <a:pt x="139" y="194"/>
                    </a:lnTo>
                    <a:close/>
                    <a:moveTo>
                      <a:pt x="125" y="227"/>
                    </a:moveTo>
                    <a:cubicBezTo>
                      <a:pt x="317" y="307"/>
                      <a:pt x="317" y="307"/>
                      <a:pt x="317" y="307"/>
                    </a:cubicBezTo>
                    <a:cubicBezTo>
                      <a:pt x="314" y="314"/>
                      <a:pt x="314" y="314"/>
                      <a:pt x="314" y="314"/>
                    </a:cubicBezTo>
                    <a:cubicBezTo>
                      <a:pt x="122" y="234"/>
                      <a:pt x="122" y="234"/>
                      <a:pt x="122" y="234"/>
                    </a:cubicBezTo>
                    <a:lnTo>
                      <a:pt x="125" y="227"/>
                    </a:lnTo>
                    <a:close/>
                    <a:moveTo>
                      <a:pt x="111" y="260"/>
                    </a:moveTo>
                    <a:cubicBezTo>
                      <a:pt x="303" y="340"/>
                      <a:pt x="303" y="340"/>
                      <a:pt x="303" y="340"/>
                    </a:cubicBezTo>
                    <a:cubicBezTo>
                      <a:pt x="300" y="348"/>
                      <a:pt x="300" y="348"/>
                      <a:pt x="300" y="348"/>
                    </a:cubicBezTo>
                    <a:cubicBezTo>
                      <a:pt x="108" y="268"/>
                      <a:pt x="108" y="268"/>
                      <a:pt x="108" y="268"/>
                    </a:cubicBezTo>
                    <a:lnTo>
                      <a:pt x="111" y="260"/>
                    </a:lnTo>
                    <a:close/>
                    <a:moveTo>
                      <a:pt x="97" y="294"/>
                    </a:moveTo>
                    <a:cubicBezTo>
                      <a:pt x="289" y="374"/>
                      <a:pt x="289" y="374"/>
                      <a:pt x="289" y="374"/>
                    </a:cubicBezTo>
                    <a:cubicBezTo>
                      <a:pt x="286" y="381"/>
                      <a:pt x="286" y="381"/>
                      <a:pt x="286" y="381"/>
                    </a:cubicBezTo>
                    <a:cubicBezTo>
                      <a:pt x="94" y="301"/>
                      <a:pt x="94" y="301"/>
                      <a:pt x="94" y="301"/>
                    </a:cubicBezTo>
                    <a:lnTo>
                      <a:pt x="97" y="294"/>
                    </a:lnTo>
                    <a:close/>
                    <a:moveTo>
                      <a:pt x="83" y="327"/>
                    </a:moveTo>
                    <a:cubicBezTo>
                      <a:pt x="275" y="407"/>
                      <a:pt x="275" y="407"/>
                      <a:pt x="275" y="407"/>
                    </a:cubicBezTo>
                    <a:cubicBezTo>
                      <a:pt x="272" y="414"/>
                      <a:pt x="272" y="414"/>
                      <a:pt x="272" y="414"/>
                    </a:cubicBezTo>
                    <a:cubicBezTo>
                      <a:pt x="80" y="334"/>
                      <a:pt x="80" y="334"/>
                      <a:pt x="80" y="334"/>
                    </a:cubicBezTo>
                    <a:lnTo>
                      <a:pt x="83" y="32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grpSp>
            <p:nvGrpSpPr>
              <p:cNvPr id="95" name="ï$ļiḑé"/>
              <p:cNvGrpSpPr/>
              <p:nvPr/>
            </p:nvGrpSpPr>
            <p:grpSpPr>
              <a:xfrm>
                <a:off x="7846784" y="4529415"/>
                <a:ext cx="1032217" cy="1167701"/>
                <a:chOff x="7846784" y="4529415"/>
                <a:chExt cx="1032217" cy="1167701"/>
              </a:xfrm>
              <a:grpFill/>
            </p:grpSpPr>
            <p:grpSp>
              <p:nvGrpSpPr>
                <p:cNvPr id="170" name="iśļidè"/>
                <p:cNvGrpSpPr/>
                <p:nvPr/>
              </p:nvGrpSpPr>
              <p:grpSpPr>
                <a:xfrm>
                  <a:off x="7846784" y="4529415"/>
                  <a:ext cx="1032217" cy="1167701"/>
                  <a:chOff x="7846784" y="4529415"/>
                  <a:chExt cx="1032217" cy="1167701"/>
                </a:xfrm>
                <a:grpFill/>
              </p:grpSpPr>
              <p:sp>
                <p:nvSpPr>
                  <p:cNvPr id="173" name="îṡḻîdè"/>
                  <p:cNvSpPr/>
                  <p:nvPr/>
                </p:nvSpPr>
                <p:spPr bwMode="auto">
                  <a:xfrm>
                    <a:off x="7846784" y="4529415"/>
                    <a:ext cx="1032217" cy="1167701"/>
                  </a:xfrm>
                  <a:custGeom>
                    <a:avLst/>
                    <a:gdLst>
                      <a:gd name="T0" fmla="*/ 481 w 515"/>
                      <a:gd name="T1" fmla="*/ 116 h 583"/>
                      <a:gd name="T2" fmla="*/ 225 w 515"/>
                      <a:gd name="T3" fmla="*/ 9 h 583"/>
                      <a:gd name="T4" fmla="*/ 166 w 515"/>
                      <a:gd name="T5" fmla="*/ 34 h 583"/>
                      <a:gd name="T6" fmla="*/ 10 w 515"/>
                      <a:gd name="T7" fmla="*/ 408 h 583"/>
                      <a:gd name="T8" fmla="*/ 34 w 515"/>
                      <a:gd name="T9" fmla="*/ 467 h 583"/>
                      <a:gd name="T10" fmla="*/ 128 w 515"/>
                      <a:gd name="T11" fmla="*/ 506 h 583"/>
                      <a:gd name="T12" fmla="*/ 131 w 515"/>
                      <a:gd name="T13" fmla="*/ 503 h 583"/>
                      <a:gd name="T14" fmla="*/ 108 w 515"/>
                      <a:gd name="T15" fmla="*/ 493 h 583"/>
                      <a:gd name="T16" fmla="*/ 82 w 515"/>
                      <a:gd name="T17" fmla="*/ 448 h 583"/>
                      <a:gd name="T18" fmla="*/ 36 w 515"/>
                      <a:gd name="T19" fmla="*/ 429 h 583"/>
                      <a:gd name="T20" fmla="*/ 199 w 515"/>
                      <a:gd name="T21" fmla="*/ 37 h 583"/>
                      <a:gd name="T22" fmla="*/ 480 w 515"/>
                      <a:gd name="T23" fmla="*/ 154 h 583"/>
                      <a:gd name="T24" fmla="*/ 316 w 515"/>
                      <a:gd name="T25" fmla="*/ 546 h 583"/>
                      <a:gd name="T26" fmla="*/ 274 w 515"/>
                      <a:gd name="T27" fmla="*/ 528 h 583"/>
                      <a:gd name="T28" fmla="*/ 221 w 515"/>
                      <a:gd name="T29" fmla="*/ 540 h 583"/>
                      <a:gd name="T30" fmla="*/ 198 w 515"/>
                      <a:gd name="T31" fmla="*/ 531 h 583"/>
                      <a:gd name="T32" fmla="*/ 198 w 515"/>
                      <a:gd name="T33" fmla="*/ 535 h 583"/>
                      <a:gd name="T34" fmla="*/ 290 w 515"/>
                      <a:gd name="T35" fmla="*/ 574 h 583"/>
                      <a:gd name="T36" fmla="*/ 350 w 515"/>
                      <a:gd name="T37" fmla="*/ 549 h 583"/>
                      <a:gd name="T38" fmla="*/ 506 w 515"/>
                      <a:gd name="T39" fmla="*/ 175 h 583"/>
                      <a:gd name="T40" fmla="*/ 481 w 515"/>
                      <a:gd name="T41" fmla="*/ 116 h 5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515" h="583">
                        <a:moveTo>
                          <a:pt x="481" y="116"/>
                        </a:moveTo>
                        <a:cubicBezTo>
                          <a:pt x="225" y="9"/>
                          <a:pt x="225" y="9"/>
                          <a:pt x="225" y="9"/>
                        </a:cubicBezTo>
                        <a:cubicBezTo>
                          <a:pt x="202" y="0"/>
                          <a:pt x="175" y="10"/>
                          <a:pt x="166" y="34"/>
                        </a:cubicBezTo>
                        <a:cubicBezTo>
                          <a:pt x="10" y="408"/>
                          <a:pt x="10" y="408"/>
                          <a:pt x="10" y="408"/>
                        </a:cubicBezTo>
                        <a:cubicBezTo>
                          <a:pt x="0" y="431"/>
                          <a:pt x="11" y="457"/>
                          <a:pt x="34" y="467"/>
                        </a:cubicBezTo>
                        <a:cubicBezTo>
                          <a:pt x="128" y="506"/>
                          <a:pt x="128" y="506"/>
                          <a:pt x="128" y="506"/>
                        </a:cubicBezTo>
                        <a:cubicBezTo>
                          <a:pt x="129" y="505"/>
                          <a:pt x="130" y="504"/>
                          <a:pt x="131" y="503"/>
                        </a:cubicBezTo>
                        <a:cubicBezTo>
                          <a:pt x="108" y="493"/>
                          <a:pt x="108" y="493"/>
                          <a:pt x="108" y="493"/>
                        </a:cubicBezTo>
                        <a:cubicBezTo>
                          <a:pt x="89" y="485"/>
                          <a:pt x="79" y="467"/>
                          <a:pt x="82" y="448"/>
                        </a:cubicBezTo>
                        <a:cubicBezTo>
                          <a:pt x="36" y="429"/>
                          <a:pt x="36" y="429"/>
                          <a:pt x="36" y="429"/>
                        </a:cubicBezTo>
                        <a:cubicBezTo>
                          <a:pt x="199" y="37"/>
                          <a:pt x="199" y="37"/>
                          <a:pt x="199" y="37"/>
                        </a:cubicBezTo>
                        <a:cubicBezTo>
                          <a:pt x="480" y="154"/>
                          <a:pt x="480" y="154"/>
                          <a:pt x="480" y="154"/>
                        </a:cubicBezTo>
                        <a:cubicBezTo>
                          <a:pt x="316" y="546"/>
                          <a:pt x="316" y="546"/>
                          <a:pt x="316" y="546"/>
                        </a:cubicBezTo>
                        <a:cubicBezTo>
                          <a:pt x="274" y="528"/>
                          <a:pt x="274" y="528"/>
                          <a:pt x="274" y="528"/>
                        </a:cubicBezTo>
                        <a:cubicBezTo>
                          <a:pt x="262" y="543"/>
                          <a:pt x="240" y="548"/>
                          <a:pt x="221" y="540"/>
                        </a:cubicBezTo>
                        <a:cubicBezTo>
                          <a:pt x="198" y="531"/>
                          <a:pt x="198" y="531"/>
                          <a:pt x="198" y="531"/>
                        </a:cubicBezTo>
                        <a:cubicBezTo>
                          <a:pt x="198" y="533"/>
                          <a:pt x="198" y="534"/>
                          <a:pt x="198" y="535"/>
                        </a:cubicBezTo>
                        <a:cubicBezTo>
                          <a:pt x="290" y="574"/>
                          <a:pt x="290" y="574"/>
                          <a:pt x="290" y="574"/>
                        </a:cubicBezTo>
                        <a:cubicBezTo>
                          <a:pt x="313" y="583"/>
                          <a:pt x="340" y="572"/>
                          <a:pt x="350" y="549"/>
                        </a:cubicBezTo>
                        <a:cubicBezTo>
                          <a:pt x="506" y="175"/>
                          <a:pt x="506" y="175"/>
                          <a:pt x="506" y="175"/>
                        </a:cubicBezTo>
                        <a:cubicBezTo>
                          <a:pt x="515" y="152"/>
                          <a:pt x="504" y="125"/>
                          <a:pt x="481" y="116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4" name="îṡḷiḑê"/>
                  <p:cNvSpPr/>
                  <p:nvPr/>
                </p:nvSpPr>
                <p:spPr bwMode="auto">
                  <a:xfrm>
                    <a:off x="8005131" y="5388044"/>
                    <a:ext cx="410685" cy="304839"/>
                  </a:xfrm>
                  <a:custGeom>
                    <a:avLst/>
                    <a:gdLst>
                      <a:gd name="T0" fmla="*/ 142 w 205"/>
                      <a:gd name="T1" fmla="*/ 111 h 152"/>
                      <a:gd name="T2" fmla="*/ 195 w 205"/>
                      <a:gd name="T3" fmla="*/ 99 h 152"/>
                      <a:gd name="T4" fmla="*/ 202 w 205"/>
                      <a:gd name="T5" fmla="*/ 89 h 152"/>
                      <a:gd name="T6" fmla="*/ 205 w 205"/>
                      <a:gd name="T7" fmla="*/ 81 h 152"/>
                      <a:gd name="T8" fmla="*/ 9 w 205"/>
                      <a:gd name="T9" fmla="*/ 0 h 152"/>
                      <a:gd name="T10" fmla="*/ 6 w 205"/>
                      <a:gd name="T11" fmla="*/ 7 h 152"/>
                      <a:gd name="T12" fmla="*/ 3 w 205"/>
                      <a:gd name="T13" fmla="*/ 19 h 152"/>
                      <a:gd name="T14" fmla="*/ 29 w 205"/>
                      <a:gd name="T15" fmla="*/ 64 h 152"/>
                      <a:gd name="T16" fmla="*/ 52 w 205"/>
                      <a:gd name="T17" fmla="*/ 74 h 152"/>
                      <a:gd name="T18" fmla="*/ 49 w 205"/>
                      <a:gd name="T19" fmla="*/ 77 h 152"/>
                      <a:gd name="T20" fmla="*/ 41 w 205"/>
                      <a:gd name="T21" fmla="*/ 90 h 152"/>
                      <a:gd name="T22" fmla="*/ 63 w 205"/>
                      <a:gd name="T23" fmla="*/ 143 h 152"/>
                      <a:gd name="T24" fmla="*/ 116 w 205"/>
                      <a:gd name="T25" fmla="*/ 121 h 152"/>
                      <a:gd name="T26" fmla="*/ 119 w 205"/>
                      <a:gd name="T27" fmla="*/ 106 h 152"/>
                      <a:gd name="T28" fmla="*/ 119 w 205"/>
                      <a:gd name="T29" fmla="*/ 102 h 152"/>
                      <a:gd name="T30" fmla="*/ 142 w 205"/>
                      <a:gd name="T31" fmla="*/ 111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5" h="152">
                        <a:moveTo>
                          <a:pt x="142" y="111"/>
                        </a:moveTo>
                        <a:cubicBezTo>
                          <a:pt x="161" y="119"/>
                          <a:pt x="183" y="114"/>
                          <a:pt x="195" y="99"/>
                        </a:cubicBezTo>
                        <a:cubicBezTo>
                          <a:pt x="198" y="96"/>
                          <a:pt x="200" y="92"/>
                          <a:pt x="202" y="89"/>
                        </a:cubicBezTo>
                        <a:cubicBezTo>
                          <a:pt x="205" y="81"/>
                          <a:pt x="205" y="81"/>
                          <a:pt x="205" y="8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4" y="11"/>
                          <a:pt x="3" y="15"/>
                          <a:pt x="3" y="19"/>
                        </a:cubicBezTo>
                        <a:cubicBezTo>
                          <a:pt x="0" y="38"/>
                          <a:pt x="10" y="56"/>
                          <a:pt x="29" y="64"/>
                        </a:cubicBezTo>
                        <a:cubicBezTo>
                          <a:pt x="52" y="74"/>
                          <a:pt x="52" y="74"/>
                          <a:pt x="52" y="74"/>
                        </a:cubicBezTo>
                        <a:cubicBezTo>
                          <a:pt x="51" y="75"/>
                          <a:pt x="50" y="76"/>
                          <a:pt x="49" y="77"/>
                        </a:cubicBezTo>
                        <a:cubicBezTo>
                          <a:pt x="45" y="82"/>
                          <a:pt x="43" y="85"/>
                          <a:pt x="41" y="90"/>
                        </a:cubicBezTo>
                        <a:cubicBezTo>
                          <a:pt x="32" y="110"/>
                          <a:pt x="42" y="134"/>
                          <a:pt x="63" y="143"/>
                        </a:cubicBezTo>
                        <a:cubicBezTo>
                          <a:pt x="83" y="152"/>
                          <a:pt x="107" y="142"/>
                          <a:pt x="116" y="121"/>
                        </a:cubicBezTo>
                        <a:cubicBezTo>
                          <a:pt x="118" y="116"/>
                          <a:pt x="119" y="112"/>
                          <a:pt x="119" y="106"/>
                        </a:cubicBezTo>
                        <a:cubicBezTo>
                          <a:pt x="119" y="105"/>
                          <a:pt x="119" y="104"/>
                          <a:pt x="119" y="102"/>
                        </a:cubicBezTo>
                        <a:lnTo>
                          <a:pt x="142" y="111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5" name="ïş1ïde"/>
                  <p:cNvSpPr/>
                  <p:nvPr/>
                </p:nvSpPr>
                <p:spPr bwMode="auto">
                  <a:xfrm>
                    <a:off x="8079647" y="5258488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6" name="išļîďè"/>
                  <p:cNvSpPr/>
                  <p:nvPr/>
                </p:nvSpPr>
                <p:spPr bwMode="auto">
                  <a:xfrm>
                    <a:off x="8107591" y="5192439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7" name="iṧļíḍé"/>
                  <p:cNvSpPr/>
                  <p:nvPr/>
                </p:nvSpPr>
                <p:spPr bwMode="auto">
                  <a:xfrm>
                    <a:off x="8135534" y="5123851"/>
                    <a:ext cx="390363" cy="176129"/>
                  </a:xfrm>
                  <a:custGeom>
                    <a:avLst/>
                    <a:gdLst>
                      <a:gd name="T0" fmla="*/ 461 w 461"/>
                      <a:gd name="T1" fmla="*/ 189 h 208"/>
                      <a:gd name="T2" fmla="*/ 7 w 461"/>
                      <a:gd name="T3" fmla="*/ 0 h 208"/>
                      <a:gd name="T4" fmla="*/ 0 w 461"/>
                      <a:gd name="T5" fmla="*/ 19 h 208"/>
                      <a:gd name="T6" fmla="*/ 454 w 461"/>
                      <a:gd name="T7" fmla="*/ 208 h 208"/>
                      <a:gd name="T8" fmla="*/ 461 w 461"/>
                      <a:gd name="T9" fmla="*/ 189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8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9"/>
                        </a:lnTo>
                        <a:lnTo>
                          <a:pt x="454" y="208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8" name="iṡlíḑe"/>
                  <p:cNvSpPr/>
                  <p:nvPr/>
                </p:nvSpPr>
                <p:spPr bwMode="auto">
                  <a:xfrm>
                    <a:off x="8163478" y="5057802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9" name="ïṧlîde"/>
                  <p:cNvSpPr/>
                  <p:nvPr/>
                </p:nvSpPr>
                <p:spPr bwMode="auto">
                  <a:xfrm>
                    <a:off x="8191421" y="4991754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80" name="ísľiḋê"/>
                  <p:cNvSpPr/>
                  <p:nvPr/>
                </p:nvSpPr>
                <p:spPr bwMode="auto">
                  <a:xfrm>
                    <a:off x="8217671" y="4925706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6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</p:grpSp>
            <p:sp>
              <p:nvSpPr>
                <p:cNvPr id="171" name="íśļiḑê"/>
                <p:cNvSpPr/>
                <p:nvPr/>
              </p:nvSpPr>
              <p:spPr bwMode="auto">
                <a:xfrm>
                  <a:off x="8249849" y="4851189"/>
                  <a:ext cx="390363" cy="174435"/>
                </a:xfrm>
                <a:custGeom>
                  <a:avLst/>
                  <a:gdLst>
                    <a:gd name="T0" fmla="*/ 461 w 461"/>
                    <a:gd name="T1" fmla="*/ 190 h 206"/>
                    <a:gd name="T2" fmla="*/ 7 w 461"/>
                    <a:gd name="T3" fmla="*/ 0 h 206"/>
                    <a:gd name="T4" fmla="*/ 0 w 461"/>
                    <a:gd name="T5" fmla="*/ 17 h 206"/>
                    <a:gd name="T6" fmla="*/ 454 w 461"/>
                    <a:gd name="T7" fmla="*/ 206 h 206"/>
                    <a:gd name="T8" fmla="*/ 461 w 461"/>
                    <a:gd name="T9" fmla="*/ 19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6">
                      <a:moveTo>
                        <a:pt x="461" y="190"/>
                      </a:moveTo>
                      <a:lnTo>
                        <a:pt x="7" y="0"/>
                      </a:lnTo>
                      <a:lnTo>
                        <a:pt x="0" y="17"/>
                      </a:lnTo>
                      <a:lnTo>
                        <a:pt x="454" y="206"/>
                      </a:lnTo>
                      <a:lnTo>
                        <a:pt x="461" y="19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72" name="ïşľíḍe"/>
                <p:cNvSpPr/>
                <p:nvPr/>
              </p:nvSpPr>
              <p:spPr bwMode="auto">
                <a:xfrm>
                  <a:off x="8277792" y="4783448"/>
                  <a:ext cx="390363" cy="176129"/>
                </a:xfrm>
                <a:custGeom>
                  <a:avLst/>
                  <a:gdLst>
                    <a:gd name="T0" fmla="*/ 461 w 461"/>
                    <a:gd name="T1" fmla="*/ 189 h 208"/>
                    <a:gd name="T2" fmla="*/ 7 w 461"/>
                    <a:gd name="T3" fmla="*/ 0 h 208"/>
                    <a:gd name="T4" fmla="*/ 0 w 461"/>
                    <a:gd name="T5" fmla="*/ 19 h 208"/>
                    <a:gd name="T6" fmla="*/ 454 w 461"/>
                    <a:gd name="T7" fmla="*/ 208 h 208"/>
                    <a:gd name="T8" fmla="*/ 461 w 461"/>
                    <a:gd name="T9" fmla="*/ 189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8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9"/>
                      </a:lnTo>
                      <a:lnTo>
                        <a:pt x="454" y="208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 dirty="0"/>
                </a:p>
              </p:txBody>
            </p:sp>
          </p:grpSp>
          <p:sp>
            <p:nvSpPr>
              <p:cNvPr id="96" name="îśḻide"/>
              <p:cNvSpPr/>
              <p:nvPr/>
            </p:nvSpPr>
            <p:spPr bwMode="auto">
              <a:xfrm>
                <a:off x="8193961" y="1911190"/>
                <a:ext cx="931451" cy="629153"/>
              </a:xfrm>
              <a:custGeom>
                <a:avLst/>
                <a:gdLst>
                  <a:gd name="T0" fmla="*/ 380 w 465"/>
                  <a:gd name="T1" fmla="*/ 85 h 314"/>
                  <a:gd name="T2" fmla="*/ 332 w 465"/>
                  <a:gd name="T3" fmla="*/ 57 h 314"/>
                  <a:gd name="T4" fmla="*/ 316 w 465"/>
                  <a:gd name="T5" fmla="*/ 0 h 314"/>
                  <a:gd name="T6" fmla="*/ 292 w 465"/>
                  <a:gd name="T7" fmla="*/ 3 h 314"/>
                  <a:gd name="T8" fmla="*/ 295 w 465"/>
                  <a:gd name="T9" fmla="*/ 59 h 314"/>
                  <a:gd name="T10" fmla="*/ 218 w 465"/>
                  <a:gd name="T11" fmla="*/ 68 h 314"/>
                  <a:gd name="T12" fmla="*/ 206 w 465"/>
                  <a:gd name="T13" fmla="*/ 69 h 314"/>
                  <a:gd name="T14" fmla="*/ 131 w 465"/>
                  <a:gd name="T15" fmla="*/ 78 h 314"/>
                  <a:gd name="T16" fmla="*/ 120 w 465"/>
                  <a:gd name="T17" fmla="*/ 23 h 314"/>
                  <a:gd name="T18" fmla="*/ 96 w 465"/>
                  <a:gd name="T19" fmla="*/ 26 h 314"/>
                  <a:gd name="T20" fmla="*/ 94 w 465"/>
                  <a:gd name="T21" fmla="*/ 85 h 314"/>
                  <a:gd name="T22" fmla="*/ 54 w 465"/>
                  <a:gd name="T23" fmla="*/ 123 h 314"/>
                  <a:gd name="T24" fmla="*/ 12 w 465"/>
                  <a:gd name="T25" fmla="*/ 314 h 314"/>
                  <a:gd name="T26" fmla="*/ 232 w 465"/>
                  <a:gd name="T27" fmla="*/ 288 h 314"/>
                  <a:gd name="T28" fmla="*/ 244 w 465"/>
                  <a:gd name="T29" fmla="*/ 286 h 314"/>
                  <a:gd name="T30" fmla="*/ 465 w 465"/>
                  <a:gd name="T31" fmla="*/ 260 h 314"/>
                  <a:gd name="T32" fmla="*/ 380 w 465"/>
                  <a:gd name="T33" fmla="*/ 85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5" h="314">
                    <a:moveTo>
                      <a:pt x="380" y="85"/>
                    </a:moveTo>
                    <a:cubicBezTo>
                      <a:pt x="329" y="67"/>
                      <a:pt x="352" y="90"/>
                      <a:pt x="332" y="57"/>
                    </a:cubicBezTo>
                    <a:cubicBezTo>
                      <a:pt x="322" y="41"/>
                      <a:pt x="316" y="0"/>
                      <a:pt x="316" y="0"/>
                    </a:cubicBezTo>
                    <a:cubicBezTo>
                      <a:pt x="292" y="3"/>
                      <a:pt x="292" y="3"/>
                      <a:pt x="292" y="3"/>
                    </a:cubicBezTo>
                    <a:cubicBezTo>
                      <a:pt x="295" y="59"/>
                      <a:pt x="295" y="59"/>
                      <a:pt x="295" y="59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06" y="69"/>
                      <a:pt x="206" y="69"/>
                      <a:pt x="206" y="69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6"/>
                      <a:pt x="100" y="67"/>
                      <a:pt x="94" y="85"/>
                    </a:cubicBezTo>
                    <a:cubicBezTo>
                      <a:pt x="82" y="121"/>
                      <a:pt x="99" y="94"/>
                      <a:pt x="54" y="123"/>
                    </a:cubicBezTo>
                    <a:cubicBezTo>
                      <a:pt x="9" y="153"/>
                      <a:pt x="0" y="213"/>
                      <a:pt x="12" y="314"/>
                    </a:cubicBezTo>
                    <a:cubicBezTo>
                      <a:pt x="232" y="288"/>
                      <a:pt x="232" y="288"/>
                      <a:pt x="232" y="288"/>
                    </a:cubicBezTo>
                    <a:cubicBezTo>
                      <a:pt x="244" y="286"/>
                      <a:pt x="244" y="286"/>
                      <a:pt x="244" y="286"/>
                    </a:cubicBezTo>
                    <a:cubicBezTo>
                      <a:pt x="465" y="260"/>
                      <a:pt x="465" y="260"/>
                      <a:pt x="465" y="260"/>
                    </a:cubicBezTo>
                    <a:cubicBezTo>
                      <a:pt x="453" y="160"/>
                      <a:pt x="430" y="103"/>
                      <a:pt x="380" y="8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7" name="îṡľïḓè"/>
              <p:cNvSpPr/>
              <p:nvPr/>
            </p:nvSpPr>
            <p:spPr bwMode="auto">
              <a:xfrm>
                <a:off x="8219365" y="2423489"/>
                <a:ext cx="913669" cy="154960"/>
              </a:xfrm>
              <a:custGeom>
                <a:avLst/>
                <a:gdLst>
                  <a:gd name="T0" fmla="*/ 1079 w 1079"/>
                  <a:gd name="T1" fmla="*/ 57 h 183"/>
                  <a:gd name="T2" fmla="*/ 7 w 1079"/>
                  <a:gd name="T3" fmla="*/ 183 h 183"/>
                  <a:gd name="T4" fmla="*/ 0 w 1079"/>
                  <a:gd name="T5" fmla="*/ 126 h 183"/>
                  <a:gd name="T6" fmla="*/ 1072 w 1079"/>
                  <a:gd name="T7" fmla="*/ 0 h 183"/>
                  <a:gd name="T8" fmla="*/ 1079 w 1079"/>
                  <a:gd name="T9" fmla="*/ 5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9" h="183">
                    <a:moveTo>
                      <a:pt x="1079" y="57"/>
                    </a:moveTo>
                    <a:lnTo>
                      <a:pt x="7" y="183"/>
                    </a:lnTo>
                    <a:lnTo>
                      <a:pt x="0" y="126"/>
                    </a:lnTo>
                    <a:lnTo>
                      <a:pt x="1072" y="0"/>
                    </a:lnTo>
                    <a:lnTo>
                      <a:pt x="1079" y="5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8" name="ïṥḷíḋê"/>
              <p:cNvSpPr/>
              <p:nvPr/>
            </p:nvSpPr>
            <p:spPr bwMode="auto">
              <a:xfrm>
                <a:off x="8453921" y="2072924"/>
                <a:ext cx="382742" cy="385282"/>
              </a:xfrm>
              <a:custGeom>
                <a:avLst/>
                <a:gdLst>
                  <a:gd name="T0" fmla="*/ 5 w 191"/>
                  <a:gd name="T1" fmla="*/ 107 h 192"/>
                  <a:gd name="T2" fmla="*/ 85 w 191"/>
                  <a:gd name="T3" fmla="*/ 6 h 192"/>
                  <a:gd name="T4" fmla="*/ 185 w 191"/>
                  <a:gd name="T5" fmla="*/ 85 h 192"/>
                  <a:gd name="T6" fmla="*/ 106 w 191"/>
                  <a:gd name="T7" fmla="*/ 186 h 192"/>
                  <a:gd name="T8" fmla="*/ 5 w 191"/>
                  <a:gd name="T9" fmla="*/ 10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92">
                    <a:moveTo>
                      <a:pt x="5" y="107"/>
                    </a:moveTo>
                    <a:cubicBezTo>
                      <a:pt x="0" y="57"/>
                      <a:pt x="35" y="12"/>
                      <a:pt x="85" y="6"/>
                    </a:cubicBezTo>
                    <a:cubicBezTo>
                      <a:pt x="135" y="0"/>
                      <a:pt x="180" y="36"/>
                      <a:pt x="185" y="85"/>
                    </a:cubicBezTo>
                    <a:cubicBezTo>
                      <a:pt x="191" y="135"/>
                      <a:pt x="156" y="180"/>
                      <a:pt x="106" y="186"/>
                    </a:cubicBezTo>
                    <a:cubicBezTo>
                      <a:pt x="56" y="192"/>
                      <a:pt x="11" y="156"/>
                      <a:pt x="5" y="10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9" name="iSļîďe"/>
              <p:cNvSpPr/>
              <p:nvPr/>
            </p:nvSpPr>
            <p:spPr bwMode="auto">
              <a:xfrm>
                <a:off x="8477631" y="2100868"/>
                <a:ext cx="332782" cy="326855"/>
              </a:xfrm>
              <a:custGeom>
                <a:avLst/>
                <a:gdLst>
                  <a:gd name="T0" fmla="*/ 60 w 166"/>
                  <a:gd name="T1" fmla="*/ 151 h 163"/>
                  <a:gd name="T2" fmla="*/ 79 w 166"/>
                  <a:gd name="T3" fmla="*/ 155 h 163"/>
                  <a:gd name="T4" fmla="*/ 67 w 166"/>
                  <a:gd name="T5" fmla="*/ 163 h 163"/>
                  <a:gd name="T6" fmla="*/ 110 w 166"/>
                  <a:gd name="T7" fmla="*/ 139 h 163"/>
                  <a:gd name="T8" fmla="*/ 118 w 166"/>
                  <a:gd name="T9" fmla="*/ 157 h 163"/>
                  <a:gd name="T10" fmla="*/ 105 w 166"/>
                  <a:gd name="T11" fmla="*/ 152 h 163"/>
                  <a:gd name="T12" fmla="*/ 23 w 166"/>
                  <a:gd name="T13" fmla="*/ 124 h 163"/>
                  <a:gd name="T14" fmla="*/ 37 w 166"/>
                  <a:gd name="T15" fmla="*/ 139 h 163"/>
                  <a:gd name="T16" fmla="*/ 23 w 166"/>
                  <a:gd name="T17" fmla="*/ 138 h 163"/>
                  <a:gd name="T18" fmla="*/ 138 w 166"/>
                  <a:gd name="T19" fmla="*/ 112 h 163"/>
                  <a:gd name="T20" fmla="*/ 155 w 166"/>
                  <a:gd name="T21" fmla="*/ 122 h 163"/>
                  <a:gd name="T22" fmla="*/ 142 w 166"/>
                  <a:gd name="T23" fmla="*/ 126 h 163"/>
                  <a:gd name="T24" fmla="*/ 0 w 166"/>
                  <a:gd name="T25" fmla="*/ 92 h 163"/>
                  <a:gd name="T26" fmla="*/ 10 w 166"/>
                  <a:gd name="T27" fmla="*/ 81 h 163"/>
                  <a:gd name="T28" fmla="*/ 21 w 166"/>
                  <a:gd name="T29" fmla="*/ 90 h 163"/>
                  <a:gd name="T30" fmla="*/ 11 w 166"/>
                  <a:gd name="T31" fmla="*/ 101 h 163"/>
                  <a:gd name="T32" fmla="*/ 146 w 166"/>
                  <a:gd name="T33" fmla="*/ 75 h 163"/>
                  <a:gd name="T34" fmla="*/ 165 w 166"/>
                  <a:gd name="T35" fmla="*/ 72 h 163"/>
                  <a:gd name="T36" fmla="*/ 155 w 166"/>
                  <a:gd name="T37" fmla="*/ 83 h 163"/>
                  <a:gd name="T38" fmla="*/ 15 w 166"/>
                  <a:gd name="T39" fmla="*/ 55 h 163"/>
                  <a:gd name="T40" fmla="*/ 25 w 166"/>
                  <a:gd name="T41" fmla="*/ 38 h 163"/>
                  <a:gd name="T42" fmla="*/ 20 w 166"/>
                  <a:gd name="T43" fmla="*/ 57 h 163"/>
                  <a:gd name="T44" fmla="*/ 129 w 166"/>
                  <a:gd name="T45" fmla="*/ 40 h 163"/>
                  <a:gd name="T46" fmla="*/ 144 w 166"/>
                  <a:gd name="T47" fmla="*/ 26 h 163"/>
                  <a:gd name="T48" fmla="*/ 137 w 166"/>
                  <a:gd name="T49" fmla="*/ 43 h 163"/>
                  <a:gd name="T50" fmla="*/ 44 w 166"/>
                  <a:gd name="T51" fmla="*/ 20 h 163"/>
                  <a:gd name="T52" fmla="*/ 62 w 166"/>
                  <a:gd name="T53" fmla="*/ 12 h 163"/>
                  <a:gd name="T54" fmla="*/ 57 w 166"/>
                  <a:gd name="T55" fmla="*/ 25 h 163"/>
                  <a:gd name="T56" fmla="*/ 44 w 166"/>
                  <a:gd name="T57" fmla="*/ 20 h 163"/>
                  <a:gd name="T58" fmla="*/ 96 w 166"/>
                  <a:gd name="T59" fmla="*/ 21 h 163"/>
                  <a:gd name="T60" fmla="*/ 100 w 166"/>
                  <a:gd name="T61" fmla="*/ 1 h 163"/>
                  <a:gd name="T62" fmla="*/ 98 w 166"/>
                  <a:gd name="T6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63">
                    <a:moveTo>
                      <a:pt x="67" y="163"/>
                    </a:moveTo>
                    <a:cubicBezTo>
                      <a:pt x="62" y="162"/>
                      <a:pt x="59" y="157"/>
                      <a:pt x="60" y="151"/>
                    </a:cubicBezTo>
                    <a:cubicBezTo>
                      <a:pt x="61" y="146"/>
                      <a:pt x="66" y="142"/>
                      <a:pt x="71" y="143"/>
                    </a:cubicBezTo>
                    <a:cubicBezTo>
                      <a:pt x="77" y="144"/>
                      <a:pt x="80" y="150"/>
                      <a:pt x="79" y="155"/>
                    </a:cubicBezTo>
                    <a:cubicBezTo>
                      <a:pt x="78" y="160"/>
                      <a:pt x="74" y="163"/>
                      <a:pt x="69" y="163"/>
                    </a:cubicBezTo>
                    <a:cubicBezTo>
                      <a:pt x="69" y="163"/>
                      <a:pt x="68" y="163"/>
                      <a:pt x="67" y="163"/>
                    </a:cubicBezTo>
                    <a:close/>
                    <a:moveTo>
                      <a:pt x="105" y="152"/>
                    </a:moveTo>
                    <a:cubicBezTo>
                      <a:pt x="103" y="147"/>
                      <a:pt x="105" y="141"/>
                      <a:pt x="110" y="139"/>
                    </a:cubicBezTo>
                    <a:cubicBezTo>
                      <a:pt x="115" y="136"/>
                      <a:pt x="121" y="139"/>
                      <a:pt x="123" y="144"/>
                    </a:cubicBezTo>
                    <a:cubicBezTo>
                      <a:pt x="125" y="149"/>
                      <a:pt x="123" y="155"/>
                      <a:pt x="118" y="157"/>
                    </a:cubicBezTo>
                    <a:cubicBezTo>
                      <a:pt x="117" y="158"/>
                      <a:pt x="115" y="158"/>
                      <a:pt x="114" y="158"/>
                    </a:cubicBezTo>
                    <a:cubicBezTo>
                      <a:pt x="110" y="158"/>
                      <a:pt x="107" y="156"/>
                      <a:pt x="105" y="152"/>
                    </a:cubicBezTo>
                    <a:close/>
                    <a:moveTo>
                      <a:pt x="23" y="138"/>
                    </a:moveTo>
                    <a:cubicBezTo>
                      <a:pt x="19" y="134"/>
                      <a:pt x="19" y="128"/>
                      <a:pt x="23" y="124"/>
                    </a:cubicBezTo>
                    <a:cubicBezTo>
                      <a:pt x="28" y="120"/>
                      <a:pt x="34" y="121"/>
                      <a:pt x="38" y="125"/>
                    </a:cubicBezTo>
                    <a:cubicBezTo>
                      <a:pt x="41" y="129"/>
                      <a:pt x="41" y="135"/>
                      <a:pt x="37" y="139"/>
                    </a:cubicBezTo>
                    <a:cubicBezTo>
                      <a:pt x="35" y="140"/>
                      <a:pt x="33" y="141"/>
                      <a:pt x="30" y="141"/>
                    </a:cubicBezTo>
                    <a:cubicBezTo>
                      <a:pt x="28" y="141"/>
                      <a:pt x="25" y="140"/>
                      <a:pt x="23" y="138"/>
                    </a:cubicBezTo>
                    <a:close/>
                    <a:moveTo>
                      <a:pt x="142" y="126"/>
                    </a:moveTo>
                    <a:cubicBezTo>
                      <a:pt x="137" y="123"/>
                      <a:pt x="135" y="117"/>
                      <a:pt x="138" y="112"/>
                    </a:cubicBezTo>
                    <a:cubicBezTo>
                      <a:pt x="141" y="108"/>
                      <a:pt x="147" y="106"/>
                      <a:pt x="152" y="109"/>
                    </a:cubicBezTo>
                    <a:cubicBezTo>
                      <a:pt x="156" y="111"/>
                      <a:pt x="158" y="117"/>
                      <a:pt x="155" y="122"/>
                    </a:cubicBezTo>
                    <a:cubicBezTo>
                      <a:pt x="154" y="126"/>
                      <a:pt x="150" y="127"/>
                      <a:pt x="147" y="127"/>
                    </a:cubicBezTo>
                    <a:cubicBezTo>
                      <a:pt x="145" y="127"/>
                      <a:pt x="143" y="127"/>
                      <a:pt x="142" y="126"/>
                    </a:cubicBezTo>
                    <a:close/>
                    <a:moveTo>
                      <a:pt x="1" y="9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86"/>
                      <a:pt x="4" y="81"/>
                      <a:pt x="10" y="81"/>
                    </a:cubicBezTo>
                    <a:cubicBezTo>
                      <a:pt x="15" y="80"/>
                      <a:pt x="20" y="84"/>
                      <a:pt x="21" y="89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2" y="95"/>
                      <a:pt x="18" y="100"/>
                      <a:pt x="13" y="101"/>
                    </a:cubicBezTo>
                    <a:cubicBezTo>
                      <a:pt x="12" y="101"/>
                      <a:pt x="11" y="101"/>
                      <a:pt x="11" y="101"/>
                    </a:cubicBezTo>
                    <a:cubicBezTo>
                      <a:pt x="6" y="101"/>
                      <a:pt x="1" y="97"/>
                      <a:pt x="1" y="92"/>
                    </a:cubicBezTo>
                    <a:close/>
                    <a:moveTo>
                      <a:pt x="146" y="75"/>
                    </a:moveTo>
                    <a:cubicBezTo>
                      <a:pt x="145" y="69"/>
                      <a:pt x="149" y="64"/>
                      <a:pt x="154" y="63"/>
                    </a:cubicBezTo>
                    <a:cubicBezTo>
                      <a:pt x="160" y="63"/>
                      <a:pt x="165" y="67"/>
                      <a:pt x="165" y="72"/>
                    </a:cubicBezTo>
                    <a:cubicBezTo>
                      <a:pt x="166" y="78"/>
                      <a:pt x="162" y="83"/>
                      <a:pt x="157" y="83"/>
                    </a:cubicBezTo>
                    <a:cubicBezTo>
                      <a:pt x="156" y="83"/>
                      <a:pt x="156" y="83"/>
                      <a:pt x="155" y="83"/>
                    </a:cubicBezTo>
                    <a:cubicBezTo>
                      <a:pt x="150" y="83"/>
                      <a:pt x="146" y="80"/>
                      <a:pt x="146" y="75"/>
                    </a:cubicBezTo>
                    <a:close/>
                    <a:moveTo>
                      <a:pt x="15" y="55"/>
                    </a:moveTo>
                    <a:cubicBezTo>
                      <a:pt x="10" y="53"/>
                      <a:pt x="9" y="46"/>
                      <a:pt x="11" y="42"/>
                    </a:cubicBezTo>
                    <a:cubicBezTo>
                      <a:pt x="14" y="37"/>
                      <a:pt x="20" y="35"/>
                      <a:pt x="25" y="38"/>
                    </a:cubicBezTo>
                    <a:cubicBezTo>
                      <a:pt x="30" y="41"/>
                      <a:pt x="32" y="47"/>
                      <a:pt x="29" y="51"/>
                    </a:cubicBezTo>
                    <a:cubicBezTo>
                      <a:pt x="27" y="55"/>
                      <a:pt x="24" y="57"/>
                      <a:pt x="20" y="57"/>
                    </a:cubicBezTo>
                    <a:cubicBezTo>
                      <a:pt x="18" y="57"/>
                      <a:pt x="17" y="56"/>
                      <a:pt x="15" y="55"/>
                    </a:cubicBezTo>
                    <a:close/>
                    <a:moveTo>
                      <a:pt x="129" y="40"/>
                    </a:moveTo>
                    <a:cubicBezTo>
                      <a:pt x="126" y="36"/>
                      <a:pt x="126" y="29"/>
                      <a:pt x="130" y="25"/>
                    </a:cubicBezTo>
                    <a:cubicBezTo>
                      <a:pt x="134" y="22"/>
                      <a:pt x="140" y="22"/>
                      <a:pt x="144" y="26"/>
                    </a:cubicBezTo>
                    <a:cubicBezTo>
                      <a:pt x="148" y="30"/>
                      <a:pt x="148" y="36"/>
                      <a:pt x="143" y="40"/>
                    </a:cubicBezTo>
                    <a:cubicBezTo>
                      <a:pt x="142" y="42"/>
                      <a:pt x="139" y="43"/>
                      <a:pt x="137" y="43"/>
                    </a:cubicBezTo>
                    <a:cubicBezTo>
                      <a:pt x="134" y="43"/>
                      <a:pt x="131" y="42"/>
                      <a:pt x="129" y="40"/>
                    </a:cubicBezTo>
                    <a:close/>
                    <a:moveTo>
                      <a:pt x="44" y="20"/>
                    </a:moveTo>
                    <a:cubicBezTo>
                      <a:pt x="42" y="15"/>
                      <a:pt x="44" y="9"/>
                      <a:pt x="49" y="7"/>
                    </a:cubicBezTo>
                    <a:cubicBezTo>
                      <a:pt x="54" y="5"/>
                      <a:pt x="60" y="7"/>
                      <a:pt x="62" y="12"/>
                    </a:cubicBezTo>
                    <a:cubicBezTo>
                      <a:pt x="64" y="17"/>
                      <a:pt x="62" y="21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5"/>
                      <a:pt x="54" y="26"/>
                      <a:pt x="53" y="26"/>
                    </a:cubicBezTo>
                    <a:cubicBezTo>
                      <a:pt x="49" y="26"/>
                      <a:pt x="46" y="24"/>
                      <a:pt x="44" y="20"/>
                    </a:cubicBezTo>
                    <a:close/>
                    <a:moveTo>
                      <a:pt x="96" y="21"/>
                    </a:moveTo>
                    <a:cubicBezTo>
                      <a:pt x="96" y="21"/>
                      <a:pt x="96" y="21"/>
                      <a:pt x="96" y="21"/>
                    </a:cubicBezTo>
                    <a:cubicBezTo>
                      <a:pt x="90" y="20"/>
                      <a:pt x="87" y="14"/>
                      <a:pt x="88" y="9"/>
                    </a:cubicBezTo>
                    <a:cubicBezTo>
                      <a:pt x="89" y="3"/>
                      <a:pt x="94" y="0"/>
                      <a:pt x="100" y="1"/>
                    </a:cubicBezTo>
                    <a:cubicBezTo>
                      <a:pt x="105" y="2"/>
                      <a:pt x="108" y="7"/>
                      <a:pt x="107" y="13"/>
                    </a:cubicBezTo>
                    <a:cubicBezTo>
                      <a:pt x="106" y="18"/>
                      <a:pt x="102" y="21"/>
                      <a:pt x="98" y="21"/>
                    </a:cubicBezTo>
                    <a:cubicBezTo>
                      <a:pt x="97" y="21"/>
                      <a:pt x="96" y="21"/>
                      <a:pt x="96" y="2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0" name="işḷíḓé"/>
              <p:cNvSpPr/>
              <p:nvPr/>
            </p:nvSpPr>
            <p:spPr bwMode="auto">
              <a:xfrm>
                <a:off x="8525897" y="2147440"/>
                <a:ext cx="238790" cy="236250"/>
              </a:xfrm>
              <a:custGeom>
                <a:avLst/>
                <a:gdLst>
                  <a:gd name="T0" fmla="*/ 4 w 119"/>
                  <a:gd name="T1" fmla="*/ 66 h 118"/>
                  <a:gd name="T2" fmla="*/ 53 w 119"/>
                  <a:gd name="T3" fmla="*/ 3 h 118"/>
                  <a:gd name="T4" fmla="*/ 115 w 119"/>
                  <a:gd name="T5" fmla="*/ 53 h 118"/>
                  <a:gd name="T6" fmla="*/ 66 w 119"/>
                  <a:gd name="T7" fmla="*/ 115 h 118"/>
                  <a:gd name="T8" fmla="*/ 4 w 119"/>
                  <a:gd name="T9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8">
                    <a:moveTo>
                      <a:pt x="4" y="66"/>
                    </a:moveTo>
                    <a:cubicBezTo>
                      <a:pt x="0" y="35"/>
                      <a:pt x="22" y="7"/>
                      <a:pt x="53" y="3"/>
                    </a:cubicBezTo>
                    <a:cubicBezTo>
                      <a:pt x="84" y="0"/>
                      <a:pt x="111" y="22"/>
                      <a:pt x="115" y="53"/>
                    </a:cubicBezTo>
                    <a:cubicBezTo>
                      <a:pt x="119" y="83"/>
                      <a:pt x="97" y="111"/>
                      <a:pt x="66" y="115"/>
                    </a:cubicBezTo>
                    <a:cubicBezTo>
                      <a:pt x="35" y="118"/>
                      <a:pt x="8" y="96"/>
                      <a:pt x="4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1" name="îṥliďé"/>
              <p:cNvSpPr/>
              <p:nvPr/>
            </p:nvSpPr>
            <p:spPr bwMode="auto">
              <a:xfrm>
                <a:off x="8121139" y="1773166"/>
                <a:ext cx="975483" cy="321774"/>
              </a:xfrm>
              <a:custGeom>
                <a:avLst/>
                <a:gdLst>
                  <a:gd name="T0" fmla="*/ 118 w 487"/>
                  <a:gd name="T1" fmla="*/ 149 h 161"/>
                  <a:gd name="T2" fmla="*/ 112 w 487"/>
                  <a:gd name="T3" fmla="*/ 98 h 161"/>
                  <a:gd name="T4" fmla="*/ 377 w 487"/>
                  <a:gd name="T5" fmla="*/ 67 h 161"/>
                  <a:gd name="T6" fmla="*/ 383 w 487"/>
                  <a:gd name="T7" fmla="*/ 118 h 161"/>
                  <a:gd name="T8" fmla="*/ 487 w 487"/>
                  <a:gd name="T9" fmla="*/ 105 h 161"/>
                  <a:gd name="T10" fmla="*/ 486 w 487"/>
                  <a:gd name="T11" fmla="*/ 87 h 161"/>
                  <a:gd name="T12" fmla="*/ 384 w 487"/>
                  <a:gd name="T13" fmla="*/ 6 h 161"/>
                  <a:gd name="T14" fmla="*/ 86 w 487"/>
                  <a:gd name="T15" fmla="*/ 41 h 161"/>
                  <a:gd name="T16" fmla="*/ 6 w 487"/>
                  <a:gd name="T17" fmla="*/ 143 h 161"/>
                  <a:gd name="T18" fmla="*/ 10 w 487"/>
                  <a:gd name="T19" fmla="*/ 161 h 161"/>
                  <a:gd name="T20" fmla="*/ 118 w 487"/>
                  <a:gd name="T21" fmla="*/ 14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7" h="161">
                    <a:moveTo>
                      <a:pt x="118" y="149"/>
                    </a:moveTo>
                    <a:cubicBezTo>
                      <a:pt x="112" y="98"/>
                      <a:pt x="112" y="98"/>
                      <a:pt x="112" y="98"/>
                    </a:cubicBezTo>
                    <a:cubicBezTo>
                      <a:pt x="377" y="67"/>
                      <a:pt x="377" y="67"/>
                      <a:pt x="377" y="67"/>
                    </a:cubicBezTo>
                    <a:cubicBezTo>
                      <a:pt x="383" y="118"/>
                      <a:pt x="383" y="118"/>
                      <a:pt x="383" y="118"/>
                    </a:cubicBezTo>
                    <a:cubicBezTo>
                      <a:pt x="487" y="105"/>
                      <a:pt x="487" y="105"/>
                      <a:pt x="487" y="105"/>
                    </a:cubicBezTo>
                    <a:cubicBezTo>
                      <a:pt x="487" y="99"/>
                      <a:pt x="487" y="93"/>
                      <a:pt x="486" y="87"/>
                    </a:cubicBezTo>
                    <a:cubicBezTo>
                      <a:pt x="480" y="36"/>
                      <a:pt x="435" y="0"/>
                      <a:pt x="384" y="6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36" y="47"/>
                      <a:pt x="0" y="93"/>
                      <a:pt x="6" y="143"/>
                    </a:cubicBezTo>
                    <a:cubicBezTo>
                      <a:pt x="6" y="149"/>
                      <a:pt x="8" y="156"/>
                      <a:pt x="10" y="161"/>
                    </a:cubicBezTo>
                    <a:lnTo>
                      <a:pt x="118" y="14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2" name="iṡ1íḍê"/>
              <p:cNvSpPr/>
              <p:nvPr/>
            </p:nvSpPr>
            <p:spPr bwMode="auto">
              <a:xfrm>
                <a:off x="8131300" y="2012803"/>
                <a:ext cx="226935" cy="82137"/>
              </a:xfrm>
              <a:custGeom>
                <a:avLst/>
                <a:gdLst>
                  <a:gd name="T0" fmla="*/ 0 w 113"/>
                  <a:gd name="T1" fmla="*/ 12 h 41"/>
                  <a:gd name="T2" fmla="*/ 1 w 113"/>
                  <a:gd name="T3" fmla="*/ 23 h 41"/>
                  <a:gd name="T4" fmla="*/ 5 w 113"/>
                  <a:gd name="T5" fmla="*/ 41 h 41"/>
                  <a:gd name="T6" fmla="*/ 113 w 113"/>
                  <a:gd name="T7" fmla="*/ 29 h 41"/>
                  <a:gd name="T8" fmla="*/ 109 w 113"/>
                  <a:gd name="T9" fmla="*/ 0 h 41"/>
                  <a:gd name="T10" fmla="*/ 0 w 113"/>
                  <a:gd name="T11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41">
                    <a:moveTo>
                      <a:pt x="0" y="12"/>
                    </a:moveTo>
                    <a:cubicBezTo>
                      <a:pt x="0" y="16"/>
                      <a:pt x="0" y="20"/>
                      <a:pt x="1" y="23"/>
                    </a:cubicBezTo>
                    <a:cubicBezTo>
                      <a:pt x="1" y="29"/>
                      <a:pt x="3" y="36"/>
                      <a:pt x="5" y="41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09" y="0"/>
                      <a:pt x="109" y="0"/>
                      <a:pt x="109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3" name="îṥľíḋe"/>
              <p:cNvSpPr/>
              <p:nvPr/>
            </p:nvSpPr>
            <p:spPr bwMode="auto">
              <a:xfrm>
                <a:off x="8880695" y="1924739"/>
                <a:ext cx="215927" cy="84677"/>
              </a:xfrm>
              <a:custGeom>
                <a:avLst/>
                <a:gdLst>
                  <a:gd name="T0" fmla="*/ 0 w 108"/>
                  <a:gd name="T1" fmla="*/ 13 h 42"/>
                  <a:gd name="T2" fmla="*/ 4 w 108"/>
                  <a:gd name="T3" fmla="*/ 42 h 42"/>
                  <a:gd name="T4" fmla="*/ 108 w 108"/>
                  <a:gd name="T5" fmla="*/ 29 h 42"/>
                  <a:gd name="T6" fmla="*/ 107 w 108"/>
                  <a:gd name="T7" fmla="*/ 11 h 42"/>
                  <a:gd name="T8" fmla="*/ 106 w 108"/>
                  <a:gd name="T9" fmla="*/ 0 h 42"/>
                  <a:gd name="T10" fmla="*/ 0 w 108"/>
                  <a:gd name="T11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42">
                    <a:moveTo>
                      <a:pt x="0" y="13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3"/>
                      <a:pt x="108" y="17"/>
                      <a:pt x="107" y="11"/>
                    </a:cubicBezTo>
                    <a:cubicBezTo>
                      <a:pt x="107" y="7"/>
                      <a:pt x="106" y="4"/>
                      <a:pt x="106" y="0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4" name="ïṩḷîḍè"/>
              <p:cNvSpPr/>
              <p:nvPr/>
            </p:nvSpPr>
            <p:spPr bwMode="auto">
              <a:xfrm>
                <a:off x="10869767" y="4669133"/>
                <a:ext cx="538548" cy="258266"/>
              </a:xfrm>
              <a:custGeom>
                <a:avLst/>
                <a:gdLst>
                  <a:gd name="T0" fmla="*/ 264 w 269"/>
                  <a:gd name="T1" fmla="*/ 129 h 129"/>
                  <a:gd name="T2" fmla="*/ 267 w 269"/>
                  <a:gd name="T3" fmla="*/ 120 h 129"/>
                  <a:gd name="T4" fmla="*/ 266 w 269"/>
                  <a:gd name="T5" fmla="*/ 95 h 129"/>
                  <a:gd name="T6" fmla="*/ 261 w 269"/>
                  <a:gd name="T7" fmla="*/ 82 h 129"/>
                  <a:gd name="T8" fmla="*/ 251 w 269"/>
                  <a:gd name="T9" fmla="*/ 70 h 129"/>
                  <a:gd name="T10" fmla="*/ 210 w 269"/>
                  <a:gd name="T11" fmla="*/ 56 h 129"/>
                  <a:gd name="T12" fmla="*/ 167 w 269"/>
                  <a:gd name="T13" fmla="*/ 23 h 129"/>
                  <a:gd name="T14" fmla="*/ 155 w 269"/>
                  <a:gd name="T15" fmla="*/ 25 h 129"/>
                  <a:gd name="T16" fmla="*/ 146 w 269"/>
                  <a:gd name="T17" fmla="*/ 13 h 129"/>
                  <a:gd name="T18" fmla="*/ 136 w 269"/>
                  <a:gd name="T19" fmla="*/ 6 h 129"/>
                  <a:gd name="T20" fmla="*/ 113 w 269"/>
                  <a:gd name="T21" fmla="*/ 0 h 129"/>
                  <a:gd name="T22" fmla="*/ 80 w 269"/>
                  <a:gd name="T23" fmla="*/ 15 h 129"/>
                  <a:gd name="T24" fmla="*/ 67 w 269"/>
                  <a:gd name="T25" fmla="*/ 48 h 129"/>
                  <a:gd name="T26" fmla="*/ 68 w 269"/>
                  <a:gd name="T27" fmla="*/ 58 h 129"/>
                  <a:gd name="T28" fmla="*/ 65 w 269"/>
                  <a:gd name="T29" fmla="*/ 57 h 129"/>
                  <a:gd name="T30" fmla="*/ 36 w 269"/>
                  <a:gd name="T31" fmla="*/ 89 h 129"/>
                  <a:gd name="T32" fmla="*/ 17 w 269"/>
                  <a:gd name="T33" fmla="*/ 98 h 129"/>
                  <a:gd name="T34" fmla="*/ 0 w 269"/>
                  <a:gd name="T35" fmla="*/ 125 h 129"/>
                  <a:gd name="T36" fmla="*/ 264 w 269"/>
                  <a:gd name="T3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9" h="129">
                    <a:moveTo>
                      <a:pt x="264" y="129"/>
                    </a:moveTo>
                    <a:cubicBezTo>
                      <a:pt x="265" y="126"/>
                      <a:pt x="266" y="123"/>
                      <a:pt x="267" y="120"/>
                    </a:cubicBezTo>
                    <a:cubicBezTo>
                      <a:pt x="269" y="112"/>
                      <a:pt x="269" y="104"/>
                      <a:pt x="266" y="95"/>
                    </a:cubicBezTo>
                    <a:cubicBezTo>
                      <a:pt x="265" y="90"/>
                      <a:pt x="263" y="86"/>
                      <a:pt x="261" y="82"/>
                    </a:cubicBezTo>
                    <a:cubicBezTo>
                      <a:pt x="258" y="78"/>
                      <a:pt x="255" y="74"/>
                      <a:pt x="251" y="70"/>
                    </a:cubicBezTo>
                    <a:cubicBezTo>
                      <a:pt x="240" y="60"/>
                      <a:pt x="225" y="55"/>
                      <a:pt x="210" y="56"/>
                    </a:cubicBezTo>
                    <a:cubicBezTo>
                      <a:pt x="205" y="37"/>
                      <a:pt x="187" y="23"/>
                      <a:pt x="167" y="23"/>
                    </a:cubicBezTo>
                    <a:cubicBezTo>
                      <a:pt x="163" y="23"/>
                      <a:pt x="159" y="23"/>
                      <a:pt x="155" y="25"/>
                    </a:cubicBezTo>
                    <a:cubicBezTo>
                      <a:pt x="153" y="20"/>
                      <a:pt x="150" y="16"/>
                      <a:pt x="146" y="13"/>
                    </a:cubicBezTo>
                    <a:cubicBezTo>
                      <a:pt x="143" y="11"/>
                      <a:pt x="139" y="8"/>
                      <a:pt x="136" y="6"/>
                    </a:cubicBezTo>
                    <a:cubicBezTo>
                      <a:pt x="129" y="2"/>
                      <a:pt x="121" y="0"/>
                      <a:pt x="113" y="0"/>
                    </a:cubicBezTo>
                    <a:cubicBezTo>
                      <a:pt x="100" y="0"/>
                      <a:pt x="88" y="6"/>
                      <a:pt x="80" y="15"/>
                    </a:cubicBezTo>
                    <a:cubicBezTo>
                      <a:pt x="71" y="24"/>
                      <a:pt x="66" y="36"/>
                      <a:pt x="67" y="48"/>
                    </a:cubicBezTo>
                    <a:cubicBezTo>
                      <a:pt x="67" y="51"/>
                      <a:pt x="67" y="54"/>
                      <a:pt x="68" y="58"/>
                    </a:cubicBezTo>
                    <a:cubicBezTo>
                      <a:pt x="67" y="57"/>
                      <a:pt x="66" y="57"/>
                      <a:pt x="65" y="57"/>
                    </a:cubicBezTo>
                    <a:cubicBezTo>
                      <a:pt x="44" y="57"/>
                      <a:pt x="35" y="73"/>
                      <a:pt x="36" y="89"/>
                    </a:cubicBezTo>
                    <a:cubicBezTo>
                      <a:pt x="29" y="91"/>
                      <a:pt x="23" y="93"/>
                      <a:pt x="17" y="98"/>
                    </a:cubicBezTo>
                    <a:cubicBezTo>
                      <a:pt x="8" y="105"/>
                      <a:pt x="1" y="115"/>
                      <a:pt x="0" y="125"/>
                    </a:cubicBezTo>
                    <a:lnTo>
                      <a:pt x="264" y="12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5" name="îsľïďe"/>
              <p:cNvSpPr/>
              <p:nvPr/>
            </p:nvSpPr>
            <p:spPr bwMode="auto">
              <a:xfrm>
                <a:off x="9697832" y="5260181"/>
                <a:ext cx="398830" cy="398831"/>
              </a:xfrm>
              <a:custGeom>
                <a:avLst/>
                <a:gdLst>
                  <a:gd name="T0" fmla="*/ 127 w 199"/>
                  <a:gd name="T1" fmla="*/ 183 h 199"/>
                  <a:gd name="T2" fmla="*/ 15 w 199"/>
                  <a:gd name="T3" fmla="*/ 127 h 199"/>
                  <a:gd name="T4" fmla="*/ 71 w 199"/>
                  <a:gd name="T5" fmla="*/ 15 h 199"/>
                  <a:gd name="T6" fmla="*/ 183 w 199"/>
                  <a:gd name="T7" fmla="*/ 71 h 199"/>
                  <a:gd name="T8" fmla="*/ 127 w 199"/>
                  <a:gd name="T9" fmla="*/ 183 h 199"/>
                  <a:gd name="T10" fmla="*/ 76 w 199"/>
                  <a:gd name="T11" fmla="*/ 32 h 199"/>
                  <a:gd name="T12" fmla="*/ 32 w 199"/>
                  <a:gd name="T13" fmla="*/ 122 h 199"/>
                  <a:gd name="T14" fmla="*/ 122 w 199"/>
                  <a:gd name="T15" fmla="*/ 167 h 199"/>
                  <a:gd name="T16" fmla="*/ 166 w 199"/>
                  <a:gd name="T17" fmla="*/ 77 h 199"/>
                  <a:gd name="T18" fmla="*/ 76 w 199"/>
                  <a:gd name="T19" fmla="*/ 3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99">
                    <a:moveTo>
                      <a:pt x="127" y="183"/>
                    </a:moveTo>
                    <a:cubicBezTo>
                      <a:pt x="81" y="199"/>
                      <a:pt x="31" y="174"/>
                      <a:pt x="15" y="127"/>
                    </a:cubicBezTo>
                    <a:cubicBezTo>
                      <a:pt x="0" y="81"/>
                      <a:pt x="25" y="31"/>
                      <a:pt x="71" y="15"/>
                    </a:cubicBezTo>
                    <a:cubicBezTo>
                      <a:pt x="117" y="0"/>
                      <a:pt x="167" y="25"/>
                      <a:pt x="183" y="71"/>
                    </a:cubicBezTo>
                    <a:cubicBezTo>
                      <a:pt x="199" y="117"/>
                      <a:pt x="174" y="167"/>
                      <a:pt x="127" y="183"/>
                    </a:cubicBezTo>
                    <a:close/>
                    <a:moveTo>
                      <a:pt x="76" y="32"/>
                    </a:moveTo>
                    <a:cubicBezTo>
                      <a:pt x="39" y="44"/>
                      <a:pt x="19" y="85"/>
                      <a:pt x="32" y="122"/>
                    </a:cubicBezTo>
                    <a:cubicBezTo>
                      <a:pt x="44" y="159"/>
                      <a:pt x="85" y="179"/>
                      <a:pt x="122" y="167"/>
                    </a:cubicBezTo>
                    <a:cubicBezTo>
                      <a:pt x="159" y="154"/>
                      <a:pt x="179" y="114"/>
                      <a:pt x="166" y="77"/>
                    </a:cubicBezTo>
                    <a:cubicBezTo>
                      <a:pt x="154" y="39"/>
                      <a:pt x="114" y="19"/>
                      <a:pt x="76" y="3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6" name="ísḷïḋè"/>
              <p:cNvSpPr/>
              <p:nvPr/>
            </p:nvSpPr>
            <p:spPr bwMode="auto">
              <a:xfrm>
                <a:off x="9800291" y="5354173"/>
                <a:ext cx="202379" cy="204073"/>
              </a:xfrm>
              <a:custGeom>
                <a:avLst/>
                <a:gdLst>
                  <a:gd name="T0" fmla="*/ 88 w 101"/>
                  <a:gd name="T1" fmla="*/ 28 h 102"/>
                  <a:gd name="T2" fmla="*/ 56 w 101"/>
                  <a:gd name="T3" fmla="*/ 39 h 102"/>
                  <a:gd name="T4" fmla="*/ 45 w 101"/>
                  <a:gd name="T5" fmla="*/ 8 h 102"/>
                  <a:gd name="T6" fmla="*/ 33 w 101"/>
                  <a:gd name="T7" fmla="*/ 2 h 102"/>
                  <a:gd name="T8" fmla="*/ 27 w 101"/>
                  <a:gd name="T9" fmla="*/ 14 h 102"/>
                  <a:gd name="T10" fmla="*/ 37 w 101"/>
                  <a:gd name="T11" fmla="*/ 45 h 102"/>
                  <a:gd name="T12" fmla="*/ 7 w 101"/>
                  <a:gd name="T13" fmla="*/ 55 h 102"/>
                  <a:gd name="T14" fmla="*/ 1 w 101"/>
                  <a:gd name="T15" fmla="*/ 67 h 102"/>
                  <a:gd name="T16" fmla="*/ 13 w 101"/>
                  <a:gd name="T17" fmla="*/ 73 h 102"/>
                  <a:gd name="T18" fmla="*/ 44 w 101"/>
                  <a:gd name="T19" fmla="*/ 63 h 102"/>
                  <a:gd name="T20" fmla="*/ 54 w 101"/>
                  <a:gd name="T21" fmla="*/ 94 h 102"/>
                  <a:gd name="T22" fmla="*/ 66 w 101"/>
                  <a:gd name="T23" fmla="*/ 100 h 102"/>
                  <a:gd name="T24" fmla="*/ 72 w 101"/>
                  <a:gd name="T25" fmla="*/ 88 h 102"/>
                  <a:gd name="T26" fmla="*/ 62 w 101"/>
                  <a:gd name="T27" fmla="*/ 57 h 102"/>
                  <a:gd name="T28" fmla="*/ 94 w 101"/>
                  <a:gd name="T29" fmla="*/ 46 h 102"/>
                  <a:gd name="T30" fmla="*/ 100 w 101"/>
                  <a:gd name="T31" fmla="*/ 34 h 102"/>
                  <a:gd name="T32" fmla="*/ 88 w 101"/>
                  <a:gd name="T33" fmla="*/ 2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1" h="102">
                    <a:moveTo>
                      <a:pt x="88" y="28"/>
                    </a:moveTo>
                    <a:cubicBezTo>
                      <a:pt x="56" y="39"/>
                      <a:pt x="56" y="39"/>
                      <a:pt x="56" y="39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3" y="3"/>
                      <a:pt x="38" y="0"/>
                      <a:pt x="33" y="2"/>
                    </a:cubicBezTo>
                    <a:cubicBezTo>
                      <a:pt x="28" y="3"/>
                      <a:pt x="25" y="9"/>
                      <a:pt x="27" y="14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2" y="57"/>
                      <a:pt x="0" y="62"/>
                      <a:pt x="1" y="67"/>
                    </a:cubicBezTo>
                    <a:cubicBezTo>
                      <a:pt x="3" y="72"/>
                      <a:pt x="8" y="75"/>
                      <a:pt x="13" y="7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6" y="99"/>
                      <a:pt x="61" y="102"/>
                      <a:pt x="66" y="100"/>
                    </a:cubicBezTo>
                    <a:cubicBezTo>
                      <a:pt x="71" y="98"/>
                      <a:pt x="74" y="93"/>
                      <a:pt x="72" y="88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9" y="45"/>
                      <a:pt x="101" y="39"/>
                      <a:pt x="100" y="34"/>
                    </a:cubicBezTo>
                    <a:cubicBezTo>
                      <a:pt x="98" y="29"/>
                      <a:pt x="92" y="26"/>
                      <a:pt x="88" y="2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7" name="ïṧļidê"/>
              <p:cNvSpPr/>
              <p:nvPr/>
            </p:nvSpPr>
            <p:spPr bwMode="auto">
              <a:xfrm>
                <a:off x="10557307" y="4651351"/>
                <a:ext cx="446250" cy="796814"/>
              </a:xfrm>
              <a:custGeom>
                <a:avLst/>
                <a:gdLst>
                  <a:gd name="T0" fmla="*/ 163 w 223"/>
                  <a:gd name="T1" fmla="*/ 0 h 398"/>
                  <a:gd name="T2" fmla="*/ 163 w 223"/>
                  <a:gd name="T3" fmla="*/ 2 h 398"/>
                  <a:gd name="T4" fmla="*/ 163 w 223"/>
                  <a:gd name="T5" fmla="*/ 3 h 398"/>
                  <a:gd name="T6" fmla="*/ 162 w 223"/>
                  <a:gd name="T7" fmla="*/ 4 h 398"/>
                  <a:gd name="T8" fmla="*/ 162 w 223"/>
                  <a:gd name="T9" fmla="*/ 5 h 398"/>
                  <a:gd name="T10" fmla="*/ 161 w 223"/>
                  <a:gd name="T11" fmla="*/ 7 h 398"/>
                  <a:gd name="T12" fmla="*/ 1 w 223"/>
                  <a:gd name="T13" fmla="*/ 394 h 398"/>
                  <a:gd name="T14" fmla="*/ 0 w 223"/>
                  <a:gd name="T15" fmla="*/ 398 h 398"/>
                  <a:gd name="T16" fmla="*/ 0 w 223"/>
                  <a:gd name="T17" fmla="*/ 398 h 398"/>
                  <a:gd name="T18" fmla="*/ 2 w 223"/>
                  <a:gd name="T19" fmla="*/ 394 h 398"/>
                  <a:gd name="T20" fmla="*/ 0 w 223"/>
                  <a:gd name="T21" fmla="*/ 398 h 398"/>
                  <a:gd name="T22" fmla="*/ 223 w 223"/>
                  <a:gd name="T23" fmla="*/ 258 h 398"/>
                  <a:gd name="T24" fmla="*/ 163 w 223"/>
                  <a:gd name="T25" fmla="*/ 0 h 398"/>
                  <a:gd name="T26" fmla="*/ 163 w 223"/>
                  <a:gd name="T27" fmla="*/ 0 h 398"/>
                  <a:gd name="T28" fmla="*/ 163 w 223"/>
                  <a:gd name="T29" fmla="*/ 2 h 398"/>
                  <a:gd name="T30" fmla="*/ 163 w 223"/>
                  <a:gd name="T31" fmla="*/ 3 h 398"/>
                  <a:gd name="T32" fmla="*/ 162 w 223"/>
                  <a:gd name="T33" fmla="*/ 4 h 398"/>
                  <a:gd name="T34" fmla="*/ 162 w 223"/>
                  <a:gd name="T35" fmla="*/ 5 h 398"/>
                  <a:gd name="T36" fmla="*/ 161 w 223"/>
                  <a:gd name="T37" fmla="*/ 7 h 398"/>
                  <a:gd name="T38" fmla="*/ 162 w 223"/>
                  <a:gd name="T39" fmla="*/ 5 h 398"/>
                  <a:gd name="T40" fmla="*/ 162 w 223"/>
                  <a:gd name="T41" fmla="*/ 4 h 398"/>
                  <a:gd name="T42" fmla="*/ 163 w 223"/>
                  <a:gd name="T43" fmla="*/ 3 h 398"/>
                  <a:gd name="T44" fmla="*/ 163 w 223"/>
                  <a:gd name="T45" fmla="*/ 2 h 398"/>
                  <a:gd name="T46" fmla="*/ 163 w 223"/>
                  <a:gd name="T47" fmla="*/ 0 h 398"/>
                  <a:gd name="T48" fmla="*/ 163 w 223"/>
                  <a:gd name="T49" fmla="*/ 0 h 398"/>
                  <a:gd name="T50" fmla="*/ 163 w 223"/>
                  <a:gd name="T5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3" h="398">
                    <a:moveTo>
                      <a:pt x="163" y="0"/>
                    </a:move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2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1" y="6"/>
                      <a:pt x="161" y="7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5"/>
                      <a:pt x="0" y="397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6"/>
                      <a:pt x="1" y="395"/>
                      <a:pt x="2" y="394"/>
                    </a:cubicBezTo>
                    <a:cubicBezTo>
                      <a:pt x="1" y="395"/>
                      <a:pt x="0" y="396"/>
                      <a:pt x="0" y="398"/>
                    </a:cubicBezTo>
                    <a:cubicBezTo>
                      <a:pt x="223" y="258"/>
                      <a:pt x="223" y="258"/>
                      <a:pt x="223" y="258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3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2" y="7"/>
                      <a:pt x="161" y="7"/>
                    </a:cubicBezTo>
                    <a:cubicBezTo>
                      <a:pt x="162" y="7"/>
                      <a:pt x="162" y="6"/>
                      <a:pt x="162" y="5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2" y="4"/>
                      <a:pt x="163" y="3"/>
                      <a:pt x="163" y="3"/>
                    </a:cubicBezTo>
                    <a:cubicBezTo>
                      <a:pt x="163" y="2"/>
                      <a:pt x="163" y="2"/>
                      <a:pt x="163" y="2"/>
                    </a:cubicBezTo>
                    <a:cubicBezTo>
                      <a:pt x="163" y="1"/>
                      <a:pt x="163" y="1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8" name="îṧļîdè"/>
              <p:cNvSpPr/>
              <p:nvPr/>
            </p:nvSpPr>
            <p:spPr bwMode="auto">
              <a:xfrm>
                <a:off x="9998436" y="4403246"/>
                <a:ext cx="881492" cy="1071169"/>
              </a:xfrm>
              <a:custGeom>
                <a:avLst/>
                <a:gdLst>
                  <a:gd name="T0" fmla="*/ 263 w 440"/>
                  <a:gd name="T1" fmla="*/ 513 h 535"/>
                  <a:gd name="T2" fmla="*/ 263 w 440"/>
                  <a:gd name="T3" fmla="*/ 514 h 535"/>
                  <a:gd name="T4" fmla="*/ 251 w 440"/>
                  <a:gd name="T5" fmla="*/ 452 h 535"/>
                  <a:gd name="T6" fmla="*/ 220 w 440"/>
                  <a:gd name="T7" fmla="*/ 269 h 535"/>
                  <a:gd name="T8" fmla="*/ 374 w 440"/>
                  <a:gd name="T9" fmla="*/ 154 h 535"/>
                  <a:gd name="T10" fmla="*/ 440 w 440"/>
                  <a:gd name="T11" fmla="*/ 113 h 535"/>
                  <a:gd name="T12" fmla="*/ 440 w 440"/>
                  <a:gd name="T13" fmla="*/ 112 h 535"/>
                  <a:gd name="T14" fmla="*/ 439 w 440"/>
                  <a:gd name="T15" fmla="*/ 112 h 535"/>
                  <a:gd name="T16" fmla="*/ 439 w 440"/>
                  <a:gd name="T17" fmla="*/ 111 h 535"/>
                  <a:gd name="T18" fmla="*/ 439 w 440"/>
                  <a:gd name="T19" fmla="*/ 111 h 535"/>
                  <a:gd name="T20" fmla="*/ 428 w 440"/>
                  <a:gd name="T21" fmla="*/ 101 h 535"/>
                  <a:gd name="T22" fmla="*/ 195 w 440"/>
                  <a:gd name="T23" fmla="*/ 5 h 535"/>
                  <a:gd name="T24" fmla="*/ 164 w 440"/>
                  <a:gd name="T25" fmla="*/ 17 h 535"/>
                  <a:gd name="T26" fmla="*/ 5 w 440"/>
                  <a:gd name="T27" fmla="*/ 404 h 535"/>
                  <a:gd name="T28" fmla="*/ 17 w 440"/>
                  <a:gd name="T29" fmla="*/ 436 h 535"/>
                  <a:gd name="T30" fmla="*/ 250 w 440"/>
                  <a:gd name="T31" fmla="*/ 532 h 535"/>
                  <a:gd name="T32" fmla="*/ 269 w 440"/>
                  <a:gd name="T33" fmla="*/ 531 h 535"/>
                  <a:gd name="T34" fmla="*/ 267 w 440"/>
                  <a:gd name="T35" fmla="*/ 529 h 535"/>
                  <a:gd name="T36" fmla="*/ 268 w 440"/>
                  <a:gd name="T37" fmla="*/ 529 h 535"/>
                  <a:gd name="T38" fmla="*/ 264 w 440"/>
                  <a:gd name="T39" fmla="*/ 513 h 535"/>
                  <a:gd name="T40" fmla="*/ 263 w 440"/>
                  <a:gd name="T41" fmla="*/ 51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0" h="535">
                    <a:moveTo>
                      <a:pt x="263" y="513"/>
                    </a:moveTo>
                    <a:cubicBezTo>
                      <a:pt x="263" y="514"/>
                      <a:pt x="263" y="514"/>
                      <a:pt x="263" y="514"/>
                    </a:cubicBezTo>
                    <a:cubicBezTo>
                      <a:pt x="260" y="499"/>
                      <a:pt x="256" y="477"/>
                      <a:pt x="251" y="452"/>
                    </a:cubicBezTo>
                    <a:cubicBezTo>
                      <a:pt x="237" y="375"/>
                      <a:pt x="220" y="269"/>
                      <a:pt x="220" y="269"/>
                    </a:cubicBezTo>
                    <a:cubicBezTo>
                      <a:pt x="223" y="261"/>
                      <a:pt x="311" y="198"/>
                      <a:pt x="374" y="154"/>
                    </a:cubicBezTo>
                    <a:cubicBezTo>
                      <a:pt x="410" y="129"/>
                      <a:pt x="439" y="111"/>
                      <a:pt x="440" y="113"/>
                    </a:cubicBezTo>
                    <a:cubicBezTo>
                      <a:pt x="440" y="112"/>
                      <a:pt x="440" y="112"/>
                      <a:pt x="440" y="112"/>
                    </a:cubicBezTo>
                    <a:cubicBezTo>
                      <a:pt x="439" y="112"/>
                      <a:pt x="439" y="112"/>
                      <a:pt x="439" y="112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6" y="107"/>
                      <a:pt x="433" y="103"/>
                      <a:pt x="428" y="101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83" y="0"/>
                      <a:pt x="169" y="6"/>
                      <a:pt x="164" y="17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0" y="416"/>
                      <a:pt x="5" y="431"/>
                      <a:pt x="17" y="436"/>
                    </a:cubicBezTo>
                    <a:cubicBezTo>
                      <a:pt x="250" y="532"/>
                      <a:pt x="250" y="532"/>
                      <a:pt x="250" y="532"/>
                    </a:cubicBezTo>
                    <a:cubicBezTo>
                      <a:pt x="256" y="535"/>
                      <a:pt x="263" y="534"/>
                      <a:pt x="269" y="531"/>
                    </a:cubicBezTo>
                    <a:cubicBezTo>
                      <a:pt x="268" y="531"/>
                      <a:pt x="268" y="530"/>
                      <a:pt x="267" y="529"/>
                    </a:cubicBezTo>
                    <a:cubicBezTo>
                      <a:pt x="268" y="529"/>
                      <a:pt x="268" y="529"/>
                      <a:pt x="268" y="529"/>
                    </a:cubicBezTo>
                    <a:cubicBezTo>
                      <a:pt x="267" y="526"/>
                      <a:pt x="265" y="521"/>
                      <a:pt x="264" y="513"/>
                    </a:cubicBezTo>
                    <a:lnTo>
                      <a:pt x="263" y="5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9" name="îşḷîḍe"/>
              <p:cNvSpPr/>
              <p:nvPr/>
            </p:nvSpPr>
            <p:spPr bwMode="auto">
              <a:xfrm>
                <a:off x="10881622" y="4657278"/>
                <a:ext cx="1694" cy="1694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0" name="îS1ïḋé"/>
              <p:cNvSpPr/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1" name="íṡļiďè"/>
              <p:cNvSpPr/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2" name="iṣliḋé"/>
              <p:cNvSpPr/>
              <p:nvPr/>
            </p:nvSpPr>
            <p:spPr bwMode="auto">
              <a:xfrm>
                <a:off x="10557307" y="5440544"/>
                <a:ext cx="3387" cy="7621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4 h 4"/>
                  <a:gd name="T4" fmla="*/ 2 w 2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0" y="2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3" name="íšľïďé"/>
              <p:cNvSpPr/>
              <p:nvPr/>
            </p:nvSpPr>
            <p:spPr bwMode="auto">
              <a:xfrm>
                <a:off x="10883315" y="4651351"/>
                <a:ext cx="0" cy="423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4" name="ïS1idê"/>
              <p:cNvSpPr/>
              <p:nvPr/>
            </p:nvSpPr>
            <p:spPr bwMode="auto">
              <a:xfrm>
                <a:off x="10879928" y="4661512"/>
                <a:ext cx="1694" cy="3387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5" name="íṧļîḋè"/>
              <p:cNvSpPr/>
              <p:nvPr/>
            </p:nvSpPr>
            <p:spPr bwMode="auto">
              <a:xfrm>
                <a:off x="10883315" y="4647117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6" name="iSľïḓé"/>
              <p:cNvSpPr/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7" name="íṣḻiḑè"/>
              <p:cNvSpPr/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8" name="iṩḷiḋé"/>
              <p:cNvSpPr/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9" name="ïŝ1îdè"/>
              <p:cNvSpPr/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0" name="îślîḓe"/>
              <p:cNvSpPr/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1" name="ïṣľïde"/>
              <p:cNvSpPr/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2" name="iṥ1îḓè"/>
              <p:cNvSpPr/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3" name="îṣľîďé"/>
              <p:cNvSpPr/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4" name="isļïḓè"/>
              <p:cNvSpPr/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5" name="iṩ1iḋè"/>
              <p:cNvSpPr/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6" name="íŝḻïḍê"/>
              <p:cNvSpPr/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7" name="ï$ľídé"/>
              <p:cNvSpPr/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8" name="î$1ïdè"/>
              <p:cNvSpPr/>
              <p:nvPr/>
            </p:nvSpPr>
            <p:spPr bwMode="auto">
              <a:xfrm>
                <a:off x="10503114" y="4625101"/>
                <a:ext cx="380201" cy="839153"/>
              </a:xfrm>
              <a:custGeom>
                <a:avLst/>
                <a:gdLst>
                  <a:gd name="T0" fmla="*/ 27 w 190"/>
                  <a:gd name="T1" fmla="*/ 411 h 419"/>
                  <a:gd name="T2" fmla="*/ 28 w 190"/>
                  <a:gd name="T3" fmla="*/ 407 h 419"/>
                  <a:gd name="T4" fmla="*/ 188 w 190"/>
                  <a:gd name="T5" fmla="*/ 20 h 419"/>
                  <a:gd name="T6" fmla="*/ 189 w 190"/>
                  <a:gd name="T7" fmla="*/ 18 h 419"/>
                  <a:gd name="T8" fmla="*/ 189 w 190"/>
                  <a:gd name="T9" fmla="*/ 17 h 419"/>
                  <a:gd name="T10" fmla="*/ 190 w 190"/>
                  <a:gd name="T11" fmla="*/ 16 h 419"/>
                  <a:gd name="T12" fmla="*/ 190 w 190"/>
                  <a:gd name="T13" fmla="*/ 15 h 419"/>
                  <a:gd name="T14" fmla="*/ 190 w 190"/>
                  <a:gd name="T15" fmla="*/ 13 h 419"/>
                  <a:gd name="T16" fmla="*/ 190 w 190"/>
                  <a:gd name="T17" fmla="*/ 13 h 419"/>
                  <a:gd name="T18" fmla="*/ 190 w 190"/>
                  <a:gd name="T19" fmla="*/ 12 h 419"/>
                  <a:gd name="T20" fmla="*/ 190 w 190"/>
                  <a:gd name="T21" fmla="*/ 11 h 419"/>
                  <a:gd name="T22" fmla="*/ 190 w 190"/>
                  <a:gd name="T23" fmla="*/ 10 h 419"/>
                  <a:gd name="T24" fmla="*/ 190 w 190"/>
                  <a:gd name="T25" fmla="*/ 9 h 419"/>
                  <a:gd name="T26" fmla="*/ 190 w 190"/>
                  <a:gd name="T27" fmla="*/ 8 h 419"/>
                  <a:gd name="T28" fmla="*/ 189 w 190"/>
                  <a:gd name="T29" fmla="*/ 6 h 419"/>
                  <a:gd name="T30" fmla="*/ 189 w 190"/>
                  <a:gd name="T31" fmla="*/ 5 h 419"/>
                  <a:gd name="T32" fmla="*/ 189 w 190"/>
                  <a:gd name="T33" fmla="*/ 4 h 419"/>
                  <a:gd name="T34" fmla="*/ 188 w 190"/>
                  <a:gd name="T35" fmla="*/ 3 h 419"/>
                  <a:gd name="T36" fmla="*/ 188 w 190"/>
                  <a:gd name="T37" fmla="*/ 2 h 419"/>
                  <a:gd name="T38" fmla="*/ 188 w 190"/>
                  <a:gd name="T39" fmla="*/ 2 h 419"/>
                  <a:gd name="T40" fmla="*/ 188 w 190"/>
                  <a:gd name="T41" fmla="*/ 2 h 419"/>
                  <a:gd name="T42" fmla="*/ 188 w 190"/>
                  <a:gd name="T43" fmla="*/ 1 h 419"/>
                  <a:gd name="T44" fmla="*/ 188 w 190"/>
                  <a:gd name="T45" fmla="*/ 2 h 419"/>
                  <a:gd name="T46" fmla="*/ 122 w 190"/>
                  <a:gd name="T47" fmla="*/ 43 h 419"/>
                  <a:gd name="T48" fmla="*/ 0 w 190"/>
                  <a:gd name="T49" fmla="*/ 341 h 419"/>
                  <a:gd name="T50" fmla="*/ 12 w 190"/>
                  <a:gd name="T51" fmla="*/ 402 h 419"/>
                  <a:gd name="T52" fmla="*/ 16 w 190"/>
                  <a:gd name="T53" fmla="*/ 418 h 419"/>
                  <a:gd name="T54" fmla="*/ 17 w 190"/>
                  <a:gd name="T55" fmla="*/ 419 h 419"/>
                  <a:gd name="T56" fmla="*/ 17 w 190"/>
                  <a:gd name="T57" fmla="*/ 419 h 419"/>
                  <a:gd name="T58" fmla="*/ 17 w 190"/>
                  <a:gd name="T59" fmla="*/ 419 h 419"/>
                  <a:gd name="T60" fmla="*/ 20 w 190"/>
                  <a:gd name="T61" fmla="*/ 417 h 419"/>
                  <a:gd name="T62" fmla="*/ 21 w 190"/>
                  <a:gd name="T63" fmla="*/ 417 h 419"/>
                  <a:gd name="T64" fmla="*/ 24 w 190"/>
                  <a:gd name="T65" fmla="*/ 414 h 419"/>
                  <a:gd name="T66" fmla="*/ 24 w 190"/>
                  <a:gd name="T67" fmla="*/ 414 h 419"/>
                  <a:gd name="T68" fmla="*/ 27 w 190"/>
                  <a:gd name="T69" fmla="*/ 411 h 419"/>
                  <a:gd name="T70" fmla="*/ 26 w 190"/>
                  <a:gd name="T71" fmla="*/ 411 h 419"/>
                  <a:gd name="T72" fmla="*/ 27 w 190"/>
                  <a:gd name="T73" fmla="*/ 4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0" h="419">
                    <a:moveTo>
                      <a:pt x="27" y="411"/>
                    </a:moveTo>
                    <a:cubicBezTo>
                      <a:pt x="27" y="410"/>
                      <a:pt x="28" y="408"/>
                      <a:pt x="28" y="407"/>
                    </a:cubicBezTo>
                    <a:cubicBezTo>
                      <a:pt x="188" y="20"/>
                      <a:pt x="188" y="20"/>
                      <a:pt x="188" y="20"/>
                    </a:cubicBezTo>
                    <a:cubicBezTo>
                      <a:pt x="188" y="19"/>
                      <a:pt x="189" y="19"/>
                      <a:pt x="189" y="18"/>
                    </a:cubicBezTo>
                    <a:cubicBezTo>
                      <a:pt x="189" y="17"/>
                      <a:pt x="189" y="17"/>
                      <a:pt x="189" y="17"/>
                    </a:cubicBezTo>
                    <a:cubicBezTo>
                      <a:pt x="189" y="17"/>
                      <a:pt x="189" y="16"/>
                      <a:pt x="190" y="16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0" y="14"/>
                      <a:pt x="190" y="14"/>
                      <a:pt x="190" y="13"/>
                    </a:cubicBezTo>
                    <a:cubicBezTo>
                      <a:pt x="190" y="13"/>
                      <a:pt x="190" y="13"/>
                      <a:pt x="190" y="13"/>
                    </a:cubicBezTo>
                    <a:cubicBezTo>
                      <a:pt x="190" y="12"/>
                      <a:pt x="190" y="12"/>
                      <a:pt x="190" y="12"/>
                    </a:cubicBezTo>
                    <a:cubicBezTo>
                      <a:pt x="190" y="12"/>
                      <a:pt x="190" y="11"/>
                      <a:pt x="190" y="11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0" y="9"/>
                      <a:pt x="190" y="9"/>
                      <a:pt x="190" y="9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0" y="7"/>
                      <a:pt x="190" y="7"/>
                      <a:pt x="189" y="6"/>
                    </a:cubicBezTo>
                    <a:cubicBezTo>
                      <a:pt x="189" y="5"/>
                      <a:pt x="189" y="5"/>
                      <a:pt x="189" y="5"/>
                    </a:cubicBezTo>
                    <a:cubicBezTo>
                      <a:pt x="189" y="5"/>
                      <a:pt x="189" y="5"/>
                      <a:pt x="189" y="4"/>
                    </a:cubicBezTo>
                    <a:cubicBezTo>
                      <a:pt x="188" y="3"/>
                      <a:pt x="188" y="3"/>
                      <a:pt x="188" y="3"/>
                    </a:cubicBezTo>
                    <a:cubicBezTo>
                      <a:pt x="188" y="3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1"/>
                      <a:pt x="188" y="1"/>
                      <a:pt x="188" y="1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7" y="0"/>
                      <a:pt x="158" y="18"/>
                      <a:pt x="122" y="43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4" y="366"/>
                      <a:pt x="8" y="388"/>
                      <a:pt x="12" y="402"/>
                    </a:cubicBezTo>
                    <a:cubicBezTo>
                      <a:pt x="13" y="410"/>
                      <a:pt x="15" y="415"/>
                      <a:pt x="16" y="418"/>
                    </a:cubicBezTo>
                    <a:cubicBezTo>
                      <a:pt x="16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8" y="419"/>
                      <a:pt x="19" y="418"/>
                      <a:pt x="20" y="417"/>
                    </a:cubicBezTo>
                    <a:cubicBezTo>
                      <a:pt x="21" y="417"/>
                      <a:pt x="21" y="417"/>
                      <a:pt x="21" y="417"/>
                    </a:cubicBezTo>
                    <a:cubicBezTo>
                      <a:pt x="22" y="416"/>
                      <a:pt x="23" y="415"/>
                      <a:pt x="24" y="414"/>
                    </a:cubicBezTo>
                    <a:cubicBezTo>
                      <a:pt x="24" y="414"/>
                      <a:pt x="24" y="414"/>
                      <a:pt x="24" y="414"/>
                    </a:cubicBezTo>
                    <a:cubicBezTo>
                      <a:pt x="25" y="413"/>
                      <a:pt x="26" y="412"/>
                      <a:pt x="27" y="411"/>
                    </a:cubicBezTo>
                    <a:cubicBezTo>
                      <a:pt x="26" y="411"/>
                      <a:pt x="26" y="411"/>
                      <a:pt x="26" y="411"/>
                    </a:cubicBezTo>
                    <a:lnTo>
                      <a:pt x="27" y="41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9" name="ïşľîḍé"/>
              <p:cNvSpPr/>
              <p:nvPr/>
            </p:nvSpPr>
            <p:spPr bwMode="auto">
              <a:xfrm>
                <a:off x="10438759" y="4711472"/>
                <a:ext cx="308226" cy="596976"/>
              </a:xfrm>
              <a:custGeom>
                <a:avLst/>
                <a:gdLst>
                  <a:gd name="T0" fmla="*/ 0 w 154"/>
                  <a:gd name="T1" fmla="*/ 115 h 298"/>
                  <a:gd name="T2" fmla="*/ 31 w 154"/>
                  <a:gd name="T3" fmla="*/ 298 h 298"/>
                  <a:gd name="T4" fmla="*/ 32 w 154"/>
                  <a:gd name="T5" fmla="*/ 298 h 298"/>
                  <a:gd name="T6" fmla="*/ 154 w 154"/>
                  <a:gd name="T7" fmla="*/ 0 h 298"/>
                  <a:gd name="T8" fmla="*/ 0 w 154"/>
                  <a:gd name="T9" fmla="*/ 11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98">
                    <a:moveTo>
                      <a:pt x="0" y="115"/>
                    </a:moveTo>
                    <a:cubicBezTo>
                      <a:pt x="0" y="115"/>
                      <a:pt x="17" y="221"/>
                      <a:pt x="31" y="298"/>
                    </a:cubicBezTo>
                    <a:cubicBezTo>
                      <a:pt x="32" y="298"/>
                      <a:pt x="32" y="298"/>
                      <a:pt x="32" y="298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91" y="44"/>
                      <a:pt x="3" y="107"/>
                      <a:pt x="0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0" name="íṧḻïḓé"/>
              <p:cNvSpPr/>
              <p:nvPr/>
            </p:nvSpPr>
            <p:spPr bwMode="auto">
              <a:xfrm>
                <a:off x="7227793" y="4321109"/>
                <a:ext cx="298911" cy="290443"/>
              </a:xfrm>
              <a:custGeom>
                <a:avLst/>
                <a:gdLst>
                  <a:gd name="T0" fmla="*/ 50 w 353"/>
                  <a:gd name="T1" fmla="*/ 324 h 343"/>
                  <a:gd name="T2" fmla="*/ 81 w 353"/>
                  <a:gd name="T3" fmla="*/ 205 h 343"/>
                  <a:gd name="T4" fmla="*/ 0 w 353"/>
                  <a:gd name="T5" fmla="*/ 113 h 343"/>
                  <a:gd name="T6" fmla="*/ 123 w 353"/>
                  <a:gd name="T7" fmla="*/ 104 h 343"/>
                  <a:gd name="T8" fmla="*/ 187 w 353"/>
                  <a:gd name="T9" fmla="*/ 0 h 343"/>
                  <a:gd name="T10" fmla="*/ 232 w 353"/>
                  <a:gd name="T11" fmla="*/ 113 h 343"/>
                  <a:gd name="T12" fmla="*/ 353 w 353"/>
                  <a:gd name="T13" fmla="*/ 141 h 343"/>
                  <a:gd name="T14" fmla="*/ 258 w 353"/>
                  <a:gd name="T15" fmla="*/ 220 h 343"/>
                  <a:gd name="T16" fmla="*/ 268 w 353"/>
                  <a:gd name="T17" fmla="*/ 343 h 343"/>
                  <a:gd name="T18" fmla="*/ 164 w 353"/>
                  <a:gd name="T19" fmla="*/ 276 h 343"/>
                  <a:gd name="T20" fmla="*/ 50 w 353"/>
                  <a:gd name="T21" fmla="*/ 3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43">
                    <a:moveTo>
                      <a:pt x="50" y="324"/>
                    </a:moveTo>
                    <a:lnTo>
                      <a:pt x="81" y="205"/>
                    </a:lnTo>
                    <a:lnTo>
                      <a:pt x="0" y="113"/>
                    </a:lnTo>
                    <a:lnTo>
                      <a:pt x="123" y="104"/>
                    </a:lnTo>
                    <a:lnTo>
                      <a:pt x="187" y="0"/>
                    </a:lnTo>
                    <a:lnTo>
                      <a:pt x="232" y="113"/>
                    </a:lnTo>
                    <a:lnTo>
                      <a:pt x="353" y="141"/>
                    </a:lnTo>
                    <a:lnTo>
                      <a:pt x="258" y="220"/>
                    </a:lnTo>
                    <a:lnTo>
                      <a:pt x="268" y="343"/>
                    </a:lnTo>
                    <a:lnTo>
                      <a:pt x="164" y="276"/>
                    </a:lnTo>
                    <a:lnTo>
                      <a:pt x="50" y="32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1" name="işlîdê"/>
              <p:cNvSpPr/>
              <p:nvPr/>
            </p:nvSpPr>
            <p:spPr bwMode="auto">
              <a:xfrm>
                <a:off x="9857872" y="2480223"/>
                <a:ext cx="224395" cy="227782"/>
              </a:xfrm>
              <a:custGeom>
                <a:avLst/>
                <a:gdLst>
                  <a:gd name="T0" fmla="*/ 265 w 265"/>
                  <a:gd name="T1" fmla="*/ 71 h 269"/>
                  <a:gd name="T2" fmla="*/ 76 w 265"/>
                  <a:gd name="T3" fmla="*/ 269 h 269"/>
                  <a:gd name="T4" fmla="*/ 0 w 265"/>
                  <a:gd name="T5" fmla="*/ 198 h 269"/>
                  <a:gd name="T6" fmla="*/ 192 w 265"/>
                  <a:gd name="T7" fmla="*/ 0 h 269"/>
                  <a:gd name="T8" fmla="*/ 265 w 265"/>
                  <a:gd name="T9" fmla="*/ 7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69">
                    <a:moveTo>
                      <a:pt x="265" y="71"/>
                    </a:moveTo>
                    <a:lnTo>
                      <a:pt x="76" y="269"/>
                    </a:lnTo>
                    <a:lnTo>
                      <a:pt x="0" y="198"/>
                    </a:lnTo>
                    <a:lnTo>
                      <a:pt x="192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2" name="íṣlîḓé"/>
              <p:cNvSpPr/>
              <p:nvPr/>
            </p:nvSpPr>
            <p:spPr bwMode="auto">
              <a:xfrm>
                <a:off x="9232953" y="1874779"/>
                <a:ext cx="749395" cy="733306"/>
              </a:xfrm>
              <a:custGeom>
                <a:avLst/>
                <a:gdLst>
                  <a:gd name="T0" fmla="*/ 885 w 885"/>
                  <a:gd name="T1" fmla="*/ 672 h 866"/>
                  <a:gd name="T2" fmla="*/ 700 w 885"/>
                  <a:gd name="T3" fmla="*/ 866 h 866"/>
                  <a:gd name="T4" fmla="*/ 0 w 885"/>
                  <a:gd name="T5" fmla="*/ 194 h 866"/>
                  <a:gd name="T6" fmla="*/ 185 w 885"/>
                  <a:gd name="T7" fmla="*/ 0 h 866"/>
                  <a:gd name="T8" fmla="*/ 885 w 885"/>
                  <a:gd name="T9" fmla="*/ 672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5" h="866">
                    <a:moveTo>
                      <a:pt x="885" y="672"/>
                    </a:moveTo>
                    <a:lnTo>
                      <a:pt x="700" y="866"/>
                    </a:lnTo>
                    <a:lnTo>
                      <a:pt x="0" y="194"/>
                    </a:lnTo>
                    <a:lnTo>
                      <a:pt x="185" y="0"/>
                    </a:lnTo>
                    <a:lnTo>
                      <a:pt x="885" y="67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3" name="íṧ1ïḍè"/>
              <p:cNvSpPr/>
              <p:nvPr/>
            </p:nvSpPr>
            <p:spPr bwMode="auto">
              <a:xfrm>
                <a:off x="9297308" y="1943368"/>
                <a:ext cx="620685" cy="598669"/>
              </a:xfrm>
              <a:custGeom>
                <a:avLst/>
                <a:gdLst>
                  <a:gd name="T0" fmla="*/ 733 w 733"/>
                  <a:gd name="T1" fmla="*/ 671 h 707"/>
                  <a:gd name="T2" fmla="*/ 700 w 733"/>
                  <a:gd name="T3" fmla="*/ 707 h 707"/>
                  <a:gd name="T4" fmla="*/ 0 w 733"/>
                  <a:gd name="T5" fmla="*/ 35 h 707"/>
                  <a:gd name="T6" fmla="*/ 33 w 733"/>
                  <a:gd name="T7" fmla="*/ 0 h 707"/>
                  <a:gd name="T8" fmla="*/ 733 w 733"/>
                  <a:gd name="T9" fmla="*/ 671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707">
                    <a:moveTo>
                      <a:pt x="733" y="671"/>
                    </a:moveTo>
                    <a:lnTo>
                      <a:pt x="700" y="707"/>
                    </a:lnTo>
                    <a:lnTo>
                      <a:pt x="0" y="35"/>
                    </a:lnTo>
                    <a:lnTo>
                      <a:pt x="33" y="0"/>
                    </a:lnTo>
                    <a:lnTo>
                      <a:pt x="733" y="67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4" name="íṩľîḍè"/>
              <p:cNvSpPr/>
              <p:nvPr/>
            </p:nvSpPr>
            <p:spPr bwMode="auto">
              <a:xfrm>
                <a:off x="9822307" y="2443811"/>
                <a:ext cx="224395" cy="228629"/>
              </a:xfrm>
              <a:custGeom>
                <a:avLst/>
                <a:gdLst>
                  <a:gd name="T0" fmla="*/ 265 w 265"/>
                  <a:gd name="T1" fmla="*/ 71 h 270"/>
                  <a:gd name="T2" fmla="*/ 73 w 265"/>
                  <a:gd name="T3" fmla="*/ 270 h 270"/>
                  <a:gd name="T4" fmla="*/ 0 w 265"/>
                  <a:gd name="T5" fmla="*/ 199 h 270"/>
                  <a:gd name="T6" fmla="*/ 189 w 265"/>
                  <a:gd name="T7" fmla="*/ 0 h 270"/>
                  <a:gd name="T8" fmla="*/ 265 w 265"/>
                  <a:gd name="T9" fmla="*/ 7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70">
                    <a:moveTo>
                      <a:pt x="265" y="71"/>
                    </a:moveTo>
                    <a:lnTo>
                      <a:pt x="73" y="270"/>
                    </a:lnTo>
                    <a:lnTo>
                      <a:pt x="0" y="199"/>
                    </a:lnTo>
                    <a:lnTo>
                      <a:pt x="189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5" name="işlíḍé"/>
              <p:cNvSpPr/>
              <p:nvPr/>
            </p:nvSpPr>
            <p:spPr bwMode="auto">
              <a:xfrm>
                <a:off x="9118638" y="1774860"/>
                <a:ext cx="268427" cy="264193"/>
              </a:xfrm>
              <a:custGeom>
                <a:avLst/>
                <a:gdLst>
                  <a:gd name="T0" fmla="*/ 135 w 317"/>
                  <a:gd name="T1" fmla="*/ 312 h 312"/>
                  <a:gd name="T2" fmla="*/ 0 w 317"/>
                  <a:gd name="T3" fmla="*/ 0 h 312"/>
                  <a:gd name="T4" fmla="*/ 317 w 317"/>
                  <a:gd name="T5" fmla="*/ 121 h 312"/>
                  <a:gd name="T6" fmla="*/ 135 w 317"/>
                  <a:gd name="T7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312">
                    <a:moveTo>
                      <a:pt x="135" y="312"/>
                    </a:moveTo>
                    <a:lnTo>
                      <a:pt x="0" y="0"/>
                    </a:lnTo>
                    <a:lnTo>
                      <a:pt x="317" y="121"/>
                    </a:lnTo>
                    <a:lnTo>
                      <a:pt x="135" y="31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6" name="iSļîḋe"/>
              <p:cNvSpPr/>
              <p:nvPr/>
            </p:nvSpPr>
            <p:spPr bwMode="auto">
              <a:xfrm>
                <a:off x="9121179" y="1776553"/>
                <a:ext cx="136331" cy="132097"/>
              </a:xfrm>
              <a:custGeom>
                <a:avLst/>
                <a:gdLst>
                  <a:gd name="T0" fmla="*/ 161 w 161"/>
                  <a:gd name="T1" fmla="*/ 62 h 156"/>
                  <a:gd name="T2" fmla="*/ 0 w 161"/>
                  <a:gd name="T3" fmla="*/ 0 h 156"/>
                  <a:gd name="T4" fmla="*/ 68 w 161"/>
                  <a:gd name="T5" fmla="*/ 156 h 156"/>
                  <a:gd name="T6" fmla="*/ 161 w 161"/>
                  <a:gd name="T7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156">
                    <a:moveTo>
                      <a:pt x="161" y="62"/>
                    </a:moveTo>
                    <a:lnTo>
                      <a:pt x="0" y="0"/>
                    </a:lnTo>
                    <a:lnTo>
                      <a:pt x="68" y="156"/>
                    </a:lnTo>
                    <a:lnTo>
                      <a:pt x="161" y="6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7" name="íš1iḍè"/>
              <p:cNvSpPr/>
              <p:nvPr/>
            </p:nvSpPr>
            <p:spPr bwMode="auto">
              <a:xfrm>
                <a:off x="7416623" y="3735988"/>
                <a:ext cx="550403" cy="552943"/>
              </a:xfrm>
              <a:custGeom>
                <a:avLst/>
                <a:gdLst>
                  <a:gd name="T0" fmla="*/ 216 w 275"/>
                  <a:gd name="T1" fmla="*/ 44 h 276"/>
                  <a:gd name="T2" fmla="*/ 232 w 275"/>
                  <a:gd name="T3" fmla="*/ 217 h 276"/>
                  <a:gd name="T4" fmla="*/ 59 w 275"/>
                  <a:gd name="T5" fmla="*/ 233 h 276"/>
                  <a:gd name="T6" fmla="*/ 43 w 275"/>
                  <a:gd name="T7" fmla="*/ 60 h 276"/>
                  <a:gd name="T8" fmla="*/ 216 w 275"/>
                  <a:gd name="T9" fmla="*/ 44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276">
                    <a:moveTo>
                      <a:pt x="216" y="44"/>
                    </a:moveTo>
                    <a:cubicBezTo>
                      <a:pt x="268" y="87"/>
                      <a:pt x="275" y="164"/>
                      <a:pt x="232" y="217"/>
                    </a:cubicBezTo>
                    <a:cubicBezTo>
                      <a:pt x="189" y="269"/>
                      <a:pt x="111" y="276"/>
                      <a:pt x="59" y="233"/>
                    </a:cubicBezTo>
                    <a:cubicBezTo>
                      <a:pt x="7" y="189"/>
                      <a:pt x="0" y="112"/>
                      <a:pt x="43" y="60"/>
                    </a:cubicBezTo>
                    <a:cubicBezTo>
                      <a:pt x="86" y="8"/>
                      <a:pt x="164" y="0"/>
                      <a:pt x="216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8" name="í$lïḋé"/>
              <p:cNvSpPr/>
              <p:nvPr/>
            </p:nvSpPr>
            <p:spPr bwMode="auto">
              <a:xfrm>
                <a:off x="7544486" y="3878246"/>
                <a:ext cx="188831" cy="187984"/>
              </a:xfrm>
              <a:custGeom>
                <a:avLst/>
                <a:gdLst>
                  <a:gd name="T0" fmla="*/ 74 w 94"/>
                  <a:gd name="T1" fmla="*/ 15 h 94"/>
                  <a:gd name="T2" fmla="*/ 79 w 94"/>
                  <a:gd name="T3" fmla="*/ 74 h 94"/>
                  <a:gd name="T4" fmla="*/ 20 w 94"/>
                  <a:gd name="T5" fmla="*/ 79 h 94"/>
                  <a:gd name="T6" fmla="*/ 14 w 94"/>
                  <a:gd name="T7" fmla="*/ 20 h 94"/>
                  <a:gd name="T8" fmla="*/ 74 w 94"/>
                  <a:gd name="T9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4">
                    <a:moveTo>
                      <a:pt x="74" y="15"/>
                    </a:moveTo>
                    <a:cubicBezTo>
                      <a:pt x="92" y="29"/>
                      <a:pt x="94" y="56"/>
                      <a:pt x="79" y="74"/>
                    </a:cubicBezTo>
                    <a:cubicBezTo>
                      <a:pt x="65" y="92"/>
                      <a:pt x="38" y="94"/>
                      <a:pt x="20" y="79"/>
                    </a:cubicBezTo>
                    <a:cubicBezTo>
                      <a:pt x="2" y="65"/>
                      <a:pt x="0" y="38"/>
                      <a:pt x="14" y="20"/>
                    </a:cubicBezTo>
                    <a:cubicBezTo>
                      <a:pt x="29" y="2"/>
                      <a:pt x="56" y="0"/>
                      <a:pt x="74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9" name="îṣľíḑe"/>
              <p:cNvSpPr/>
              <p:nvPr/>
            </p:nvSpPr>
            <p:spPr bwMode="auto">
              <a:xfrm>
                <a:off x="7663034" y="3973932"/>
                <a:ext cx="196452" cy="202379"/>
              </a:xfrm>
              <a:custGeom>
                <a:avLst/>
                <a:gdLst>
                  <a:gd name="T0" fmla="*/ 98 w 98"/>
                  <a:gd name="T1" fmla="*/ 24 h 101"/>
                  <a:gd name="T2" fmla="*/ 95 w 98"/>
                  <a:gd name="T3" fmla="*/ 21 h 101"/>
                  <a:gd name="T4" fmla="*/ 17 w 98"/>
                  <a:gd name="T5" fmla="*/ 22 h 101"/>
                  <a:gd name="T6" fmla="*/ 31 w 98"/>
                  <a:gd name="T7" fmla="*/ 99 h 101"/>
                  <a:gd name="T8" fmla="*/ 34 w 98"/>
                  <a:gd name="T9" fmla="*/ 101 h 101"/>
                  <a:gd name="T10" fmla="*/ 98 w 98"/>
                  <a:gd name="T11" fmla="*/ 2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01">
                    <a:moveTo>
                      <a:pt x="98" y="24"/>
                    </a:moveTo>
                    <a:cubicBezTo>
                      <a:pt x="97" y="23"/>
                      <a:pt x="96" y="22"/>
                      <a:pt x="95" y="21"/>
                    </a:cubicBezTo>
                    <a:cubicBezTo>
                      <a:pt x="70" y="0"/>
                      <a:pt x="35" y="1"/>
                      <a:pt x="17" y="22"/>
                    </a:cubicBezTo>
                    <a:cubicBezTo>
                      <a:pt x="0" y="44"/>
                      <a:pt x="5" y="78"/>
                      <a:pt x="31" y="99"/>
                    </a:cubicBezTo>
                    <a:cubicBezTo>
                      <a:pt x="32" y="100"/>
                      <a:pt x="33" y="100"/>
                      <a:pt x="34" y="101"/>
                    </a:cubicBezTo>
                    <a:lnTo>
                      <a:pt x="98" y="2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0" name="iṣļïḑe"/>
              <p:cNvSpPr/>
              <p:nvPr/>
            </p:nvSpPr>
            <p:spPr bwMode="auto">
              <a:xfrm>
                <a:off x="10767307" y="3045021"/>
                <a:ext cx="187984" cy="117702"/>
              </a:xfrm>
              <a:custGeom>
                <a:avLst/>
                <a:gdLst>
                  <a:gd name="T0" fmla="*/ 0 w 94"/>
                  <a:gd name="T1" fmla="*/ 37 h 59"/>
                  <a:gd name="T2" fmla="*/ 14 w 94"/>
                  <a:gd name="T3" fmla="*/ 59 h 59"/>
                  <a:gd name="T4" fmla="*/ 94 w 94"/>
                  <a:gd name="T5" fmla="*/ 23 h 59"/>
                  <a:gd name="T6" fmla="*/ 84 w 94"/>
                  <a:gd name="T7" fmla="*/ 0 h 59"/>
                  <a:gd name="T8" fmla="*/ 0 w 94"/>
                  <a:gd name="T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9">
                    <a:moveTo>
                      <a:pt x="0" y="37"/>
                    </a:moveTo>
                    <a:cubicBezTo>
                      <a:pt x="6" y="43"/>
                      <a:pt x="11" y="50"/>
                      <a:pt x="14" y="59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89" y="17"/>
                      <a:pt x="85" y="9"/>
                      <a:pt x="84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1" name="îslîḑé"/>
              <p:cNvSpPr/>
              <p:nvPr/>
            </p:nvSpPr>
            <p:spPr bwMode="auto">
              <a:xfrm>
                <a:off x="10689404" y="2936634"/>
                <a:ext cx="55887" cy="168508"/>
              </a:xfrm>
              <a:custGeom>
                <a:avLst/>
                <a:gdLst>
                  <a:gd name="T0" fmla="*/ 24 w 28"/>
                  <a:gd name="T1" fmla="*/ 84 h 84"/>
                  <a:gd name="T2" fmla="*/ 25 w 28"/>
                  <a:gd name="T3" fmla="*/ 84 h 84"/>
                  <a:gd name="T4" fmla="*/ 28 w 28"/>
                  <a:gd name="T5" fmla="*/ 2 h 84"/>
                  <a:gd name="T6" fmla="*/ 6 w 28"/>
                  <a:gd name="T7" fmla="*/ 1 h 84"/>
                  <a:gd name="T8" fmla="*/ 3 w 28"/>
                  <a:gd name="T9" fmla="*/ 0 h 84"/>
                  <a:gd name="T10" fmla="*/ 0 w 28"/>
                  <a:gd name="T11" fmla="*/ 83 h 84"/>
                  <a:gd name="T12" fmla="*/ 24 w 28"/>
                  <a:gd name="T1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4">
                    <a:moveTo>
                      <a:pt x="24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1" y="3"/>
                      <a:pt x="13" y="3"/>
                      <a:pt x="6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7" y="81"/>
                      <a:pt x="16" y="81"/>
                      <a:pt x="24" y="8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2" name="iṥļïḍé"/>
              <p:cNvSpPr/>
              <p:nvPr/>
            </p:nvSpPr>
            <p:spPr bwMode="auto">
              <a:xfrm>
                <a:off x="10629283" y="2756271"/>
                <a:ext cx="196452" cy="186290"/>
              </a:xfrm>
              <a:custGeom>
                <a:avLst/>
                <a:gdLst>
                  <a:gd name="T0" fmla="*/ 58 w 98"/>
                  <a:gd name="T1" fmla="*/ 92 h 93"/>
                  <a:gd name="T2" fmla="*/ 90 w 98"/>
                  <a:gd name="T3" fmla="*/ 62 h 93"/>
                  <a:gd name="T4" fmla="*/ 62 w 98"/>
                  <a:gd name="T5" fmla="*/ 7 h 93"/>
                  <a:gd name="T6" fmla="*/ 7 w 98"/>
                  <a:gd name="T7" fmla="*/ 36 h 93"/>
                  <a:gd name="T8" fmla="*/ 33 w 98"/>
                  <a:gd name="T9" fmla="*/ 90 h 93"/>
                  <a:gd name="T10" fmla="*/ 36 w 98"/>
                  <a:gd name="T11" fmla="*/ 91 h 93"/>
                  <a:gd name="T12" fmla="*/ 58 w 98"/>
                  <a:gd name="T13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3">
                    <a:moveTo>
                      <a:pt x="58" y="92"/>
                    </a:moveTo>
                    <a:cubicBezTo>
                      <a:pt x="73" y="89"/>
                      <a:pt x="86" y="78"/>
                      <a:pt x="90" y="62"/>
                    </a:cubicBezTo>
                    <a:cubicBezTo>
                      <a:pt x="98" y="39"/>
                      <a:pt x="85" y="14"/>
                      <a:pt x="62" y="7"/>
                    </a:cubicBezTo>
                    <a:cubicBezTo>
                      <a:pt x="38" y="0"/>
                      <a:pt x="14" y="13"/>
                      <a:pt x="7" y="36"/>
                    </a:cubicBezTo>
                    <a:cubicBezTo>
                      <a:pt x="0" y="58"/>
                      <a:pt x="11" y="82"/>
                      <a:pt x="33" y="90"/>
                    </a:cubicBezTo>
                    <a:cubicBezTo>
                      <a:pt x="34" y="90"/>
                      <a:pt x="35" y="91"/>
                      <a:pt x="36" y="91"/>
                    </a:cubicBezTo>
                    <a:cubicBezTo>
                      <a:pt x="43" y="93"/>
                      <a:pt x="51" y="93"/>
                      <a:pt x="58" y="9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3" name="íṡ1ïḋe"/>
              <p:cNvSpPr/>
              <p:nvPr/>
            </p:nvSpPr>
            <p:spPr bwMode="auto">
              <a:xfrm>
                <a:off x="10933275" y="2936634"/>
                <a:ext cx="188831" cy="196452"/>
              </a:xfrm>
              <a:custGeom>
                <a:avLst/>
                <a:gdLst>
                  <a:gd name="T0" fmla="*/ 58 w 94"/>
                  <a:gd name="T1" fmla="*/ 7 h 98"/>
                  <a:gd name="T2" fmla="*/ 3 w 94"/>
                  <a:gd name="T3" fmla="*/ 36 h 98"/>
                  <a:gd name="T4" fmla="*/ 1 w 94"/>
                  <a:gd name="T5" fmla="*/ 54 h 98"/>
                  <a:gd name="T6" fmla="*/ 11 w 94"/>
                  <a:gd name="T7" fmla="*/ 77 h 98"/>
                  <a:gd name="T8" fmla="*/ 32 w 94"/>
                  <a:gd name="T9" fmla="*/ 91 h 98"/>
                  <a:gd name="T10" fmla="*/ 86 w 94"/>
                  <a:gd name="T11" fmla="*/ 62 h 98"/>
                  <a:gd name="T12" fmla="*/ 58 w 94"/>
                  <a:gd name="T13" fmla="*/ 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8">
                    <a:moveTo>
                      <a:pt x="58" y="7"/>
                    </a:moveTo>
                    <a:cubicBezTo>
                      <a:pt x="35" y="0"/>
                      <a:pt x="10" y="13"/>
                      <a:pt x="3" y="36"/>
                    </a:cubicBezTo>
                    <a:cubicBezTo>
                      <a:pt x="1" y="42"/>
                      <a:pt x="0" y="48"/>
                      <a:pt x="1" y="54"/>
                    </a:cubicBezTo>
                    <a:cubicBezTo>
                      <a:pt x="2" y="63"/>
                      <a:pt x="6" y="71"/>
                      <a:pt x="11" y="77"/>
                    </a:cubicBezTo>
                    <a:cubicBezTo>
                      <a:pt x="17" y="84"/>
                      <a:pt x="24" y="88"/>
                      <a:pt x="32" y="91"/>
                    </a:cubicBezTo>
                    <a:cubicBezTo>
                      <a:pt x="55" y="98"/>
                      <a:pt x="79" y="85"/>
                      <a:pt x="86" y="62"/>
                    </a:cubicBezTo>
                    <a:cubicBezTo>
                      <a:pt x="94" y="39"/>
                      <a:pt x="81" y="14"/>
                      <a:pt x="58" y="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4" name="i$ḷîḓê"/>
              <p:cNvSpPr/>
              <p:nvPr/>
            </p:nvSpPr>
            <p:spPr bwMode="auto">
              <a:xfrm>
                <a:off x="10613194" y="3099214"/>
                <a:ext cx="187984" cy="186290"/>
              </a:xfrm>
              <a:custGeom>
                <a:avLst/>
                <a:gdLst>
                  <a:gd name="T0" fmla="*/ 77 w 94"/>
                  <a:gd name="T1" fmla="*/ 10 h 93"/>
                  <a:gd name="T2" fmla="*/ 63 w 94"/>
                  <a:gd name="T3" fmla="*/ 3 h 93"/>
                  <a:gd name="T4" fmla="*/ 62 w 94"/>
                  <a:gd name="T5" fmla="*/ 3 h 93"/>
                  <a:gd name="T6" fmla="*/ 38 w 94"/>
                  <a:gd name="T7" fmla="*/ 2 h 93"/>
                  <a:gd name="T8" fmla="*/ 7 w 94"/>
                  <a:gd name="T9" fmla="*/ 31 h 93"/>
                  <a:gd name="T10" fmla="*/ 36 w 94"/>
                  <a:gd name="T11" fmla="*/ 86 h 93"/>
                  <a:gd name="T12" fmla="*/ 91 w 94"/>
                  <a:gd name="T13" fmla="*/ 57 h 93"/>
                  <a:gd name="T14" fmla="*/ 91 w 94"/>
                  <a:gd name="T15" fmla="*/ 32 h 93"/>
                  <a:gd name="T16" fmla="*/ 77 w 94"/>
                  <a:gd name="T17" fmla="*/ 1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93">
                    <a:moveTo>
                      <a:pt x="77" y="10"/>
                    </a:moveTo>
                    <a:cubicBezTo>
                      <a:pt x="73" y="7"/>
                      <a:pt x="68" y="5"/>
                      <a:pt x="63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54" y="0"/>
                      <a:pt x="45" y="0"/>
                      <a:pt x="38" y="2"/>
                    </a:cubicBezTo>
                    <a:cubicBezTo>
                      <a:pt x="24" y="6"/>
                      <a:pt x="12" y="17"/>
                      <a:pt x="7" y="31"/>
                    </a:cubicBezTo>
                    <a:cubicBezTo>
                      <a:pt x="0" y="55"/>
                      <a:pt x="13" y="79"/>
                      <a:pt x="36" y="86"/>
                    </a:cubicBezTo>
                    <a:cubicBezTo>
                      <a:pt x="59" y="93"/>
                      <a:pt x="84" y="80"/>
                      <a:pt x="91" y="57"/>
                    </a:cubicBezTo>
                    <a:cubicBezTo>
                      <a:pt x="94" y="49"/>
                      <a:pt x="93" y="40"/>
                      <a:pt x="91" y="32"/>
                    </a:cubicBezTo>
                    <a:cubicBezTo>
                      <a:pt x="88" y="23"/>
                      <a:pt x="83" y="16"/>
                      <a:pt x="77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5" name="íṥľíḑé"/>
              <p:cNvSpPr/>
              <p:nvPr/>
            </p:nvSpPr>
            <p:spPr bwMode="auto">
              <a:xfrm>
                <a:off x="7458962" y="2814698"/>
                <a:ext cx="568185" cy="568185"/>
              </a:xfrm>
              <a:custGeom>
                <a:avLst/>
                <a:gdLst>
                  <a:gd name="T0" fmla="*/ 274 w 284"/>
                  <a:gd name="T1" fmla="*/ 153 h 284"/>
                  <a:gd name="T2" fmla="*/ 259 w 284"/>
                  <a:gd name="T3" fmla="*/ 203 h 284"/>
                  <a:gd name="T4" fmla="*/ 128 w 284"/>
                  <a:gd name="T5" fmla="*/ 274 h 284"/>
                  <a:gd name="T6" fmla="*/ 81 w 284"/>
                  <a:gd name="T7" fmla="*/ 258 h 284"/>
                  <a:gd name="T8" fmla="*/ 9 w 284"/>
                  <a:gd name="T9" fmla="*/ 127 h 284"/>
                  <a:gd name="T10" fmla="*/ 22 w 284"/>
                  <a:gd name="T11" fmla="*/ 81 h 284"/>
                  <a:gd name="T12" fmla="*/ 153 w 284"/>
                  <a:gd name="T13" fmla="*/ 9 h 284"/>
                  <a:gd name="T14" fmla="*/ 203 w 284"/>
                  <a:gd name="T15" fmla="*/ 22 h 284"/>
                  <a:gd name="T16" fmla="*/ 274 w 284"/>
                  <a:gd name="T17" fmla="*/ 15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4" h="284">
                    <a:moveTo>
                      <a:pt x="274" y="153"/>
                    </a:moveTo>
                    <a:cubicBezTo>
                      <a:pt x="284" y="170"/>
                      <a:pt x="276" y="193"/>
                      <a:pt x="259" y="203"/>
                    </a:cubicBezTo>
                    <a:cubicBezTo>
                      <a:pt x="128" y="274"/>
                      <a:pt x="128" y="274"/>
                      <a:pt x="128" y="274"/>
                    </a:cubicBezTo>
                    <a:cubicBezTo>
                      <a:pt x="110" y="284"/>
                      <a:pt x="90" y="275"/>
                      <a:pt x="81" y="258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0" y="110"/>
                      <a:pt x="5" y="90"/>
                      <a:pt x="22" y="81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71" y="0"/>
                      <a:pt x="193" y="4"/>
                      <a:pt x="203" y="22"/>
                    </a:cubicBezTo>
                    <a:lnTo>
                      <a:pt x="274" y="15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6" name="îṥlïḍè"/>
              <p:cNvSpPr/>
              <p:nvPr/>
            </p:nvSpPr>
            <p:spPr bwMode="auto">
              <a:xfrm>
                <a:off x="7704526" y="4144133"/>
                <a:ext cx="288750" cy="624919"/>
              </a:xfrm>
              <a:custGeom>
                <a:avLst/>
                <a:gdLst>
                  <a:gd name="T0" fmla="*/ 56 w 144"/>
                  <a:gd name="T1" fmla="*/ 105 h 312"/>
                  <a:gd name="T2" fmla="*/ 0 w 144"/>
                  <a:gd name="T3" fmla="*/ 298 h 312"/>
                  <a:gd name="T4" fmla="*/ 20 w 144"/>
                  <a:gd name="T5" fmla="*/ 306 h 312"/>
                  <a:gd name="T6" fmla="*/ 41 w 144"/>
                  <a:gd name="T7" fmla="*/ 312 h 312"/>
                  <a:gd name="T8" fmla="*/ 117 w 144"/>
                  <a:gd name="T9" fmla="*/ 126 h 312"/>
                  <a:gd name="T10" fmla="*/ 124 w 144"/>
                  <a:gd name="T11" fmla="*/ 7 h 312"/>
                  <a:gd name="T12" fmla="*/ 56 w 144"/>
                  <a:gd name="T13" fmla="*/ 10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312">
                    <a:moveTo>
                      <a:pt x="56" y="105"/>
                    </a:moveTo>
                    <a:cubicBezTo>
                      <a:pt x="39" y="154"/>
                      <a:pt x="0" y="298"/>
                      <a:pt x="0" y="298"/>
                    </a:cubicBezTo>
                    <a:cubicBezTo>
                      <a:pt x="20" y="306"/>
                      <a:pt x="20" y="306"/>
                      <a:pt x="20" y="306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100" y="175"/>
                      <a:pt x="117" y="126"/>
                    </a:cubicBezTo>
                    <a:cubicBezTo>
                      <a:pt x="142" y="55"/>
                      <a:pt x="144" y="14"/>
                      <a:pt x="124" y="7"/>
                    </a:cubicBezTo>
                    <a:cubicBezTo>
                      <a:pt x="105" y="0"/>
                      <a:pt x="81" y="34"/>
                      <a:pt x="56" y="10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7" name="íŝḷîḑé"/>
              <p:cNvSpPr/>
              <p:nvPr/>
            </p:nvSpPr>
            <p:spPr bwMode="auto">
              <a:xfrm>
                <a:off x="7404768" y="4619173"/>
                <a:ext cx="574959" cy="576653"/>
              </a:xfrm>
              <a:custGeom>
                <a:avLst/>
                <a:gdLst>
                  <a:gd name="T0" fmla="*/ 186 w 287"/>
                  <a:gd name="T1" fmla="*/ 23 h 288"/>
                  <a:gd name="T2" fmla="*/ 264 w 287"/>
                  <a:gd name="T3" fmla="*/ 186 h 288"/>
                  <a:gd name="T4" fmla="*/ 101 w 287"/>
                  <a:gd name="T5" fmla="*/ 265 h 288"/>
                  <a:gd name="T6" fmla="*/ 23 w 287"/>
                  <a:gd name="T7" fmla="*/ 102 h 288"/>
                  <a:gd name="T8" fmla="*/ 186 w 287"/>
                  <a:gd name="T9" fmla="*/ 2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8">
                    <a:moveTo>
                      <a:pt x="186" y="23"/>
                    </a:moveTo>
                    <a:cubicBezTo>
                      <a:pt x="252" y="47"/>
                      <a:pt x="287" y="120"/>
                      <a:pt x="264" y="186"/>
                    </a:cubicBezTo>
                    <a:cubicBezTo>
                      <a:pt x="241" y="253"/>
                      <a:pt x="168" y="288"/>
                      <a:pt x="101" y="265"/>
                    </a:cubicBezTo>
                    <a:cubicBezTo>
                      <a:pt x="35" y="241"/>
                      <a:pt x="0" y="169"/>
                      <a:pt x="23" y="102"/>
                    </a:cubicBezTo>
                    <a:cubicBezTo>
                      <a:pt x="46" y="35"/>
                      <a:pt x="119" y="0"/>
                      <a:pt x="186" y="2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8" name="iṧlïde"/>
              <p:cNvSpPr/>
              <p:nvPr/>
            </p:nvSpPr>
            <p:spPr bwMode="auto">
              <a:xfrm>
                <a:off x="7470817" y="4686915"/>
                <a:ext cx="442016" cy="442863"/>
              </a:xfrm>
              <a:custGeom>
                <a:avLst/>
                <a:gdLst>
                  <a:gd name="T0" fmla="*/ 143 w 221"/>
                  <a:gd name="T1" fmla="*/ 17 h 221"/>
                  <a:gd name="T2" fmla="*/ 203 w 221"/>
                  <a:gd name="T3" fmla="*/ 142 h 221"/>
                  <a:gd name="T4" fmla="*/ 78 w 221"/>
                  <a:gd name="T5" fmla="*/ 203 h 221"/>
                  <a:gd name="T6" fmla="*/ 18 w 221"/>
                  <a:gd name="T7" fmla="*/ 78 h 221"/>
                  <a:gd name="T8" fmla="*/ 143 w 221"/>
                  <a:gd name="T9" fmla="*/ 1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21">
                    <a:moveTo>
                      <a:pt x="143" y="17"/>
                    </a:moveTo>
                    <a:cubicBezTo>
                      <a:pt x="194" y="35"/>
                      <a:pt x="221" y="91"/>
                      <a:pt x="203" y="142"/>
                    </a:cubicBezTo>
                    <a:cubicBezTo>
                      <a:pt x="185" y="194"/>
                      <a:pt x="129" y="221"/>
                      <a:pt x="78" y="203"/>
                    </a:cubicBezTo>
                    <a:cubicBezTo>
                      <a:pt x="27" y="185"/>
                      <a:pt x="0" y="129"/>
                      <a:pt x="18" y="78"/>
                    </a:cubicBezTo>
                    <a:cubicBezTo>
                      <a:pt x="36" y="27"/>
                      <a:pt x="92" y="0"/>
                      <a:pt x="143" y="1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9" name="i$líḓè"/>
              <p:cNvSpPr/>
              <p:nvPr/>
            </p:nvSpPr>
            <p:spPr bwMode="auto">
              <a:xfrm>
                <a:off x="7496220" y="4785141"/>
                <a:ext cx="404758" cy="342943"/>
              </a:xfrm>
              <a:custGeom>
                <a:avLst/>
                <a:gdLst>
                  <a:gd name="T0" fmla="*/ 171 w 202"/>
                  <a:gd name="T1" fmla="*/ 44 h 171"/>
                  <a:gd name="T2" fmla="*/ 122 w 202"/>
                  <a:gd name="T3" fmla="*/ 99 h 171"/>
                  <a:gd name="T4" fmla="*/ 118 w 202"/>
                  <a:gd name="T5" fmla="*/ 100 h 171"/>
                  <a:gd name="T6" fmla="*/ 117 w 202"/>
                  <a:gd name="T7" fmla="*/ 101 h 171"/>
                  <a:gd name="T8" fmla="*/ 116 w 202"/>
                  <a:gd name="T9" fmla="*/ 101 h 171"/>
                  <a:gd name="T10" fmla="*/ 105 w 202"/>
                  <a:gd name="T11" fmla="*/ 105 h 171"/>
                  <a:gd name="T12" fmla="*/ 95 w 202"/>
                  <a:gd name="T13" fmla="*/ 108 h 171"/>
                  <a:gd name="T14" fmla="*/ 47 w 202"/>
                  <a:gd name="T15" fmla="*/ 105 h 171"/>
                  <a:gd name="T16" fmla="*/ 0 w 202"/>
                  <a:gd name="T17" fmla="*/ 67 h 171"/>
                  <a:gd name="T18" fmla="*/ 65 w 202"/>
                  <a:gd name="T19" fmla="*/ 153 h 171"/>
                  <a:gd name="T20" fmla="*/ 190 w 202"/>
                  <a:gd name="T21" fmla="*/ 93 h 171"/>
                  <a:gd name="T22" fmla="*/ 175 w 202"/>
                  <a:gd name="T23" fmla="*/ 0 h 171"/>
                  <a:gd name="T24" fmla="*/ 171 w 202"/>
                  <a:gd name="T25" fmla="*/ 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171">
                    <a:moveTo>
                      <a:pt x="171" y="44"/>
                    </a:moveTo>
                    <a:cubicBezTo>
                      <a:pt x="162" y="68"/>
                      <a:pt x="145" y="88"/>
                      <a:pt x="122" y="99"/>
                    </a:cubicBezTo>
                    <a:cubicBezTo>
                      <a:pt x="121" y="100"/>
                      <a:pt x="119" y="100"/>
                      <a:pt x="118" y="100"/>
                    </a:cubicBezTo>
                    <a:cubicBezTo>
                      <a:pt x="118" y="101"/>
                      <a:pt x="118" y="101"/>
                      <a:pt x="117" y="101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12" y="103"/>
                      <a:pt x="109" y="104"/>
                      <a:pt x="105" y="105"/>
                    </a:cubicBezTo>
                    <a:cubicBezTo>
                      <a:pt x="101" y="106"/>
                      <a:pt x="98" y="107"/>
                      <a:pt x="95" y="108"/>
                    </a:cubicBezTo>
                    <a:cubicBezTo>
                      <a:pt x="79" y="112"/>
                      <a:pt x="63" y="110"/>
                      <a:pt x="47" y="105"/>
                    </a:cubicBezTo>
                    <a:cubicBezTo>
                      <a:pt x="28" y="98"/>
                      <a:pt x="11" y="84"/>
                      <a:pt x="0" y="67"/>
                    </a:cubicBezTo>
                    <a:cubicBezTo>
                      <a:pt x="2" y="105"/>
                      <a:pt x="27" y="140"/>
                      <a:pt x="65" y="153"/>
                    </a:cubicBezTo>
                    <a:cubicBezTo>
                      <a:pt x="117" y="171"/>
                      <a:pt x="173" y="144"/>
                      <a:pt x="190" y="93"/>
                    </a:cubicBezTo>
                    <a:cubicBezTo>
                      <a:pt x="202" y="60"/>
                      <a:pt x="195" y="26"/>
                      <a:pt x="175" y="0"/>
                    </a:cubicBezTo>
                    <a:cubicBezTo>
                      <a:pt x="177" y="15"/>
                      <a:pt x="176" y="30"/>
                      <a:pt x="171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0" name="îSľíḋê"/>
              <p:cNvSpPr/>
              <p:nvPr/>
            </p:nvSpPr>
            <p:spPr bwMode="auto">
              <a:xfrm>
                <a:off x="7723155" y="4548891"/>
                <a:ext cx="148185" cy="92298"/>
              </a:xfrm>
              <a:custGeom>
                <a:avLst/>
                <a:gdLst>
                  <a:gd name="T0" fmla="*/ 4 w 74"/>
                  <a:gd name="T1" fmla="*/ 9 h 46"/>
                  <a:gd name="T2" fmla="*/ 18 w 74"/>
                  <a:gd name="T3" fmla="*/ 2 h 46"/>
                  <a:gd name="T4" fmla="*/ 65 w 74"/>
                  <a:gd name="T5" fmla="*/ 19 h 46"/>
                  <a:gd name="T6" fmla="*/ 72 w 74"/>
                  <a:gd name="T7" fmla="*/ 33 h 46"/>
                  <a:gd name="T8" fmla="*/ 71 w 74"/>
                  <a:gd name="T9" fmla="*/ 37 h 46"/>
                  <a:gd name="T10" fmla="*/ 57 w 74"/>
                  <a:gd name="T11" fmla="*/ 44 h 46"/>
                  <a:gd name="T12" fmla="*/ 9 w 74"/>
                  <a:gd name="T13" fmla="*/ 27 h 46"/>
                  <a:gd name="T14" fmla="*/ 2 w 74"/>
                  <a:gd name="T15" fmla="*/ 13 h 46"/>
                  <a:gd name="T16" fmla="*/ 4 w 74"/>
                  <a:gd name="T17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46">
                    <a:moveTo>
                      <a:pt x="4" y="9"/>
                    </a:moveTo>
                    <a:cubicBezTo>
                      <a:pt x="6" y="3"/>
                      <a:pt x="12" y="0"/>
                      <a:pt x="18" y="2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71" y="21"/>
                      <a:pt x="74" y="27"/>
                      <a:pt x="72" y="33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69" y="43"/>
                      <a:pt x="62" y="46"/>
                      <a:pt x="57" y="4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3" y="25"/>
                      <a:pt x="0" y="19"/>
                      <a:pt x="2" y="13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1" name="iṧ1ïdê"/>
              <p:cNvSpPr/>
              <p:nvPr/>
            </p:nvSpPr>
            <p:spPr bwMode="auto">
              <a:xfrm>
                <a:off x="7114325" y="3269416"/>
                <a:ext cx="1163467" cy="470806"/>
              </a:xfrm>
              <a:custGeom>
                <a:avLst/>
                <a:gdLst>
                  <a:gd name="T0" fmla="*/ 477 w 1374"/>
                  <a:gd name="T1" fmla="*/ 496 h 556"/>
                  <a:gd name="T2" fmla="*/ 537 w 1374"/>
                  <a:gd name="T3" fmla="*/ 295 h 556"/>
                  <a:gd name="T4" fmla="*/ 1336 w 1374"/>
                  <a:gd name="T5" fmla="*/ 556 h 556"/>
                  <a:gd name="T6" fmla="*/ 1374 w 1374"/>
                  <a:gd name="T7" fmla="*/ 425 h 556"/>
                  <a:gd name="T8" fmla="*/ 0 w 1374"/>
                  <a:gd name="T9" fmla="*/ 0 h 556"/>
                  <a:gd name="T10" fmla="*/ 477 w 1374"/>
                  <a:gd name="T11" fmla="*/ 496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4" h="556">
                    <a:moveTo>
                      <a:pt x="477" y="496"/>
                    </a:moveTo>
                    <a:lnTo>
                      <a:pt x="537" y="295"/>
                    </a:lnTo>
                    <a:lnTo>
                      <a:pt x="1336" y="556"/>
                    </a:lnTo>
                    <a:lnTo>
                      <a:pt x="1374" y="425"/>
                    </a:lnTo>
                    <a:lnTo>
                      <a:pt x="0" y="0"/>
                    </a:lnTo>
                    <a:lnTo>
                      <a:pt x="477" y="49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2" name="íṣḻïḓé"/>
              <p:cNvSpPr/>
              <p:nvPr/>
            </p:nvSpPr>
            <p:spPr bwMode="auto">
              <a:xfrm>
                <a:off x="7110091" y="3124617"/>
                <a:ext cx="1204112" cy="502984"/>
              </a:xfrm>
              <a:custGeom>
                <a:avLst/>
                <a:gdLst>
                  <a:gd name="T0" fmla="*/ 620 w 1422"/>
                  <a:gd name="T1" fmla="*/ 206 h 594"/>
                  <a:gd name="T2" fmla="*/ 676 w 1422"/>
                  <a:gd name="T3" fmla="*/ 0 h 594"/>
                  <a:gd name="T4" fmla="*/ 7 w 1422"/>
                  <a:gd name="T5" fmla="*/ 166 h 594"/>
                  <a:gd name="T6" fmla="*/ 2 w 1422"/>
                  <a:gd name="T7" fmla="*/ 168 h 594"/>
                  <a:gd name="T8" fmla="*/ 2 w 1422"/>
                  <a:gd name="T9" fmla="*/ 168 h 594"/>
                  <a:gd name="T10" fmla="*/ 0 w 1422"/>
                  <a:gd name="T11" fmla="*/ 168 h 594"/>
                  <a:gd name="T12" fmla="*/ 5 w 1422"/>
                  <a:gd name="T13" fmla="*/ 171 h 594"/>
                  <a:gd name="T14" fmla="*/ 1379 w 1422"/>
                  <a:gd name="T15" fmla="*/ 594 h 594"/>
                  <a:gd name="T16" fmla="*/ 1379 w 1422"/>
                  <a:gd name="T17" fmla="*/ 594 h 594"/>
                  <a:gd name="T18" fmla="*/ 1422 w 1422"/>
                  <a:gd name="T19" fmla="*/ 452 h 594"/>
                  <a:gd name="T20" fmla="*/ 620 w 1422"/>
                  <a:gd name="T21" fmla="*/ 20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2" h="594">
                    <a:moveTo>
                      <a:pt x="620" y="206"/>
                    </a:moveTo>
                    <a:lnTo>
                      <a:pt x="676" y="0"/>
                    </a:lnTo>
                    <a:lnTo>
                      <a:pt x="7" y="166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0" y="168"/>
                    </a:lnTo>
                    <a:lnTo>
                      <a:pt x="5" y="171"/>
                    </a:lnTo>
                    <a:lnTo>
                      <a:pt x="1379" y="594"/>
                    </a:lnTo>
                    <a:lnTo>
                      <a:pt x="1379" y="594"/>
                    </a:lnTo>
                    <a:lnTo>
                      <a:pt x="1422" y="452"/>
                    </a:lnTo>
                    <a:lnTo>
                      <a:pt x="620" y="20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3" name="îṣļiḑê"/>
              <p:cNvSpPr/>
              <p:nvPr/>
            </p:nvSpPr>
            <p:spPr bwMode="auto">
              <a:xfrm>
                <a:off x="9986582" y="2373529"/>
                <a:ext cx="895040" cy="176129"/>
              </a:xfrm>
              <a:custGeom>
                <a:avLst/>
                <a:gdLst>
                  <a:gd name="T0" fmla="*/ 0 w 1057"/>
                  <a:gd name="T1" fmla="*/ 208 h 208"/>
                  <a:gd name="T2" fmla="*/ 97 w 1057"/>
                  <a:gd name="T3" fmla="*/ 0 h 208"/>
                  <a:gd name="T4" fmla="*/ 1057 w 1057"/>
                  <a:gd name="T5" fmla="*/ 10 h 208"/>
                  <a:gd name="T6" fmla="*/ 0 w 1057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7" h="208">
                    <a:moveTo>
                      <a:pt x="0" y="208"/>
                    </a:moveTo>
                    <a:lnTo>
                      <a:pt x="97" y="0"/>
                    </a:lnTo>
                    <a:lnTo>
                      <a:pt x="1057" y="10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4" name="îṥļíḋè"/>
              <p:cNvSpPr/>
              <p:nvPr/>
            </p:nvSpPr>
            <p:spPr bwMode="auto">
              <a:xfrm>
                <a:off x="9986582" y="2383690"/>
                <a:ext cx="877258" cy="178669"/>
              </a:xfrm>
              <a:custGeom>
                <a:avLst/>
                <a:gdLst>
                  <a:gd name="T0" fmla="*/ 1036 w 1036"/>
                  <a:gd name="T1" fmla="*/ 0 h 211"/>
                  <a:gd name="T2" fmla="*/ 0 w 1036"/>
                  <a:gd name="T3" fmla="*/ 196 h 211"/>
                  <a:gd name="T4" fmla="*/ 186 w 1036"/>
                  <a:gd name="T5" fmla="*/ 211 h 211"/>
                  <a:gd name="T6" fmla="*/ 1036 w 1036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6" h="211">
                    <a:moveTo>
                      <a:pt x="1036" y="0"/>
                    </a:moveTo>
                    <a:lnTo>
                      <a:pt x="0" y="196"/>
                    </a:lnTo>
                    <a:lnTo>
                      <a:pt x="186" y="211"/>
                    </a:lnTo>
                    <a:lnTo>
                      <a:pt x="1036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5" name="íṡḷïḋè"/>
              <p:cNvSpPr/>
              <p:nvPr/>
            </p:nvSpPr>
            <p:spPr bwMode="auto">
              <a:xfrm>
                <a:off x="10144082" y="2381997"/>
                <a:ext cx="737540" cy="438629"/>
              </a:xfrm>
              <a:custGeom>
                <a:avLst/>
                <a:gdLst>
                  <a:gd name="T0" fmla="*/ 871 w 871"/>
                  <a:gd name="T1" fmla="*/ 0 h 518"/>
                  <a:gd name="T2" fmla="*/ 0 w 871"/>
                  <a:gd name="T3" fmla="*/ 213 h 518"/>
                  <a:gd name="T4" fmla="*/ 202 w 871"/>
                  <a:gd name="T5" fmla="*/ 518 h 518"/>
                  <a:gd name="T6" fmla="*/ 871 w 871"/>
                  <a:gd name="T7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1" h="518">
                    <a:moveTo>
                      <a:pt x="871" y="0"/>
                    </a:moveTo>
                    <a:lnTo>
                      <a:pt x="0" y="213"/>
                    </a:lnTo>
                    <a:lnTo>
                      <a:pt x="202" y="518"/>
                    </a:lnTo>
                    <a:lnTo>
                      <a:pt x="87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6" name="ïšļîḋê"/>
              <p:cNvSpPr/>
              <p:nvPr/>
            </p:nvSpPr>
            <p:spPr bwMode="auto">
              <a:xfrm>
                <a:off x="9873961" y="2185545"/>
                <a:ext cx="1007661" cy="196452"/>
              </a:xfrm>
              <a:custGeom>
                <a:avLst/>
                <a:gdLst>
                  <a:gd name="T0" fmla="*/ 230 w 1190"/>
                  <a:gd name="T1" fmla="*/ 222 h 232"/>
                  <a:gd name="T2" fmla="*/ 0 w 1190"/>
                  <a:gd name="T3" fmla="*/ 0 h 232"/>
                  <a:gd name="T4" fmla="*/ 1190 w 1190"/>
                  <a:gd name="T5" fmla="*/ 232 h 232"/>
                  <a:gd name="T6" fmla="*/ 230 w 1190"/>
                  <a:gd name="T7" fmla="*/ 22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0" h="232">
                    <a:moveTo>
                      <a:pt x="230" y="222"/>
                    </a:moveTo>
                    <a:lnTo>
                      <a:pt x="0" y="0"/>
                    </a:lnTo>
                    <a:lnTo>
                      <a:pt x="1190" y="232"/>
                    </a:lnTo>
                    <a:lnTo>
                      <a:pt x="230" y="22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7" name="î$ļiḑè"/>
              <p:cNvSpPr/>
              <p:nvPr/>
            </p:nvSpPr>
            <p:spPr bwMode="auto">
              <a:xfrm>
                <a:off x="7123639" y="3643690"/>
                <a:ext cx="246411" cy="252339"/>
              </a:xfrm>
              <a:custGeom>
                <a:avLst/>
                <a:gdLst>
                  <a:gd name="T0" fmla="*/ 45 w 123"/>
                  <a:gd name="T1" fmla="*/ 63 h 126"/>
                  <a:gd name="T2" fmla="*/ 45 w 123"/>
                  <a:gd name="T3" fmla="*/ 121 h 126"/>
                  <a:gd name="T4" fmla="*/ 123 w 123"/>
                  <a:gd name="T5" fmla="*/ 62 h 126"/>
                  <a:gd name="T6" fmla="*/ 44 w 123"/>
                  <a:gd name="T7" fmla="*/ 5 h 126"/>
                  <a:gd name="T8" fmla="*/ 45 w 123"/>
                  <a:gd name="T9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6">
                    <a:moveTo>
                      <a:pt x="45" y="63"/>
                    </a:moveTo>
                    <a:cubicBezTo>
                      <a:pt x="3" y="65"/>
                      <a:pt x="4" y="126"/>
                      <a:pt x="45" y="121"/>
                    </a:cubicBezTo>
                    <a:cubicBezTo>
                      <a:pt x="86" y="115"/>
                      <a:pt x="123" y="62"/>
                      <a:pt x="123" y="62"/>
                    </a:cubicBezTo>
                    <a:cubicBezTo>
                      <a:pt x="123" y="62"/>
                      <a:pt x="85" y="9"/>
                      <a:pt x="44" y="5"/>
                    </a:cubicBezTo>
                    <a:cubicBezTo>
                      <a:pt x="3" y="0"/>
                      <a:pt x="0" y="57"/>
                      <a:pt x="45" y="63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8" name="iṡļîḓe"/>
              <p:cNvSpPr/>
              <p:nvPr/>
            </p:nvSpPr>
            <p:spPr bwMode="auto">
              <a:xfrm>
                <a:off x="10170332" y="5528609"/>
                <a:ext cx="284516" cy="268427"/>
              </a:xfrm>
              <a:custGeom>
                <a:avLst/>
                <a:gdLst>
                  <a:gd name="T0" fmla="*/ 67 w 142"/>
                  <a:gd name="T1" fmla="*/ 65 h 134"/>
                  <a:gd name="T2" fmla="*/ 115 w 142"/>
                  <a:gd name="T3" fmla="*/ 33 h 134"/>
                  <a:gd name="T4" fmla="*/ 23 w 142"/>
                  <a:gd name="T5" fmla="*/ 0 h 134"/>
                  <a:gd name="T6" fmla="*/ 19 w 142"/>
                  <a:gd name="T7" fmla="*/ 97 h 134"/>
                  <a:gd name="T8" fmla="*/ 67 w 142"/>
                  <a:gd name="T9" fmla="*/ 6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34">
                    <a:moveTo>
                      <a:pt x="67" y="65"/>
                    </a:moveTo>
                    <a:cubicBezTo>
                      <a:pt x="91" y="98"/>
                      <a:pt x="142" y="64"/>
                      <a:pt x="115" y="33"/>
                    </a:cubicBezTo>
                    <a:cubicBezTo>
                      <a:pt x="88" y="1"/>
                      <a:pt x="23" y="0"/>
                      <a:pt x="23" y="0"/>
                    </a:cubicBezTo>
                    <a:cubicBezTo>
                      <a:pt x="23" y="0"/>
                      <a:pt x="0" y="60"/>
                      <a:pt x="19" y="97"/>
                    </a:cubicBezTo>
                    <a:cubicBezTo>
                      <a:pt x="37" y="134"/>
                      <a:pt x="87" y="105"/>
                      <a:pt x="67" y="6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9" name="ïṥľíḓé"/>
              <p:cNvSpPr/>
              <p:nvPr/>
            </p:nvSpPr>
            <p:spPr bwMode="auto">
              <a:xfrm>
                <a:off x="9589445" y="1594497"/>
                <a:ext cx="350564" cy="354798"/>
              </a:xfrm>
              <a:custGeom>
                <a:avLst/>
                <a:gdLst>
                  <a:gd name="T0" fmla="*/ 81 w 175"/>
                  <a:gd name="T1" fmla="*/ 69 h 177"/>
                  <a:gd name="T2" fmla="*/ 1 w 175"/>
                  <a:gd name="T3" fmla="*/ 58 h 177"/>
                  <a:gd name="T4" fmla="*/ 66 w 175"/>
                  <a:gd name="T5" fmla="*/ 177 h 177"/>
                  <a:gd name="T6" fmla="*/ 160 w 175"/>
                  <a:gd name="T7" fmla="*/ 80 h 177"/>
                  <a:gd name="T8" fmla="*/ 81 w 175"/>
                  <a:gd name="T9" fmla="*/ 6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177">
                    <a:moveTo>
                      <a:pt x="81" y="69"/>
                    </a:moveTo>
                    <a:cubicBezTo>
                      <a:pt x="85" y="12"/>
                      <a:pt x="2" y="0"/>
                      <a:pt x="1" y="58"/>
                    </a:cubicBezTo>
                    <a:cubicBezTo>
                      <a:pt x="0" y="116"/>
                      <a:pt x="66" y="177"/>
                      <a:pt x="66" y="177"/>
                    </a:cubicBezTo>
                    <a:cubicBezTo>
                      <a:pt x="66" y="177"/>
                      <a:pt x="146" y="136"/>
                      <a:pt x="160" y="80"/>
                    </a:cubicBezTo>
                    <a:cubicBezTo>
                      <a:pt x="175" y="24"/>
                      <a:pt x="97" y="9"/>
                      <a:pt x="81" y="6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0" name="íşļîḑê"/>
              <p:cNvSpPr/>
              <p:nvPr/>
            </p:nvSpPr>
            <p:spPr bwMode="auto">
              <a:xfrm>
                <a:off x="10867226" y="2493771"/>
                <a:ext cx="268427" cy="282822"/>
              </a:xfrm>
              <a:custGeom>
                <a:avLst/>
                <a:gdLst>
                  <a:gd name="T0" fmla="*/ 64 w 134"/>
                  <a:gd name="T1" fmla="*/ 75 h 141"/>
                  <a:gd name="T2" fmla="*/ 30 w 134"/>
                  <a:gd name="T3" fmla="*/ 28 h 141"/>
                  <a:gd name="T4" fmla="*/ 0 w 134"/>
                  <a:gd name="T5" fmla="*/ 120 h 141"/>
                  <a:gd name="T6" fmla="*/ 98 w 134"/>
                  <a:gd name="T7" fmla="*/ 121 h 141"/>
                  <a:gd name="T8" fmla="*/ 64 w 134"/>
                  <a:gd name="T9" fmla="*/ 7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1">
                    <a:moveTo>
                      <a:pt x="64" y="75"/>
                    </a:moveTo>
                    <a:cubicBezTo>
                      <a:pt x="96" y="49"/>
                      <a:pt x="60" y="0"/>
                      <a:pt x="30" y="28"/>
                    </a:cubicBezTo>
                    <a:cubicBezTo>
                      <a:pt x="0" y="56"/>
                      <a:pt x="0" y="120"/>
                      <a:pt x="0" y="120"/>
                    </a:cubicBezTo>
                    <a:cubicBezTo>
                      <a:pt x="0" y="120"/>
                      <a:pt x="61" y="141"/>
                      <a:pt x="98" y="121"/>
                    </a:cubicBezTo>
                    <a:cubicBezTo>
                      <a:pt x="134" y="101"/>
                      <a:pt x="103" y="53"/>
                      <a:pt x="64" y="7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1" name="íṩlîďê"/>
              <p:cNvSpPr/>
              <p:nvPr/>
            </p:nvSpPr>
            <p:spPr bwMode="auto">
              <a:xfrm>
                <a:off x="10940049" y="3099214"/>
                <a:ext cx="594435" cy="606290"/>
              </a:xfrm>
              <a:custGeom>
                <a:avLst/>
                <a:gdLst>
                  <a:gd name="T0" fmla="*/ 239 w 297"/>
                  <a:gd name="T1" fmla="*/ 267 h 303"/>
                  <a:gd name="T2" fmla="*/ 253 w 297"/>
                  <a:gd name="T3" fmla="*/ 87 h 303"/>
                  <a:gd name="T4" fmla="*/ 79 w 297"/>
                  <a:gd name="T5" fmla="*/ 36 h 303"/>
                  <a:gd name="T6" fmla="*/ 37 w 297"/>
                  <a:gd name="T7" fmla="*/ 114 h 303"/>
                  <a:gd name="T8" fmla="*/ 0 w 297"/>
                  <a:gd name="T9" fmla="*/ 98 h 303"/>
                  <a:gd name="T10" fmla="*/ 9 w 297"/>
                  <a:gd name="T11" fmla="*/ 124 h 303"/>
                  <a:gd name="T12" fmla="*/ 39 w 297"/>
                  <a:gd name="T13" fmla="*/ 154 h 303"/>
                  <a:gd name="T14" fmla="*/ 65 w 297"/>
                  <a:gd name="T15" fmla="*/ 216 h 303"/>
                  <a:gd name="T16" fmla="*/ 239 w 297"/>
                  <a:gd name="T17" fmla="*/ 26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303">
                    <a:moveTo>
                      <a:pt x="239" y="267"/>
                    </a:moveTo>
                    <a:cubicBezTo>
                      <a:pt x="291" y="231"/>
                      <a:pt x="297" y="151"/>
                      <a:pt x="253" y="87"/>
                    </a:cubicBezTo>
                    <a:cubicBezTo>
                      <a:pt x="209" y="23"/>
                      <a:pt x="131" y="0"/>
                      <a:pt x="79" y="36"/>
                    </a:cubicBezTo>
                    <a:cubicBezTo>
                      <a:pt x="54" y="53"/>
                      <a:pt x="39" y="82"/>
                      <a:pt x="37" y="114"/>
                    </a:cubicBezTo>
                    <a:cubicBezTo>
                      <a:pt x="25" y="112"/>
                      <a:pt x="12" y="107"/>
                      <a:pt x="0" y="98"/>
                    </a:cubicBezTo>
                    <a:cubicBezTo>
                      <a:pt x="0" y="98"/>
                      <a:pt x="1" y="109"/>
                      <a:pt x="9" y="124"/>
                    </a:cubicBezTo>
                    <a:cubicBezTo>
                      <a:pt x="14" y="134"/>
                      <a:pt x="25" y="147"/>
                      <a:pt x="39" y="154"/>
                    </a:cubicBezTo>
                    <a:cubicBezTo>
                      <a:pt x="43" y="175"/>
                      <a:pt x="52" y="197"/>
                      <a:pt x="65" y="216"/>
                    </a:cubicBezTo>
                    <a:cubicBezTo>
                      <a:pt x="109" y="280"/>
                      <a:pt x="187" y="303"/>
                      <a:pt x="239" y="26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2" name="iṧľîḍè"/>
              <p:cNvSpPr/>
              <p:nvPr/>
            </p:nvSpPr>
            <p:spPr bwMode="auto">
              <a:xfrm>
                <a:off x="11151742" y="3271109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3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3" name="íṡḻidê"/>
              <p:cNvSpPr/>
              <p:nvPr/>
            </p:nvSpPr>
            <p:spPr bwMode="auto">
              <a:xfrm>
                <a:off x="11205936" y="3363408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2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4" name="ïṣļíďê"/>
              <p:cNvSpPr/>
              <p:nvPr/>
            </p:nvSpPr>
            <p:spPr bwMode="auto">
              <a:xfrm>
                <a:off x="11258436" y="3455706"/>
                <a:ext cx="88064" cy="85524"/>
              </a:xfrm>
              <a:custGeom>
                <a:avLst/>
                <a:gdLst>
                  <a:gd name="T0" fmla="*/ 32 w 44"/>
                  <a:gd name="T1" fmla="*/ 38 h 43"/>
                  <a:gd name="T2" fmla="*/ 6 w 44"/>
                  <a:gd name="T3" fmla="*/ 31 h 43"/>
                  <a:gd name="T4" fmla="*/ 13 w 44"/>
                  <a:gd name="T5" fmla="*/ 5 h 43"/>
                  <a:gd name="T6" fmla="*/ 38 w 44"/>
                  <a:gd name="T7" fmla="*/ 12 h 43"/>
                  <a:gd name="T8" fmla="*/ 32 w 44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3">
                    <a:moveTo>
                      <a:pt x="32" y="38"/>
                    </a:moveTo>
                    <a:cubicBezTo>
                      <a:pt x="23" y="43"/>
                      <a:pt x="11" y="40"/>
                      <a:pt x="6" y="31"/>
                    </a:cubicBezTo>
                    <a:cubicBezTo>
                      <a:pt x="0" y="22"/>
                      <a:pt x="4" y="11"/>
                      <a:pt x="13" y="5"/>
                    </a:cubicBezTo>
                    <a:cubicBezTo>
                      <a:pt x="22" y="0"/>
                      <a:pt x="33" y="3"/>
                      <a:pt x="38" y="12"/>
                    </a:cubicBezTo>
                    <a:cubicBezTo>
                      <a:pt x="44" y="21"/>
                      <a:pt x="41" y="33"/>
                      <a:pt x="32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5" name="ïṩlïḋè"/>
              <p:cNvSpPr/>
              <p:nvPr/>
            </p:nvSpPr>
            <p:spPr bwMode="auto">
              <a:xfrm>
                <a:off x="11261823" y="4094174"/>
                <a:ext cx="392903" cy="502984"/>
              </a:xfrm>
              <a:custGeom>
                <a:avLst/>
                <a:gdLst>
                  <a:gd name="T0" fmla="*/ 162 w 196"/>
                  <a:gd name="T1" fmla="*/ 0 h 251"/>
                  <a:gd name="T2" fmla="*/ 173 w 196"/>
                  <a:gd name="T3" fmla="*/ 9 h 251"/>
                  <a:gd name="T4" fmla="*/ 14 w 196"/>
                  <a:gd name="T5" fmla="*/ 250 h 251"/>
                  <a:gd name="T6" fmla="*/ 1 w 196"/>
                  <a:gd name="T7" fmla="*/ 242 h 251"/>
                  <a:gd name="T8" fmla="*/ 9 w 196"/>
                  <a:gd name="T9" fmla="*/ 230 h 251"/>
                  <a:gd name="T10" fmla="*/ 153 w 196"/>
                  <a:gd name="T11" fmla="*/ 13 h 251"/>
                  <a:gd name="T12" fmla="*/ 161 w 196"/>
                  <a:gd name="T13" fmla="*/ 1 h 251"/>
                  <a:gd name="T14" fmla="*/ 162 w 196"/>
                  <a:gd name="T15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251">
                    <a:moveTo>
                      <a:pt x="162" y="0"/>
                    </a:moveTo>
                    <a:cubicBezTo>
                      <a:pt x="167" y="0"/>
                      <a:pt x="172" y="3"/>
                      <a:pt x="173" y="9"/>
                    </a:cubicBezTo>
                    <a:cubicBezTo>
                      <a:pt x="196" y="119"/>
                      <a:pt x="124" y="228"/>
                      <a:pt x="14" y="250"/>
                    </a:cubicBezTo>
                    <a:cubicBezTo>
                      <a:pt x="8" y="251"/>
                      <a:pt x="3" y="248"/>
                      <a:pt x="1" y="242"/>
                    </a:cubicBezTo>
                    <a:cubicBezTo>
                      <a:pt x="0" y="236"/>
                      <a:pt x="4" y="231"/>
                      <a:pt x="9" y="230"/>
                    </a:cubicBezTo>
                    <a:cubicBezTo>
                      <a:pt x="109" y="209"/>
                      <a:pt x="173" y="112"/>
                      <a:pt x="153" y="13"/>
                    </a:cubicBezTo>
                    <a:cubicBezTo>
                      <a:pt x="152" y="7"/>
                      <a:pt x="155" y="2"/>
                      <a:pt x="161" y="1"/>
                    </a:cubicBezTo>
                    <a:cubicBezTo>
                      <a:pt x="161" y="0"/>
                      <a:pt x="162" y="0"/>
                      <a:pt x="1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6" name="işḷïďe"/>
              <p:cNvSpPr/>
              <p:nvPr/>
            </p:nvSpPr>
            <p:spPr bwMode="auto">
              <a:xfrm>
                <a:off x="11244041" y="4112803"/>
                <a:ext cx="288750" cy="392056"/>
              </a:xfrm>
              <a:custGeom>
                <a:avLst/>
                <a:gdLst>
                  <a:gd name="T0" fmla="*/ 125 w 144"/>
                  <a:gd name="T1" fmla="*/ 1 h 196"/>
                  <a:gd name="T2" fmla="*/ 136 w 144"/>
                  <a:gd name="T3" fmla="*/ 9 h 196"/>
                  <a:gd name="T4" fmla="*/ 113 w 144"/>
                  <a:gd name="T5" fmla="*/ 127 h 196"/>
                  <a:gd name="T6" fmla="*/ 13 w 144"/>
                  <a:gd name="T7" fmla="*/ 195 h 196"/>
                  <a:gd name="T8" fmla="*/ 1 w 144"/>
                  <a:gd name="T9" fmla="*/ 187 h 196"/>
                  <a:gd name="T10" fmla="*/ 9 w 144"/>
                  <a:gd name="T11" fmla="*/ 175 h 196"/>
                  <a:gd name="T12" fmla="*/ 96 w 144"/>
                  <a:gd name="T13" fmla="*/ 116 h 196"/>
                  <a:gd name="T14" fmla="*/ 116 w 144"/>
                  <a:gd name="T15" fmla="*/ 13 h 196"/>
                  <a:gd name="T16" fmla="*/ 124 w 144"/>
                  <a:gd name="T17" fmla="*/ 1 h 196"/>
                  <a:gd name="T18" fmla="*/ 125 w 144"/>
                  <a:gd name="T19" fmla="*/ 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96">
                    <a:moveTo>
                      <a:pt x="125" y="1"/>
                    </a:moveTo>
                    <a:cubicBezTo>
                      <a:pt x="130" y="0"/>
                      <a:pt x="135" y="4"/>
                      <a:pt x="136" y="9"/>
                    </a:cubicBezTo>
                    <a:cubicBezTo>
                      <a:pt x="144" y="50"/>
                      <a:pt x="136" y="92"/>
                      <a:pt x="113" y="127"/>
                    </a:cubicBezTo>
                    <a:cubicBezTo>
                      <a:pt x="90" y="162"/>
                      <a:pt x="54" y="186"/>
                      <a:pt x="13" y="195"/>
                    </a:cubicBezTo>
                    <a:cubicBezTo>
                      <a:pt x="8" y="196"/>
                      <a:pt x="2" y="192"/>
                      <a:pt x="1" y="187"/>
                    </a:cubicBezTo>
                    <a:cubicBezTo>
                      <a:pt x="0" y="181"/>
                      <a:pt x="3" y="176"/>
                      <a:pt x="9" y="175"/>
                    </a:cubicBezTo>
                    <a:cubicBezTo>
                      <a:pt x="45" y="167"/>
                      <a:pt x="76" y="146"/>
                      <a:pt x="96" y="116"/>
                    </a:cubicBezTo>
                    <a:cubicBezTo>
                      <a:pt x="116" y="85"/>
                      <a:pt x="123" y="49"/>
                      <a:pt x="116" y="13"/>
                    </a:cubicBezTo>
                    <a:cubicBezTo>
                      <a:pt x="114" y="8"/>
                      <a:pt x="118" y="2"/>
                      <a:pt x="124" y="1"/>
                    </a:cubicBezTo>
                    <a:cubicBezTo>
                      <a:pt x="124" y="1"/>
                      <a:pt x="125" y="1"/>
                      <a:pt x="12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7" name="iṣľîḑe"/>
              <p:cNvSpPr/>
              <p:nvPr/>
            </p:nvSpPr>
            <p:spPr bwMode="auto">
              <a:xfrm>
                <a:off x="11223718" y="4132278"/>
                <a:ext cx="218468" cy="274355"/>
              </a:xfrm>
              <a:custGeom>
                <a:avLst/>
                <a:gdLst>
                  <a:gd name="T0" fmla="*/ 86 w 109"/>
                  <a:gd name="T1" fmla="*/ 1 h 137"/>
                  <a:gd name="T2" fmla="*/ 97 w 109"/>
                  <a:gd name="T3" fmla="*/ 9 h 137"/>
                  <a:gd name="T4" fmla="*/ 13 w 109"/>
                  <a:gd name="T5" fmla="*/ 136 h 137"/>
                  <a:gd name="T6" fmla="*/ 1 w 109"/>
                  <a:gd name="T7" fmla="*/ 128 h 137"/>
                  <a:gd name="T8" fmla="*/ 9 w 109"/>
                  <a:gd name="T9" fmla="*/ 116 h 137"/>
                  <a:gd name="T10" fmla="*/ 77 w 109"/>
                  <a:gd name="T11" fmla="*/ 13 h 137"/>
                  <a:gd name="T12" fmla="*/ 85 w 109"/>
                  <a:gd name="T13" fmla="*/ 1 h 137"/>
                  <a:gd name="T14" fmla="*/ 86 w 109"/>
                  <a:gd name="T15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37">
                    <a:moveTo>
                      <a:pt x="86" y="1"/>
                    </a:moveTo>
                    <a:cubicBezTo>
                      <a:pt x="91" y="0"/>
                      <a:pt x="96" y="4"/>
                      <a:pt x="97" y="9"/>
                    </a:cubicBezTo>
                    <a:cubicBezTo>
                      <a:pt x="109" y="67"/>
                      <a:pt x="71" y="124"/>
                      <a:pt x="13" y="136"/>
                    </a:cubicBezTo>
                    <a:cubicBezTo>
                      <a:pt x="8" y="137"/>
                      <a:pt x="2" y="134"/>
                      <a:pt x="1" y="128"/>
                    </a:cubicBezTo>
                    <a:cubicBezTo>
                      <a:pt x="0" y="122"/>
                      <a:pt x="3" y="117"/>
                      <a:pt x="9" y="116"/>
                    </a:cubicBezTo>
                    <a:cubicBezTo>
                      <a:pt x="56" y="106"/>
                      <a:pt x="86" y="60"/>
                      <a:pt x="77" y="13"/>
                    </a:cubicBezTo>
                    <a:cubicBezTo>
                      <a:pt x="75" y="8"/>
                      <a:pt x="79" y="2"/>
                      <a:pt x="85" y="1"/>
                    </a:cubicBezTo>
                    <a:cubicBezTo>
                      <a:pt x="85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8" name="ïs1iḋè"/>
              <p:cNvSpPr/>
              <p:nvPr/>
            </p:nvSpPr>
            <p:spPr bwMode="auto">
              <a:xfrm>
                <a:off x="11198315" y="4152601"/>
                <a:ext cx="132097" cy="168508"/>
              </a:xfrm>
              <a:custGeom>
                <a:avLst/>
                <a:gdLst>
                  <a:gd name="T0" fmla="*/ 52 w 66"/>
                  <a:gd name="T1" fmla="*/ 1 h 84"/>
                  <a:gd name="T2" fmla="*/ 62 w 66"/>
                  <a:gd name="T3" fmla="*/ 9 h 84"/>
                  <a:gd name="T4" fmla="*/ 53 w 66"/>
                  <a:gd name="T5" fmla="*/ 56 h 84"/>
                  <a:gd name="T6" fmla="*/ 14 w 66"/>
                  <a:gd name="T7" fmla="*/ 82 h 84"/>
                  <a:gd name="T8" fmla="*/ 2 w 66"/>
                  <a:gd name="T9" fmla="*/ 74 h 84"/>
                  <a:gd name="T10" fmla="*/ 10 w 66"/>
                  <a:gd name="T11" fmla="*/ 62 h 84"/>
                  <a:gd name="T12" fmla="*/ 36 w 66"/>
                  <a:gd name="T13" fmla="*/ 44 h 84"/>
                  <a:gd name="T14" fmla="*/ 42 w 66"/>
                  <a:gd name="T15" fmla="*/ 13 h 84"/>
                  <a:gd name="T16" fmla="*/ 50 w 66"/>
                  <a:gd name="T17" fmla="*/ 1 h 84"/>
                  <a:gd name="T18" fmla="*/ 52 w 66"/>
                  <a:gd name="T19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84">
                    <a:moveTo>
                      <a:pt x="52" y="1"/>
                    </a:moveTo>
                    <a:cubicBezTo>
                      <a:pt x="57" y="0"/>
                      <a:pt x="61" y="4"/>
                      <a:pt x="62" y="9"/>
                    </a:cubicBezTo>
                    <a:cubicBezTo>
                      <a:pt x="66" y="25"/>
                      <a:pt x="63" y="42"/>
                      <a:pt x="53" y="56"/>
                    </a:cubicBezTo>
                    <a:cubicBezTo>
                      <a:pt x="44" y="70"/>
                      <a:pt x="30" y="79"/>
                      <a:pt x="14" y="82"/>
                    </a:cubicBezTo>
                    <a:cubicBezTo>
                      <a:pt x="8" y="84"/>
                      <a:pt x="3" y="80"/>
                      <a:pt x="2" y="74"/>
                    </a:cubicBezTo>
                    <a:cubicBezTo>
                      <a:pt x="0" y="69"/>
                      <a:pt x="4" y="63"/>
                      <a:pt x="10" y="62"/>
                    </a:cubicBezTo>
                    <a:cubicBezTo>
                      <a:pt x="20" y="60"/>
                      <a:pt x="30" y="54"/>
                      <a:pt x="36" y="44"/>
                    </a:cubicBezTo>
                    <a:cubicBezTo>
                      <a:pt x="42" y="35"/>
                      <a:pt x="44" y="24"/>
                      <a:pt x="42" y="13"/>
                    </a:cubicBezTo>
                    <a:cubicBezTo>
                      <a:pt x="41" y="7"/>
                      <a:pt x="45" y="2"/>
                      <a:pt x="50" y="1"/>
                    </a:cubicBezTo>
                    <a:cubicBezTo>
                      <a:pt x="51" y="1"/>
                      <a:pt x="51" y="1"/>
                      <a:pt x="5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9" name="î$ḻïďê"/>
              <p:cNvSpPr/>
              <p:nvPr/>
            </p:nvSpPr>
            <p:spPr bwMode="auto">
              <a:xfrm>
                <a:off x="11182226" y="4168690"/>
                <a:ext cx="49960" cy="51653"/>
              </a:xfrm>
              <a:custGeom>
                <a:avLst/>
                <a:gdLst>
                  <a:gd name="T0" fmla="*/ 24 w 25"/>
                  <a:gd name="T1" fmla="*/ 10 h 26"/>
                  <a:gd name="T2" fmla="*/ 15 w 25"/>
                  <a:gd name="T3" fmla="*/ 24 h 26"/>
                  <a:gd name="T4" fmla="*/ 1 w 25"/>
                  <a:gd name="T5" fmla="*/ 15 h 26"/>
                  <a:gd name="T6" fmla="*/ 10 w 25"/>
                  <a:gd name="T7" fmla="*/ 1 h 26"/>
                  <a:gd name="T8" fmla="*/ 24 w 25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24" y="10"/>
                    </a:moveTo>
                    <a:cubicBezTo>
                      <a:pt x="25" y="17"/>
                      <a:pt x="21" y="23"/>
                      <a:pt x="15" y="24"/>
                    </a:cubicBezTo>
                    <a:cubicBezTo>
                      <a:pt x="9" y="26"/>
                      <a:pt x="2" y="21"/>
                      <a:pt x="1" y="15"/>
                    </a:cubicBezTo>
                    <a:cubicBezTo>
                      <a:pt x="0" y="9"/>
                      <a:pt x="4" y="2"/>
                      <a:pt x="10" y="1"/>
                    </a:cubicBezTo>
                    <a:cubicBezTo>
                      <a:pt x="17" y="0"/>
                      <a:pt x="23" y="4"/>
                      <a:pt x="24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</p:grpSp>
        <p:grpSp>
          <p:nvGrpSpPr>
            <p:cNvPr id="61" name="íšḻiḋê"/>
            <p:cNvGrpSpPr/>
            <p:nvPr/>
          </p:nvGrpSpPr>
          <p:grpSpPr>
            <a:xfrm>
              <a:off x="1775666" y="2289848"/>
              <a:ext cx="2652903" cy="2653635"/>
              <a:chOff x="7777349" y="2243126"/>
              <a:chExt cx="3072095" cy="3072943"/>
            </a:xfrm>
          </p:grpSpPr>
          <p:sp>
            <p:nvSpPr>
              <p:cNvPr id="71" name="íṧľîḑè"/>
              <p:cNvSpPr/>
              <p:nvPr/>
            </p:nvSpPr>
            <p:spPr bwMode="auto">
              <a:xfrm>
                <a:off x="7777349" y="2243126"/>
                <a:ext cx="3072095" cy="307294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2" name="î$ľiḍè"/>
              <p:cNvSpPr/>
              <p:nvPr/>
            </p:nvSpPr>
            <p:spPr bwMode="auto">
              <a:xfrm>
                <a:off x="7859486" y="2325263"/>
                <a:ext cx="2907821" cy="290866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3" name="îṩľïdè"/>
              <p:cNvSpPr/>
              <p:nvPr/>
            </p:nvSpPr>
            <p:spPr bwMode="auto">
              <a:xfrm>
                <a:off x="8095736" y="2562360"/>
                <a:ext cx="2435321" cy="243532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4" name="ís1íḑê"/>
              <p:cNvSpPr/>
              <p:nvPr/>
            </p:nvSpPr>
            <p:spPr bwMode="auto">
              <a:xfrm>
                <a:off x="8255776" y="2722400"/>
                <a:ext cx="2115241" cy="21152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5" name="îšlïde"/>
              <p:cNvSpPr/>
              <p:nvPr/>
            </p:nvSpPr>
            <p:spPr bwMode="auto">
              <a:xfrm>
                <a:off x="8502187" y="2968811"/>
                <a:ext cx="1619878" cy="162241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6" name="íṩ1ïḑe"/>
              <p:cNvSpPr/>
              <p:nvPr/>
            </p:nvSpPr>
            <p:spPr bwMode="auto">
              <a:xfrm>
                <a:off x="8663921" y="3130545"/>
                <a:ext cx="1298104" cy="129810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7" name="îṥḻidè"/>
              <p:cNvSpPr/>
              <p:nvPr/>
            </p:nvSpPr>
            <p:spPr bwMode="auto">
              <a:xfrm>
                <a:off x="9147429" y="3613206"/>
                <a:ext cx="331935" cy="332782"/>
              </a:xfrm>
              <a:prstGeom prst="ellipse">
                <a:avLst/>
              </a:prstGeom>
              <a:solidFill>
                <a:srgbClr val="D8574A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</p:grpSp>
        <p:grpSp>
          <p:nvGrpSpPr>
            <p:cNvPr id="62" name="îṧļíḑê"/>
            <p:cNvGrpSpPr/>
            <p:nvPr/>
          </p:nvGrpSpPr>
          <p:grpSpPr>
            <a:xfrm>
              <a:off x="1208233" y="1750199"/>
              <a:ext cx="1912898" cy="1897542"/>
              <a:chOff x="7120252" y="1618207"/>
              <a:chExt cx="2215160" cy="2197378"/>
            </a:xfrm>
          </p:grpSpPr>
          <p:sp>
            <p:nvSpPr>
              <p:cNvPr id="63" name="îšļîḍê"/>
              <p:cNvSpPr/>
              <p:nvPr/>
            </p:nvSpPr>
            <p:spPr bwMode="auto">
              <a:xfrm>
                <a:off x="7729083" y="2227884"/>
                <a:ext cx="1153306" cy="1141451"/>
              </a:xfrm>
              <a:custGeom>
                <a:avLst/>
                <a:gdLst>
                  <a:gd name="T0" fmla="*/ 575 w 576"/>
                  <a:gd name="T1" fmla="*/ 518 h 570"/>
                  <a:gd name="T2" fmla="*/ 576 w 576"/>
                  <a:gd name="T3" fmla="*/ 518 h 570"/>
                  <a:gd name="T4" fmla="*/ 52 w 576"/>
                  <a:gd name="T5" fmla="*/ 0 h 570"/>
                  <a:gd name="T6" fmla="*/ 37 w 576"/>
                  <a:gd name="T7" fmla="*/ 37 h 570"/>
                  <a:gd name="T8" fmla="*/ 0 w 576"/>
                  <a:gd name="T9" fmla="*/ 52 h 570"/>
                  <a:gd name="T10" fmla="*/ 524 w 576"/>
                  <a:gd name="T11" fmla="*/ 570 h 570"/>
                  <a:gd name="T12" fmla="*/ 525 w 576"/>
                  <a:gd name="T13" fmla="*/ 569 h 570"/>
                  <a:gd name="T14" fmla="*/ 575 w 576"/>
                  <a:gd name="T15" fmla="*/ 51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6" h="570">
                    <a:moveTo>
                      <a:pt x="575" y="518"/>
                    </a:moveTo>
                    <a:cubicBezTo>
                      <a:pt x="576" y="518"/>
                      <a:pt x="576" y="518"/>
                      <a:pt x="576" y="51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7" y="12"/>
                      <a:pt x="42" y="24"/>
                      <a:pt x="37" y="37"/>
                    </a:cubicBezTo>
                    <a:cubicBezTo>
                      <a:pt x="24" y="42"/>
                      <a:pt x="12" y="47"/>
                      <a:pt x="0" y="52"/>
                    </a:cubicBezTo>
                    <a:cubicBezTo>
                      <a:pt x="524" y="570"/>
                      <a:pt x="524" y="570"/>
                      <a:pt x="524" y="570"/>
                    </a:cubicBezTo>
                    <a:cubicBezTo>
                      <a:pt x="525" y="569"/>
                      <a:pt x="525" y="569"/>
                      <a:pt x="525" y="569"/>
                    </a:cubicBezTo>
                    <a:lnTo>
                      <a:pt x="575" y="51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4" name="ïšlíḍé"/>
              <p:cNvSpPr/>
              <p:nvPr/>
            </p:nvSpPr>
            <p:spPr bwMode="auto">
              <a:xfrm>
                <a:off x="8936582" y="3420988"/>
                <a:ext cx="398830" cy="394597"/>
              </a:xfrm>
              <a:custGeom>
                <a:avLst/>
                <a:gdLst>
                  <a:gd name="T0" fmla="*/ 199 w 199"/>
                  <a:gd name="T1" fmla="*/ 197 h 197"/>
                  <a:gd name="T2" fmla="*/ 59 w 199"/>
                  <a:gd name="T3" fmla="*/ 0 h 197"/>
                  <a:gd name="T4" fmla="*/ 58 w 199"/>
                  <a:gd name="T5" fmla="*/ 0 h 197"/>
                  <a:gd name="T6" fmla="*/ 55 w 199"/>
                  <a:gd name="T7" fmla="*/ 4 h 197"/>
                  <a:gd name="T8" fmla="*/ 5 w 199"/>
                  <a:gd name="T9" fmla="*/ 55 h 197"/>
                  <a:gd name="T10" fmla="*/ 0 w 199"/>
                  <a:gd name="T11" fmla="*/ 58 h 197"/>
                  <a:gd name="T12" fmla="*/ 1 w 199"/>
                  <a:gd name="T13" fmla="*/ 59 h 197"/>
                  <a:gd name="T14" fmla="*/ 199 w 199"/>
                  <a:gd name="T1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197">
                    <a:moveTo>
                      <a:pt x="199" y="197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  <a:cubicBezTo>
                      <a:pt x="57" y="2"/>
                      <a:pt x="56" y="3"/>
                      <a:pt x="55" y="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3" y="56"/>
                      <a:pt x="2" y="57"/>
                      <a:pt x="0" y="58"/>
                    </a:cubicBezTo>
                    <a:cubicBezTo>
                      <a:pt x="1" y="58"/>
                      <a:pt x="1" y="59"/>
                      <a:pt x="1" y="59"/>
                    </a:cubicBezTo>
                    <a:lnTo>
                      <a:pt x="199" y="19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5" name="ïṧlîďê"/>
              <p:cNvSpPr/>
              <p:nvPr/>
            </p:nvSpPr>
            <p:spPr bwMode="auto">
              <a:xfrm>
                <a:off x="8892550" y="3375263"/>
                <a:ext cx="164274" cy="165968"/>
              </a:xfrm>
              <a:custGeom>
                <a:avLst/>
                <a:gdLst>
                  <a:gd name="T0" fmla="*/ 77 w 82"/>
                  <a:gd name="T1" fmla="*/ 27 h 83"/>
                  <a:gd name="T2" fmla="*/ 80 w 82"/>
                  <a:gd name="T3" fmla="*/ 23 h 83"/>
                  <a:gd name="T4" fmla="*/ 77 w 82"/>
                  <a:gd name="T5" fmla="*/ 7 h 83"/>
                  <a:gd name="T6" fmla="*/ 75 w 82"/>
                  <a:gd name="T7" fmla="*/ 6 h 83"/>
                  <a:gd name="T8" fmla="*/ 55 w 82"/>
                  <a:gd name="T9" fmla="*/ 6 h 83"/>
                  <a:gd name="T10" fmla="*/ 5 w 82"/>
                  <a:gd name="T11" fmla="*/ 57 h 83"/>
                  <a:gd name="T12" fmla="*/ 5 w 82"/>
                  <a:gd name="T13" fmla="*/ 77 h 83"/>
                  <a:gd name="T14" fmla="*/ 7 w 82"/>
                  <a:gd name="T15" fmla="*/ 78 h 83"/>
                  <a:gd name="T16" fmla="*/ 22 w 82"/>
                  <a:gd name="T17" fmla="*/ 81 h 83"/>
                  <a:gd name="T18" fmla="*/ 27 w 82"/>
                  <a:gd name="T19" fmla="*/ 78 h 83"/>
                  <a:gd name="T20" fmla="*/ 77 w 82"/>
                  <a:gd name="T21" fmla="*/ 2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3">
                    <a:moveTo>
                      <a:pt x="77" y="27"/>
                    </a:moveTo>
                    <a:cubicBezTo>
                      <a:pt x="78" y="26"/>
                      <a:pt x="79" y="25"/>
                      <a:pt x="80" y="23"/>
                    </a:cubicBezTo>
                    <a:cubicBezTo>
                      <a:pt x="82" y="18"/>
                      <a:pt x="81" y="12"/>
                      <a:pt x="77" y="7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0" y="0"/>
                      <a:pt x="61" y="1"/>
                      <a:pt x="55" y="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0" y="71"/>
                      <a:pt x="5" y="7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1" y="82"/>
                      <a:pt x="17" y="83"/>
                      <a:pt x="22" y="81"/>
                    </a:cubicBezTo>
                    <a:cubicBezTo>
                      <a:pt x="24" y="80"/>
                      <a:pt x="25" y="79"/>
                      <a:pt x="27" y="78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6" name="iṧ1íḑê"/>
              <p:cNvSpPr/>
              <p:nvPr/>
            </p:nvSpPr>
            <p:spPr bwMode="auto">
              <a:xfrm>
                <a:off x="8850211" y="3335464"/>
                <a:ext cx="164274" cy="164274"/>
              </a:xfrm>
              <a:custGeom>
                <a:avLst/>
                <a:gdLst>
                  <a:gd name="T0" fmla="*/ 76 w 82"/>
                  <a:gd name="T1" fmla="*/ 6 h 82"/>
                  <a:gd name="T2" fmla="*/ 75 w 82"/>
                  <a:gd name="T3" fmla="*/ 5 h 82"/>
                  <a:gd name="T4" fmla="*/ 62 w 82"/>
                  <a:gd name="T5" fmla="*/ 1 h 82"/>
                  <a:gd name="T6" fmla="*/ 58 w 82"/>
                  <a:gd name="T7" fmla="*/ 8 h 82"/>
                  <a:gd name="T8" fmla="*/ 8 w 82"/>
                  <a:gd name="T9" fmla="*/ 58 h 82"/>
                  <a:gd name="T10" fmla="*/ 1 w 82"/>
                  <a:gd name="T11" fmla="*/ 62 h 82"/>
                  <a:gd name="T12" fmla="*/ 5 w 82"/>
                  <a:gd name="T13" fmla="*/ 75 h 82"/>
                  <a:gd name="T14" fmla="*/ 6 w 82"/>
                  <a:gd name="T15" fmla="*/ 77 h 82"/>
                  <a:gd name="T16" fmla="*/ 26 w 82"/>
                  <a:gd name="T17" fmla="*/ 77 h 82"/>
                  <a:gd name="T18" fmla="*/ 76 w 82"/>
                  <a:gd name="T19" fmla="*/ 26 h 82"/>
                  <a:gd name="T20" fmla="*/ 76 w 82"/>
                  <a:gd name="T21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6" y="6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1" y="1"/>
                      <a:pt x="66" y="0"/>
                      <a:pt x="62" y="1"/>
                    </a:cubicBezTo>
                    <a:cubicBezTo>
                      <a:pt x="61" y="4"/>
                      <a:pt x="60" y="6"/>
                      <a:pt x="58" y="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" y="60"/>
                      <a:pt x="3" y="62"/>
                      <a:pt x="1" y="62"/>
                    </a:cubicBezTo>
                    <a:cubicBezTo>
                      <a:pt x="0" y="67"/>
                      <a:pt x="1" y="72"/>
                      <a:pt x="5" y="75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2" y="82"/>
                      <a:pt x="21" y="82"/>
                      <a:pt x="26" y="77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82" y="21"/>
                      <a:pt x="82" y="12"/>
                      <a:pt x="76" y="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7" name="íšḻídè"/>
              <p:cNvSpPr/>
              <p:nvPr/>
            </p:nvSpPr>
            <p:spPr bwMode="auto">
              <a:xfrm>
                <a:off x="8812953" y="3297359"/>
                <a:ext cx="163427" cy="164274"/>
              </a:xfrm>
              <a:custGeom>
                <a:avLst/>
                <a:gdLst>
                  <a:gd name="T0" fmla="*/ 77 w 82"/>
                  <a:gd name="T1" fmla="*/ 27 h 82"/>
                  <a:gd name="T2" fmla="*/ 81 w 82"/>
                  <a:gd name="T3" fmla="*/ 20 h 82"/>
                  <a:gd name="T4" fmla="*/ 77 w 82"/>
                  <a:gd name="T5" fmla="*/ 7 h 82"/>
                  <a:gd name="T6" fmla="*/ 75 w 82"/>
                  <a:gd name="T7" fmla="*/ 5 h 82"/>
                  <a:gd name="T8" fmla="*/ 55 w 82"/>
                  <a:gd name="T9" fmla="*/ 6 h 82"/>
                  <a:gd name="T10" fmla="*/ 5 w 82"/>
                  <a:gd name="T11" fmla="*/ 56 h 82"/>
                  <a:gd name="T12" fmla="*/ 5 w 82"/>
                  <a:gd name="T13" fmla="*/ 76 h 82"/>
                  <a:gd name="T14" fmla="*/ 7 w 82"/>
                  <a:gd name="T15" fmla="*/ 78 h 82"/>
                  <a:gd name="T16" fmla="*/ 20 w 82"/>
                  <a:gd name="T17" fmla="*/ 81 h 82"/>
                  <a:gd name="T18" fmla="*/ 27 w 82"/>
                  <a:gd name="T19" fmla="*/ 77 h 82"/>
                  <a:gd name="T20" fmla="*/ 77 w 82"/>
                  <a:gd name="T21" fmla="*/ 2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7" y="27"/>
                    </a:moveTo>
                    <a:cubicBezTo>
                      <a:pt x="79" y="25"/>
                      <a:pt x="80" y="23"/>
                      <a:pt x="81" y="20"/>
                    </a:cubicBezTo>
                    <a:cubicBezTo>
                      <a:pt x="82" y="15"/>
                      <a:pt x="80" y="11"/>
                      <a:pt x="77" y="7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0" y="0"/>
                      <a:pt x="61" y="0"/>
                      <a:pt x="55" y="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0" y="62"/>
                      <a:pt x="0" y="71"/>
                      <a:pt x="5" y="76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0" y="81"/>
                      <a:pt x="15" y="82"/>
                      <a:pt x="20" y="81"/>
                    </a:cubicBezTo>
                    <a:cubicBezTo>
                      <a:pt x="22" y="81"/>
                      <a:pt x="25" y="79"/>
                      <a:pt x="27" y="77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8" name="íś1îďé"/>
              <p:cNvSpPr/>
              <p:nvPr/>
            </p:nvSpPr>
            <p:spPr bwMode="auto">
              <a:xfrm>
                <a:off x="8768074" y="3255021"/>
                <a:ext cx="166814" cy="165968"/>
              </a:xfrm>
              <a:custGeom>
                <a:avLst/>
                <a:gdLst>
                  <a:gd name="T0" fmla="*/ 77 w 83"/>
                  <a:gd name="T1" fmla="*/ 7 h 83"/>
                  <a:gd name="T2" fmla="*/ 76 w 83"/>
                  <a:gd name="T3" fmla="*/ 5 h 83"/>
                  <a:gd name="T4" fmla="*/ 57 w 83"/>
                  <a:gd name="T5" fmla="*/ 5 h 83"/>
                  <a:gd name="T6" fmla="*/ 56 w 83"/>
                  <a:gd name="T7" fmla="*/ 5 h 83"/>
                  <a:gd name="T8" fmla="*/ 6 w 83"/>
                  <a:gd name="T9" fmla="*/ 56 h 83"/>
                  <a:gd name="T10" fmla="*/ 5 w 83"/>
                  <a:gd name="T11" fmla="*/ 57 h 83"/>
                  <a:gd name="T12" fmla="*/ 6 w 83"/>
                  <a:gd name="T13" fmla="*/ 76 h 83"/>
                  <a:gd name="T14" fmla="*/ 7 w 83"/>
                  <a:gd name="T15" fmla="*/ 77 h 83"/>
                  <a:gd name="T16" fmla="*/ 27 w 83"/>
                  <a:gd name="T17" fmla="*/ 77 h 83"/>
                  <a:gd name="T18" fmla="*/ 77 w 83"/>
                  <a:gd name="T19" fmla="*/ 27 h 83"/>
                  <a:gd name="T20" fmla="*/ 77 w 83"/>
                  <a:gd name="T21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83">
                    <a:moveTo>
                      <a:pt x="77" y="7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0" y="0"/>
                      <a:pt x="62" y="0"/>
                      <a:pt x="57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1" y="71"/>
                      <a:pt x="6" y="76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13" y="83"/>
                      <a:pt x="22" y="83"/>
                      <a:pt x="27" y="7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83" y="21"/>
                      <a:pt x="83" y="12"/>
                      <a:pt x="77" y="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9" name="išľíďè"/>
              <p:cNvSpPr/>
              <p:nvPr/>
            </p:nvSpPr>
            <p:spPr bwMode="auto">
              <a:xfrm>
                <a:off x="7120252" y="1830747"/>
                <a:ext cx="682500" cy="709597"/>
              </a:xfrm>
              <a:custGeom>
                <a:avLst/>
                <a:gdLst>
                  <a:gd name="T0" fmla="*/ 222 w 341"/>
                  <a:gd name="T1" fmla="*/ 117 h 354"/>
                  <a:gd name="T2" fmla="*/ 27 w 341"/>
                  <a:gd name="T3" fmla="*/ 120 h 354"/>
                  <a:gd name="T4" fmla="*/ 304 w 341"/>
                  <a:gd name="T5" fmla="*/ 250 h 354"/>
                  <a:gd name="T6" fmla="*/ 341 w 341"/>
                  <a:gd name="T7" fmla="*/ 235 h 354"/>
                  <a:gd name="T8" fmla="*/ 222 w 341"/>
                  <a:gd name="T9" fmla="*/ 11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354">
                    <a:moveTo>
                      <a:pt x="222" y="117"/>
                    </a:moveTo>
                    <a:cubicBezTo>
                      <a:pt x="96" y="0"/>
                      <a:pt x="56" y="8"/>
                      <a:pt x="27" y="120"/>
                    </a:cubicBezTo>
                    <a:cubicBezTo>
                      <a:pt x="0" y="220"/>
                      <a:pt x="38" y="354"/>
                      <a:pt x="304" y="250"/>
                    </a:cubicBezTo>
                    <a:cubicBezTo>
                      <a:pt x="316" y="245"/>
                      <a:pt x="328" y="240"/>
                      <a:pt x="341" y="235"/>
                    </a:cubicBezTo>
                    <a:cubicBezTo>
                      <a:pt x="293" y="188"/>
                      <a:pt x="253" y="149"/>
                      <a:pt x="222" y="11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0" name="ïş1íďé"/>
              <p:cNvSpPr/>
              <p:nvPr/>
            </p:nvSpPr>
            <p:spPr bwMode="auto">
              <a:xfrm>
                <a:off x="7322631" y="1618207"/>
                <a:ext cx="712984" cy="683347"/>
              </a:xfrm>
              <a:custGeom>
                <a:avLst/>
                <a:gdLst>
                  <a:gd name="T0" fmla="*/ 240 w 356"/>
                  <a:gd name="T1" fmla="*/ 341 h 341"/>
                  <a:gd name="T2" fmla="*/ 255 w 356"/>
                  <a:gd name="T3" fmla="*/ 304 h 341"/>
                  <a:gd name="T4" fmla="*/ 122 w 356"/>
                  <a:gd name="T5" fmla="*/ 27 h 341"/>
                  <a:gd name="T6" fmla="*/ 121 w 356"/>
                  <a:gd name="T7" fmla="*/ 223 h 341"/>
                  <a:gd name="T8" fmla="*/ 240 w 356"/>
                  <a:gd name="T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341">
                    <a:moveTo>
                      <a:pt x="240" y="341"/>
                    </a:moveTo>
                    <a:cubicBezTo>
                      <a:pt x="245" y="328"/>
                      <a:pt x="250" y="316"/>
                      <a:pt x="255" y="304"/>
                    </a:cubicBezTo>
                    <a:cubicBezTo>
                      <a:pt x="356" y="36"/>
                      <a:pt x="222" y="0"/>
                      <a:pt x="122" y="27"/>
                    </a:cubicBezTo>
                    <a:cubicBezTo>
                      <a:pt x="10" y="59"/>
                      <a:pt x="0" y="94"/>
                      <a:pt x="121" y="223"/>
                    </a:cubicBezTo>
                    <a:cubicBezTo>
                      <a:pt x="152" y="255"/>
                      <a:pt x="192" y="294"/>
                      <a:pt x="240" y="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</p:grpSp>
      </p:grpSp>
      <p:grpSp>
        <p:nvGrpSpPr>
          <p:cNvPr id="9" name="îSḻîďe"/>
          <p:cNvGrpSpPr/>
          <p:nvPr/>
        </p:nvGrpSpPr>
        <p:grpSpPr>
          <a:xfrm>
            <a:off x="4739718" y="5019321"/>
            <a:ext cx="518337" cy="518337"/>
            <a:chOff x="4252509" y="5408304"/>
            <a:chExt cx="597450" cy="597450"/>
          </a:xfrm>
        </p:grpSpPr>
        <p:sp>
          <p:nvSpPr>
            <p:cNvPr id="52" name="ï$ļïdê"/>
            <p:cNvSpPr/>
            <p:nvPr/>
          </p:nvSpPr>
          <p:spPr>
            <a:xfrm>
              <a:off x="4252509" y="5408304"/>
              <a:ext cx="597450" cy="59745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53" name="íṥļïḍe"/>
            <p:cNvSpPr/>
            <p:nvPr/>
          </p:nvSpPr>
          <p:spPr bwMode="auto">
            <a:xfrm>
              <a:off x="4411076" y="5567082"/>
              <a:ext cx="280316" cy="279894"/>
            </a:xfrm>
            <a:custGeom>
              <a:avLst/>
              <a:gdLst>
                <a:gd name="T0" fmla="*/ 1412 w 4000"/>
                <a:gd name="T1" fmla="*/ 2000 h 4000"/>
                <a:gd name="T2" fmla="*/ 1408 w 4000"/>
                <a:gd name="T3" fmla="*/ 2040 h 4000"/>
                <a:gd name="T4" fmla="*/ 2841 w 4000"/>
                <a:gd name="T5" fmla="*/ 2757 h 4000"/>
                <a:gd name="T6" fmla="*/ 3294 w 4000"/>
                <a:gd name="T7" fmla="*/ 2588 h 4000"/>
                <a:gd name="T8" fmla="*/ 4000 w 4000"/>
                <a:gd name="T9" fmla="*/ 3294 h 4000"/>
                <a:gd name="T10" fmla="*/ 3294 w 4000"/>
                <a:gd name="T11" fmla="*/ 4000 h 4000"/>
                <a:gd name="T12" fmla="*/ 2588 w 4000"/>
                <a:gd name="T13" fmla="*/ 3294 h 4000"/>
                <a:gd name="T14" fmla="*/ 2592 w 4000"/>
                <a:gd name="T15" fmla="*/ 3253 h 4000"/>
                <a:gd name="T16" fmla="*/ 1159 w 4000"/>
                <a:gd name="T17" fmla="*/ 2537 h 4000"/>
                <a:gd name="T18" fmla="*/ 706 w 4000"/>
                <a:gd name="T19" fmla="*/ 2706 h 4000"/>
                <a:gd name="T20" fmla="*/ 0 w 4000"/>
                <a:gd name="T21" fmla="*/ 2000 h 4000"/>
                <a:gd name="T22" fmla="*/ 706 w 4000"/>
                <a:gd name="T23" fmla="*/ 1294 h 4000"/>
                <a:gd name="T24" fmla="*/ 1159 w 4000"/>
                <a:gd name="T25" fmla="*/ 1462 h 4000"/>
                <a:gd name="T26" fmla="*/ 2592 w 4000"/>
                <a:gd name="T27" fmla="*/ 746 h 4000"/>
                <a:gd name="T28" fmla="*/ 2588 w 4000"/>
                <a:gd name="T29" fmla="*/ 705 h 4000"/>
                <a:gd name="T30" fmla="*/ 3294 w 4000"/>
                <a:gd name="T31" fmla="*/ 0 h 4000"/>
                <a:gd name="T32" fmla="*/ 4000 w 4000"/>
                <a:gd name="T33" fmla="*/ 706 h 4000"/>
                <a:gd name="T34" fmla="*/ 3294 w 4000"/>
                <a:gd name="T35" fmla="*/ 1412 h 4000"/>
                <a:gd name="T36" fmla="*/ 2841 w 4000"/>
                <a:gd name="T37" fmla="*/ 1243 h 4000"/>
                <a:gd name="T38" fmla="*/ 1408 w 4000"/>
                <a:gd name="T39" fmla="*/ 1959 h 4000"/>
                <a:gd name="T40" fmla="*/ 1412 w 4000"/>
                <a:gd name="T41" fmla="*/ 2000 h 4000"/>
                <a:gd name="T42" fmla="*/ 1412 w 4000"/>
                <a:gd name="T43" fmla="*/ 2000 h 4000"/>
                <a:gd name="T44" fmla="*/ 1412 w 4000"/>
                <a:gd name="T45" fmla="*/ 2000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0" h="4000">
                  <a:moveTo>
                    <a:pt x="1412" y="2000"/>
                  </a:moveTo>
                  <a:cubicBezTo>
                    <a:pt x="1412" y="2014"/>
                    <a:pt x="1409" y="2026"/>
                    <a:pt x="1408" y="2040"/>
                  </a:cubicBezTo>
                  <a:lnTo>
                    <a:pt x="2841" y="2757"/>
                  </a:lnTo>
                  <a:cubicBezTo>
                    <a:pt x="2964" y="2653"/>
                    <a:pt x="3121" y="2588"/>
                    <a:pt x="3294" y="2588"/>
                  </a:cubicBezTo>
                  <a:cubicBezTo>
                    <a:pt x="3684" y="2588"/>
                    <a:pt x="4000" y="2904"/>
                    <a:pt x="4000" y="3294"/>
                  </a:cubicBezTo>
                  <a:cubicBezTo>
                    <a:pt x="4000" y="3684"/>
                    <a:pt x="3684" y="4000"/>
                    <a:pt x="3294" y="4000"/>
                  </a:cubicBezTo>
                  <a:cubicBezTo>
                    <a:pt x="2904" y="4000"/>
                    <a:pt x="2588" y="3684"/>
                    <a:pt x="2588" y="3294"/>
                  </a:cubicBezTo>
                  <a:cubicBezTo>
                    <a:pt x="2588" y="3280"/>
                    <a:pt x="2591" y="3267"/>
                    <a:pt x="2592" y="3253"/>
                  </a:cubicBezTo>
                  <a:lnTo>
                    <a:pt x="1159" y="2537"/>
                  </a:lnTo>
                  <a:cubicBezTo>
                    <a:pt x="1036" y="2641"/>
                    <a:pt x="879" y="2706"/>
                    <a:pt x="706" y="2706"/>
                  </a:cubicBezTo>
                  <a:cubicBezTo>
                    <a:pt x="316" y="2706"/>
                    <a:pt x="0" y="2390"/>
                    <a:pt x="0" y="2000"/>
                  </a:cubicBezTo>
                  <a:cubicBezTo>
                    <a:pt x="0" y="1610"/>
                    <a:pt x="316" y="1294"/>
                    <a:pt x="706" y="1294"/>
                  </a:cubicBezTo>
                  <a:cubicBezTo>
                    <a:pt x="879" y="1294"/>
                    <a:pt x="1036" y="1359"/>
                    <a:pt x="1159" y="1462"/>
                  </a:cubicBezTo>
                  <a:lnTo>
                    <a:pt x="2592" y="746"/>
                  </a:lnTo>
                  <a:cubicBezTo>
                    <a:pt x="2591" y="732"/>
                    <a:pt x="2588" y="720"/>
                    <a:pt x="2588" y="705"/>
                  </a:cubicBezTo>
                  <a:cubicBezTo>
                    <a:pt x="2588" y="316"/>
                    <a:pt x="2904" y="0"/>
                    <a:pt x="3294" y="0"/>
                  </a:cubicBezTo>
                  <a:cubicBezTo>
                    <a:pt x="3684" y="0"/>
                    <a:pt x="4000" y="316"/>
                    <a:pt x="4000" y="706"/>
                  </a:cubicBezTo>
                  <a:cubicBezTo>
                    <a:pt x="4000" y="1096"/>
                    <a:pt x="3684" y="1412"/>
                    <a:pt x="3294" y="1412"/>
                  </a:cubicBezTo>
                  <a:cubicBezTo>
                    <a:pt x="3120" y="1412"/>
                    <a:pt x="2964" y="1347"/>
                    <a:pt x="2841" y="1243"/>
                  </a:cubicBezTo>
                  <a:lnTo>
                    <a:pt x="1408" y="1959"/>
                  </a:lnTo>
                  <a:cubicBezTo>
                    <a:pt x="1409" y="1973"/>
                    <a:pt x="1412" y="1986"/>
                    <a:pt x="1412" y="2000"/>
                  </a:cubicBezTo>
                  <a:lnTo>
                    <a:pt x="1412" y="2000"/>
                  </a:lnTo>
                  <a:close/>
                  <a:moveTo>
                    <a:pt x="1412" y="20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îśḻïḍê"/>
          <p:cNvGrpSpPr/>
          <p:nvPr/>
        </p:nvGrpSpPr>
        <p:grpSpPr>
          <a:xfrm>
            <a:off x="4740615" y="2346453"/>
            <a:ext cx="518337" cy="518337"/>
            <a:chOff x="5330546" y="3832062"/>
            <a:chExt cx="597450" cy="597450"/>
          </a:xfrm>
        </p:grpSpPr>
        <p:sp>
          <p:nvSpPr>
            <p:cNvPr id="50" name="îs1iḓé"/>
            <p:cNvSpPr/>
            <p:nvPr/>
          </p:nvSpPr>
          <p:spPr>
            <a:xfrm>
              <a:off x="5330546" y="3832062"/>
              <a:ext cx="597450" cy="597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1" name="ïśḷîďê"/>
            <p:cNvSpPr/>
            <p:nvPr/>
          </p:nvSpPr>
          <p:spPr bwMode="auto">
            <a:xfrm>
              <a:off x="5489113" y="3990840"/>
              <a:ext cx="280316" cy="279894"/>
            </a:xfrm>
            <a:custGeom>
              <a:avLst/>
              <a:gdLst>
                <a:gd name="T0" fmla="*/ 1412 w 4000"/>
                <a:gd name="T1" fmla="*/ 2000 h 4000"/>
                <a:gd name="T2" fmla="*/ 1408 w 4000"/>
                <a:gd name="T3" fmla="*/ 2040 h 4000"/>
                <a:gd name="T4" fmla="*/ 2841 w 4000"/>
                <a:gd name="T5" fmla="*/ 2757 h 4000"/>
                <a:gd name="T6" fmla="*/ 3294 w 4000"/>
                <a:gd name="T7" fmla="*/ 2588 h 4000"/>
                <a:gd name="T8" fmla="*/ 4000 w 4000"/>
                <a:gd name="T9" fmla="*/ 3294 h 4000"/>
                <a:gd name="T10" fmla="*/ 3294 w 4000"/>
                <a:gd name="T11" fmla="*/ 4000 h 4000"/>
                <a:gd name="T12" fmla="*/ 2588 w 4000"/>
                <a:gd name="T13" fmla="*/ 3294 h 4000"/>
                <a:gd name="T14" fmla="*/ 2592 w 4000"/>
                <a:gd name="T15" fmla="*/ 3253 h 4000"/>
                <a:gd name="T16" fmla="*/ 1159 w 4000"/>
                <a:gd name="T17" fmla="*/ 2537 h 4000"/>
                <a:gd name="T18" fmla="*/ 706 w 4000"/>
                <a:gd name="T19" fmla="*/ 2706 h 4000"/>
                <a:gd name="T20" fmla="*/ 0 w 4000"/>
                <a:gd name="T21" fmla="*/ 2000 h 4000"/>
                <a:gd name="T22" fmla="*/ 706 w 4000"/>
                <a:gd name="T23" fmla="*/ 1294 h 4000"/>
                <a:gd name="T24" fmla="*/ 1159 w 4000"/>
                <a:gd name="T25" fmla="*/ 1462 h 4000"/>
                <a:gd name="T26" fmla="*/ 2592 w 4000"/>
                <a:gd name="T27" fmla="*/ 746 h 4000"/>
                <a:gd name="T28" fmla="*/ 2588 w 4000"/>
                <a:gd name="T29" fmla="*/ 705 h 4000"/>
                <a:gd name="T30" fmla="*/ 3294 w 4000"/>
                <a:gd name="T31" fmla="*/ 0 h 4000"/>
                <a:gd name="T32" fmla="*/ 4000 w 4000"/>
                <a:gd name="T33" fmla="*/ 706 h 4000"/>
                <a:gd name="T34" fmla="*/ 3294 w 4000"/>
                <a:gd name="T35" fmla="*/ 1412 h 4000"/>
                <a:gd name="T36" fmla="*/ 2841 w 4000"/>
                <a:gd name="T37" fmla="*/ 1243 h 4000"/>
                <a:gd name="T38" fmla="*/ 1408 w 4000"/>
                <a:gd name="T39" fmla="*/ 1959 h 4000"/>
                <a:gd name="T40" fmla="*/ 1412 w 4000"/>
                <a:gd name="T41" fmla="*/ 2000 h 4000"/>
                <a:gd name="T42" fmla="*/ 1412 w 4000"/>
                <a:gd name="T43" fmla="*/ 2000 h 4000"/>
                <a:gd name="T44" fmla="*/ 1412 w 4000"/>
                <a:gd name="T45" fmla="*/ 2000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0" h="4000">
                  <a:moveTo>
                    <a:pt x="1412" y="2000"/>
                  </a:moveTo>
                  <a:cubicBezTo>
                    <a:pt x="1412" y="2014"/>
                    <a:pt x="1409" y="2026"/>
                    <a:pt x="1408" y="2040"/>
                  </a:cubicBezTo>
                  <a:lnTo>
                    <a:pt x="2841" y="2757"/>
                  </a:lnTo>
                  <a:cubicBezTo>
                    <a:pt x="2964" y="2653"/>
                    <a:pt x="3121" y="2588"/>
                    <a:pt x="3294" y="2588"/>
                  </a:cubicBezTo>
                  <a:cubicBezTo>
                    <a:pt x="3684" y="2588"/>
                    <a:pt x="4000" y="2904"/>
                    <a:pt x="4000" y="3294"/>
                  </a:cubicBezTo>
                  <a:cubicBezTo>
                    <a:pt x="4000" y="3684"/>
                    <a:pt x="3684" y="4000"/>
                    <a:pt x="3294" y="4000"/>
                  </a:cubicBezTo>
                  <a:cubicBezTo>
                    <a:pt x="2904" y="4000"/>
                    <a:pt x="2588" y="3684"/>
                    <a:pt x="2588" y="3294"/>
                  </a:cubicBezTo>
                  <a:cubicBezTo>
                    <a:pt x="2588" y="3280"/>
                    <a:pt x="2591" y="3267"/>
                    <a:pt x="2592" y="3253"/>
                  </a:cubicBezTo>
                  <a:lnTo>
                    <a:pt x="1159" y="2537"/>
                  </a:lnTo>
                  <a:cubicBezTo>
                    <a:pt x="1036" y="2641"/>
                    <a:pt x="879" y="2706"/>
                    <a:pt x="706" y="2706"/>
                  </a:cubicBezTo>
                  <a:cubicBezTo>
                    <a:pt x="316" y="2706"/>
                    <a:pt x="0" y="2390"/>
                    <a:pt x="0" y="2000"/>
                  </a:cubicBezTo>
                  <a:cubicBezTo>
                    <a:pt x="0" y="1610"/>
                    <a:pt x="316" y="1294"/>
                    <a:pt x="706" y="1294"/>
                  </a:cubicBezTo>
                  <a:cubicBezTo>
                    <a:pt x="879" y="1294"/>
                    <a:pt x="1036" y="1359"/>
                    <a:pt x="1159" y="1462"/>
                  </a:cubicBezTo>
                  <a:lnTo>
                    <a:pt x="2592" y="746"/>
                  </a:lnTo>
                  <a:cubicBezTo>
                    <a:pt x="2591" y="732"/>
                    <a:pt x="2588" y="720"/>
                    <a:pt x="2588" y="705"/>
                  </a:cubicBezTo>
                  <a:cubicBezTo>
                    <a:pt x="2588" y="316"/>
                    <a:pt x="2904" y="0"/>
                    <a:pt x="3294" y="0"/>
                  </a:cubicBezTo>
                  <a:cubicBezTo>
                    <a:pt x="3684" y="0"/>
                    <a:pt x="4000" y="316"/>
                    <a:pt x="4000" y="706"/>
                  </a:cubicBezTo>
                  <a:cubicBezTo>
                    <a:pt x="4000" y="1096"/>
                    <a:pt x="3684" y="1412"/>
                    <a:pt x="3294" y="1412"/>
                  </a:cubicBezTo>
                  <a:cubicBezTo>
                    <a:pt x="3120" y="1412"/>
                    <a:pt x="2964" y="1347"/>
                    <a:pt x="2841" y="1243"/>
                  </a:cubicBezTo>
                  <a:lnTo>
                    <a:pt x="1408" y="1959"/>
                  </a:lnTo>
                  <a:cubicBezTo>
                    <a:pt x="1409" y="1973"/>
                    <a:pt x="1412" y="1986"/>
                    <a:pt x="1412" y="2000"/>
                  </a:cubicBezTo>
                  <a:lnTo>
                    <a:pt x="1412" y="2000"/>
                  </a:lnTo>
                  <a:close/>
                  <a:moveTo>
                    <a:pt x="1412" y="20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işḷiďé"/>
          <p:cNvGrpSpPr/>
          <p:nvPr/>
        </p:nvGrpSpPr>
        <p:grpSpPr>
          <a:xfrm>
            <a:off x="6909373" y="3249636"/>
            <a:ext cx="4057076" cy="640124"/>
            <a:chOff x="5403632" y="1859479"/>
            <a:chExt cx="4676299" cy="737825"/>
          </a:xfrm>
        </p:grpSpPr>
        <p:grpSp>
          <p:nvGrpSpPr>
            <p:cNvPr id="26" name="iṧļiḍé"/>
            <p:cNvGrpSpPr/>
            <p:nvPr/>
          </p:nvGrpSpPr>
          <p:grpSpPr>
            <a:xfrm>
              <a:off x="5403632" y="2028913"/>
              <a:ext cx="399214" cy="399214"/>
              <a:chOff x="0" y="0"/>
              <a:chExt cx="767929" cy="767929"/>
            </a:xfrm>
          </p:grpSpPr>
          <p:sp>
            <p:nvSpPr>
              <p:cNvPr id="30" name="is1ïďè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31" name="iṡľíďè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28" name="iślîde"/>
            <p:cNvSpPr/>
            <p:nvPr/>
          </p:nvSpPr>
          <p:spPr>
            <a:xfrm>
              <a:off x="5802841" y="1859479"/>
              <a:ext cx="4277090" cy="737825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理解系统研发中如何引入缓存，并进行设计架构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5" name="ïŝlïďe"/>
          <p:cNvGrpSpPr/>
          <p:nvPr/>
        </p:nvGrpSpPr>
        <p:grpSpPr>
          <a:xfrm>
            <a:off x="6909373" y="4036757"/>
            <a:ext cx="3739578" cy="574265"/>
            <a:chOff x="5403632" y="1910756"/>
            <a:chExt cx="4310342" cy="661914"/>
          </a:xfrm>
        </p:grpSpPr>
        <p:grpSp>
          <p:nvGrpSpPr>
            <p:cNvPr id="20" name="íṩľîďè"/>
            <p:cNvGrpSpPr/>
            <p:nvPr/>
          </p:nvGrpSpPr>
          <p:grpSpPr>
            <a:xfrm>
              <a:off x="5403632" y="2028913"/>
              <a:ext cx="399214" cy="399214"/>
              <a:chOff x="0" y="0"/>
              <a:chExt cx="767929" cy="767929"/>
            </a:xfrm>
          </p:grpSpPr>
          <p:sp>
            <p:nvSpPr>
              <p:cNvPr id="24" name="iŝľïḓè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5" name="ïṡlîḓe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22" name="îṧḷidé"/>
            <p:cNvSpPr/>
            <p:nvPr/>
          </p:nvSpPr>
          <p:spPr>
            <a:xfrm>
              <a:off x="5802846" y="1910756"/>
              <a:ext cx="3911128" cy="661914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熟悉缓存架构设计中的考量点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7343461" y="3940483"/>
            <a:ext cx="329309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课程总结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/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10" name="文本框 9"/>
          <p:cNvSpPr txBox="1"/>
          <p:nvPr/>
        </p:nvSpPr>
        <p:spPr>
          <a:xfrm>
            <a:off x="4405159" y="3091557"/>
            <a:ext cx="338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4《</a:t>
            </a:r>
            <a:r>
              <a:rPr kumimoji="1" lang="zh-CN" altLang="en-US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缓存相关问题</a:t>
            </a:r>
            <a:r>
              <a:rPr kumimoji="1" lang="en-US" altLang="zh-CN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PRE" val="30883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401</Words>
  <Application>Microsoft Office PowerPoint</Application>
  <PresentationFormat>宽屏</PresentationFormat>
  <Paragraphs>79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思源黑体 CN Bold</vt:lpstr>
      <vt:lpstr>思源黑体 CN Heavy</vt:lpstr>
      <vt:lpstr>思源黑体 CN Regular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635</cp:revision>
  <dcterms:created xsi:type="dcterms:W3CDTF">2019-05-27T05:35:00Z</dcterms:created>
  <dcterms:modified xsi:type="dcterms:W3CDTF">2019-09-25T07:53:11Z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