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555" r:id="rId2"/>
    <p:sldId id="528" r:id="rId3"/>
    <p:sldId id="529" r:id="rId4"/>
    <p:sldId id="530" r:id="rId5"/>
    <p:sldId id="531" r:id="rId6"/>
    <p:sldId id="532" r:id="rId7"/>
    <p:sldId id="547" r:id="rId8"/>
    <p:sldId id="535" r:id="rId9"/>
    <p:sldId id="536" r:id="rId10"/>
    <p:sldId id="537" r:id="rId11"/>
    <p:sldId id="50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  <p:cmAuthor id="2" name="郭 昊坤" initials="郭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19191"/>
    <a:srgbClr val="45B1A7"/>
    <a:srgbClr val="009688"/>
    <a:srgbClr val="FFDD71"/>
    <a:srgbClr val="FEBF00"/>
    <a:srgbClr val="FF2600"/>
    <a:srgbClr val="BFFFFF"/>
    <a:srgbClr val="BFFFBF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2" autoAdjust="0"/>
    <p:restoredTop sz="87143"/>
  </p:normalViewPr>
  <p:slideViewPr>
    <p:cSldViewPr snapToGrid="0" snapToObjects="1">
      <p:cViewPr varScale="1">
        <p:scale>
          <a:sx n="98" d="100"/>
          <a:sy n="98" d="100"/>
        </p:scale>
        <p:origin x="156" y="84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7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2019/9/25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 dirty="0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0415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59279"/>
            <a:ext cx="1879600" cy="485142"/>
            <a:chOff x="0" y="12699"/>
            <a:chExt cx="1879600" cy="485141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/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945" y="12699"/>
              <a:ext cx="90171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218" name="Text Box 6"/>
          <p:cNvSpPr txBox="1"/>
          <p:nvPr/>
        </p:nvSpPr>
        <p:spPr>
          <a:xfrm>
            <a:off x="1863589" y="2554338"/>
            <a:ext cx="8995682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b="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缓存相关的</a:t>
            </a:r>
            <a:r>
              <a:rPr lang="en-US" altLang="zh-CN" b="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Key</a:t>
            </a:r>
            <a:r>
              <a:rPr lang="zh-CN" altLang="en-US" b="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问题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/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491281" y="24438"/>
              <a:ext cx="8970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/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  <p:pic>
        <p:nvPicPr>
          <p:cNvPr id="15" name="Picture 3" descr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4300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Text Box 7"/>
          <p:cNvSpPr txBox="1"/>
          <p:nvPr/>
        </p:nvSpPr>
        <p:spPr>
          <a:xfrm>
            <a:off x="1806575" y="3865562"/>
            <a:ext cx="5075238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Hot key</a:t>
            </a: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</a:t>
            </a:r>
            <a:r>
              <a:rPr lang="en-US" altLang="zh-CN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ig  key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522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şļíḑê"/>
          <p:cNvSpPr/>
          <p:nvPr/>
        </p:nvSpPr>
        <p:spPr>
          <a:xfrm>
            <a:off x="1225551" y="1802211"/>
            <a:ext cx="4293534" cy="4293533"/>
          </a:xfrm>
          <a:prstGeom prst="ellipse">
            <a:avLst/>
          </a:prstGeom>
          <a:noFill/>
          <a:ln w="38100">
            <a:gradFill flip="none" rotWithShape="1">
              <a:gsLst>
                <a:gs pos="79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íšḻiďé"/>
          <p:cNvGrpSpPr/>
          <p:nvPr/>
        </p:nvGrpSpPr>
        <p:grpSpPr>
          <a:xfrm>
            <a:off x="2154483" y="2769714"/>
            <a:ext cx="2435670" cy="2358525"/>
            <a:chOff x="1199451" y="1729727"/>
            <a:chExt cx="3924508" cy="3800206"/>
          </a:xfrm>
        </p:grpSpPr>
        <p:grpSp>
          <p:nvGrpSpPr>
            <p:cNvPr id="60" name="îśḷiḓe"/>
            <p:cNvGrpSpPr/>
            <p:nvPr/>
          </p:nvGrpSpPr>
          <p:grpSpPr>
            <a:xfrm>
              <a:off x="1199451" y="1729727"/>
              <a:ext cx="3924508" cy="3800206"/>
              <a:chOff x="7110091" y="1594497"/>
              <a:chExt cx="4544635" cy="440068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8" name="išḷîďè"/>
              <p:cNvSpPr/>
              <p:nvPr/>
            </p:nvSpPr>
            <p:spPr bwMode="auto">
              <a:xfrm>
                <a:off x="7846784" y="2420102"/>
                <a:ext cx="535161" cy="530080"/>
              </a:xfrm>
              <a:custGeom>
                <a:avLst/>
                <a:gdLst>
                  <a:gd name="T0" fmla="*/ 239 w 267"/>
                  <a:gd name="T1" fmla="*/ 134 h 265"/>
                  <a:gd name="T2" fmla="*/ 229 w 267"/>
                  <a:gd name="T3" fmla="*/ 88 h 265"/>
                  <a:gd name="T4" fmla="*/ 253 w 267"/>
                  <a:gd name="T5" fmla="*/ 76 h 265"/>
                  <a:gd name="T6" fmla="*/ 215 w 267"/>
                  <a:gd name="T7" fmla="*/ 30 h 265"/>
                  <a:gd name="T8" fmla="*/ 199 w 267"/>
                  <a:gd name="T9" fmla="*/ 51 h 265"/>
                  <a:gd name="T10" fmla="*/ 156 w 267"/>
                  <a:gd name="T11" fmla="*/ 31 h 265"/>
                  <a:gd name="T12" fmla="*/ 162 w 267"/>
                  <a:gd name="T13" fmla="*/ 5 h 265"/>
                  <a:gd name="T14" fmla="*/ 103 w 267"/>
                  <a:gd name="T15" fmla="*/ 5 h 265"/>
                  <a:gd name="T16" fmla="*/ 109 w 267"/>
                  <a:gd name="T17" fmla="*/ 31 h 265"/>
                  <a:gd name="T18" fmla="*/ 66 w 267"/>
                  <a:gd name="T19" fmla="*/ 52 h 265"/>
                  <a:gd name="T20" fmla="*/ 49 w 267"/>
                  <a:gd name="T21" fmla="*/ 31 h 265"/>
                  <a:gd name="T22" fmla="*/ 12 w 267"/>
                  <a:gd name="T23" fmla="*/ 77 h 265"/>
                  <a:gd name="T24" fmla="*/ 37 w 267"/>
                  <a:gd name="T25" fmla="*/ 89 h 265"/>
                  <a:gd name="T26" fmla="*/ 27 w 267"/>
                  <a:gd name="T27" fmla="*/ 135 h 265"/>
                  <a:gd name="T28" fmla="*/ 27 w 267"/>
                  <a:gd name="T29" fmla="*/ 135 h 265"/>
                  <a:gd name="T30" fmla="*/ 0 w 267"/>
                  <a:gd name="T31" fmla="*/ 135 h 265"/>
                  <a:gd name="T32" fmla="*/ 13 w 267"/>
                  <a:gd name="T33" fmla="*/ 193 h 265"/>
                  <a:gd name="T34" fmla="*/ 37 w 267"/>
                  <a:gd name="T35" fmla="*/ 181 h 265"/>
                  <a:gd name="T36" fmla="*/ 66 w 267"/>
                  <a:gd name="T37" fmla="*/ 218 h 265"/>
                  <a:gd name="T38" fmla="*/ 50 w 267"/>
                  <a:gd name="T39" fmla="*/ 239 h 265"/>
                  <a:gd name="T40" fmla="*/ 103 w 267"/>
                  <a:gd name="T41" fmla="*/ 265 h 265"/>
                  <a:gd name="T42" fmla="*/ 109 w 267"/>
                  <a:gd name="T43" fmla="*/ 239 h 265"/>
                  <a:gd name="T44" fmla="*/ 133 w 267"/>
                  <a:gd name="T45" fmla="*/ 241 h 265"/>
                  <a:gd name="T46" fmla="*/ 156 w 267"/>
                  <a:gd name="T47" fmla="*/ 239 h 265"/>
                  <a:gd name="T48" fmla="*/ 162 w 267"/>
                  <a:gd name="T49" fmla="*/ 265 h 265"/>
                  <a:gd name="T50" fmla="*/ 216 w 267"/>
                  <a:gd name="T51" fmla="*/ 239 h 265"/>
                  <a:gd name="T52" fmla="*/ 199 w 267"/>
                  <a:gd name="T53" fmla="*/ 218 h 265"/>
                  <a:gd name="T54" fmla="*/ 229 w 267"/>
                  <a:gd name="T55" fmla="*/ 181 h 265"/>
                  <a:gd name="T56" fmla="*/ 253 w 267"/>
                  <a:gd name="T57" fmla="*/ 193 h 265"/>
                  <a:gd name="T58" fmla="*/ 267 w 267"/>
                  <a:gd name="T59" fmla="*/ 135 h 265"/>
                  <a:gd name="T60" fmla="*/ 267 w 267"/>
                  <a:gd name="T61" fmla="*/ 134 h 265"/>
                  <a:gd name="T62" fmla="*/ 239 w 267"/>
                  <a:gd name="T63" fmla="*/ 134 h 265"/>
                  <a:gd name="T64" fmla="*/ 75 w 267"/>
                  <a:gd name="T65" fmla="*/ 135 h 265"/>
                  <a:gd name="T66" fmla="*/ 133 w 267"/>
                  <a:gd name="T67" fmla="*/ 77 h 265"/>
                  <a:gd name="T68" fmla="*/ 190 w 267"/>
                  <a:gd name="T69" fmla="*/ 135 h 265"/>
                  <a:gd name="T70" fmla="*/ 133 w 267"/>
                  <a:gd name="T71" fmla="*/ 192 h 265"/>
                  <a:gd name="T72" fmla="*/ 75 w 267"/>
                  <a:gd name="T73" fmla="*/ 13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7" h="265">
                    <a:moveTo>
                      <a:pt x="239" y="134"/>
                    </a:moveTo>
                    <a:cubicBezTo>
                      <a:pt x="239" y="114"/>
                      <a:pt x="235" y="102"/>
                      <a:pt x="229" y="88"/>
                    </a:cubicBezTo>
                    <a:cubicBezTo>
                      <a:pt x="253" y="76"/>
                      <a:pt x="253" y="76"/>
                      <a:pt x="253" y="76"/>
                    </a:cubicBezTo>
                    <a:cubicBezTo>
                      <a:pt x="244" y="59"/>
                      <a:pt x="231" y="43"/>
                      <a:pt x="215" y="30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187" y="41"/>
                      <a:pt x="172" y="34"/>
                      <a:pt x="156" y="31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43" y="0"/>
                      <a:pt x="122" y="0"/>
                      <a:pt x="103" y="5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93" y="35"/>
                      <a:pt x="78" y="42"/>
                      <a:pt x="66" y="52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34" y="43"/>
                      <a:pt x="21" y="59"/>
                      <a:pt x="12" y="77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0" y="103"/>
                      <a:pt x="27" y="118"/>
                      <a:pt x="27" y="135"/>
                    </a:cubicBezTo>
                    <a:cubicBezTo>
                      <a:pt x="27" y="135"/>
                      <a:pt x="27" y="135"/>
                      <a:pt x="27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55"/>
                      <a:pt x="4" y="175"/>
                      <a:pt x="13" y="193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44" y="196"/>
                      <a:pt x="54" y="208"/>
                      <a:pt x="66" y="21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65" y="252"/>
                      <a:pt x="84" y="260"/>
                      <a:pt x="103" y="265"/>
                    </a:cubicBezTo>
                    <a:cubicBezTo>
                      <a:pt x="109" y="239"/>
                      <a:pt x="109" y="239"/>
                      <a:pt x="109" y="239"/>
                    </a:cubicBezTo>
                    <a:cubicBezTo>
                      <a:pt x="117" y="240"/>
                      <a:pt x="125" y="241"/>
                      <a:pt x="133" y="241"/>
                    </a:cubicBezTo>
                    <a:cubicBezTo>
                      <a:pt x="141" y="241"/>
                      <a:pt x="149" y="240"/>
                      <a:pt x="156" y="239"/>
                    </a:cubicBezTo>
                    <a:cubicBezTo>
                      <a:pt x="162" y="265"/>
                      <a:pt x="162" y="265"/>
                      <a:pt x="162" y="265"/>
                    </a:cubicBezTo>
                    <a:cubicBezTo>
                      <a:pt x="182" y="260"/>
                      <a:pt x="200" y="251"/>
                      <a:pt x="216" y="239"/>
                    </a:cubicBezTo>
                    <a:cubicBezTo>
                      <a:pt x="199" y="218"/>
                      <a:pt x="199" y="218"/>
                      <a:pt x="199" y="218"/>
                    </a:cubicBezTo>
                    <a:cubicBezTo>
                      <a:pt x="212" y="208"/>
                      <a:pt x="222" y="196"/>
                      <a:pt x="229" y="181"/>
                    </a:cubicBezTo>
                    <a:cubicBezTo>
                      <a:pt x="253" y="193"/>
                      <a:pt x="253" y="193"/>
                      <a:pt x="253" y="193"/>
                    </a:cubicBezTo>
                    <a:cubicBezTo>
                      <a:pt x="262" y="174"/>
                      <a:pt x="267" y="155"/>
                      <a:pt x="267" y="135"/>
                    </a:cubicBezTo>
                    <a:cubicBezTo>
                      <a:pt x="267" y="134"/>
                      <a:pt x="267" y="134"/>
                      <a:pt x="267" y="134"/>
                    </a:cubicBezTo>
                    <a:lnTo>
                      <a:pt x="239" y="134"/>
                    </a:lnTo>
                    <a:close/>
                    <a:moveTo>
                      <a:pt x="75" y="135"/>
                    </a:moveTo>
                    <a:cubicBezTo>
                      <a:pt x="75" y="103"/>
                      <a:pt x="101" y="77"/>
                      <a:pt x="133" y="77"/>
                    </a:cubicBezTo>
                    <a:cubicBezTo>
                      <a:pt x="164" y="77"/>
                      <a:pt x="190" y="103"/>
                      <a:pt x="190" y="135"/>
                    </a:cubicBezTo>
                    <a:cubicBezTo>
                      <a:pt x="190" y="166"/>
                      <a:pt x="164" y="192"/>
                      <a:pt x="133" y="192"/>
                    </a:cubicBezTo>
                    <a:cubicBezTo>
                      <a:pt x="101" y="192"/>
                      <a:pt x="75" y="166"/>
                      <a:pt x="75" y="13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9" name="íş1îďê"/>
              <p:cNvSpPr/>
              <p:nvPr/>
            </p:nvSpPr>
            <p:spPr bwMode="auto">
              <a:xfrm>
                <a:off x="10795251" y="3935827"/>
                <a:ext cx="573266" cy="138871"/>
              </a:xfrm>
              <a:custGeom>
                <a:avLst/>
                <a:gdLst>
                  <a:gd name="T0" fmla="*/ 677 w 677"/>
                  <a:gd name="T1" fmla="*/ 142 h 164"/>
                  <a:gd name="T2" fmla="*/ 672 w 677"/>
                  <a:gd name="T3" fmla="*/ 0 h 164"/>
                  <a:gd name="T4" fmla="*/ 0 w 677"/>
                  <a:gd name="T5" fmla="*/ 22 h 164"/>
                  <a:gd name="T6" fmla="*/ 5 w 677"/>
                  <a:gd name="T7" fmla="*/ 164 h 164"/>
                  <a:gd name="T8" fmla="*/ 677 w 677"/>
                  <a:gd name="T9" fmla="*/ 142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164">
                    <a:moveTo>
                      <a:pt x="677" y="142"/>
                    </a:moveTo>
                    <a:lnTo>
                      <a:pt x="672" y="0"/>
                    </a:lnTo>
                    <a:lnTo>
                      <a:pt x="0" y="22"/>
                    </a:lnTo>
                    <a:lnTo>
                      <a:pt x="5" y="164"/>
                    </a:lnTo>
                    <a:lnTo>
                      <a:pt x="677" y="14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0" name="îşļïḍé"/>
              <p:cNvSpPr/>
              <p:nvPr/>
            </p:nvSpPr>
            <p:spPr bwMode="auto">
              <a:xfrm>
                <a:off x="10801178" y="4112803"/>
                <a:ext cx="300605" cy="138024"/>
              </a:xfrm>
              <a:custGeom>
                <a:avLst/>
                <a:gdLst>
                  <a:gd name="T0" fmla="*/ 355 w 355"/>
                  <a:gd name="T1" fmla="*/ 151 h 163"/>
                  <a:gd name="T2" fmla="*/ 350 w 355"/>
                  <a:gd name="T3" fmla="*/ 0 h 163"/>
                  <a:gd name="T4" fmla="*/ 0 w 355"/>
                  <a:gd name="T5" fmla="*/ 11 h 163"/>
                  <a:gd name="T6" fmla="*/ 5 w 355"/>
                  <a:gd name="T7" fmla="*/ 163 h 163"/>
                  <a:gd name="T8" fmla="*/ 355 w 355"/>
                  <a:gd name="T9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5" h="163">
                    <a:moveTo>
                      <a:pt x="355" y="151"/>
                    </a:moveTo>
                    <a:lnTo>
                      <a:pt x="350" y="0"/>
                    </a:lnTo>
                    <a:lnTo>
                      <a:pt x="0" y="11"/>
                    </a:lnTo>
                    <a:lnTo>
                      <a:pt x="5" y="163"/>
                    </a:lnTo>
                    <a:lnTo>
                      <a:pt x="355" y="15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1" name="íş1iḑe"/>
              <p:cNvSpPr/>
              <p:nvPr/>
            </p:nvSpPr>
            <p:spPr bwMode="auto">
              <a:xfrm>
                <a:off x="10807105" y="4284698"/>
                <a:ext cx="451330" cy="133790"/>
              </a:xfrm>
              <a:custGeom>
                <a:avLst/>
                <a:gdLst>
                  <a:gd name="T0" fmla="*/ 528 w 533"/>
                  <a:gd name="T1" fmla="*/ 0 h 158"/>
                  <a:gd name="T2" fmla="*/ 0 w 533"/>
                  <a:gd name="T3" fmla="*/ 17 h 158"/>
                  <a:gd name="T4" fmla="*/ 3 w 533"/>
                  <a:gd name="T5" fmla="*/ 158 h 158"/>
                  <a:gd name="T6" fmla="*/ 533 w 533"/>
                  <a:gd name="T7" fmla="*/ 142 h 158"/>
                  <a:gd name="T8" fmla="*/ 528 w 53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3" h="158">
                    <a:moveTo>
                      <a:pt x="528" y="0"/>
                    </a:moveTo>
                    <a:lnTo>
                      <a:pt x="0" y="17"/>
                    </a:lnTo>
                    <a:lnTo>
                      <a:pt x="3" y="158"/>
                    </a:lnTo>
                    <a:lnTo>
                      <a:pt x="533" y="142"/>
                    </a:lnTo>
                    <a:lnTo>
                      <a:pt x="528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2" name="iśľïḋê"/>
              <p:cNvSpPr/>
              <p:nvPr/>
            </p:nvSpPr>
            <p:spPr bwMode="auto">
              <a:xfrm>
                <a:off x="10727509" y="3807964"/>
                <a:ext cx="626613" cy="636774"/>
              </a:xfrm>
              <a:custGeom>
                <a:avLst/>
                <a:gdLst>
                  <a:gd name="T0" fmla="*/ 92 w 740"/>
                  <a:gd name="T1" fmla="*/ 523 h 752"/>
                  <a:gd name="T2" fmla="*/ 87 w 740"/>
                  <a:gd name="T3" fmla="*/ 371 h 752"/>
                  <a:gd name="T4" fmla="*/ 85 w 740"/>
                  <a:gd name="T5" fmla="*/ 315 h 752"/>
                  <a:gd name="T6" fmla="*/ 80 w 740"/>
                  <a:gd name="T7" fmla="*/ 173 h 752"/>
                  <a:gd name="T8" fmla="*/ 78 w 740"/>
                  <a:gd name="T9" fmla="*/ 97 h 752"/>
                  <a:gd name="T10" fmla="*/ 740 w 740"/>
                  <a:gd name="T11" fmla="*/ 76 h 752"/>
                  <a:gd name="T12" fmla="*/ 738 w 740"/>
                  <a:gd name="T13" fmla="*/ 0 h 752"/>
                  <a:gd name="T14" fmla="*/ 61 w 740"/>
                  <a:gd name="T15" fmla="*/ 21 h 752"/>
                  <a:gd name="T16" fmla="*/ 0 w 740"/>
                  <a:gd name="T17" fmla="*/ 24 h 752"/>
                  <a:gd name="T18" fmla="*/ 23 w 740"/>
                  <a:gd name="T19" fmla="*/ 752 h 752"/>
                  <a:gd name="T20" fmla="*/ 99 w 740"/>
                  <a:gd name="T21" fmla="*/ 750 h 752"/>
                  <a:gd name="T22" fmla="*/ 97 w 740"/>
                  <a:gd name="T23" fmla="*/ 721 h 752"/>
                  <a:gd name="T24" fmla="*/ 94 w 740"/>
                  <a:gd name="T25" fmla="*/ 580 h 752"/>
                  <a:gd name="T26" fmla="*/ 92 w 740"/>
                  <a:gd name="T27" fmla="*/ 523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0" h="752">
                    <a:moveTo>
                      <a:pt x="92" y="523"/>
                    </a:moveTo>
                    <a:lnTo>
                      <a:pt x="87" y="371"/>
                    </a:lnTo>
                    <a:lnTo>
                      <a:pt x="85" y="315"/>
                    </a:lnTo>
                    <a:lnTo>
                      <a:pt x="80" y="173"/>
                    </a:lnTo>
                    <a:lnTo>
                      <a:pt x="78" y="97"/>
                    </a:lnTo>
                    <a:lnTo>
                      <a:pt x="740" y="76"/>
                    </a:lnTo>
                    <a:lnTo>
                      <a:pt x="738" y="0"/>
                    </a:lnTo>
                    <a:lnTo>
                      <a:pt x="61" y="21"/>
                    </a:lnTo>
                    <a:lnTo>
                      <a:pt x="0" y="24"/>
                    </a:lnTo>
                    <a:lnTo>
                      <a:pt x="23" y="752"/>
                    </a:lnTo>
                    <a:lnTo>
                      <a:pt x="99" y="750"/>
                    </a:lnTo>
                    <a:lnTo>
                      <a:pt x="97" y="721"/>
                    </a:lnTo>
                    <a:lnTo>
                      <a:pt x="94" y="580"/>
                    </a:lnTo>
                    <a:lnTo>
                      <a:pt x="92" y="52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3" name="iṧľíḋè"/>
              <p:cNvSpPr/>
              <p:nvPr/>
            </p:nvSpPr>
            <p:spPr bwMode="auto">
              <a:xfrm>
                <a:off x="10118678" y="1817199"/>
                <a:ext cx="358185" cy="464032"/>
              </a:xfrm>
              <a:custGeom>
                <a:avLst/>
                <a:gdLst>
                  <a:gd name="T0" fmla="*/ 179 w 179"/>
                  <a:gd name="T1" fmla="*/ 134 h 232"/>
                  <a:gd name="T2" fmla="*/ 140 w 179"/>
                  <a:gd name="T3" fmla="*/ 119 h 232"/>
                  <a:gd name="T4" fmla="*/ 138 w 179"/>
                  <a:gd name="T5" fmla="*/ 24 h 232"/>
                  <a:gd name="T6" fmla="*/ 109 w 179"/>
                  <a:gd name="T7" fmla="*/ 31 h 232"/>
                  <a:gd name="T8" fmla="*/ 91 w 179"/>
                  <a:gd name="T9" fmla="*/ 95 h 232"/>
                  <a:gd name="T10" fmla="*/ 26 w 179"/>
                  <a:gd name="T11" fmla="*/ 90 h 232"/>
                  <a:gd name="T12" fmla="*/ 18 w 179"/>
                  <a:gd name="T13" fmla="*/ 120 h 232"/>
                  <a:gd name="T14" fmla="*/ 16 w 179"/>
                  <a:gd name="T15" fmla="*/ 152 h 232"/>
                  <a:gd name="T16" fmla="*/ 17 w 179"/>
                  <a:gd name="T17" fmla="*/ 185 h 232"/>
                  <a:gd name="T18" fmla="*/ 34 w 179"/>
                  <a:gd name="T19" fmla="*/ 219 h 232"/>
                  <a:gd name="T20" fmla="*/ 131 w 179"/>
                  <a:gd name="T21" fmla="*/ 211 h 232"/>
                  <a:gd name="T22" fmla="*/ 175 w 179"/>
                  <a:gd name="T23" fmla="*/ 207 h 232"/>
                  <a:gd name="T24" fmla="*/ 179 w 179"/>
                  <a:gd name="T25" fmla="*/ 13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232">
                    <a:moveTo>
                      <a:pt x="179" y="134"/>
                    </a:moveTo>
                    <a:cubicBezTo>
                      <a:pt x="164" y="133"/>
                      <a:pt x="150" y="129"/>
                      <a:pt x="140" y="119"/>
                    </a:cubicBezTo>
                    <a:cubicBezTo>
                      <a:pt x="123" y="102"/>
                      <a:pt x="132" y="47"/>
                      <a:pt x="138" y="24"/>
                    </a:cubicBezTo>
                    <a:cubicBezTo>
                      <a:pt x="145" y="0"/>
                      <a:pt x="121" y="1"/>
                      <a:pt x="109" y="31"/>
                    </a:cubicBezTo>
                    <a:cubicBezTo>
                      <a:pt x="97" y="61"/>
                      <a:pt x="91" y="95"/>
                      <a:pt x="91" y="95"/>
                    </a:cubicBezTo>
                    <a:cubicBezTo>
                      <a:pt x="91" y="95"/>
                      <a:pt x="36" y="89"/>
                      <a:pt x="26" y="90"/>
                    </a:cubicBezTo>
                    <a:cubicBezTo>
                      <a:pt x="17" y="91"/>
                      <a:pt x="10" y="105"/>
                      <a:pt x="18" y="120"/>
                    </a:cubicBezTo>
                    <a:cubicBezTo>
                      <a:pt x="23" y="131"/>
                      <a:pt x="7" y="134"/>
                      <a:pt x="16" y="152"/>
                    </a:cubicBezTo>
                    <a:cubicBezTo>
                      <a:pt x="19" y="158"/>
                      <a:pt x="2" y="166"/>
                      <a:pt x="17" y="185"/>
                    </a:cubicBezTo>
                    <a:cubicBezTo>
                      <a:pt x="22" y="192"/>
                      <a:pt x="0" y="207"/>
                      <a:pt x="34" y="219"/>
                    </a:cubicBezTo>
                    <a:cubicBezTo>
                      <a:pt x="68" y="232"/>
                      <a:pt x="116" y="221"/>
                      <a:pt x="131" y="211"/>
                    </a:cubicBezTo>
                    <a:cubicBezTo>
                      <a:pt x="144" y="202"/>
                      <a:pt x="159" y="205"/>
                      <a:pt x="175" y="207"/>
                    </a:cubicBezTo>
                    <a:lnTo>
                      <a:pt x="179" y="13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4" name="îṥḷïdé"/>
              <p:cNvSpPr/>
              <p:nvPr/>
            </p:nvSpPr>
            <p:spPr bwMode="auto">
              <a:xfrm>
                <a:off x="9439566" y="4957883"/>
                <a:ext cx="638467" cy="897580"/>
              </a:xfrm>
              <a:custGeom>
                <a:avLst/>
                <a:gdLst>
                  <a:gd name="T0" fmla="*/ 32 w 319"/>
                  <a:gd name="T1" fmla="*/ 250 h 448"/>
                  <a:gd name="T2" fmla="*/ 81 w 319"/>
                  <a:gd name="T3" fmla="*/ 416 h 448"/>
                  <a:gd name="T4" fmla="*/ 247 w 319"/>
                  <a:gd name="T5" fmla="*/ 365 h 448"/>
                  <a:gd name="T6" fmla="*/ 226 w 319"/>
                  <a:gd name="T7" fmla="*/ 222 h 448"/>
                  <a:gd name="T8" fmla="*/ 256 w 319"/>
                  <a:gd name="T9" fmla="*/ 173 h 448"/>
                  <a:gd name="T10" fmla="*/ 246 w 319"/>
                  <a:gd name="T11" fmla="*/ 117 h 448"/>
                  <a:gd name="T12" fmla="*/ 305 w 319"/>
                  <a:gd name="T13" fmla="*/ 79 h 448"/>
                  <a:gd name="T14" fmla="*/ 295 w 319"/>
                  <a:gd name="T15" fmla="*/ 12 h 448"/>
                  <a:gd name="T16" fmla="*/ 234 w 319"/>
                  <a:gd name="T17" fmla="*/ 46 h 448"/>
                  <a:gd name="T18" fmla="*/ 159 w 319"/>
                  <a:gd name="T19" fmla="*/ 188 h 448"/>
                  <a:gd name="T20" fmla="*/ 32 w 319"/>
                  <a:gd name="T21" fmla="*/ 250 h 448"/>
                  <a:gd name="T22" fmla="*/ 101 w 319"/>
                  <a:gd name="T23" fmla="*/ 376 h 448"/>
                  <a:gd name="T24" fmla="*/ 89 w 319"/>
                  <a:gd name="T25" fmla="*/ 336 h 448"/>
                  <a:gd name="T26" fmla="*/ 128 w 319"/>
                  <a:gd name="T27" fmla="*/ 324 h 448"/>
                  <a:gd name="T28" fmla="*/ 141 w 319"/>
                  <a:gd name="T29" fmla="*/ 364 h 448"/>
                  <a:gd name="T30" fmla="*/ 101 w 319"/>
                  <a:gd name="T31" fmla="*/ 37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9" h="448">
                    <a:moveTo>
                      <a:pt x="32" y="250"/>
                    </a:moveTo>
                    <a:cubicBezTo>
                      <a:pt x="0" y="310"/>
                      <a:pt x="21" y="384"/>
                      <a:pt x="81" y="416"/>
                    </a:cubicBezTo>
                    <a:cubicBezTo>
                      <a:pt x="141" y="448"/>
                      <a:pt x="215" y="425"/>
                      <a:pt x="247" y="365"/>
                    </a:cubicBezTo>
                    <a:cubicBezTo>
                      <a:pt x="272" y="317"/>
                      <a:pt x="262" y="259"/>
                      <a:pt x="226" y="222"/>
                    </a:cubicBezTo>
                    <a:cubicBezTo>
                      <a:pt x="238" y="203"/>
                      <a:pt x="251" y="182"/>
                      <a:pt x="256" y="173"/>
                    </a:cubicBezTo>
                    <a:cubicBezTo>
                      <a:pt x="265" y="156"/>
                      <a:pt x="240" y="130"/>
                      <a:pt x="246" y="117"/>
                    </a:cubicBezTo>
                    <a:cubicBezTo>
                      <a:pt x="253" y="104"/>
                      <a:pt x="298" y="92"/>
                      <a:pt x="305" y="79"/>
                    </a:cubicBezTo>
                    <a:cubicBezTo>
                      <a:pt x="312" y="66"/>
                      <a:pt x="319" y="25"/>
                      <a:pt x="295" y="12"/>
                    </a:cubicBezTo>
                    <a:cubicBezTo>
                      <a:pt x="272" y="0"/>
                      <a:pt x="234" y="46"/>
                      <a:pt x="234" y="46"/>
                    </a:cubicBezTo>
                    <a:cubicBezTo>
                      <a:pt x="159" y="188"/>
                      <a:pt x="159" y="188"/>
                      <a:pt x="159" y="188"/>
                    </a:cubicBezTo>
                    <a:cubicBezTo>
                      <a:pt x="106" y="180"/>
                      <a:pt x="56" y="204"/>
                      <a:pt x="32" y="250"/>
                    </a:cubicBezTo>
                    <a:close/>
                    <a:moveTo>
                      <a:pt x="101" y="376"/>
                    </a:moveTo>
                    <a:cubicBezTo>
                      <a:pt x="86" y="369"/>
                      <a:pt x="81" y="351"/>
                      <a:pt x="89" y="336"/>
                    </a:cubicBezTo>
                    <a:cubicBezTo>
                      <a:pt x="96" y="322"/>
                      <a:pt x="114" y="317"/>
                      <a:pt x="128" y="324"/>
                    </a:cubicBezTo>
                    <a:cubicBezTo>
                      <a:pt x="143" y="332"/>
                      <a:pt x="148" y="350"/>
                      <a:pt x="141" y="364"/>
                    </a:cubicBezTo>
                    <a:cubicBezTo>
                      <a:pt x="133" y="378"/>
                      <a:pt x="115" y="384"/>
                      <a:pt x="101" y="37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5" name="ïṩḻiḍè"/>
              <p:cNvSpPr/>
              <p:nvPr/>
            </p:nvSpPr>
            <p:spPr bwMode="auto">
              <a:xfrm>
                <a:off x="8698639" y="5166189"/>
                <a:ext cx="953467" cy="828992"/>
              </a:xfrm>
              <a:custGeom>
                <a:avLst/>
                <a:gdLst>
                  <a:gd name="T0" fmla="*/ 31 w 476"/>
                  <a:gd name="T1" fmla="*/ 202 h 414"/>
                  <a:gd name="T2" fmla="*/ 17 w 476"/>
                  <a:gd name="T3" fmla="*/ 127 h 414"/>
                  <a:gd name="T4" fmla="*/ 82 w 476"/>
                  <a:gd name="T5" fmla="*/ 31 h 414"/>
                  <a:gd name="T6" fmla="*/ 156 w 476"/>
                  <a:gd name="T7" fmla="*/ 16 h 414"/>
                  <a:gd name="T8" fmla="*/ 445 w 476"/>
                  <a:gd name="T9" fmla="*/ 212 h 414"/>
                  <a:gd name="T10" fmla="*/ 459 w 476"/>
                  <a:gd name="T11" fmla="*/ 287 h 414"/>
                  <a:gd name="T12" fmla="*/ 394 w 476"/>
                  <a:gd name="T13" fmla="*/ 383 h 414"/>
                  <a:gd name="T14" fmla="*/ 320 w 476"/>
                  <a:gd name="T15" fmla="*/ 398 h 414"/>
                  <a:gd name="T16" fmla="*/ 31 w 476"/>
                  <a:gd name="T17" fmla="*/ 20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6" h="414">
                    <a:moveTo>
                      <a:pt x="31" y="202"/>
                    </a:moveTo>
                    <a:cubicBezTo>
                      <a:pt x="6" y="185"/>
                      <a:pt x="0" y="152"/>
                      <a:pt x="17" y="127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99" y="6"/>
                      <a:pt x="132" y="0"/>
                      <a:pt x="156" y="16"/>
                    </a:cubicBezTo>
                    <a:cubicBezTo>
                      <a:pt x="445" y="212"/>
                      <a:pt x="445" y="212"/>
                      <a:pt x="445" y="212"/>
                    </a:cubicBezTo>
                    <a:cubicBezTo>
                      <a:pt x="470" y="229"/>
                      <a:pt x="476" y="262"/>
                      <a:pt x="459" y="287"/>
                    </a:cubicBezTo>
                    <a:cubicBezTo>
                      <a:pt x="394" y="383"/>
                      <a:pt x="394" y="383"/>
                      <a:pt x="394" y="383"/>
                    </a:cubicBezTo>
                    <a:cubicBezTo>
                      <a:pt x="377" y="408"/>
                      <a:pt x="344" y="414"/>
                      <a:pt x="320" y="398"/>
                    </a:cubicBezTo>
                    <a:cubicBezTo>
                      <a:pt x="31" y="202"/>
                      <a:pt x="31" y="202"/>
                      <a:pt x="31" y="2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6" name="îṡľïďé"/>
              <p:cNvSpPr/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7" name="ïSlîḑé"/>
              <p:cNvSpPr/>
              <p:nvPr/>
            </p:nvSpPr>
            <p:spPr bwMode="auto">
              <a:xfrm>
                <a:off x="8842590" y="5272036"/>
                <a:ext cx="690967" cy="623226"/>
              </a:xfrm>
              <a:custGeom>
                <a:avLst/>
                <a:gdLst>
                  <a:gd name="T0" fmla="*/ 0 w 816"/>
                  <a:gd name="T1" fmla="*/ 338 h 736"/>
                  <a:gd name="T2" fmla="*/ 227 w 816"/>
                  <a:gd name="T3" fmla="*/ 0 h 736"/>
                  <a:gd name="T4" fmla="*/ 816 w 816"/>
                  <a:gd name="T5" fmla="*/ 400 h 736"/>
                  <a:gd name="T6" fmla="*/ 587 w 816"/>
                  <a:gd name="T7" fmla="*/ 736 h 736"/>
                  <a:gd name="T8" fmla="*/ 0 w 816"/>
                  <a:gd name="T9" fmla="*/ 33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736">
                    <a:moveTo>
                      <a:pt x="0" y="338"/>
                    </a:moveTo>
                    <a:lnTo>
                      <a:pt x="227" y="0"/>
                    </a:lnTo>
                    <a:lnTo>
                      <a:pt x="816" y="400"/>
                    </a:lnTo>
                    <a:lnTo>
                      <a:pt x="587" y="736"/>
                    </a:lnTo>
                    <a:lnTo>
                      <a:pt x="0" y="338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8" name="iṩḷíḍe"/>
              <p:cNvSpPr/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close/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89" name="îsḷiḍê"/>
              <p:cNvSpPr/>
              <p:nvPr/>
            </p:nvSpPr>
            <p:spPr bwMode="auto">
              <a:xfrm>
                <a:off x="8842590" y="5267802"/>
                <a:ext cx="500443" cy="629153"/>
              </a:xfrm>
              <a:custGeom>
                <a:avLst/>
                <a:gdLst>
                  <a:gd name="T0" fmla="*/ 589 w 591"/>
                  <a:gd name="T1" fmla="*/ 739 h 743"/>
                  <a:gd name="T2" fmla="*/ 587 w 591"/>
                  <a:gd name="T3" fmla="*/ 741 h 743"/>
                  <a:gd name="T4" fmla="*/ 591 w 591"/>
                  <a:gd name="T5" fmla="*/ 743 h 743"/>
                  <a:gd name="T6" fmla="*/ 589 w 591"/>
                  <a:gd name="T7" fmla="*/ 739 h 743"/>
                  <a:gd name="T8" fmla="*/ 232 w 591"/>
                  <a:gd name="T9" fmla="*/ 0 h 743"/>
                  <a:gd name="T10" fmla="*/ 0 w 591"/>
                  <a:gd name="T11" fmla="*/ 343 h 743"/>
                  <a:gd name="T12" fmla="*/ 227 w 591"/>
                  <a:gd name="T13" fmla="*/ 5 h 743"/>
                  <a:gd name="T14" fmla="*/ 237 w 591"/>
                  <a:gd name="T15" fmla="*/ 12 h 743"/>
                  <a:gd name="T16" fmla="*/ 232 w 591"/>
                  <a:gd name="T1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1" h="743">
                    <a:moveTo>
                      <a:pt x="589" y="739"/>
                    </a:moveTo>
                    <a:lnTo>
                      <a:pt x="587" y="741"/>
                    </a:lnTo>
                    <a:lnTo>
                      <a:pt x="591" y="743"/>
                    </a:lnTo>
                    <a:lnTo>
                      <a:pt x="589" y="739"/>
                    </a:lnTo>
                    <a:moveTo>
                      <a:pt x="232" y="0"/>
                    </a:moveTo>
                    <a:lnTo>
                      <a:pt x="0" y="343"/>
                    </a:lnTo>
                    <a:lnTo>
                      <a:pt x="227" y="5"/>
                    </a:lnTo>
                    <a:lnTo>
                      <a:pt x="237" y="12"/>
                    </a:lnTo>
                    <a:lnTo>
                      <a:pt x="232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0" name="ïṥḻíḋe"/>
              <p:cNvSpPr/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1" name="išḷiḍê"/>
              <p:cNvSpPr/>
              <p:nvPr/>
            </p:nvSpPr>
            <p:spPr bwMode="auto">
              <a:xfrm>
                <a:off x="8842590" y="5272036"/>
                <a:ext cx="498750" cy="623226"/>
              </a:xfrm>
              <a:custGeom>
                <a:avLst/>
                <a:gdLst>
                  <a:gd name="T0" fmla="*/ 227 w 589"/>
                  <a:gd name="T1" fmla="*/ 0 h 736"/>
                  <a:gd name="T2" fmla="*/ 0 w 589"/>
                  <a:gd name="T3" fmla="*/ 338 h 736"/>
                  <a:gd name="T4" fmla="*/ 587 w 589"/>
                  <a:gd name="T5" fmla="*/ 736 h 736"/>
                  <a:gd name="T6" fmla="*/ 589 w 589"/>
                  <a:gd name="T7" fmla="*/ 734 h 736"/>
                  <a:gd name="T8" fmla="*/ 237 w 589"/>
                  <a:gd name="T9" fmla="*/ 7 h 736"/>
                  <a:gd name="T10" fmla="*/ 227 w 589"/>
                  <a:gd name="T11" fmla="*/ 0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9" h="736">
                    <a:moveTo>
                      <a:pt x="227" y="0"/>
                    </a:moveTo>
                    <a:lnTo>
                      <a:pt x="0" y="338"/>
                    </a:lnTo>
                    <a:lnTo>
                      <a:pt x="587" y="736"/>
                    </a:lnTo>
                    <a:lnTo>
                      <a:pt x="589" y="734"/>
                    </a:lnTo>
                    <a:lnTo>
                      <a:pt x="237" y="7"/>
                    </a:lnTo>
                    <a:lnTo>
                      <a:pt x="227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2" name="íśḻîḑe"/>
              <p:cNvSpPr/>
              <p:nvPr/>
            </p:nvSpPr>
            <p:spPr bwMode="auto">
              <a:xfrm>
                <a:off x="8812953" y="5318609"/>
                <a:ext cx="113468" cy="113468"/>
              </a:xfrm>
              <a:custGeom>
                <a:avLst/>
                <a:gdLst>
                  <a:gd name="T0" fmla="*/ 43 w 57"/>
                  <a:gd name="T1" fmla="*/ 8 h 57"/>
                  <a:gd name="T2" fmla="*/ 50 w 57"/>
                  <a:gd name="T3" fmla="*/ 43 h 57"/>
                  <a:gd name="T4" fmla="*/ 15 w 57"/>
                  <a:gd name="T5" fmla="*/ 49 h 57"/>
                  <a:gd name="T6" fmla="*/ 8 w 57"/>
                  <a:gd name="T7" fmla="*/ 15 h 57"/>
                  <a:gd name="T8" fmla="*/ 43 w 57"/>
                  <a:gd name="T9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43" y="8"/>
                    </a:moveTo>
                    <a:cubicBezTo>
                      <a:pt x="54" y="16"/>
                      <a:pt x="57" y="31"/>
                      <a:pt x="50" y="43"/>
                    </a:cubicBezTo>
                    <a:cubicBezTo>
                      <a:pt x="42" y="54"/>
                      <a:pt x="26" y="57"/>
                      <a:pt x="15" y="49"/>
                    </a:cubicBezTo>
                    <a:cubicBezTo>
                      <a:pt x="3" y="42"/>
                      <a:pt x="0" y="26"/>
                      <a:pt x="8" y="15"/>
                    </a:cubicBezTo>
                    <a:cubicBezTo>
                      <a:pt x="16" y="3"/>
                      <a:pt x="31" y="0"/>
                      <a:pt x="43" y="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3" name="išḻiďé"/>
              <p:cNvSpPr/>
              <p:nvPr/>
            </p:nvSpPr>
            <p:spPr bwMode="auto">
              <a:xfrm>
                <a:off x="9419243" y="5700504"/>
                <a:ext cx="136331" cy="182903"/>
              </a:xfrm>
              <a:custGeom>
                <a:avLst/>
                <a:gdLst>
                  <a:gd name="T0" fmla="*/ 4 w 68"/>
                  <a:gd name="T1" fmla="*/ 88 h 91"/>
                  <a:gd name="T2" fmla="*/ 2 w 68"/>
                  <a:gd name="T3" fmla="*/ 78 h 91"/>
                  <a:gd name="T4" fmla="*/ 52 w 68"/>
                  <a:gd name="T5" fmla="*/ 4 h 91"/>
                  <a:gd name="T6" fmla="*/ 62 w 68"/>
                  <a:gd name="T7" fmla="*/ 2 h 91"/>
                  <a:gd name="T8" fmla="*/ 64 w 68"/>
                  <a:gd name="T9" fmla="*/ 3 h 91"/>
                  <a:gd name="T10" fmla="*/ 65 w 68"/>
                  <a:gd name="T11" fmla="*/ 13 h 91"/>
                  <a:gd name="T12" fmla="*/ 15 w 68"/>
                  <a:gd name="T13" fmla="*/ 87 h 91"/>
                  <a:gd name="T14" fmla="*/ 5 w 68"/>
                  <a:gd name="T15" fmla="*/ 89 h 91"/>
                  <a:gd name="T16" fmla="*/ 4 w 68"/>
                  <a:gd name="T17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91">
                    <a:moveTo>
                      <a:pt x="4" y="88"/>
                    </a:moveTo>
                    <a:cubicBezTo>
                      <a:pt x="0" y="86"/>
                      <a:pt x="0" y="81"/>
                      <a:pt x="2" y="78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4" y="1"/>
                      <a:pt x="59" y="0"/>
                      <a:pt x="62" y="2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7" y="5"/>
                      <a:pt x="68" y="9"/>
                      <a:pt x="65" y="13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13" y="90"/>
                      <a:pt x="8" y="91"/>
                      <a:pt x="5" y="89"/>
                    </a:cubicBezTo>
                    <a:lnTo>
                      <a:pt x="4" y="8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4" name="iṥ1ïḑè"/>
              <p:cNvSpPr/>
              <p:nvPr/>
            </p:nvSpPr>
            <p:spPr bwMode="auto">
              <a:xfrm>
                <a:off x="7919607" y="4603085"/>
                <a:ext cx="889112" cy="1019516"/>
              </a:xfrm>
              <a:custGeom>
                <a:avLst/>
                <a:gdLst>
                  <a:gd name="T0" fmla="*/ 52 w 444"/>
                  <a:gd name="T1" fmla="*/ 392 h 509"/>
                  <a:gd name="T2" fmla="*/ 248 w 444"/>
                  <a:gd name="T3" fmla="*/ 473 h 509"/>
                  <a:gd name="T4" fmla="*/ 245 w 444"/>
                  <a:gd name="T5" fmla="*/ 481 h 509"/>
                  <a:gd name="T6" fmla="*/ 238 w 444"/>
                  <a:gd name="T7" fmla="*/ 491 h 509"/>
                  <a:gd name="T8" fmla="*/ 280 w 444"/>
                  <a:gd name="T9" fmla="*/ 509 h 509"/>
                  <a:gd name="T10" fmla="*/ 444 w 444"/>
                  <a:gd name="T11" fmla="*/ 117 h 509"/>
                  <a:gd name="T12" fmla="*/ 163 w 444"/>
                  <a:gd name="T13" fmla="*/ 0 h 509"/>
                  <a:gd name="T14" fmla="*/ 0 w 444"/>
                  <a:gd name="T15" fmla="*/ 392 h 509"/>
                  <a:gd name="T16" fmla="*/ 46 w 444"/>
                  <a:gd name="T17" fmla="*/ 411 h 509"/>
                  <a:gd name="T18" fmla="*/ 49 w 444"/>
                  <a:gd name="T19" fmla="*/ 399 h 509"/>
                  <a:gd name="T20" fmla="*/ 52 w 444"/>
                  <a:gd name="T21" fmla="*/ 392 h 509"/>
                  <a:gd name="T22" fmla="*/ 182 w 444"/>
                  <a:gd name="T23" fmla="*/ 90 h 509"/>
                  <a:gd name="T24" fmla="*/ 374 w 444"/>
                  <a:gd name="T25" fmla="*/ 170 h 509"/>
                  <a:gd name="T26" fmla="*/ 371 w 444"/>
                  <a:gd name="T27" fmla="*/ 178 h 509"/>
                  <a:gd name="T28" fmla="*/ 179 w 444"/>
                  <a:gd name="T29" fmla="*/ 98 h 509"/>
                  <a:gd name="T30" fmla="*/ 182 w 444"/>
                  <a:gd name="T31" fmla="*/ 90 h 509"/>
                  <a:gd name="T32" fmla="*/ 168 w 444"/>
                  <a:gd name="T33" fmla="*/ 124 h 509"/>
                  <a:gd name="T34" fmla="*/ 360 w 444"/>
                  <a:gd name="T35" fmla="*/ 204 h 509"/>
                  <a:gd name="T36" fmla="*/ 357 w 444"/>
                  <a:gd name="T37" fmla="*/ 211 h 509"/>
                  <a:gd name="T38" fmla="*/ 165 w 444"/>
                  <a:gd name="T39" fmla="*/ 131 h 509"/>
                  <a:gd name="T40" fmla="*/ 168 w 444"/>
                  <a:gd name="T41" fmla="*/ 124 h 509"/>
                  <a:gd name="T42" fmla="*/ 152 w 444"/>
                  <a:gd name="T43" fmla="*/ 161 h 509"/>
                  <a:gd name="T44" fmla="*/ 344 w 444"/>
                  <a:gd name="T45" fmla="*/ 241 h 509"/>
                  <a:gd name="T46" fmla="*/ 341 w 444"/>
                  <a:gd name="T47" fmla="*/ 248 h 509"/>
                  <a:gd name="T48" fmla="*/ 149 w 444"/>
                  <a:gd name="T49" fmla="*/ 168 h 509"/>
                  <a:gd name="T50" fmla="*/ 152 w 444"/>
                  <a:gd name="T51" fmla="*/ 161 h 509"/>
                  <a:gd name="T52" fmla="*/ 139 w 444"/>
                  <a:gd name="T53" fmla="*/ 194 h 509"/>
                  <a:gd name="T54" fmla="*/ 331 w 444"/>
                  <a:gd name="T55" fmla="*/ 274 h 509"/>
                  <a:gd name="T56" fmla="*/ 328 w 444"/>
                  <a:gd name="T57" fmla="*/ 281 h 509"/>
                  <a:gd name="T58" fmla="*/ 136 w 444"/>
                  <a:gd name="T59" fmla="*/ 201 h 509"/>
                  <a:gd name="T60" fmla="*/ 139 w 444"/>
                  <a:gd name="T61" fmla="*/ 194 h 509"/>
                  <a:gd name="T62" fmla="*/ 125 w 444"/>
                  <a:gd name="T63" fmla="*/ 227 h 509"/>
                  <a:gd name="T64" fmla="*/ 317 w 444"/>
                  <a:gd name="T65" fmla="*/ 307 h 509"/>
                  <a:gd name="T66" fmla="*/ 314 w 444"/>
                  <a:gd name="T67" fmla="*/ 314 h 509"/>
                  <a:gd name="T68" fmla="*/ 122 w 444"/>
                  <a:gd name="T69" fmla="*/ 234 h 509"/>
                  <a:gd name="T70" fmla="*/ 125 w 444"/>
                  <a:gd name="T71" fmla="*/ 227 h 509"/>
                  <a:gd name="T72" fmla="*/ 111 w 444"/>
                  <a:gd name="T73" fmla="*/ 260 h 509"/>
                  <a:gd name="T74" fmla="*/ 303 w 444"/>
                  <a:gd name="T75" fmla="*/ 340 h 509"/>
                  <a:gd name="T76" fmla="*/ 300 w 444"/>
                  <a:gd name="T77" fmla="*/ 348 h 509"/>
                  <a:gd name="T78" fmla="*/ 108 w 444"/>
                  <a:gd name="T79" fmla="*/ 268 h 509"/>
                  <a:gd name="T80" fmla="*/ 111 w 444"/>
                  <a:gd name="T81" fmla="*/ 260 h 509"/>
                  <a:gd name="T82" fmla="*/ 97 w 444"/>
                  <a:gd name="T83" fmla="*/ 294 h 509"/>
                  <a:gd name="T84" fmla="*/ 289 w 444"/>
                  <a:gd name="T85" fmla="*/ 374 h 509"/>
                  <a:gd name="T86" fmla="*/ 286 w 444"/>
                  <a:gd name="T87" fmla="*/ 381 h 509"/>
                  <a:gd name="T88" fmla="*/ 94 w 444"/>
                  <a:gd name="T89" fmla="*/ 301 h 509"/>
                  <a:gd name="T90" fmla="*/ 97 w 444"/>
                  <a:gd name="T91" fmla="*/ 294 h 509"/>
                  <a:gd name="T92" fmla="*/ 83 w 444"/>
                  <a:gd name="T93" fmla="*/ 327 h 509"/>
                  <a:gd name="T94" fmla="*/ 275 w 444"/>
                  <a:gd name="T95" fmla="*/ 407 h 509"/>
                  <a:gd name="T96" fmla="*/ 272 w 444"/>
                  <a:gd name="T97" fmla="*/ 414 h 509"/>
                  <a:gd name="T98" fmla="*/ 80 w 444"/>
                  <a:gd name="T99" fmla="*/ 334 h 509"/>
                  <a:gd name="T100" fmla="*/ 83 w 444"/>
                  <a:gd name="T101" fmla="*/ 32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4" h="509">
                    <a:moveTo>
                      <a:pt x="52" y="392"/>
                    </a:moveTo>
                    <a:cubicBezTo>
                      <a:pt x="248" y="473"/>
                      <a:pt x="248" y="473"/>
                      <a:pt x="248" y="473"/>
                    </a:cubicBezTo>
                    <a:cubicBezTo>
                      <a:pt x="245" y="481"/>
                      <a:pt x="245" y="481"/>
                      <a:pt x="245" y="481"/>
                    </a:cubicBezTo>
                    <a:cubicBezTo>
                      <a:pt x="243" y="484"/>
                      <a:pt x="241" y="488"/>
                      <a:pt x="238" y="491"/>
                    </a:cubicBezTo>
                    <a:cubicBezTo>
                      <a:pt x="280" y="509"/>
                      <a:pt x="280" y="509"/>
                      <a:pt x="280" y="509"/>
                    </a:cubicBezTo>
                    <a:cubicBezTo>
                      <a:pt x="444" y="117"/>
                      <a:pt x="444" y="117"/>
                      <a:pt x="444" y="117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46" y="411"/>
                      <a:pt x="46" y="411"/>
                      <a:pt x="46" y="411"/>
                    </a:cubicBezTo>
                    <a:cubicBezTo>
                      <a:pt x="46" y="407"/>
                      <a:pt x="47" y="403"/>
                      <a:pt x="49" y="399"/>
                    </a:cubicBezTo>
                    <a:lnTo>
                      <a:pt x="52" y="392"/>
                    </a:lnTo>
                    <a:close/>
                    <a:moveTo>
                      <a:pt x="182" y="90"/>
                    </a:moveTo>
                    <a:cubicBezTo>
                      <a:pt x="374" y="170"/>
                      <a:pt x="374" y="170"/>
                      <a:pt x="374" y="170"/>
                    </a:cubicBezTo>
                    <a:cubicBezTo>
                      <a:pt x="371" y="178"/>
                      <a:pt x="371" y="178"/>
                      <a:pt x="371" y="178"/>
                    </a:cubicBezTo>
                    <a:cubicBezTo>
                      <a:pt x="179" y="98"/>
                      <a:pt x="179" y="98"/>
                      <a:pt x="179" y="98"/>
                    </a:cubicBezTo>
                    <a:lnTo>
                      <a:pt x="182" y="90"/>
                    </a:lnTo>
                    <a:close/>
                    <a:moveTo>
                      <a:pt x="168" y="124"/>
                    </a:moveTo>
                    <a:cubicBezTo>
                      <a:pt x="360" y="204"/>
                      <a:pt x="360" y="204"/>
                      <a:pt x="360" y="204"/>
                    </a:cubicBezTo>
                    <a:cubicBezTo>
                      <a:pt x="357" y="211"/>
                      <a:pt x="357" y="211"/>
                      <a:pt x="357" y="211"/>
                    </a:cubicBezTo>
                    <a:cubicBezTo>
                      <a:pt x="165" y="131"/>
                      <a:pt x="165" y="131"/>
                      <a:pt x="165" y="131"/>
                    </a:cubicBezTo>
                    <a:lnTo>
                      <a:pt x="168" y="124"/>
                    </a:lnTo>
                    <a:close/>
                    <a:moveTo>
                      <a:pt x="152" y="161"/>
                    </a:moveTo>
                    <a:cubicBezTo>
                      <a:pt x="344" y="241"/>
                      <a:pt x="344" y="241"/>
                      <a:pt x="344" y="241"/>
                    </a:cubicBezTo>
                    <a:cubicBezTo>
                      <a:pt x="341" y="248"/>
                      <a:pt x="341" y="248"/>
                      <a:pt x="341" y="248"/>
                    </a:cubicBezTo>
                    <a:cubicBezTo>
                      <a:pt x="149" y="168"/>
                      <a:pt x="149" y="168"/>
                      <a:pt x="149" y="168"/>
                    </a:cubicBezTo>
                    <a:lnTo>
                      <a:pt x="152" y="161"/>
                    </a:lnTo>
                    <a:close/>
                    <a:moveTo>
                      <a:pt x="139" y="194"/>
                    </a:moveTo>
                    <a:cubicBezTo>
                      <a:pt x="331" y="274"/>
                      <a:pt x="331" y="274"/>
                      <a:pt x="331" y="274"/>
                    </a:cubicBezTo>
                    <a:cubicBezTo>
                      <a:pt x="328" y="281"/>
                      <a:pt x="328" y="281"/>
                      <a:pt x="328" y="281"/>
                    </a:cubicBezTo>
                    <a:cubicBezTo>
                      <a:pt x="136" y="201"/>
                      <a:pt x="136" y="201"/>
                      <a:pt x="136" y="201"/>
                    </a:cubicBezTo>
                    <a:lnTo>
                      <a:pt x="139" y="194"/>
                    </a:lnTo>
                    <a:close/>
                    <a:moveTo>
                      <a:pt x="125" y="227"/>
                    </a:moveTo>
                    <a:cubicBezTo>
                      <a:pt x="317" y="307"/>
                      <a:pt x="317" y="307"/>
                      <a:pt x="317" y="307"/>
                    </a:cubicBezTo>
                    <a:cubicBezTo>
                      <a:pt x="314" y="314"/>
                      <a:pt x="314" y="314"/>
                      <a:pt x="314" y="314"/>
                    </a:cubicBezTo>
                    <a:cubicBezTo>
                      <a:pt x="122" y="234"/>
                      <a:pt x="122" y="234"/>
                      <a:pt x="122" y="234"/>
                    </a:cubicBezTo>
                    <a:lnTo>
                      <a:pt x="125" y="227"/>
                    </a:lnTo>
                    <a:close/>
                    <a:moveTo>
                      <a:pt x="111" y="260"/>
                    </a:moveTo>
                    <a:cubicBezTo>
                      <a:pt x="303" y="340"/>
                      <a:pt x="303" y="340"/>
                      <a:pt x="303" y="340"/>
                    </a:cubicBezTo>
                    <a:cubicBezTo>
                      <a:pt x="300" y="348"/>
                      <a:pt x="300" y="348"/>
                      <a:pt x="300" y="348"/>
                    </a:cubicBezTo>
                    <a:cubicBezTo>
                      <a:pt x="108" y="268"/>
                      <a:pt x="108" y="268"/>
                      <a:pt x="108" y="268"/>
                    </a:cubicBezTo>
                    <a:lnTo>
                      <a:pt x="111" y="260"/>
                    </a:lnTo>
                    <a:close/>
                    <a:moveTo>
                      <a:pt x="97" y="294"/>
                    </a:moveTo>
                    <a:cubicBezTo>
                      <a:pt x="289" y="374"/>
                      <a:pt x="289" y="374"/>
                      <a:pt x="289" y="374"/>
                    </a:cubicBezTo>
                    <a:cubicBezTo>
                      <a:pt x="286" y="381"/>
                      <a:pt x="286" y="381"/>
                      <a:pt x="286" y="381"/>
                    </a:cubicBezTo>
                    <a:cubicBezTo>
                      <a:pt x="94" y="301"/>
                      <a:pt x="94" y="301"/>
                      <a:pt x="94" y="301"/>
                    </a:cubicBezTo>
                    <a:lnTo>
                      <a:pt x="97" y="294"/>
                    </a:lnTo>
                    <a:close/>
                    <a:moveTo>
                      <a:pt x="83" y="327"/>
                    </a:moveTo>
                    <a:cubicBezTo>
                      <a:pt x="275" y="407"/>
                      <a:pt x="275" y="407"/>
                      <a:pt x="275" y="407"/>
                    </a:cubicBezTo>
                    <a:cubicBezTo>
                      <a:pt x="272" y="414"/>
                      <a:pt x="272" y="414"/>
                      <a:pt x="272" y="414"/>
                    </a:cubicBezTo>
                    <a:cubicBezTo>
                      <a:pt x="80" y="334"/>
                      <a:pt x="80" y="334"/>
                      <a:pt x="80" y="334"/>
                    </a:cubicBezTo>
                    <a:lnTo>
                      <a:pt x="83" y="32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grpSp>
            <p:nvGrpSpPr>
              <p:cNvPr id="95" name="ï$ļiḑé"/>
              <p:cNvGrpSpPr/>
              <p:nvPr/>
            </p:nvGrpSpPr>
            <p:grpSpPr>
              <a:xfrm>
                <a:off x="7846784" y="4529415"/>
                <a:ext cx="1032217" cy="1167701"/>
                <a:chOff x="7846784" y="4529415"/>
                <a:chExt cx="1032217" cy="1167701"/>
              </a:xfrm>
              <a:grpFill/>
            </p:grpSpPr>
            <p:grpSp>
              <p:nvGrpSpPr>
                <p:cNvPr id="170" name="iśļidè"/>
                <p:cNvGrpSpPr/>
                <p:nvPr/>
              </p:nvGrpSpPr>
              <p:grpSpPr>
                <a:xfrm>
                  <a:off x="7846784" y="4529415"/>
                  <a:ext cx="1032217" cy="1167701"/>
                  <a:chOff x="7846784" y="4529415"/>
                  <a:chExt cx="1032217" cy="1167701"/>
                </a:xfrm>
                <a:grpFill/>
              </p:grpSpPr>
              <p:sp>
                <p:nvSpPr>
                  <p:cNvPr id="173" name="îṡḻîdè"/>
                  <p:cNvSpPr/>
                  <p:nvPr/>
                </p:nvSpPr>
                <p:spPr bwMode="auto">
                  <a:xfrm>
                    <a:off x="7846784" y="4529415"/>
                    <a:ext cx="1032217" cy="1167701"/>
                  </a:xfrm>
                  <a:custGeom>
                    <a:avLst/>
                    <a:gdLst>
                      <a:gd name="T0" fmla="*/ 481 w 515"/>
                      <a:gd name="T1" fmla="*/ 116 h 583"/>
                      <a:gd name="T2" fmla="*/ 225 w 515"/>
                      <a:gd name="T3" fmla="*/ 9 h 583"/>
                      <a:gd name="T4" fmla="*/ 166 w 515"/>
                      <a:gd name="T5" fmla="*/ 34 h 583"/>
                      <a:gd name="T6" fmla="*/ 10 w 515"/>
                      <a:gd name="T7" fmla="*/ 408 h 583"/>
                      <a:gd name="T8" fmla="*/ 34 w 515"/>
                      <a:gd name="T9" fmla="*/ 467 h 583"/>
                      <a:gd name="T10" fmla="*/ 128 w 515"/>
                      <a:gd name="T11" fmla="*/ 506 h 583"/>
                      <a:gd name="T12" fmla="*/ 131 w 515"/>
                      <a:gd name="T13" fmla="*/ 503 h 583"/>
                      <a:gd name="T14" fmla="*/ 108 w 515"/>
                      <a:gd name="T15" fmla="*/ 493 h 583"/>
                      <a:gd name="T16" fmla="*/ 82 w 515"/>
                      <a:gd name="T17" fmla="*/ 448 h 583"/>
                      <a:gd name="T18" fmla="*/ 36 w 515"/>
                      <a:gd name="T19" fmla="*/ 429 h 583"/>
                      <a:gd name="T20" fmla="*/ 199 w 515"/>
                      <a:gd name="T21" fmla="*/ 37 h 583"/>
                      <a:gd name="T22" fmla="*/ 480 w 515"/>
                      <a:gd name="T23" fmla="*/ 154 h 583"/>
                      <a:gd name="T24" fmla="*/ 316 w 515"/>
                      <a:gd name="T25" fmla="*/ 546 h 583"/>
                      <a:gd name="T26" fmla="*/ 274 w 515"/>
                      <a:gd name="T27" fmla="*/ 528 h 583"/>
                      <a:gd name="T28" fmla="*/ 221 w 515"/>
                      <a:gd name="T29" fmla="*/ 540 h 583"/>
                      <a:gd name="T30" fmla="*/ 198 w 515"/>
                      <a:gd name="T31" fmla="*/ 531 h 583"/>
                      <a:gd name="T32" fmla="*/ 198 w 515"/>
                      <a:gd name="T33" fmla="*/ 535 h 583"/>
                      <a:gd name="T34" fmla="*/ 290 w 515"/>
                      <a:gd name="T35" fmla="*/ 574 h 583"/>
                      <a:gd name="T36" fmla="*/ 350 w 515"/>
                      <a:gd name="T37" fmla="*/ 549 h 583"/>
                      <a:gd name="T38" fmla="*/ 506 w 515"/>
                      <a:gd name="T39" fmla="*/ 175 h 583"/>
                      <a:gd name="T40" fmla="*/ 481 w 515"/>
                      <a:gd name="T41" fmla="*/ 116 h 5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515" h="583">
                        <a:moveTo>
                          <a:pt x="481" y="116"/>
                        </a:moveTo>
                        <a:cubicBezTo>
                          <a:pt x="225" y="9"/>
                          <a:pt x="225" y="9"/>
                          <a:pt x="225" y="9"/>
                        </a:cubicBezTo>
                        <a:cubicBezTo>
                          <a:pt x="202" y="0"/>
                          <a:pt x="175" y="10"/>
                          <a:pt x="166" y="34"/>
                        </a:cubicBezTo>
                        <a:cubicBezTo>
                          <a:pt x="10" y="408"/>
                          <a:pt x="10" y="408"/>
                          <a:pt x="10" y="408"/>
                        </a:cubicBezTo>
                        <a:cubicBezTo>
                          <a:pt x="0" y="431"/>
                          <a:pt x="11" y="457"/>
                          <a:pt x="34" y="467"/>
                        </a:cubicBezTo>
                        <a:cubicBezTo>
                          <a:pt x="128" y="506"/>
                          <a:pt x="128" y="506"/>
                          <a:pt x="128" y="506"/>
                        </a:cubicBezTo>
                        <a:cubicBezTo>
                          <a:pt x="129" y="505"/>
                          <a:pt x="130" y="504"/>
                          <a:pt x="131" y="503"/>
                        </a:cubicBezTo>
                        <a:cubicBezTo>
                          <a:pt x="108" y="493"/>
                          <a:pt x="108" y="493"/>
                          <a:pt x="108" y="493"/>
                        </a:cubicBezTo>
                        <a:cubicBezTo>
                          <a:pt x="89" y="485"/>
                          <a:pt x="79" y="467"/>
                          <a:pt x="82" y="448"/>
                        </a:cubicBezTo>
                        <a:cubicBezTo>
                          <a:pt x="36" y="429"/>
                          <a:pt x="36" y="429"/>
                          <a:pt x="36" y="429"/>
                        </a:cubicBezTo>
                        <a:cubicBezTo>
                          <a:pt x="199" y="37"/>
                          <a:pt x="199" y="37"/>
                          <a:pt x="199" y="37"/>
                        </a:cubicBezTo>
                        <a:cubicBezTo>
                          <a:pt x="480" y="154"/>
                          <a:pt x="480" y="154"/>
                          <a:pt x="480" y="154"/>
                        </a:cubicBezTo>
                        <a:cubicBezTo>
                          <a:pt x="316" y="546"/>
                          <a:pt x="316" y="546"/>
                          <a:pt x="316" y="546"/>
                        </a:cubicBezTo>
                        <a:cubicBezTo>
                          <a:pt x="274" y="528"/>
                          <a:pt x="274" y="528"/>
                          <a:pt x="274" y="528"/>
                        </a:cubicBezTo>
                        <a:cubicBezTo>
                          <a:pt x="262" y="543"/>
                          <a:pt x="240" y="548"/>
                          <a:pt x="221" y="540"/>
                        </a:cubicBezTo>
                        <a:cubicBezTo>
                          <a:pt x="198" y="531"/>
                          <a:pt x="198" y="531"/>
                          <a:pt x="198" y="531"/>
                        </a:cubicBezTo>
                        <a:cubicBezTo>
                          <a:pt x="198" y="533"/>
                          <a:pt x="198" y="534"/>
                          <a:pt x="198" y="535"/>
                        </a:cubicBezTo>
                        <a:cubicBezTo>
                          <a:pt x="290" y="574"/>
                          <a:pt x="290" y="574"/>
                          <a:pt x="290" y="574"/>
                        </a:cubicBezTo>
                        <a:cubicBezTo>
                          <a:pt x="313" y="583"/>
                          <a:pt x="340" y="572"/>
                          <a:pt x="350" y="549"/>
                        </a:cubicBezTo>
                        <a:cubicBezTo>
                          <a:pt x="506" y="175"/>
                          <a:pt x="506" y="175"/>
                          <a:pt x="506" y="175"/>
                        </a:cubicBezTo>
                        <a:cubicBezTo>
                          <a:pt x="515" y="152"/>
                          <a:pt x="504" y="125"/>
                          <a:pt x="481" y="116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4" name="îṡḷiḑê"/>
                  <p:cNvSpPr/>
                  <p:nvPr/>
                </p:nvSpPr>
                <p:spPr bwMode="auto">
                  <a:xfrm>
                    <a:off x="8005131" y="5388044"/>
                    <a:ext cx="410685" cy="304839"/>
                  </a:xfrm>
                  <a:custGeom>
                    <a:avLst/>
                    <a:gdLst>
                      <a:gd name="T0" fmla="*/ 142 w 205"/>
                      <a:gd name="T1" fmla="*/ 111 h 152"/>
                      <a:gd name="T2" fmla="*/ 195 w 205"/>
                      <a:gd name="T3" fmla="*/ 99 h 152"/>
                      <a:gd name="T4" fmla="*/ 202 w 205"/>
                      <a:gd name="T5" fmla="*/ 89 h 152"/>
                      <a:gd name="T6" fmla="*/ 205 w 205"/>
                      <a:gd name="T7" fmla="*/ 81 h 152"/>
                      <a:gd name="T8" fmla="*/ 9 w 205"/>
                      <a:gd name="T9" fmla="*/ 0 h 152"/>
                      <a:gd name="T10" fmla="*/ 6 w 205"/>
                      <a:gd name="T11" fmla="*/ 7 h 152"/>
                      <a:gd name="T12" fmla="*/ 3 w 205"/>
                      <a:gd name="T13" fmla="*/ 19 h 152"/>
                      <a:gd name="T14" fmla="*/ 29 w 205"/>
                      <a:gd name="T15" fmla="*/ 64 h 152"/>
                      <a:gd name="T16" fmla="*/ 52 w 205"/>
                      <a:gd name="T17" fmla="*/ 74 h 152"/>
                      <a:gd name="T18" fmla="*/ 49 w 205"/>
                      <a:gd name="T19" fmla="*/ 77 h 152"/>
                      <a:gd name="T20" fmla="*/ 41 w 205"/>
                      <a:gd name="T21" fmla="*/ 90 h 152"/>
                      <a:gd name="T22" fmla="*/ 63 w 205"/>
                      <a:gd name="T23" fmla="*/ 143 h 152"/>
                      <a:gd name="T24" fmla="*/ 116 w 205"/>
                      <a:gd name="T25" fmla="*/ 121 h 152"/>
                      <a:gd name="T26" fmla="*/ 119 w 205"/>
                      <a:gd name="T27" fmla="*/ 106 h 152"/>
                      <a:gd name="T28" fmla="*/ 119 w 205"/>
                      <a:gd name="T29" fmla="*/ 102 h 152"/>
                      <a:gd name="T30" fmla="*/ 142 w 205"/>
                      <a:gd name="T31" fmla="*/ 11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5" h="152">
                        <a:moveTo>
                          <a:pt x="142" y="111"/>
                        </a:moveTo>
                        <a:cubicBezTo>
                          <a:pt x="161" y="119"/>
                          <a:pt x="183" y="114"/>
                          <a:pt x="195" y="99"/>
                        </a:cubicBezTo>
                        <a:cubicBezTo>
                          <a:pt x="198" y="96"/>
                          <a:pt x="200" y="92"/>
                          <a:pt x="202" y="89"/>
                        </a:cubicBezTo>
                        <a:cubicBezTo>
                          <a:pt x="205" y="81"/>
                          <a:pt x="205" y="81"/>
                          <a:pt x="205" y="8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4" y="11"/>
                          <a:pt x="3" y="15"/>
                          <a:pt x="3" y="19"/>
                        </a:cubicBezTo>
                        <a:cubicBezTo>
                          <a:pt x="0" y="38"/>
                          <a:pt x="10" y="56"/>
                          <a:pt x="29" y="64"/>
                        </a:cubicBezTo>
                        <a:cubicBezTo>
                          <a:pt x="52" y="74"/>
                          <a:pt x="52" y="74"/>
                          <a:pt x="52" y="74"/>
                        </a:cubicBezTo>
                        <a:cubicBezTo>
                          <a:pt x="51" y="75"/>
                          <a:pt x="50" y="76"/>
                          <a:pt x="49" y="77"/>
                        </a:cubicBezTo>
                        <a:cubicBezTo>
                          <a:pt x="45" y="82"/>
                          <a:pt x="43" y="85"/>
                          <a:pt x="41" y="90"/>
                        </a:cubicBezTo>
                        <a:cubicBezTo>
                          <a:pt x="32" y="110"/>
                          <a:pt x="42" y="134"/>
                          <a:pt x="63" y="143"/>
                        </a:cubicBezTo>
                        <a:cubicBezTo>
                          <a:pt x="83" y="152"/>
                          <a:pt x="107" y="142"/>
                          <a:pt x="116" y="121"/>
                        </a:cubicBezTo>
                        <a:cubicBezTo>
                          <a:pt x="118" y="116"/>
                          <a:pt x="119" y="112"/>
                          <a:pt x="119" y="106"/>
                        </a:cubicBezTo>
                        <a:cubicBezTo>
                          <a:pt x="119" y="105"/>
                          <a:pt x="119" y="104"/>
                          <a:pt x="119" y="102"/>
                        </a:cubicBezTo>
                        <a:lnTo>
                          <a:pt x="142" y="11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5" name="ïş1ïde"/>
                  <p:cNvSpPr/>
                  <p:nvPr/>
                </p:nvSpPr>
                <p:spPr bwMode="auto">
                  <a:xfrm>
                    <a:off x="8079647" y="5258488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6" name="išļîďè"/>
                  <p:cNvSpPr/>
                  <p:nvPr/>
                </p:nvSpPr>
                <p:spPr bwMode="auto">
                  <a:xfrm>
                    <a:off x="8107591" y="5192439"/>
                    <a:ext cx="390363" cy="173589"/>
                  </a:xfrm>
                  <a:custGeom>
                    <a:avLst/>
                    <a:gdLst>
                      <a:gd name="T0" fmla="*/ 461 w 461"/>
                      <a:gd name="T1" fmla="*/ 189 h 205"/>
                      <a:gd name="T2" fmla="*/ 7 w 461"/>
                      <a:gd name="T3" fmla="*/ 0 h 205"/>
                      <a:gd name="T4" fmla="*/ 0 w 461"/>
                      <a:gd name="T5" fmla="*/ 16 h 205"/>
                      <a:gd name="T6" fmla="*/ 454 w 461"/>
                      <a:gd name="T7" fmla="*/ 205 h 205"/>
                      <a:gd name="T8" fmla="*/ 461 w 461"/>
                      <a:gd name="T9" fmla="*/ 189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5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5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7" name="iṧļíḍé"/>
                  <p:cNvSpPr/>
                  <p:nvPr/>
                </p:nvSpPr>
                <p:spPr bwMode="auto">
                  <a:xfrm>
                    <a:off x="8135534" y="5123851"/>
                    <a:ext cx="390363" cy="176129"/>
                  </a:xfrm>
                  <a:custGeom>
                    <a:avLst/>
                    <a:gdLst>
                      <a:gd name="T0" fmla="*/ 461 w 461"/>
                      <a:gd name="T1" fmla="*/ 189 h 208"/>
                      <a:gd name="T2" fmla="*/ 7 w 461"/>
                      <a:gd name="T3" fmla="*/ 0 h 208"/>
                      <a:gd name="T4" fmla="*/ 0 w 461"/>
                      <a:gd name="T5" fmla="*/ 19 h 208"/>
                      <a:gd name="T6" fmla="*/ 454 w 461"/>
                      <a:gd name="T7" fmla="*/ 208 h 208"/>
                      <a:gd name="T8" fmla="*/ 461 w 461"/>
                      <a:gd name="T9" fmla="*/ 1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8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9"/>
                        </a:lnTo>
                        <a:lnTo>
                          <a:pt x="454" y="208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8" name="iṡlíḑe"/>
                  <p:cNvSpPr/>
                  <p:nvPr/>
                </p:nvSpPr>
                <p:spPr bwMode="auto">
                  <a:xfrm>
                    <a:off x="8163478" y="5057802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79" name="ïṧlîde"/>
                  <p:cNvSpPr/>
                  <p:nvPr/>
                </p:nvSpPr>
                <p:spPr bwMode="auto">
                  <a:xfrm>
                    <a:off x="8191421" y="4991754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7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7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80" name="ísľiḋê"/>
                  <p:cNvSpPr/>
                  <p:nvPr/>
                </p:nvSpPr>
                <p:spPr bwMode="auto">
                  <a:xfrm>
                    <a:off x="8217671" y="4925706"/>
                    <a:ext cx="390363" cy="174435"/>
                  </a:xfrm>
                  <a:custGeom>
                    <a:avLst/>
                    <a:gdLst>
                      <a:gd name="T0" fmla="*/ 461 w 461"/>
                      <a:gd name="T1" fmla="*/ 189 h 206"/>
                      <a:gd name="T2" fmla="*/ 7 w 461"/>
                      <a:gd name="T3" fmla="*/ 0 h 206"/>
                      <a:gd name="T4" fmla="*/ 0 w 461"/>
                      <a:gd name="T5" fmla="*/ 16 h 206"/>
                      <a:gd name="T6" fmla="*/ 454 w 461"/>
                      <a:gd name="T7" fmla="*/ 206 h 206"/>
                      <a:gd name="T8" fmla="*/ 461 w 461"/>
                      <a:gd name="T9" fmla="*/ 189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1" h="206">
                        <a:moveTo>
                          <a:pt x="461" y="189"/>
                        </a:moveTo>
                        <a:lnTo>
                          <a:pt x="7" y="0"/>
                        </a:lnTo>
                        <a:lnTo>
                          <a:pt x="0" y="16"/>
                        </a:lnTo>
                        <a:lnTo>
                          <a:pt x="454" y="206"/>
                        </a:lnTo>
                        <a:lnTo>
                          <a:pt x="461" y="189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 dirty="0"/>
                  </a:p>
                </p:txBody>
              </p:sp>
            </p:grpSp>
            <p:sp>
              <p:nvSpPr>
                <p:cNvPr id="171" name="íśļiḑê"/>
                <p:cNvSpPr/>
                <p:nvPr/>
              </p:nvSpPr>
              <p:spPr bwMode="auto">
                <a:xfrm>
                  <a:off x="8249849" y="4851189"/>
                  <a:ext cx="390363" cy="174435"/>
                </a:xfrm>
                <a:custGeom>
                  <a:avLst/>
                  <a:gdLst>
                    <a:gd name="T0" fmla="*/ 461 w 461"/>
                    <a:gd name="T1" fmla="*/ 190 h 206"/>
                    <a:gd name="T2" fmla="*/ 7 w 461"/>
                    <a:gd name="T3" fmla="*/ 0 h 206"/>
                    <a:gd name="T4" fmla="*/ 0 w 461"/>
                    <a:gd name="T5" fmla="*/ 17 h 206"/>
                    <a:gd name="T6" fmla="*/ 454 w 461"/>
                    <a:gd name="T7" fmla="*/ 206 h 206"/>
                    <a:gd name="T8" fmla="*/ 461 w 461"/>
                    <a:gd name="T9" fmla="*/ 19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6">
                      <a:moveTo>
                        <a:pt x="461" y="190"/>
                      </a:moveTo>
                      <a:lnTo>
                        <a:pt x="7" y="0"/>
                      </a:lnTo>
                      <a:lnTo>
                        <a:pt x="0" y="17"/>
                      </a:lnTo>
                      <a:lnTo>
                        <a:pt x="454" y="206"/>
                      </a:lnTo>
                      <a:lnTo>
                        <a:pt x="461" y="19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72" name="ïşľíḍe"/>
                <p:cNvSpPr/>
                <p:nvPr/>
              </p:nvSpPr>
              <p:spPr bwMode="auto">
                <a:xfrm>
                  <a:off x="8277792" y="4783448"/>
                  <a:ext cx="390363" cy="176129"/>
                </a:xfrm>
                <a:custGeom>
                  <a:avLst/>
                  <a:gdLst>
                    <a:gd name="T0" fmla="*/ 461 w 461"/>
                    <a:gd name="T1" fmla="*/ 189 h 208"/>
                    <a:gd name="T2" fmla="*/ 7 w 461"/>
                    <a:gd name="T3" fmla="*/ 0 h 208"/>
                    <a:gd name="T4" fmla="*/ 0 w 461"/>
                    <a:gd name="T5" fmla="*/ 19 h 208"/>
                    <a:gd name="T6" fmla="*/ 454 w 461"/>
                    <a:gd name="T7" fmla="*/ 208 h 208"/>
                    <a:gd name="T8" fmla="*/ 461 w 461"/>
                    <a:gd name="T9" fmla="*/ 189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1" h="208">
                      <a:moveTo>
                        <a:pt x="461" y="189"/>
                      </a:moveTo>
                      <a:lnTo>
                        <a:pt x="7" y="0"/>
                      </a:lnTo>
                      <a:lnTo>
                        <a:pt x="0" y="19"/>
                      </a:lnTo>
                      <a:lnTo>
                        <a:pt x="454" y="208"/>
                      </a:lnTo>
                      <a:lnTo>
                        <a:pt x="461" y="18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 dirty="0"/>
                </a:p>
              </p:txBody>
            </p:sp>
          </p:grpSp>
          <p:sp>
            <p:nvSpPr>
              <p:cNvPr id="96" name="îśḻide"/>
              <p:cNvSpPr/>
              <p:nvPr/>
            </p:nvSpPr>
            <p:spPr bwMode="auto">
              <a:xfrm>
                <a:off x="8193961" y="1911190"/>
                <a:ext cx="931451" cy="629153"/>
              </a:xfrm>
              <a:custGeom>
                <a:avLst/>
                <a:gdLst>
                  <a:gd name="T0" fmla="*/ 380 w 465"/>
                  <a:gd name="T1" fmla="*/ 85 h 314"/>
                  <a:gd name="T2" fmla="*/ 332 w 465"/>
                  <a:gd name="T3" fmla="*/ 57 h 314"/>
                  <a:gd name="T4" fmla="*/ 316 w 465"/>
                  <a:gd name="T5" fmla="*/ 0 h 314"/>
                  <a:gd name="T6" fmla="*/ 292 w 465"/>
                  <a:gd name="T7" fmla="*/ 3 h 314"/>
                  <a:gd name="T8" fmla="*/ 295 w 465"/>
                  <a:gd name="T9" fmla="*/ 59 h 314"/>
                  <a:gd name="T10" fmla="*/ 218 w 465"/>
                  <a:gd name="T11" fmla="*/ 68 h 314"/>
                  <a:gd name="T12" fmla="*/ 206 w 465"/>
                  <a:gd name="T13" fmla="*/ 69 h 314"/>
                  <a:gd name="T14" fmla="*/ 131 w 465"/>
                  <a:gd name="T15" fmla="*/ 78 h 314"/>
                  <a:gd name="T16" fmla="*/ 120 w 465"/>
                  <a:gd name="T17" fmla="*/ 23 h 314"/>
                  <a:gd name="T18" fmla="*/ 96 w 465"/>
                  <a:gd name="T19" fmla="*/ 26 h 314"/>
                  <a:gd name="T20" fmla="*/ 94 w 465"/>
                  <a:gd name="T21" fmla="*/ 85 h 314"/>
                  <a:gd name="T22" fmla="*/ 54 w 465"/>
                  <a:gd name="T23" fmla="*/ 123 h 314"/>
                  <a:gd name="T24" fmla="*/ 12 w 465"/>
                  <a:gd name="T25" fmla="*/ 314 h 314"/>
                  <a:gd name="T26" fmla="*/ 232 w 465"/>
                  <a:gd name="T27" fmla="*/ 288 h 314"/>
                  <a:gd name="T28" fmla="*/ 244 w 465"/>
                  <a:gd name="T29" fmla="*/ 286 h 314"/>
                  <a:gd name="T30" fmla="*/ 465 w 465"/>
                  <a:gd name="T31" fmla="*/ 260 h 314"/>
                  <a:gd name="T32" fmla="*/ 380 w 465"/>
                  <a:gd name="T33" fmla="*/ 85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5" h="314">
                    <a:moveTo>
                      <a:pt x="380" y="85"/>
                    </a:moveTo>
                    <a:cubicBezTo>
                      <a:pt x="329" y="67"/>
                      <a:pt x="352" y="90"/>
                      <a:pt x="332" y="57"/>
                    </a:cubicBezTo>
                    <a:cubicBezTo>
                      <a:pt x="322" y="41"/>
                      <a:pt x="316" y="0"/>
                      <a:pt x="316" y="0"/>
                    </a:cubicBezTo>
                    <a:cubicBezTo>
                      <a:pt x="292" y="3"/>
                      <a:pt x="292" y="3"/>
                      <a:pt x="292" y="3"/>
                    </a:cubicBezTo>
                    <a:cubicBezTo>
                      <a:pt x="295" y="59"/>
                      <a:pt x="295" y="59"/>
                      <a:pt x="295" y="59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06" y="69"/>
                      <a:pt x="206" y="69"/>
                      <a:pt x="206" y="69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6"/>
                      <a:pt x="100" y="67"/>
                      <a:pt x="94" y="85"/>
                    </a:cubicBezTo>
                    <a:cubicBezTo>
                      <a:pt x="82" y="121"/>
                      <a:pt x="99" y="94"/>
                      <a:pt x="54" y="123"/>
                    </a:cubicBezTo>
                    <a:cubicBezTo>
                      <a:pt x="9" y="153"/>
                      <a:pt x="0" y="213"/>
                      <a:pt x="12" y="314"/>
                    </a:cubicBezTo>
                    <a:cubicBezTo>
                      <a:pt x="232" y="288"/>
                      <a:pt x="232" y="288"/>
                      <a:pt x="232" y="288"/>
                    </a:cubicBezTo>
                    <a:cubicBezTo>
                      <a:pt x="244" y="286"/>
                      <a:pt x="244" y="286"/>
                      <a:pt x="244" y="286"/>
                    </a:cubicBezTo>
                    <a:cubicBezTo>
                      <a:pt x="465" y="260"/>
                      <a:pt x="465" y="260"/>
                      <a:pt x="465" y="260"/>
                    </a:cubicBezTo>
                    <a:cubicBezTo>
                      <a:pt x="453" y="160"/>
                      <a:pt x="430" y="103"/>
                      <a:pt x="380" y="8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7" name="îṡľïḓè"/>
              <p:cNvSpPr/>
              <p:nvPr/>
            </p:nvSpPr>
            <p:spPr bwMode="auto">
              <a:xfrm>
                <a:off x="8219365" y="2423489"/>
                <a:ext cx="913669" cy="154960"/>
              </a:xfrm>
              <a:custGeom>
                <a:avLst/>
                <a:gdLst>
                  <a:gd name="T0" fmla="*/ 1079 w 1079"/>
                  <a:gd name="T1" fmla="*/ 57 h 183"/>
                  <a:gd name="T2" fmla="*/ 7 w 1079"/>
                  <a:gd name="T3" fmla="*/ 183 h 183"/>
                  <a:gd name="T4" fmla="*/ 0 w 1079"/>
                  <a:gd name="T5" fmla="*/ 126 h 183"/>
                  <a:gd name="T6" fmla="*/ 1072 w 1079"/>
                  <a:gd name="T7" fmla="*/ 0 h 183"/>
                  <a:gd name="T8" fmla="*/ 1079 w 1079"/>
                  <a:gd name="T9" fmla="*/ 5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9" h="183">
                    <a:moveTo>
                      <a:pt x="1079" y="57"/>
                    </a:moveTo>
                    <a:lnTo>
                      <a:pt x="7" y="183"/>
                    </a:lnTo>
                    <a:lnTo>
                      <a:pt x="0" y="126"/>
                    </a:lnTo>
                    <a:lnTo>
                      <a:pt x="1072" y="0"/>
                    </a:lnTo>
                    <a:lnTo>
                      <a:pt x="1079" y="57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8" name="ïṥḷíḋê"/>
              <p:cNvSpPr/>
              <p:nvPr/>
            </p:nvSpPr>
            <p:spPr bwMode="auto">
              <a:xfrm>
                <a:off x="8453921" y="2072924"/>
                <a:ext cx="382742" cy="385282"/>
              </a:xfrm>
              <a:custGeom>
                <a:avLst/>
                <a:gdLst>
                  <a:gd name="T0" fmla="*/ 5 w 191"/>
                  <a:gd name="T1" fmla="*/ 107 h 192"/>
                  <a:gd name="T2" fmla="*/ 85 w 191"/>
                  <a:gd name="T3" fmla="*/ 6 h 192"/>
                  <a:gd name="T4" fmla="*/ 185 w 191"/>
                  <a:gd name="T5" fmla="*/ 85 h 192"/>
                  <a:gd name="T6" fmla="*/ 106 w 191"/>
                  <a:gd name="T7" fmla="*/ 186 h 192"/>
                  <a:gd name="T8" fmla="*/ 5 w 191"/>
                  <a:gd name="T9" fmla="*/ 10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92">
                    <a:moveTo>
                      <a:pt x="5" y="107"/>
                    </a:moveTo>
                    <a:cubicBezTo>
                      <a:pt x="0" y="57"/>
                      <a:pt x="35" y="12"/>
                      <a:pt x="85" y="6"/>
                    </a:cubicBezTo>
                    <a:cubicBezTo>
                      <a:pt x="135" y="0"/>
                      <a:pt x="180" y="36"/>
                      <a:pt x="185" y="85"/>
                    </a:cubicBezTo>
                    <a:cubicBezTo>
                      <a:pt x="191" y="135"/>
                      <a:pt x="156" y="180"/>
                      <a:pt x="106" y="186"/>
                    </a:cubicBezTo>
                    <a:cubicBezTo>
                      <a:pt x="56" y="192"/>
                      <a:pt x="11" y="156"/>
                      <a:pt x="5" y="10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99" name="iSļîďe"/>
              <p:cNvSpPr/>
              <p:nvPr/>
            </p:nvSpPr>
            <p:spPr bwMode="auto">
              <a:xfrm>
                <a:off x="8477631" y="2100868"/>
                <a:ext cx="332782" cy="326855"/>
              </a:xfrm>
              <a:custGeom>
                <a:avLst/>
                <a:gdLst>
                  <a:gd name="T0" fmla="*/ 60 w 166"/>
                  <a:gd name="T1" fmla="*/ 151 h 163"/>
                  <a:gd name="T2" fmla="*/ 79 w 166"/>
                  <a:gd name="T3" fmla="*/ 155 h 163"/>
                  <a:gd name="T4" fmla="*/ 67 w 166"/>
                  <a:gd name="T5" fmla="*/ 163 h 163"/>
                  <a:gd name="T6" fmla="*/ 110 w 166"/>
                  <a:gd name="T7" fmla="*/ 139 h 163"/>
                  <a:gd name="T8" fmla="*/ 118 w 166"/>
                  <a:gd name="T9" fmla="*/ 157 h 163"/>
                  <a:gd name="T10" fmla="*/ 105 w 166"/>
                  <a:gd name="T11" fmla="*/ 152 h 163"/>
                  <a:gd name="T12" fmla="*/ 23 w 166"/>
                  <a:gd name="T13" fmla="*/ 124 h 163"/>
                  <a:gd name="T14" fmla="*/ 37 w 166"/>
                  <a:gd name="T15" fmla="*/ 139 h 163"/>
                  <a:gd name="T16" fmla="*/ 23 w 166"/>
                  <a:gd name="T17" fmla="*/ 138 h 163"/>
                  <a:gd name="T18" fmla="*/ 138 w 166"/>
                  <a:gd name="T19" fmla="*/ 112 h 163"/>
                  <a:gd name="T20" fmla="*/ 155 w 166"/>
                  <a:gd name="T21" fmla="*/ 122 h 163"/>
                  <a:gd name="T22" fmla="*/ 142 w 166"/>
                  <a:gd name="T23" fmla="*/ 126 h 163"/>
                  <a:gd name="T24" fmla="*/ 0 w 166"/>
                  <a:gd name="T25" fmla="*/ 92 h 163"/>
                  <a:gd name="T26" fmla="*/ 10 w 166"/>
                  <a:gd name="T27" fmla="*/ 81 h 163"/>
                  <a:gd name="T28" fmla="*/ 21 w 166"/>
                  <a:gd name="T29" fmla="*/ 90 h 163"/>
                  <a:gd name="T30" fmla="*/ 11 w 166"/>
                  <a:gd name="T31" fmla="*/ 101 h 163"/>
                  <a:gd name="T32" fmla="*/ 146 w 166"/>
                  <a:gd name="T33" fmla="*/ 75 h 163"/>
                  <a:gd name="T34" fmla="*/ 165 w 166"/>
                  <a:gd name="T35" fmla="*/ 72 h 163"/>
                  <a:gd name="T36" fmla="*/ 155 w 166"/>
                  <a:gd name="T37" fmla="*/ 83 h 163"/>
                  <a:gd name="T38" fmla="*/ 15 w 166"/>
                  <a:gd name="T39" fmla="*/ 55 h 163"/>
                  <a:gd name="T40" fmla="*/ 25 w 166"/>
                  <a:gd name="T41" fmla="*/ 38 h 163"/>
                  <a:gd name="T42" fmla="*/ 20 w 166"/>
                  <a:gd name="T43" fmla="*/ 57 h 163"/>
                  <a:gd name="T44" fmla="*/ 129 w 166"/>
                  <a:gd name="T45" fmla="*/ 40 h 163"/>
                  <a:gd name="T46" fmla="*/ 144 w 166"/>
                  <a:gd name="T47" fmla="*/ 26 h 163"/>
                  <a:gd name="T48" fmla="*/ 137 w 166"/>
                  <a:gd name="T49" fmla="*/ 43 h 163"/>
                  <a:gd name="T50" fmla="*/ 44 w 166"/>
                  <a:gd name="T51" fmla="*/ 20 h 163"/>
                  <a:gd name="T52" fmla="*/ 62 w 166"/>
                  <a:gd name="T53" fmla="*/ 12 h 163"/>
                  <a:gd name="T54" fmla="*/ 57 w 166"/>
                  <a:gd name="T55" fmla="*/ 25 h 163"/>
                  <a:gd name="T56" fmla="*/ 44 w 166"/>
                  <a:gd name="T57" fmla="*/ 20 h 163"/>
                  <a:gd name="T58" fmla="*/ 96 w 166"/>
                  <a:gd name="T59" fmla="*/ 21 h 163"/>
                  <a:gd name="T60" fmla="*/ 100 w 166"/>
                  <a:gd name="T61" fmla="*/ 1 h 163"/>
                  <a:gd name="T62" fmla="*/ 98 w 166"/>
                  <a:gd name="T6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6" h="163">
                    <a:moveTo>
                      <a:pt x="67" y="163"/>
                    </a:moveTo>
                    <a:cubicBezTo>
                      <a:pt x="62" y="162"/>
                      <a:pt x="59" y="157"/>
                      <a:pt x="60" y="151"/>
                    </a:cubicBezTo>
                    <a:cubicBezTo>
                      <a:pt x="61" y="146"/>
                      <a:pt x="66" y="142"/>
                      <a:pt x="71" y="143"/>
                    </a:cubicBezTo>
                    <a:cubicBezTo>
                      <a:pt x="77" y="144"/>
                      <a:pt x="80" y="150"/>
                      <a:pt x="79" y="155"/>
                    </a:cubicBezTo>
                    <a:cubicBezTo>
                      <a:pt x="78" y="160"/>
                      <a:pt x="74" y="163"/>
                      <a:pt x="69" y="163"/>
                    </a:cubicBezTo>
                    <a:cubicBezTo>
                      <a:pt x="69" y="163"/>
                      <a:pt x="68" y="163"/>
                      <a:pt x="67" y="163"/>
                    </a:cubicBezTo>
                    <a:close/>
                    <a:moveTo>
                      <a:pt x="105" y="152"/>
                    </a:moveTo>
                    <a:cubicBezTo>
                      <a:pt x="103" y="147"/>
                      <a:pt x="105" y="141"/>
                      <a:pt x="110" y="139"/>
                    </a:cubicBezTo>
                    <a:cubicBezTo>
                      <a:pt x="115" y="136"/>
                      <a:pt x="121" y="139"/>
                      <a:pt x="123" y="144"/>
                    </a:cubicBezTo>
                    <a:cubicBezTo>
                      <a:pt x="125" y="149"/>
                      <a:pt x="123" y="155"/>
                      <a:pt x="118" y="157"/>
                    </a:cubicBezTo>
                    <a:cubicBezTo>
                      <a:pt x="117" y="158"/>
                      <a:pt x="115" y="158"/>
                      <a:pt x="114" y="158"/>
                    </a:cubicBezTo>
                    <a:cubicBezTo>
                      <a:pt x="110" y="158"/>
                      <a:pt x="107" y="156"/>
                      <a:pt x="105" y="152"/>
                    </a:cubicBezTo>
                    <a:close/>
                    <a:moveTo>
                      <a:pt x="23" y="138"/>
                    </a:moveTo>
                    <a:cubicBezTo>
                      <a:pt x="19" y="134"/>
                      <a:pt x="19" y="128"/>
                      <a:pt x="23" y="124"/>
                    </a:cubicBezTo>
                    <a:cubicBezTo>
                      <a:pt x="28" y="120"/>
                      <a:pt x="34" y="121"/>
                      <a:pt x="38" y="125"/>
                    </a:cubicBezTo>
                    <a:cubicBezTo>
                      <a:pt x="41" y="129"/>
                      <a:pt x="41" y="135"/>
                      <a:pt x="37" y="139"/>
                    </a:cubicBezTo>
                    <a:cubicBezTo>
                      <a:pt x="35" y="140"/>
                      <a:pt x="33" y="141"/>
                      <a:pt x="30" y="141"/>
                    </a:cubicBezTo>
                    <a:cubicBezTo>
                      <a:pt x="28" y="141"/>
                      <a:pt x="25" y="140"/>
                      <a:pt x="23" y="138"/>
                    </a:cubicBezTo>
                    <a:close/>
                    <a:moveTo>
                      <a:pt x="142" y="126"/>
                    </a:moveTo>
                    <a:cubicBezTo>
                      <a:pt x="137" y="123"/>
                      <a:pt x="135" y="117"/>
                      <a:pt x="138" y="112"/>
                    </a:cubicBezTo>
                    <a:cubicBezTo>
                      <a:pt x="141" y="108"/>
                      <a:pt x="147" y="106"/>
                      <a:pt x="152" y="109"/>
                    </a:cubicBezTo>
                    <a:cubicBezTo>
                      <a:pt x="156" y="111"/>
                      <a:pt x="158" y="117"/>
                      <a:pt x="155" y="122"/>
                    </a:cubicBezTo>
                    <a:cubicBezTo>
                      <a:pt x="154" y="126"/>
                      <a:pt x="150" y="127"/>
                      <a:pt x="147" y="127"/>
                    </a:cubicBezTo>
                    <a:cubicBezTo>
                      <a:pt x="145" y="127"/>
                      <a:pt x="143" y="127"/>
                      <a:pt x="142" y="126"/>
                    </a:cubicBezTo>
                    <a:close/>
                    <a:moveTo>
                      <a:pt x="1" y="9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86"/>
                      <a:pt x="4" y="81"/>
                      <a:pt x="10" y="81"/>
                    </a:cubicBezTo>
                    <a:cubicBezTo>
                      <a:pt x="15" y="80"/>
                      <a:pt x="20" y="84"/>
                      <a:pt x="21" y="89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2" y="95"/>
                      <a:pt x="18" y="100"/>
                      <a:pt x="13" y="101"/>
                    </a:cubicBezTo>
                    <a:cubicBezTo>
                      <a:pt x="12" y="101"/>
                      <a:pt x="11" y="101"/>
                      <a:pt x="11" y="101"/>
                    </a:cubicBezTo>
                    <a:cubicBezTo>
                      <a:pt x="6" y="101"/>
                      <a:pt x="1" y="97"/>
                      <a:pt x="1" y="92"/>
                    </a:cubicBezTo>
                    <a:close/>
                    <a:moveTo>
                      <a:pt x="146" y="75"/>
                    </a:moveTo>
                    <a:cubicBezTo>
                      <a:pt x="145" y="69"/>
                      <a:pt x="149" y="64"/>
                      <a:pt x="154" y="63"/>
                    </a:cubicBezTo>
                    <a:cubicBezTo>
                      <a:pt x="160" y="63"/>
                      <a:pt x="165" y="67"/>
                      <a:pt x="165" y="72"/>
                    </a:cubicBezTo>
                    <a:cubicBezTo>
                      <a:pt x="166" y="78"/>
                      <a:pt x="162" y="83"/>
                      <a:pt x="157" y="83"/>
                    </a:cubicBezTo>
                    <a:cubicBezTo>
                      <a:pt x="156" y="83"/>
                      <a:pt x="156" y="83"/>
                      <a:pt x="155" y="83"/>
                    </a:cubicBezTo>
                    <a:cubicBezTo>
                      <a:pt x="150" y="83"/>
                      <a:pt x="146" y="80"/>
                      <a:pt x="146" y="75"/>
                    </a:cubicBezTo>
                    <a:close/>
                    <a:moveTo>
                      <a:pt x="15" y="55"/>
                    </a:moveTo>
                    <a:cubicBezTo>
                      <a:pt x="10" y="53"/>
                      <a:pt x="9" y="46"/>
                      <a:pt x="11" y="42"/>
                    </a:cubicBezTo>
                    <a:cubicBezTo>
                      <a:pt x="14" y="37"/>
                      <a:pt x="20" y="35"/>
                      <a:pt x="25" y="38"/>
                    </a:cubicBezTo>
                    <a:cubicBezTo>
                      <a:pt x="30" y="41"/>
                      <a:pt x="32" y="47"/>
                      <a:pt x="29" y="51"/>
                    </a:cubicBezTo>
                    <a:cubicBezTo>
                      <a:pt x="27" y="55"/>
                      <a:pt x="24" y="57"/>
                      <a:pt x="20" y="57"/>
                    </a:cubicBezTo>
                    <a:cubicBezTo>
                      <a:pt x="18" y="57"/>
                      <a:pt x="17" y="56"/>
                      <a:pt x="15" y="55"/>
                    </a:cubicBezTo>
                    <a:close/>
                    <a:moveTo>
                      <a:pt x="129" y="40"/>
                    </a:moveTo>
                    <a:cubicBezTo>
                      <a:pt x="126" y="36"/>
                      <a:pt x="126" y="29"/>
                      <a:pt x="130" y="25"/>
                    </a:cubicBezTo>
                    <a:cubicBezTo>
                      <a:pt x="134" y="22"/>
                      <a:pt x="140" y="22"/>
                      <a:pt x="144" y="26"/>
                    </a:cubicBezTo>
                    <a:cubicBezTo>
                      <a:pt x="148" y="30"/>
                      <a:pt x="148" y="36"/>
                      <a:pt x="143" y="40"/>
                    </a:cubicBezTo>
                    <a:cubicBezTo>
                      <a:pt x="142" y="42"/>
                      <a:pt x="139" y="43"/>
                      <a:pt x="137" y="43"/>
                    </a:cubicBezTo>
                    <a:cubicBezTo>
                      <a:pt x="134" y="43"/>
                      <a:pt x="131" y="42"/>
                      <a:pt x="129" y="40"/>
                    </a:cubicBezTo>
                    <a:close/>
                    <a:moveTo>
                      <a:pt x="44" y="20"/>
                    </a:moveTo>
                    <a:cubicBezTo>
                      <a:pt x="42" y="15"/>
                      <a:pt x="44" y="9"/>
                      <a:pt x="49" y="7"/>
                    </a:cubicBezTo>
                    <a:cubicBezTo>
                      <a:pt x="54" y="5"/>
                      <a:pt x="60" y="7"/>
                      <a:pt x="62" y="12"/>
                    </a:cubicBezTo>
                    <a:cubicBezTo>
                      <a:pt x="64" y="17"/>
                      <a:pt x="62" y="21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5"/>
                      <a:pt x="54" y="26"/>
                      <a:pt x="53" y="26"/>
                    </a:cubicBezTo>
                    <a:cubicBezTo>
                      <a:pt x="49" y="26"/>
                      <a:pt x="46" y="24"/>
                      <a:pt x="44" y="20"/>
                    </a:cubicBezTo>
                    <a:close/>
                    <a:moveTo>
                      <a:pt x="96" y="21"/>
                    </a:moveTo>
                    <a:cubicBezTo>
                      <a:pt x="96" y="21"/>
                      <a:pt x="96" y="21"/>
                      <a:pt x="96" y="21"/>
                    </a:cubicBezTo>
                    <a:cubicBezTo>
                      <a:pt x="90" y="20"/>
                      <a:pt x="87" y="14"/>
                      <a:pt x="88" y="9"/>
                    </a:cubicBezTo>
                    <a:cubicBezTo>
                      <a:pt x="89" y="3"/>
                      <a:pt x="94" y="0"/>
                      <a:pt x="100" y="1"/>
                    </a:cubicBezTo>
                    <a:cubicBezTo>
                      <a:pt x="105" y="2"/>
                      <a:pt x="108" y="7"/>
                      <a:pt x="107" y="13"/>
                    </a:cubicBezTo>
                    <a:cubicBezTo>
                      <a:pt x="106" y="18"/>
                      <a:pt x="102" y="21"/>
                      <a:pt x="98" y="21"/>
                    </a:cubicBezTo>
                    <a:cubicBezTo>
                      <a:pt x="97" y="21"/>
                      <a:pt x="96" y="21"/>
                      <a:pt x="96" y="2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0" name="işḷíḓé"/>
              <p:cNvSpPr/>
              <p:nvPr/>
            </p:nvSpPr>
            <p:spPr bwMode="auto">
              <a:xfrm>
                <a:off x="8525897" y="2147440"/>
                <a:ext cx="238790" cy="236250"/>
              </a:xfrm>
              <a:custGeom>
                <a:avLst/>
                <a:gdLst>
                  <a:gd name="T0" fmla="*/ 4 w 119"/>
                  <a:gd name="T1" fmla="*/ 66 h 118"/>
                  <a:gd name="T2" fmla="*/ 53 w 119"/>
                  <a:gd name="T3" fmla="*/ 3 h 118"/>
                  <a:gd name="T4" fmla="*/ 115 w 119"/>
                  <a:gd name="T5" fmla="*/ 53 h 118"/>
                  <a:gd name="T6" fmla="*/ 66 w 119"/>
                  <a:gd name="T7" fmla="*/ 115 h 118"/>
                  <a:gd name="T8" fmla="*/ 4 w 119"/>
                  <a:gd name="T9" fmla="*/ 6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8">
                    <a:moveTo>
                      <a:pt x="4" y="66"/>
                    </a:moveTo>
                    <a:cubicBezTo>
                      <a:pt x="0" y="35"/>
                      <a:pt x="22" y="7"/>
                      <a:pt x="53" y="3"/>
                    </a:cubicBezTo>
                    <a:cubicBezTo>
                      <a:pt x="84" y="0"/>
                      <a:pt x="111" y="22"/>
                      <a:pt x="115" y="53"/>
                    </a:cubicBezTo>
                    <a:cubicBezTo>
                      <a:pt x="119" y="83"/>
                      <a:pt x="97" y="111"/>
                      <a:pt x="66" y="115"/>
                    </a:cubicBezTo>
                    <a:cubicBezTo>
                      <a:pt x="35" y="118"/>
                      <a:pt x="8" y="96"/>
                      <a:pt x="4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1" name="îṥliďé"/>
              <p:cNvSpPr/>
              <p:nvPr/>
            </p:nvSpPr>
            <p:spPr bwMode="auto">
              <a:xfrm>
                <a:off x="8121139" y="1773166"/>
                <a:ext cx="975483" cy="321774"/>
              </a:xfrm>
              <a:custGeom>
                <a:avLst/>
                <a:gdLst>
                  <a:gd name="T0" fmla="*/ 118 w 487"/>
                  <a:gd name="T1" fmla="*/ 149 h 161"/>
                  <a:gd name="T2" fmla="*/ 112 w 487"/>
                  <a:gd name="T3" fmla="*/ 98 h 161"/>
                  <a:gd name="T4" fmla="*/ 377 w 487"/>
                  <a:gd name="T5" fmla="*/ 67 h 161"/>
                  <a:gd name="T6" fmla="*/ 383 w 487"/>
                  <a:gd name="T7" fmla="*/ 118 h 161"/>
                  <a:gd name="T8" fmla="*/ 487 w 487"/>
                  <a:gd name="T9" fmla="*/ 105 h 161"/>
                  <a:gd name="T10" fmla="*/ 486 w 487"/>
                  <a:gd name="T11" fmla="*/ 87 h 161"/>
                  <a:gd name="T12" fmla="*/ 384 w 487"/>
                  <a:gd name="T13" fmla="*/ 6 h 161"/>
                  <a:gd name="T14" fmla="*/ 86 w 487"/>
                  <a:gd name="T15" fmla="*/ 41 h 161"/>
                  <a:gd name="T16" fmla="*/ 6 w 487"/>
                  <a:gd name="T17" fmla="*/ 143 h 161"/>
                  <a:gd name="T18" fmla="*/ 10 w 487"/>
                  <a:gd name="T19" fmla="*/ 161 h 161"/>
                  <a:gd name="T20" fmla="*/ 118 w 487"/>
                  <a:gd name="T21" fmla="*/ 14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7" h="161">
                    <a:moveTo>
                      <a:pt x="118" y="149"/>
                    </a:moveTo>
                    <a:cubicBezTo>
                      <a:pt x="112" y="98"/>
                      <a:pt x="112" y="98"/>
                      <a:pt x="112" y="98"/>
                    </a:cubicBezTo>
                    <a:cubicBezTo>
                      <a:pt x="377" y="67"/>
                      <a:pt x="377" y="67"/>
                      <a:pt x="377" y="67"/>
                    </a:cubicBezTo>
                    <a:cubicBezTo>
                      <a:pt x="383" y="118"/>
                      <a:pt x="383" y="118"/>
                      <a:pt x="383" y="118"/>
                    </a:cubicBezTo>
                    <a:cubicBezTo>
                      <a:pt x="487" y="105"/>
                      <a:pt x="487" y="105"/>
                      <a:pt x="487" y="105"/>
                    </a:cubicBezTo>
                    <a:cubicBezTo>
                      <a:pt x="487" y="99"/>
                      <a:pt x="487" y="93"/>
                      <a:pt x="486" y="87"/>
                    </a:cubicBezTo>
                    <a:cubicBezTo>
                      <a:pt x="480" y="36"/>
                      <a:pt x="435" y="0"/>
                      <a:pt x="384" y="6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36" y="47"/>
                      <a:pt x="0" y="93"/>
                      <a:pt x="6" y="143"/>
                    </a:cubicBezTo>
                    <a:cubicBezTo>
                      <a:pt x="6" y="149"/>
                      <a:pt x="8" y="156"/>
                      <a:pt x="10" y="161"/>
                    </a:cubicBezTo>
                    <a:lnTo>
                      <a:pt x="118" y="14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2" name="iṡ1íḍê"/>
              <p:cNvSpPr/>
              <p:nvPr/>
            </p:nvSpPr>
            <p:spPr bwMode="auto">
              <a:xfrm>
                <a:off x="8131300" y="2012803"/>
                <a:ext cx="226935" cy="82137"/>
              </a:xfrm>
              <a:custGeom>
                <a:avLst/>
                <a:gdLst>
                  <a:gd name="T0" fmla="*/ 0 w 113"/>
                  <a:gd name="T1" fmla="*/ 12 h 41"/>
                  <a:gd name="T2" fmla="*/ 1 w 113"/>
                  <a:gd name="T3" fmla="*/ 23 h 41"/>
                  <a:gd name="T4" fmla="*/ 5 w 113"/>
                  <a:gd name="T5" fmla="*/ 41 h 41"/>
                  <a:gd name="T6" fmla="*/ 113 w 113"/>
                  <a:gd name="T7" fmla="*/ 29 h 41"/>
                  <a:gd name="T8" fmla="*/ 109 w 113"/>
                  <a:gd name="T9" fmla="*/ 0 h 41"/>
                  <a:gd name="T10" fmla="*/ 0 w 113"/>
                  <a:gd name="T11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41">
                    <a:moveTo>
                      <a:pt x="0" y="12"/>
                    </a:moveTo>
                    <a:cubicBezTo>
                      <a:pt x="0" y="16"/>
                      <a:pt x="0" y="20"/>
                      <a:pt x="1" y="23"/>
                    </a:cubicBezTo>
                    <a:cubicBezTo>
                      <a:pt x="1" y="29"/>
                      <a:pt x="3" y="36"/>
                      <a:pt x="5" y="41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09" y="0"/>
                      <a:pt x="109" y="0"/>
                      <a:pt x="109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3" name="îṥľíḋe"/>
              <p:cNvSpPr/>
              <p:nvPr/>
            </p:nvSpPr>
            <p:spPr bwMode="auto">
              <a:xfrm>
                <a:off x="8880695" y="1924739"/>
                <a:ext cx="215927" cy="84677"/>
              </a:xfrm>
              <a:custGeom>
                <a:avLst/>
                <a:gdLst>
                  <a:gd name="T0" fmla="*/ 0 w 108"/>
                  <a:gd name="T1" fmla="*/ 13 h 42"/>
                  <a:gd name="T2" fmla="*/ 4 w 108"/>
                  <a:gd name="T3" fmla="*/ 42 h 42"/>
                  <a:gd name="T4" fmla="*/ 108 w 108"/>
                  <a:gd name="T5" fmla="*/ 29 h 42"/>
                  <a:gd name="T6" fmla="*/ 107 w 108"/>
                  <a:gd name="T7" fmla="*/ 11 h 42"/>
                  <a:gd name="T8" fmla="*/ 106 w 108"/>
                  <a:gd name="T9" fmla="*/ 0 h 42"/>
                  <a:gd name="T10" fmla="*/ 0 w 108"/>
                  <a:gd name="T1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42">
                    <a:moveTo>
                      <a:pt x="0" y="13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8" y="23"/>
                      <a:pt x="108" y="17"/>
                      <a:pt x="107" y="11"/>
                    </a:cubicBezTo>
                    <a:cubicBezTo>
                      <a:pt x="107" y="7"/>
                      <a:pt x="106" y="4"/>
                      <a:pt x="106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4" name="ïṩḷîḍè"/>
              <p:cNvSpPr/>
              <p:nvPr/>
            </p:nvSpPr>
            <p:spPr bwMode="auto">
              <a:xfrm>
                <a:off x="10869767" y="4669133"/>
                <a:ext cx="538548" cy="258266"/>
              </a:xfrm>
              <a:custGeom>
                <a:avLst/>
                <a:gdLst>
                  <a:gd name="T0" fmla="*/ 264 w 269"/>
                  <a:gd name="T1" fmla="*/ 129 h 129"/>
                  <a:gd name="T2" fmla="*/ 267 w 269"/>
                  <a:gd name="T3" fmla="*/ 120 h 129"/>
                  <a:gd name="T4" fmla="*/ 266 w 269"/>
                  <a:gd name="T5" fmla="*/ 95 h 129"/>
                  <a:gd name="T6" fmla="*/ 261 w 269"/>
                  <a:gd name="T7" fmla="*/ 82 h 129"/>
                  <a:gd name="T8" fmla="*/ 251 w 269"/>
                  <a:gd name="T9" fmla="*/ 70 h 129"/>
                  <a:gd name="T10" fmla="*/ 210 w 269"/>
                  <a:gd name="T11" fmla="*/ 56 h 129"/>
                  <a:gd name="T12" fmla="*/ 167 w 269"/>
                  <a:gd name="T13" fmla="*/ 23 h 129"/>
                  <a:gd name="T14" fmla="*/ 155 w 269"/>
                  <a:gd name="T15" fmla="*/ 25 h 129"/>
                  <a:gd name="T16" fmla="*/ 146 w 269"/>
                  <a:gd name="T17" fmla="*/ 13 h 129"/>
                  <a:gd name="T18" fmla="*/ 136 w 269"/>
                  <a:gd name="T19" fmla="*/ 6 h 129"/>
                  <a:gd name="T20" fmla="*/ 113 w 269"/>
                  <a:gd name="T21" fmla="*/ 0 h 129"/>
                  <a:gd name="T22" fmla="*/ 80 w 269"/>
                  <a:gd name="T23" fmla="*/ 15 h 129"/>
                  <a:gd name="T24" fmla="*/ 67 w 269"/>
                  <a:gd name="T25" fmla="*/ 48 h 129"/>
                  <a:gd name="T26" fmla="*/ 68 w 269"/>
                  <a:gd name="T27" fmla="*/ 58 h 129"/>
                  <a:gd name="T28" fmla="*/ 65 w 269"/>
                  <a:gd name="T29" fmla="*/ 57 h 129"/>
                  <a:gd name="T30" fmla="*/ 36 w 269"/>
                  <a:gd name="T31" fmla="*/ 89 h 129"/>
                  <a:gd name="T32" fmla="*/ 17 w 269"/>
                  <a:gd name="T33" fmla="*/ 98 h 129"/>
                  <a:gd name="T34" fmla="*/ 0 w 269"/>
                  <a:gd name="T35" fmla="*/ 125 h 129"/>
                  <a:gd name="T36" fmla="*/ 264 w 269"/>
                  <a:gd name="T3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129">
                    <a:moveTo>
                      <a:pt x="264" y="129"/>
                    </a:moveTo>
                    <a:cubicBezTo>
                      <a:pt x="265" y="126"/>
                      <a:pt x="266" y="123"/>
                      <a:pt x="267" y="120"/>
                    </a:cubicBezTo>
                    <a:cubicBezTo>
                      <a:pt x="269" y="112"/>
                      <a:pt x="269" y="104"/>
                      <a:pt x="266" y="95"/>
                    </a:cubicBezTo>
                    <a:cubicBezTo>
                      <a:pt x="265" y="90"/>
                      <a:pt x="263" y="86"/>
                      <a:pt x="261" y="82"/>
                    </a:cubicBezTo>
                    <a:cubicBezTo>
                      <a:pt x="258" y="78"/>
                      <a:pt x="255" y="74"/>
                      <a:pt x="251" y="70"/>
                    </a:cubicBezTo>
                    <a:cubicBezTo>
                      <a:pt x="240" y="60"/>
                      <a:pt x="225" y="55"/>
                      <a:pt x="210" y="56"/>
                    </a:cubicBezTo>
                    <a:cubicBezTo>
                      <a:pt x="205" y="37"/>
                      <a:pt x="187" y="23"/>
                      <a:pt x="167" y="23"/>
                    </a:cubicBezTo>
                    <a:cubicBezTo>
                      <a:pt x="163" y="23"/>
                      <a:pt x="159" y="23"/>
                      <a:pt x="155" y="25"/>
                    </a:cubicBezTo>
                    <a:cubicBezTo>
                      <a:pt x="153" y="20"/>
                      <a:pt x="150" y="16"/>
                      <a:pt x="146" y="13"/>
                    </a:cubicBezTo>
                    <a:cubicBezTo>
                      <a:pt x="143" y="11"/>
                      <a:pt x="139" y="8"/>
                      <a:pt x="136" y="6"/>
                    </a:cubicBezTo>
                    <a:cubicBezTo>
                      <a:pt x="129" y="2"/>
                      <a:pt x="121" y="0"/>
                      <a:pt x="113" y="0"/>
                    </a:cubicBezTo>
                    <a:cubicBezTo>
                      <a:pt x="100" y="0"/>
                      <a:pt x="88" y="6"/>
                      <a:pt x="80" y="15"/>
                    </a:cubicBezTo>
                    <a:cubicBezTo>
                      <a:pt x="71" y="24"/>
                      <a:pt x="66" y="36"/>
                      <a:pt x="67" y="48"/>
                    </a:cubicBezTo>
                    <a:cubicBezTo>
                      <a:pt x="67" y="51"/>
                      <a:pt x="67" y="54"/>
                      <a:pt x="68" y="58"/>
                    </a:cubicBezTo>
                    <a:cubicBezTo>
                      <a:pt x="67" y="57"/>
                      <a:pt x="66" y="57"/>
                      <a:pt x="65" y="57"/>
                    </a:cubicBezTo>
                    <a:cubicBezTo>
                      <a:pt x="44" y="57"/>
                      <a:pt x="35" y="73"/>
                      <a:pt x="36" y="89"/>
                    </a:cubicBezTo>
                    <a:cubicBezTo>
                      <a:pt x="29" y="91"/>
                      <a:pt x="23" y="93"/>
                      <a:pt x="17" y="98"/>
                    </a:cubicBezTo>
                    <a:cubicBezTo>
                      <a:pt x="8" y="105"/>
                      <a:pt x="1" y="115"/>
                      <a:pt x="0" y="125"/>
                    </a:cubicBezTo>
                    <a:lnTo>
                      <a:pt x="264" y="12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5" name="îsľïďe"/>
              <p:cNvSpPr/>
              <p:nvPr/>
            </p:nvSpPr>
            <p:spPr bwMode="auto">
              <a:xfrm>
                <a:off x="9697832" y="5260181"/>
                <a:ext cx="398830" cy="398831"/>
              </a:xfrm>
              <a:custGeom>
                <a:avLst/>
                <a:gdLst>
                  <a:gd name="T0" fmla="*/ 127 w 199"/>
                  <a:gd name="T1" fmla="*/ 183 h 199"/>
                  <a:gd name="T2" fmla="*/ 15 w 199"/>
                  <a:gd name="T3" fmla="*/ 127 h 199"/>
                  <a:gd name="T4" fmla="*/ 71 w 199"/>
                  <a:gd name="T5" fmla="*/ 15 h 199"/>
                  <a:gd name="T6" fmla="*/ 183 w 199"/>
                  <a:gd name="T7" fmla="*/ 71 h 199"/>
                  <a:gd name="T8" fmla="*/ 127 w 199"/>
                  <a:gd name="T9" fmla="*/ 183 h 199"/>
                  <a:gd name="T10" fmla="*/ 76 w 199"/>
                  <a:gd name="T11" fmla="*/ 32 h 199"/>
                  <a:gd name="T12" fmla="*/ 32 w 199"/>
                  <a:gd name="T13" fmla="*/ 122 h 199"/>
                  <a:gd name="T14" fmla="*/ 122 w 199"/>
                  <a:gd name="T15" fmla="*/ 167 h 199"/>
                  <a:gd name="T16" fmla="*/ 166 w 199"/>
                  <a:gd name="T17" fmla="*/ 77 h 199"/>
                  <a:gd name="T18" fmla="*/ 76 w 199"/>
                  <a:gd name="T19" fmla="*/ 3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99">
                    <a:moveTo>
                      <a:pt x="127" y="183"/>
                    </a:moveTo>
                    <a:cubicBezTo>
                      <a:pt x="81" y="199"/>
                      <a:pt x="31" y="174"/>
                      <a:pt x="15" y="127"/>
                    </a:cubicBezTo>
                    <a:cubicBezTo>
                      <a:pt x="0" y="81"/>
                      <a:pt x="25" y="31"/>
                      <a:pt x="71" y="15"/>
                    </a:cubicBezTo>
                    <a:cubicBezTo>
                      <a:pt x="117" y="0"/>
                      <a:pt x="167" y="25"/>
                      <a:pt x="183" y="71"/>
                    </a:cubicBezTo>
                    <a:cubicBezTo>
                      <a:pt x="199" y="117"/>
                      <a:pt x="174" y="167"/>
                      <a:pt x="127" y="183"/>
                    </a:cubicBezTo>
                    <a:close/>
                    <a:moveTo>
                      <a:pt x="76" y="32"/>
                    </a:moveTo>
                    <a:cubicBezTo>
                      <a:pt x="39" y="44"/>
                      <a:pt x="19" y="85"/>
                      <a:pt x="32" y="122"/>
                    </a:cubicBezTo>
                    <a:cubicBezTo>
                      <a:pt x="44" y="159"/>
                      <a:pt x="85" y="179"/>
                      <a:pt x="122" y="167"/>
                    </a:cubicBezTo>
                    <a:cubicBezTo>
                      <a:pt x="159" y="154"/>
                      <a:pt x="179" y="114"/>
                      <a:pt x="166" y="77"/>
                    </a:cubicBezTo>
                    <a:cubicBezTo>
                      <a:pt x="154" y="39"/>
                      <a:pt x="114" y="19"/>
                      <a:pt x="76" y="3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6" name="ísḷïḋè"/>
              <p:cNvSpPr/>
              <p:nvPr/>
            </p:nvSpPr>
            <p:spPr bwMode="auto">
              <a:xfrm>
                <a:off x="9800291" y="5354173"/>
                <a:ext cx="202379" cy="204073"/>
              </a:xfrm>
              <a:custGeom>
                <a:avLst/>
                <a:gdLst>
                  <a:gd name="T0" fmla="*/ 88 w 101"/>
                  <a:gd name="T1" fmla="*/ 28 h 102"/>
                  <a:gd name="T2" fmla="*/ 56 w 101"/>
                  <a:gd name="T3" fmla="*/ 39 h 102"/>
                  <a:gd name="T4" fmla="*/ 45 w 101"/>
                  <a:gd name="T5" fmla="*/ 8 h 102"/>
                  <a:gd name="T6" fmla="*/ 33 w 101"/>
                  <a:gd name="T7" fmla="*/ 2 h 102"/>
                  <a:gd name="T8" fmla="*/ 27 w 101"/>
                  <a:gd name="T9" fmla="*/ 14 h 102"/>
                  <a:gd name="T10" fmla="*/ 37 w 101"/>
                  <a:gd name="T11" fmla="*/ 45 h 102"/>
                  <a:gd name="T12" fmla="*/ 7 w 101"/>
                  <a:gd name="T13" fmla="*/ 55 h 102"/>
                  <a:gd name="T14" fmla="*/ 1 w 101"/>
                  <a:gd name="T15" fmla="*/ 67 h 102"/>
                  <a:gd name="T16" fmla="*/ 13 w 101"/>
                  <a:gd name="T17" fmla="*/ 73 h 102"/>
                  <a:gd name="T18" fmla="*/ 44 w 101"/>
                  <a:gd name="T19" fmla="*/ 63 h 102"/>
                  <a:gd name="T20" fmla="*/ 54 w 101"/>
                  <a:gd name="T21" fmla="*/ 94 h 102"/>
                  <a:gd name="T22" fmla="*/ 66 w 101"/>
                  <a:gd name="T23" fmla="*/ 100 h 102"/>
                  <a:gd name="T24" fmla="*/ 72 w 101"/>
                  <a:gd name="T25" fmla="*/ 88 h 102"/>
                  <a:gd name="T26" fmla="*/ 62 w 101"/>
                  <a:gd name="T27" fmla="*/ 57 h 102"/>
                  <a:gd name="T28" fmla="*/ 94 w 101"/>
                  <a:gd name="T29" fmla="*/ 46 h 102"/>
                  <a:gd name="T30" fmla="*/ 100 w 101"/>
                  <a:gd name="T31" fmla="*/ 34 h 102"/>
                  <a:gd name="T32" fmla="*/ 88 w 101"/>
                  <a:gd name="T33" fmla="*/ 2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2">
                    <a:moveTo>
                      <a:pt x="88" y="28"/>
                    </a:moveTo>
                    <a:cubicBezTo>
                      <a:pt x="56" y="39"/>
                      <a:pt x="56" y="39"/>
                      <a:pt x="56" y="39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3" y="3"/>
                      <a:pt x="38" y="0"/>
                      <a:pt x="33" y="2"/>
                    </a:cubicBezTo>
                    <a:cubicBezTo>
                      <a:pt x="28" y="3"/>
                      <a:pt x="25" y="9"/>
                      <a:pt x="27" y="14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2" y="57"/>
                      <a:pt x="0" y="62"/>
                      <a:pt x="1" y="67"/>
                    </a:cubicBezTo>
                    <a:cubicBezTo>
                      <a:pt x="3" y="72"/>
                      <a:pt x="8" y="75"/>
                      <a:pt x="13" y="7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6" y="99"/>
                      <a:pt x="61" y="102"/>
                      <a:pt x="66" y="100"/>
                    </a:cubicBezTo>
                    <a:cubicBezTo>
                      <a:pt x="71" y="98"/>
                      <a:pt x="74" y="93"/>
                      <a:pt x="72" y="88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94" y="46"/>
                      <a:pt x="94" y="46"/>
                      <a:pt x="94" y="46"/>
                    </a:cubicBezTo>
                    <a:cubicBezTo>
                      <a:pt x="99" y="45"/>
                      <a:pt x="101" y="39"/>
                      <a:pt x="100" y="34"/>
                    </a:cubicBezTo>
                    <a:cubicBezTo>
                      <a:pt x="98" y="29"/>
                      <a:pt x="92" y="26"/>
                      <a:pt x="88" y="2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7" name="ïṧļidê"/>
              <p:cNvSpPr/>
              <p:nvPr/>
            </p:nvSpPr>
            <p:spPr bwMode="auto">
              <a:xfrm>
                <a:off x="10557307" y="4651351"/>
                <a:ext cx="446250" cy="796814"/>
              </a:xfrm>
              <a:custGeom>
                <a:avLst/>
                <a:gdLst>
                  <a:gd name="T0" fmla="*/ 163 w 223"/>
                  <a:gd name="T1" fmla="*/ 0 h 398"/>
                  <a:gd name="T2" fmla="*/ 163 w 223"/>
                  <a:gd name="T3" fmla="*/ 2 h 398"/>
                  <a:gd name="T4" fmla="*/ 163 w 223"/>
                  <a:gd name="T5" fmla="*/ 3 h 398"/>
                  <a:gd name="T6" fmla="*/ 162 w 223"/>
                  <a:gd name="T7" fmla="*/ 4 h 398"/>
                  <a:gd name="T8" fmla="*/ 162 w 223"/>
                  <a:gd name="T9" fmla="*/ 5 h 398"/>
                  <a:gd name="T10" fmla="*/ 161 w 223"/>
                  <a:gd name="T11" fmla="*/ 7 h 398"/>
                  <a:gd name="T12" fmla="*/ 1 w 223"/>
                  <a:gd name="T13" fmla="*/ 394 h 398"/>
                  <a:gd name="T14" fmla="*/ 0 w 223"/>
                  <a:gd name="T15" fmla="*/ 398 h 398"/>
                  <a:gd name="T16" fmla="*/ 0 w 223"/>
                  <a:gd name="T17" fmla="*/ 398 h 398"/>
                  <a:gd name="T18" fmla="*/ 2 w 223"/>
                  <a:gd name="T19" fmla="*/ 394 h 398"/>
                  <a:gd name="T20" fmla="*/ 0 w 223"/>
                  <a:gd name="T21" fmla="*/ 398 h 398"/>
                  <a:gd name="T22" fmla="*/ 223 w 223"/>
                  <a:gd name="T23" fmla="*/ 258 h 398"/>
                  <a:gd name="T24" fmla="*/ 163 w 223"/>
                  <a:gd name="T25" fmla="*/ 0 h 398"/>
                  <a:gd name="T26" fmla="*/ 163 w 223"/>
                  <a:gd name="T27" fmla="*/ 0 h 398"/>
                  <a:gd name="T28" fmla="*/ 163 w 223"/>
                  <a:gd name="T29" fmla="*/ 2 h 398"/>
                  <a:gd name="T30" fmla="*/ 163 w 223"/>
                  <a:gd name="T31" fmla="*/ 3 h 398"/>
                  <a:gd name="T32" fmla="*/ 162 w 223"/>
                  <a:gd name="T33" fmla="*/ 4 h 398"/>
                  <a:gd name="T34" fmla="*/ 162 w 223"/>
                  <a:gd name="T35" fmla="*/ 5 h 398"/>
                  <a:gd name="T36" fmla="*/ 161 w 223"/>
                  <a:gd name="T37" fmla="*/ 7 h 398"/>
                  <a:gd name="T38" fmla="*/ 162 w 223"/>
                  <a:gd name="T39" fmla="*/ 5 h 398"/>
                  <a:gd name="T40" fmla="*/ 162 w 223"/>
                  <a:gd name="T41" fmla="*/ 4 h 398"/>
                  <a:gd name="T42" fmla="*/ 163 w 223"/>
                  <a:gd name="T43" fmla="*/ 3 h 398"/>
                  <a:gd name="T44" fmla="*/ 163 w 223"/>
                  <a:gd name="T45" fmla="*/ 2 h 398"/>
                  <a:gd name="T46" fmla="*/ 163 w 223"/>
                  <a:gd name="T47" fmla="*/ 0 h 398"/>
                  <a:gd name="T48" fmla="*/ 163 w 223"/>
                  <a:gd name="T49" fmla="*/ 0 h 398"/>
                  <a:gd name="T50" fmla="*/ 163 w 223"/>
                  <a:gd name="T51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" h="398">
                    <a:moveTo>
                      <a:pt x="163" y="0"/>
                    </a:move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2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1" y="6"/>
                      <a:pt x="161" y="7"/>
                    </a:cubicBezTo>
                    <a:cubicBezTo>
                      <a:pt x="1" y="394"/>
                      <a:pt x="1" y="394"/>
                      <a:pt x="1" y="394"/>
                    </a:cubicBezTo>
                    <a:cubicBezTo>
                      <a:pt x="1" y="395"/>
                      <a:pt x="0" y="397"/>
                      <a:pt x="0" y="398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0" y="396"/>
                      <a:pt x="1" y="395"/>
                      <a:pt x="2" y="394"/>
                    </a:cubicBezTo>
                    <a:cubicBezTo>
                      <a:pt x="1" y="395"/>
                      <a:pt x="0" y="396"/>
                      <a:pt x="0" y="398"/>
                    </a:cubicBezTo>
                    <a:cubicBezTo>
                      <a:pt x="223" y="258"/>
                      <a:pt x="223" y="258"/>
                      <a:pt x="223" y="258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1"/>
                      <a:pt x="163" y="1"/>
                      <a:pt x="163" y="2"/>
                    </a:cubicBezTo>
                    <a:cubicBezTo>
                      <a:pt x="163" y="3"/>
                      <a:pt x="163" y="3"/>
                      <a:pt x="163" y="3"/>
                    </a:cubicBezTo>
                    <a:cubicBezTo>
                      <a:pt x="163" y="3"/>
                      <a:pt x="162" y="4"/>
                      <a:pt x="162" y="4"/>
                    </a:cubicBezTo>
                    <a:cubicBezTo>
                      <a:pt x="162" y="5"/>
                      <a:pt x="162" y="5"/>
                      <a:pt x="162" y="5"/>
                    </a:cubicBezTo>
                    <a:cubicBezTo>
                      <a:pt x="162" y="6"/>
                      <a:pt x="162" y="7"/>
                      <a:pt x="161" y="7"/>
                    </a:cubicBezTo>
                    <a:cubicBezTo>
                      <a:pt x="162" y="7"/>
                      <a:pt x="162" y="6"/>
                      <a:pt x="162" y="5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2" y="4"/>
                      <a:pt x="163" y="3"/>
                      <a:pt x="163" y="3"/>
                    </a:cubicBezTo>
                    <a:cubicBezTo>
                      <a:pt x="163" y="2"/>
                      <a:pt x="163" y="2"/>
                      <a:pt x="163" y="2"/>
                    </a:cubicBezTo>
                    <a:cubicBezTo>
                      <a:pt x="163" y="1"/>
                      <a:pt x="163" y="1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3" y="0"/>
                      <a:pt x="163" y="0"/>
                      <a:pt x="163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8" name="îṧļîdè"/>
              <p:cNvSpPr/>
              <p:nvPr/>
            </p:nvSpPr>
            <p:spPr bwMode="auto">
              <a:xfrm>
                <a:off x="9998436" y="4403246"/>
                <a:ext cx="881492" cy="1071169"/>
              </a:xfrm>
              <a:custGeom>
                <a:avLst/>
                <a:gdLst>
                  <a:gd name="T0" fmla="*/ 263 w 440"/>
                  <a:gd name="T1" fmla="*/ 513 h 535"/>
                  <a:gd name="T2" fmla="*/ 263 w 440"/>
                  <a:gd name="T3" fmla="*/ 514 h 535"/>
                  <a:gd name="T4" fmla="*/ 251 w 440"/>
                  <a:gd name="T5" fmla="*/ 452 h 535"/>
                  <a:gd name="T6" fmla="*/ 220 w 440"/>
                  <a:gd name="T7" fmla="*/ 269 h 535"/>
                  <a:gd name="T8" fmla="*/ 374 w 440"/>
                  <a:gd name="T9" fmla="*/ 154 h 535"/>
                  <a:gd name="T10" fmla="*/ 440 w 440"/>
                  <a:gd name="T11" fmla="*/ 113 h 535"/>
                  <a:gd name="T12" fmla="*/ 440 w 440"/>
                  <a:gd name="T13" fmla="*/ 112 h 535"/>
                  <a:gd name="T14" fmla="*/ 439 w 440"/>
                  <a:gd name="T15" fmla="*/ 112 h 535"/>
                  <a:gd name="T16" fmla="*/ 439 w 440"/>
                  <a:gd name="T17" fmla="*/ 111 h 535"/>
                  <a:gd name="T18" fmla="*/ 439 w 440"/>
                  <a:gd name="T19" fmla="*/ 111 h 535"/>
                  <a:gd name="T20" fmla="*/ 428 w 440"/>
                  <a:gd name="T21" fmla="*/ 101 h 535"/>
                  <a:gd name="T22" fmla="*/ 195 w 440"/>
                  <a:gd name="T23" fmla="*/ 5 h 535"/>
                  <a:gd name="T24" fmla="*/ 164 w 440"/>
                  <a:gd name="T25" fmla="*/ 17 h 535"/>
                  <a:gd name="T26" fmla="*/ 5 w 440"/>
                  <a:gd name="T27" fmla="*/ 404 h 535"/>
                  <a:gd name="T28" fmla="*/ 17 w 440"/>
                  <a:gd name="T29" fmla="*/ 436 h 535"/>
                  <a:gd name="T30" fmla="*/ 250 w 440"/>
                  <a:gd name="T31" fmla="*/ 532 h 535"/>
                  <a:gd name="T32" fmla="*/ 269 w 440"/>
                  <a:gd name="T33" fmla="*/ 531 h 535"/>
                  <a:gd name="T34" fmla="*/ 267 w 440"/>
                  <a:gd name="T35" fmla="*/ 529 h 535"/>
                  <a:gd name="T36" fmla="*/ 268 w 440"/>
                  <a:gd name="T37" fmla="*/ 529 h 535"/>
                  <a:gd name="T38" fmla="*/ 264 w 440"/>
                  <a:gd name="T39" fmla="*/ 513 h 535"/>
                  <a:gd name="T40" fmla="*/ 263 w 440"/>
                  <a:gd name="T41" fmla="*/ 51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0" h="535">
                    <a:moveTo>
                      <a:pt x="263" y="513"/>
                    </a:moveTo>
                    <a:cubicBezTo>
                      <a:pt x="263" y="514"/>
                      <a:pt x="263" y="514"/>
                      <a:pt x="263" y="514"/>
                    </a:cubicBezTo>
                    <a:cubicBezTo>
                      <a:pt x="260" y="499"/>
                      <a:pt x="256" y="477"/>
                      <a:pt x="251" y="452"/>
                    </a:cubicBezTo>
                    <a:cubicBezTo>
                      <a:pt x="237" y="375"/>
                      <a:pt x="220" y="269"/>
                      <a:pt x="220" y="269"/>
                    </a:cubicBezTo>
                    <a:cubicBezTo>
                      <a:pt x="223" y="261"/>
                      <a:pt x="311" y="198"/>
                      <a:pt x="374" y="154"/>
                    </a:cubicBezTo>
                    <a:cubicBezTo>
                      <a:pt x="410" y="129"/>
                      <a:pt x="439" y="111"/>
                      <a:pt x="440" y="113"/>
                    </a:cubicBezTo>
                    <a:cubicBezTo>
                      <a:pt x="440" y="112"/>
                      <a:pt x="440" y="112"/>
                      <a:pt x="440" y="112"/>
                    </a:cubicBezTo>
                    <a:cubicBezTo>
                      <a:pt x="439" y="112"/>
                      <a:pt x="439" y="112"/>
                      <a:pt x="439" y="112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9" y="111"/>
                      <a:pt x="439" y="111"/>
                      <a:pt x="439" y="111"/>
                    </a:cubicBezTo>
                    <a:cubicBezTo>
                      <a:pt x="436" y="107"/>
                      <a:pt x="433" y="103"/>
                      <a:pt x="428" y="101"/>
                    </a:cubicBezTo>
                    <a:cubicBezTo>
                      <a:pt x="195" y="5"/>
                      <a:pt x="195" y="5"/>
                      <a:pt x="195" y="5"/>
                    </a:cubicBezTo>
                    <a:cubicBezTo>
                      <a:pt x="183" y="0"/>
                      <a:pt x="169" y="6"/>
                      <a:pt x="164" y="17"/>
                    </a:cubicBezTo>
                    <a:cubicBezTo>
                      <a:pt x="5" y="404"/>
                      <a:pt x="5" y="404"/>
                      <a:pt x="5" y="404"/>
                    </a:cubicBezTo>
                    <a:cubicBezTo>
                      <a:pt x="0" y="416"/>
                      <a:pt x="5" y="431"/>
                      <a:pt x="17" y="436"/>
                    </a:cubicBezTo>
                    <a:cubicBezTo>
                      <a:pt x="250" y="532"/>
                      <a:pt x="250" y="532"/>
                      <a:pt x="250" y="532"/>
                    </a:cubicBezTo>
                    <a:cubicBezTo>
                      <a:pt x="256" y="535"/>
                      <a:pt x="263" y="534"/>
                      <a:pt x="269" y="531"/>
                    </a:cubicBezTo>
                    <a:cubicBezTo>
                      <a:pt x="268" y="531"/>
                      <a:pt x="268" y="530"/>
                      <a:pt x="267" y="529"/>
                    </a:cubicBezTo>
                    <a:cubicBezTo>
                      <a:pt x="268" y="529"/>
                      <a:pt x="268" y="529"/>
                      <a:pt x="268" y="529"/>
                    </a:cubicBezTo>
                    <a:cubicBezTo>
                      <a:pt x="267" y="526"/>
                      <a:pt x="265" y="521"/>
                      <a:pt x="264" y="513"/>
                    </a:cubicBezTo>
                    <a:lnTo>
                      <a:pt x="263" y="51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09" name="îşḷîḍe"/>
              <p:cNvSpPr/>
              <p:nvPr/>
            </p:nvSpPr>
            <p:spPr bwMode="auto">
              <a:xfrm>
                <a:off x="10881622" y="4657278"/>
                <a:ext cx="1694" cy="1694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0" name="îS1ïḋé"/>
              <p:cNvSpPr/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1" name="íṡļiďè"/>
              <p:cNvSpPr/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2" name="iṣliḋé"/>
              <p:cNvSpPr/>
              <p:nvPr/>
            </p:nvSpPr>
            <p:spPr bwMode="auto">
              <a:xfrm>
                <a:off x="10557307" y="5440544"/>
                <a:ext cx="3387" cy="7621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4 h 4"/>
                  <a:gd name="T4" fmla="*/ 2 w 2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2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3" name="íšľïďé"/>
              <p:cNvSpPr/>
              <p:nvPr/>
            </p:nvSpPr>
            <p:spPr bwMode="auto">
              <a:xfrm>
                <a:off x="10883315" y="4651351"/>
                <a:ext cx="0" cy="423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4" name="ïS1idê"/>
              <p:cNvSpPr/>
              <p:nvPr/>
            </p:nvSpPr>
            <p:spPr bwMode="auto">
              <a:xfrm>
                <a:off x="10879928" y="4661512"/>
                <a:ext cx="1694" cy="3387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5" name="íṧļîḋè"/>
              <p:cNvSpPr/>
              <p:nvPr/>
            </p:nvSpPr>
            <p:spPr bwMode="auto">
              <a:xfrm>
                <a:off x="10883315" y="4647117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6" name="iSľïḓé"/>
              <p:cNvSpPr/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7" name="íṣḻiḑè"/>
              <p:cNvSpPr/>
              <p:nvPr/>
            </p:nvSpPr>
            <p:spPr bwMode="auto">
              <a:xfrm>
                <a:off x="10557307" y="54481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8" name="iṩḷiḋé"/>
              <p:cNvSpPr/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9" name="ïŝ1îdè"/>
              <p:cNvSpPr/>
              <p:nvPr/>
            </p:nvSpPr>
            <p:spPr bwMode="auto">
              <a:xfrm>
                <a:off x="10883315" y="4655585"/>
                <a:ext cx="0" cy="1694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0" name="îślîḓe"/>
              <p:cNvSpPr/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1" name="ïṣľïde"/>
              <p:cNvSpPr/>
              <p:nvPr/>
            </p:nvSpPr>
            <p:spPr bwMode="auto">
              <a:xfrm>
                <a:off x="10881622" y="4658972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2" name="iṥ1îḓè"/>
              <p:cNvSpPr/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3" name="îṣľîďé"/>
              <p:cNvSpPr/>
              <p:nvPr/>
            </p:nvSpPr>
            <p:spPr bwMode="auto">
              <a:xfrm>
                <a:off x="10883315" y="4651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4" name="isļïḓè"/>
              <p:cNvSpPr/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5" name="iṩ1iḋè"/>
              <p:cNvSpPr/>
              <p:nvPr/>
            </p:nvSpPr>
            <p:spPr bwMode="auto">
              <a:xfrm>
                <a:off x="10883315" y="4648810"/>
                <a:ext cx="0" cy="2540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6" name="íŝḻïḍê"/>
              <p:cNvSpPr/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7" name="ï$ľídé"/>
              <p:cNvSpPr/>
              <p:nvPr/>
            </p:nvSpPr>
            <p:spPr bwMode="auto">
              <a:xfrm>
                <a:off x="10883315" y="4645423"/>
                <a:ext cx="0" cy="1694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8" name="î$1ïdè"/>
              <p:cNvSpPr/>
              <p:nvPr/>
            </p:nvSpPr>
            <p:spPr bwMode="auto">
              <a:xfrm>
                <a:off x="10503114" y="4625101"/>
                <a:ext cx="380201" cy="839153"/>
              </a:xfrm>
              <a:custGeom>
                <a:avLst/>
                <a:gdLst>
                  <a:gd name="T0" fmla="*/ 27 w 190"/>
                  <a:gd name="T1" fmla="*/ 411 h 419"/>
                  <a:gd name="T2" fmla="*/ 28 w 190"/>
                  <a:gd name="T3" fmla="*/ 407 h 419"/>
                  <a:gd name="T4" fmla="*/ 188 w 190"/>
                  <a:gd name="T5" fmla="*/ 20 h 419"/>
                  <a:gd name="T6" fmla="*/ 189 w 190"/>
                  <a:gd name="T7" fmla="*/ 18 h 419"/>
                  <a:gd name="T8" fmla="*/ 189 w 190"/>
                  <a:gd name="T9" fmla="*/ 17 h 419"/>
                  <a:gd name="T10" fmla="*/ 190 w 190"/>
                  <a:gd name="T11" fmla="*/ 16 h 419"/>
                  <a:gd name="T12" fmla="*/ 190 w 190"/>
                  <a:gd name="T13" fmla="*/ 15 h 419"/>
                  <a:gd name="T14" fmla="*/ 190 w 190"/>
                  <a:gd name="T15" fmla="*/ 13 h 419"/>
                  <a:gd name="T16" fmla="*/ 190 w 190"/>
                  <a:gd name="T17" fmla="*/ 13 h 419"/>
                  <a:gd name="T18" fmla="*/ 190 w 190"/>
                  <a:gd name="T19" fmla="*/ 12 h 419"/>
                  <a:gd name="T20" fmla="*/ 190 w 190"/>
                  <a:gd name="T21" fmla="*/ 11 h 419"/>
                  <a:gd name="T22" fmla="*/ 190 w 190"/>
                  <a:gd name="T23" fmla="*/ 10 h 419"/>
                  <a:gd name="T24" fmla="*/ 190 w 190"/>
                  <a:gd name="T25" fmla="*/ 9 h 419"/>
                  <a:gd name="T26" fmla="*/ 190 w 190"/>
                  <a:gd name="T27" fmla="*/ 8 h 419"/>
                  <a:gd name="T28" fmla="*/ 189 w 190"/>
                  <a:gd name="T29" fmla="*/ 6 h 419"/>
                  <a:gd name="T30" fmla="*/ 189 w 190"/>
                  <a:gd name="T31" fmla="*/ 5 h 419"/>
                  <a:gd name="T32" fmla="*/ 189 w 190"/>
                  <a:gd name="T33" fmla="*/ 4 h 419"/>
                  <a:gd name="T34" fmla="*/ 188 w 190"/>
                  <a:gd name="T35" fmla="*/ 3 h 419"/>
                  <a:gd name="T36" fmla="*/ 188 w 190"/>
                  <a:gd name="T37" fmla="*/ 2 h 419"/>
                  <a:gd name="T38" fmla="*/ 188 w 190"/>
                  <a:gd name="T39" fmla="*/ 2 h 419"/>
                  <a:gd name="T40" fmla="*/ 188 w 190"/>
                  <a:gd name="T41" fmla="*/ 2 h 419"/>
                  <a:gd name="T42" fmla="*/ 188 w 190"/>
                  <a:gd name="T43" fmla="*/ 1 h 419"/>
                  <a:gd name="T44" fmla="*/ 188 w 190"/>
                  <a:gd name="T45" fmla="*/ 2 h 419"/>
                  <a:gd name="T46" fmla="*/ 122 w 190"/>
                  <a:gd name="T47" fmla="*/ 43 h 419"/>
                  <a:gd name="T48" fmla="*/ 0 w 190"/>
                  <a:gd name="T49" fmla="*/ 341 h 419"/>
                  <a:gd name="T50" fmla="*/ 12 w 190"/>
                  <a:gd name="T51" fmla="*/ 402 h 419"/>
                  <a:gd name="T52" fmla="*/ 16 w 190"/>
                  <a:gd name="T53" fmla="*/ 418 h 419"/>
                  <a:gd name="T54" fmla="*/ 17 w 190"/>
                  <a:gd name="T55" fmla="*/ 419 h 419"/>
                  <a:gd name="T56" fmla="*/ 17 w 190"/>
                  <a:gd name="T57" fmla="*/ 419 h 419"/>
                  <a:gd name="T58" fmla="*/ 17 w 190"/>
                  <a:gd name="T59" fmla="*/ 419 h 419"/>
                  <a:gd name="T60" fmla="*/ 20 w 190"/>
                  <a:gd name="T61" fmla="*/ 417 h 419"/>
                  <a:gd name="T62" fmla="*/ 21 w 190"/>
                  <a:gd name="T63" fmla="*/ 417 h 419"/>
                  <a:gd name="T64" fmla="*/ 24 w 190"/>
                  <a:gd name="T65" fmla="*/ 414 h 419"/>
                  <a:gd name="T66" fmla="*/ 24 w 190"/>
                  <a:gd name="T67" fmla="*/ 414 h 419"/>
                  <a:gd name="T68" fmla="*/ 27 w 190"/>
                  <a:gd name="T69" fmla="*/ 411 h 419"/>
                  <a:gd name="T70" fmla="*/ 26 w 190"/>
                  <a:gd name="T71" fmla="*/ 411 h 419"/>
                  <a:gd name="T72" fmla="*/ 27 w 190"/>
                  <a:gd name="T73" fmla="*/ 411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0" h="419">
                    <a:moveTo>
                      <a:pt x="27" y="411"/>
                    </a:moveTo>
                    <a:cubicBezTo>
                      <a:pt x="27" y="410"/>
                      <a:pt x="28" y="408"/>
                      <a:pt x="28" y="407"/>
                    </a:cubicBezTo>
                    <a:cubicBezTo>
                      <a:pt x="188" y="20"/>
                      <a:pt x="188" y="20"/>
                      <a:pt x="188" y="20"/>
                    </a:cubicBezTo>
                    <a:cubicBezTo>
                      <a:pt x="188" y="19"/>
                      <a:pt x="189" y="19"/>
                      <a:pt x="189" y="18"/>
                    </a:cubicBezTo>
                    <a:cubicBezTo>
                      <a:pt x="189" y="17"/>
                      <a:pt x="189" y="17"/>
                      <a:pt x="189" y="17"/>
                    </a:cubicBezTo>
                    <a:cubicBezTo>
                      <a:pt x="189" y="17"/>
                      <a:pt x="189" y="16"/>
                      <a:pt x="190" y="16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0" y="14"/>
                      <a:pt x="190" y="14"/>
                      <a:pt x="190" y="13"/>
                    </a:cubicBezTo>
                    <a:cubicBezTo>
                      <a:pt x="190" y="13"/>
                      <a:pt x="190" y="13"/>
                      <a:pt x="190" y="13"/>
                    </a:cubicBezTo>
                    <a:cubicBezTo>
                      <a:pt x="190" y="12"/>
                      <a:pt x="190" y="12"/>
                      <a:pt x="190" y="12"/>
                    </a:cubicBezTo>
                    <a:cubicBezTo>
                      <a:pt x="190" y="12"/>
                      <a:pt x="190" y="11"/>
                      <a:pt x="190" y="11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190" y="9"/>
                      <a:pt x="190" y="9"/>
                      <a:pt x="190" y="9"/>
                    </a:cubicBezTo>
                    <a:cubicBezTo>
                      <a:pt x="190" y="8"/>
                      <a:pt x="190" y="8"/>
                      <a:pt x="190" y="8"/>
                    </a:cubicBezTo>
                    <a:cubicBezTo>
                      <a:pt x="190" y="7"/>
                      <a:pt x="190" y="7"/>
                      <a:pt x="189" y="6"/>
                    </a:cubicBezTo>
                    <a:cubicBezTo>
                      <a:pt x="189" y="5"/>
                      <a:pt x="189" y="5"/>
                      <a:pt x="189" y="5"/>
                    </a:cubicBezTo>
                    <a:cubicBezTo>
                      <a:pt x="189" y="5"/>
                      <a:pt x="189" y="5"/>
                      <a:pt x="189" y="4"/>
                    </a:cubicBezTo>
                    <a:cubicBezTo>
                      <a:pt x="188" y="3"/>
                      <a:pt x="188" y="3"/>
                      <a:pt x="188" y="3"/>
                    </a:cubicBezTo>
                    <a:cubicBezTo>
                      <a:pt x="188" y="3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8" y="1"/>
                      <a:pt x="188" y="1"/>
                      <a:pt x="188" y="1"/>
                    </a:cubicBezTo>
                    <a:cubicBezTo>
                      <a:pt x="188" y="2"/>
                      <a:pt x="188" y="2"/>
                      <a:pt x="188" y="2"/>
                    </a:cubicBezTo>
                    <a:cubicBezTo>
                      <a:pt x="187" y="0"/>
                      <a:pt x="158" y="18"/>
                      <a:pt x="122" y="43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4" y="366"/>
                      <a:pt x="8" y="388"/>
                      <a:pt x="12" y="402"/>
                    </a:cubicBezTo>
                    <a:cubicBezTo>
                      <a:pt x="13" y="410"/>
                      <a:pt x="15" y="415"/>
                      <a:pt x="16" y="418"/>
                    </a:cubicBezTo>
                    <a:cubicBezTo>
                      <a:pt x="16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7" y="419"/>
                      <a:pt x="17" y="419"/>
                      <a:pt x="17" y="419"/>
                    </a:cubicBezTo>
                    <a:cubicBezTo>
                      <a:pt x="18" y="419"/>
                      <a:pt x="19" y="418"/>
                      <a:pt x="20" y="417"/>
                    </a:cubicBezTo>
                    <a:cubicBezTo>
                      <a:pt x="21" y="417"/>
                      <a:pt x="21" y="417"/>
                      <a:pt x="21" y="417"/>
                    </a:cubicBezTo>
                    <a:cubicBezTo>
                      <a:pt x="22" y="416"/>
                      <a:pt x="23" y="415"/>
                      <a:pt x="24" y="414"/>
                    </a:cubicBezTo>
                    <a:cubicBezTo>
                      <a:pt x="24" y="414"/>
                      <a:pt x="24" y="414"/>
                      <a:pt x="24" y="414"/>
                    </a:cubicBezTo>
                    <a:cubicBezTo>
                      <a:pt x="25" y="413"/>
                      <a:pt x="26" y="412"/>
                      <a:pt x="27" y="411"/>
                    </a:cubicBezTo>
                    <a:cubicBezTo>
                      <a:pt x="26" y="411"/>
                      <a:pt x="26" y="411"/>
                      <a:pt x="26" y="411"/>
                    </a:cubicBezTo>
                    <a:lnTo>
                      <a:pt x="27" y="41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29" name="ïşľîḍé"/>
              <p:cNvSpPr/>
              <p:nvPr/>
            </p:nvSpPr>
            <p:spPr bwMode="auto">
              <a:xfrm>
                <a:off x="10438759" y="4711472"/>
                <a:ext cx="308226" cy="596976"/>
              </a:xfrm>
              <a:custGeom>
                <a:avLst/>
                <a:gdLst>
                  <a:gd name="T0" fmla="*/ 0 w 154"/>
                  <a:gd name="T1" fmla="*/ 115 h 298"/>
                  <a:gd name="T2" fmla="*/ 31 w 154"/>
                  <a:gd name="T3" fmla="*/ 298 h 298"/>
                  <a:gd name="T4" fmla="*/ 32 w 154"/>
                  <a:gd name="T5" fmla="*/ 298 h 298"/>
                  <a:gd name="T6" fmla="*/ 154 w 154"/>
                  <a:gd name="T7" fmla="*/ 0 h 298"/>
                  <a:gd name="T8" fmla="*/ 0 w 154"/>
                  <a:gd name="T9" fmla="*/ 11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98">
                    <a:moveTo>
                      <a:pt x="0" y="115"/>
                    </a:moveTo>
                    <a:cubicBezTo>
                      <a:pt x="0" y="115"/>
                      <a:pt x="17" y="221"/>
                      <a:pt x="31" y="298"/>
                    </a:cubicBezTo>
                    <a:cubicBezTo>
                      <a:pt x="32" y="298"/>
                      <a:pt x="32" y="298"/>
                      <a:pt x="32" y="298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91" y="44"/>
                      <a:pt x="3" y="107"/>
                      <a:pt x="0" y="1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0" name="íṧḻïḓé"/>
              <p:cNvSpPr/>
              <p:nvPr/>
            </p:nvSpPr>
            <p:spPr bwMode="auto">
              <a:xfrm>
                <a:off x="7227793" y="4321109"/>
                <a:ext cx="298911" cy="290443"/>
              </a:xfrm>
              <a:custGeom>
                <a:avLst/>
                <a:gdLst>
                  <a:gd name="T0" fmla="*/ 50 w 353"/>
                  <a:gd name="T1" fmla="*/ 324 h 343"/>
                  <a:gd name="T2" fmla="*/ 81 w 353"/>
                  <a:gd name="T3" fmla="*/ 205 h 343"/>
                  <a:gd name="T4" fmla="*/ 0 w 353"/>
                  <a:gd name="T5" fmla="*/ 113 h 343"/>
                  <a:gd name="T6" fmla="*/ 123 w 353"/>
                  <a:gd name="T7" fmla="*/ 104 h 343"/>
                  <a:gd name="T8" fmla="*/ 187 w 353"/>
                  <a:gd name="T9" fmla="*/ 0 h 343"/>
                  <a:gd name="T10" fmla="*/ 232 w 353"/>
                  <a:gd name="T11" fmla="*/ 113 h 343"/>
                  <a:gd name="T12" fmla="*/ 353 w 353"/>
                  <a:gd name="T13" fmla="*/ 141 h 343"/>
                  <a:gd name="T14" fmla="*/ 258 w 353"/>
                  <a:gd name="T15" fmla="*/ 220 h 343"/>
                  <a:gd name="T16" fmla="*/ 268 w 353"/>
                  <a:gd name="T17" fmla="*/ 343 h 343"/>
                  <a:gd name="T18" fmla="*/ 164 w 353"/>
                  <a:gd name="T19" fmla="*/ 276 h 343"/>
                  <a:gd name="T20" fmla="*/ 50 w 353"/>
                  <a:gd name="T21" fmla="*/ 3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43">
                    <a:moveTo>
                      <a:pt x="50" y="324"/>
                    </a:moveTo>
                    <a:lnTo>
                      <a:pt x="81" y="205"/>
                    </a:lnTo>
                    <a:lnTo>
                      <a:pt x="0" y="113"/>
                    </a:lnTo>
                    <a:lnTo>
                      <a:pt x="123" y="104"/>
                    </a:lnTo>
                    <a:lnTo>
                      <a:pt x="187" y="0"/>
                    </a:lnTo>
                    <a:lnTo>
                      <a:pt x="232" y="113"/>
                    </a:lnTo>
                    <a:lnTo>
                      <a:pt x="353" y="141"/>
                    </a:lnTo>
                    <a:lnTo>
                      <a:pt x="258" y="220"/>
                    </a:lnTo>
                    <a:lnTo>
                      <a:pt x="268" y="343"/>
                    </a:lnTo>
                    <a:lnTo>
                      <a:pt x="164" y="276"/>
                    </a:lnTo>
                    <a:lnTo>
                      <a:pt x="50" y="324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1" name="işlîdê"/>
              <p:cNvSpPr/>
              <p:nvPr/>
            </p:nvSpPr>
            <p:spPr bwMode="auto">
              <a:xfrm>
                <a:off x="9857872" y="2480223"/>
                <a:ext cx="224395" cy="227782"/>
              </a:xfrm>
              <a:custGeom>
                <a:avLst/>
                <a:gdLst>
                  <a:gd name="T0" fmla="*/ 265 w 265"/>
                  <a:gd name="T1" fmla="*/ 71 h 269"/>
                  <a:gd name="T2" fmla="*/ 76 w 265"/>
                  <a:gd name="T3" fmla="*/ 269 h 269"/>
                  <a:gd name="T4" fmla="*/ 0 w 265"/>
                  <a:gd name="T5" fmla="*/ 198 h 269"/>
                  <a:gd name="T6" fmla="*/ 192 w 265"/>
                  <a:gd name="T7" fmla="*/ 0 h 269"/>
                  <a:gd name="T8" fmla="*/ 265 w 265"/>
                  <a:gd name="T9" fmla="*/ 7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69">
                    <a:moveTo>
                      <a:pt x="265" y="71"/>
                    </a:moveTo>
                    <a:lnTo>
                      <a:pt x="76" y="269"/>
                    </a:lnTo>
                    <a:lnTo>
                      <a:pt x="0" y="198"/>
                    </a:lnTo>
                    <a:lnTo>
                      <a:pt x="192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2" name="íṣlîḓé"/>
              <p:cNvSpPr/>
              <p:nvPr/>
            </p:nvSpPr>
            <p:spPr bwMode="auto">
              <a:xfrm>
                <a:off x="9232953" y="1874779"/>
                <a:ext cx="749395" cy="733306"/>
              </a:xfrm>
              <a:custGeom>
                <a:avLst/>
                <a:gdLst>
                  <a:gd name="T0" fmla="*/ 885 w 885"/>
                  <a:gd name="T1" fmla="*/ 672 h 866"/>
                  <a:gd name="T2" fmla="*/ 700 w 885"/>
                  <a:gd name="T3" fmla="*/ 866 h 866"/>
                  <a:gd name="T4" fmla="*/ 0 w 885"/>
                  <a:gd name="T5" fmla="*/ 194 h 866"/>
                  <a:gd name="T6" fmla="*/ 185 w 885"/>
                  <a:gd name="T7" fmla="*/ 0 h 866"/>
                  <a:gd name="T8" fmla="*/ 885 w 885"/>
                  <a:gd name="T9" fmla="*/ 672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5" h="866">
                    <a:moveTo>
                      <a:pt x="885" y="672"/>
                    </a:moveTo>
                    <a:lnTo>
                      <a:pt x="700" y="866"/>
                    </a:lnTo>
                    <a:lnTo>
                      <a:pt x="0" y="194"/>
                    </a:lnTo>
                    <a:lnTo>
                      <a:pt x="185" y="0"/>
                    </a:lnTo>
                    <a:lnTo>
                      <a:pt x="885" y="67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3" name="íṧ1ïḍè"/>
              <p:cNvSpPr/>
              <p:nvPr/>
            </p:nvSpPr>
            <p:spPr bwMode="auto">
              <a:xfrm>
                <a:off x="9297308" y="1943368"/>
                <a:ext cx="620685" cy="598669"/>
              </a:xfrm>
              <a:custGeom>
                <a:avLst/>
                <a:gdLst>
                  <a:gd name="T0" fmla="*/ 733 w 733"/>
                  <a:gd name="T1" fmla="*/ 671 h 707"/>
                  <a:gd name="T2" fmla="*/ 700 w 733"/>
                  <a:gd name="T3" fmla="*/ 707 h 707"/>
                  <a:gd name="T4" fmla="*/ 0 w 733"/>
                  <a:gd name="T5" fmla="*/ 35 h 707"/>
                  <a:gd name="T6" fmla="*/ 33 w 733"/>
                  <a:gd name="T7" fmla="*/ 0 h 707"/>
                  <a:gd name="T8" fmla="*/ 733 w 733"/>
                  <a:gd name="T9" fmla="*/ 671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707">
                    <a:moveTo>
                      <a:pt x="733" y="671"/>
                    </a:moveTo>
                    <a:lnTo>
                      <a:pt x="700" y="707"/>
                    </a:lnTo>
                    <a:lnTo>
                      <a:pt x="0" y="35"/>
                    </a:lnTo>
                    <a:lnTo>
                      <a:pt x="33" y="0"/>
                    </a:lnTo>
                    <a:lnTo>
                      <a:pt x="733" y="67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4" name="íṩľîḍè"/>
              <p:cNvSpPr/>
              <p:nvPr/>
            </p:nvSpPr>
            <p:spPr bwMode="auto">
              <a:xfrm>
                <a:off x="9822307" y="2443811"/>
                <a:ext cx="224395" cy="228629"/>
              </a:xfrm>
              <a:custGeom>
                <a:avLst/>
                <a:gdLst>
                  <a:gd name="T0" fmla="*/ 265 w 265"/>
                  <a:gd name="T1" fmla="*/ 71 h 270"/>
                  <a:gd name="T2" fmla="*/ 73 w 265"/>
                  <a:gd name="T3" fmla="*/ 270 h 270"/>
                  <a:gd name="T4" fmla="*/ 0 w 265"/>
                  <a:gd name="T5" fmla="*/ 199 h 270"/>
                  <a:gd name="T6" fmla="*/ 189 w 265"/>
                  <a:gd name="T7" fmla="*/ 0 h 270"/>
                  <a:gd name="T8" fmla="*/ 265 w 265"/>
                  <a:gd name="T9" fmla="*/ 7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270">
                    <a:moveTo>
                      <a:pt x="265" y="71"/>
                    </a:moveTo>
                    <a:lnTo>
                      <a:pt x="73" y="270"/>
                    </a:lnTo>
                    <a:lnTo>
                      <a:pt x="0" y="199"/>
                    </a:lnTo>
                    <a:lnTo>
                      <a:pt x="189" y="0"/>
                    </a:lnTo>
                    <a:lnTo>
                      <a:pt x="265" y="7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5" name="işlíḍé"/>
              <p:cNvSpPr/>
              <p:nvPr/>
            </p:nvSpPr>
            <p:spPr bwMode="auto">
              <a:xfrm>
                <a:off x="9118638" y="1774860"/>
                <a:ext cx="268427" cy="264193"/>
              </a:xfrm>
              <a:custGeom>
                <a:avLst/>
                <a:gdLst>
                  <a:gd name="T0" fmla="*/ 135 w 317"/>
                  <a:gd name="T1" fmla="*/ 312 h 312"/>
                  <a:gd name="T2" fmla="*/ 0 w 317"/>
                  <a:gd name="T3" fmla="*/ 0 h 312"/>
                  <a:gd name="T4" fmla="*/ 317 w 317"/>
                  <a:gd name="T5" fmla="*/ 121 h 312"/>
                  <a:gd name="T6" fmla="*/ 135 w 317"/>
                  <a:gd name="T7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7" h="312">
                    <a:moveTo>
                      <a:pt x="135" y="312"/>
                    </a:moveTo>
                    <a:lnTo>
                      <a:pt x="0" y="0"/>
                    </a:lnTo>
                    <a:lnTo>
                      <a:pt x="317" y="121"/>
                    </a:lnTo>
                    <a:lnTo>
                      <a:pt x="135" y="31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6" name="iSļîḋe"/>
              <p:cNvSpPr/>
              <p:nvPr/>
            </p:nvSpPr>
            <p:spPr bwMode="auto">
              <a:xfrm>
                <a:off x="9121179" y="1776553"/>
                <a:ext cx="136331" cy="132097"/>
              </a:xfrm>
              <a:custGeom>
                <a:avLst/>
                <a:gdLst>
                  <a:gd name="T0" fmla="*/ 161 w 161"/>
                  <a:gd name="T1" fmla="*/ 62 h 156"/>
                  <a:gd name="T2" fmla="*/ 0 w 161"/>
                  <a:gd name="T3" fmla="*/ 0 h 156"/>
                  <a:gd name="T4" fmla="*/ 68 w 161"/>
                  <a:gd name="T5" fmla="*/ 156 h 156"/>
                  <a:gd name="T6" fmla="*/ 161 w 161"/>
                  <a:gd name="T7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156">
                    <a:moveTo>
                      <a:pt x="161" y="62"/>
                    </a:moveTo>
                    <a:lnTo>
                      <a:pt x="0" y="0"/>
                    </a:lnTo>
                    <a:lnTo>
                      <a:pt x="68" y="156"/>
                    </a:lnTo>
                    <a:lnTo>
                      <a:pt x="161" y="62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7" name="íš1iḍè"/>
              <p:cNvSpPr/>
              <p:nvPr/>
            </p:nvSpPr>
            <p:spPr bwMode="auto">
              <a:xfrm>
                <a:off x="7416623" y="3735988"/>
                <a:ext cx="550403" cy="552943"/>
              </a:xfrm>
              <a:custGeom>
                <a:avLst/>
                <a:gdLst>
                  <a:gd name="T0" fmla="*/ 216 w 275"/>
                  <a:gd name="T1" fmla="*/ 44 h 276"/>
                  <a:gd name="T2" fmla="*/ 232 w 275"/>
                  <a:gd name="T3" fmla="*/ 217 h 276"/>
                  <a:gd name="T4" fmla="*/ 59 w 275"/>
                  <a:gd name="T5" fmla="*/ 233 h 276"/>
                  <a:gd name="T6" fmla="*/ 43 w 275"/>
                  <a:gd name="T7" fmla="*/ 60 h 276"/>
                  <a:gd name="T8" fmla="*/ 216 w 275"/>
                  <a:gd name="T9" fmla="*/ 44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276">
                    <a:moveTo>
                      <a:pt x="216" y="44"/>
                    </a:moveTo>
                    <a:cubicBezTo>
                      <a:pt x="268" y="87"/>
                      <a:pt x="275" y="164"/>
                      <a:pt x="232" y="217"/>
                    </a:cubicBezTo>
                    <a:cubicBezTo>
                      <a:pt x="189" y="269"/>
                      <a:pt x="111" y="276"/>
                      <a:pt x="59" y="233"/>
                    </a:cubicBezTo>
                    <a:cubicBezTo>
                      <a:pt x="7" y="189"/>
                      <a:pt x="0" y="112"/>
                      <a:pt x="43" y="60"/>
                    </a:cubicBezTo>
                    <a:cubicBezTo>
                      <a:pt x="86" y="8"/>
                      <a:pt x="164" y="0"/>
                      <a:pt x="216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8" name="í$lïḋé"/>
              <p:cNvSpPr/>
              <p:nvPr/>
            </p:nvSpPr>
            <p:spPr bwMode="auto">
              <a:xfrm>
                <a:off x="7544486" y="3878246"/>
                <a:ext cx="188831" cy="187984"/>
              </a:xfrm>
              <a:custGeom>
                <a:avLst/>
                <a:gdLst>
                  <a:gd name="T0" fmla="*/ 74 w 94"/>
                  <a:gd name="T1" fmla="*/ 15 h 94"/>
                  <a:gd name="T2" fmla="*/ 79 w 94"/>
                  <a:gd name="T3" fmla="*/ 74 h 94"/>
                  <a:gd name="T4" fmla="*/ 20 w 94"/>
                  <a:gd name="T5" fmla="*/ 79 h 94"/>
                  <a:gd name="T6" fmla="*/ 14 w 94"/>
                  <a:gd name="T7" fmla="*/ 20 h 94"/>
                  <a:gd name="T8" fmla="*/ 74 w 94"/>
                  <a:gd name="T9" fmla="*/ 1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4">
                    <a:moveTo>
                      <a:pt x="74" y="15"/>
                    </a:moveTo>
                    <a:cubicBezTo>
                      <a:pt x="92" y="29"/>
                      <a:pt x="94" y="56"/>
                      <a:pt x="79" y="74"/>
                    </a:cubicBezTo>
                    <a:cubicBezTo>
                      <a:pt x="65" y="92"/>
                      <a:pt x="38" y="94"/>
                      <a:pt x="20" y="79"/>
                    </a:cubicBezTo>
                    <a:cubicBezTo>
                      <a:pt x="2" y="65"/>
                      <a:pt x="0" y="38"/>
                      <a:pt x="14" y="20"/>
                    </a:cubicBezTo>
                    <a:cubicBezTo>
                      <a:pt x="29" y="2"/>
                      <a:pt x="56" y="0"/>
                      <a:pt x="74" y="1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39" name="îṣľíḑe"/>
              <p:cNvSpPr/>
              <p:nvPr/>
            </p:nvSpPr>
            <p:spPr bwMode="auto">
              <a:xfrm>
                <a:off x="7663034" y="3973932"/>
                <a:ext cx="196452" cy="202379"/>
              </a:xfrm>
              <a:custGeom>
                <a:avLst/>
                <a:gdLst>
                  <a:gd name="T0" fmla="*/ 98 w 98"/>
                  <a:gd name="T1" fmla="*/ 24 h 101"/>
                  <a:gd name="T2" fmla="*/ 95 w 98"/>
                  <a:gd name="T3" fmla="*/ 21 h 101"/>
                  <a:gd name="T4" fmla="*/ 17 w 98"/>
                  <a:gd name="T5" fmla="*/ 22 h 101"/>
                  <a:gd name="T6" fmla="*/ 31 w 98"/>
                  <a:gd name="T7" fmla="*/ 99 h 101"/>
                  <a:gd name="T8" fmla="*/ 34 w 98"/>
                  <a:gd name="T9" fmla="*/ 101 h 101"/>
                  <a:gd name="T10" fmla="*/ 98 w 98"/>
                  <a:gd name="T11" fmla="*/ 2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101">
                    <a:moveTo>
                      <a:pt x="98" y="24"/>
                    </a:moveTo>
                    <a:cubicBezTo>
                      <a:pt x="97" y="23"/>
                      <a:pt x="96" y="22"/>
                      <a:pt x="95" y="21"/>
                    </a:cubicBezTo>
                    <a:cubicBezTo>
                      <a:pt x="70" y="0"/>
                      <a:pt x="35" y="1"/>
                      <a:pt x="17" y="22"/>
                    </a:cubicBezTo>
                    <a:cubicBezTo>
                      <a:pt x="0" y="44"/>
                      <a:pt x="5" y="78"/>
                      <a:pt x="31" y="99"/>
                    </a:cubicBezTo>
                    <a:cubicBezTo>
                      <a:pt x="32" y="100"/>
                      <a:pt x="33" y="100"/>
                      <a:pt x="34" y="101"/>
                    </a:cubicBezTo>
                    <a:lnTo>
                      <a:pt x="98" y="2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0" name="iṣļïḑe"/>
              <p:cNvSpPr/>
              <p:nvPr/>
            </p:nvSpPr>
            <p:spPr bwMode="auto">
              <a:xfrm>
                <a:off x="10767307" y="3045021"/>
                <a:ext cx="187984" cy="117702"/>
              </a:xfrm>
              <a:custGeom>
                <a:avLst/>
                <a:gdLst>
                  <a:gd name="T0" fmla="*/ 0 w 94"/>
                  <a:gd name="T1" fmla="*/ 37 h 59"/>
                  <a:gd name="T2" fmla="*/ 14 w 94"/>
                  <a:gd name="T3" fmla="*/ 59 h 59"/>
                  <a:gd name="T4" fmla="*/ 94 w 94"/>
                  <a:gd name="T5" fmla="*/ 23 h 59"/>
                  <a:gd name="T6" fmla="*/ 84 w 94"/>
                  <a:gd name="T7" fmla="*/ 0 h 59"/>
                  <a:gd name="T8" fmla="*/ 0 w 94"/>
                  <a:gd name="T9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9">
                    <a:moveTo>
                      <a:pt x="0" y="37"/>
                    </a:moveTo>
                    <a:cubicBezTo>
                      <a:pt x="6" y="43"/>
                      <a:pt x="11" y="50"/>
                      <a:pt x="14" y="59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89" y="17"/>
                      <a:pt x="85" y="9"/>
                      <a:pt x="84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1" name="îslîḑé"/>
              <p:cNvSpPr/>
              <p:nvPr/>
            </p:nvSpPr>
            <p:spPr bwMode="auto">
              <a:xfrm>
                <a:off x="10689404" y="2936634"/>
                <a:ext cx="55887" cy="168508"/>
              </a:xfrm>
              <a:custGeom>
                <a:avLst/>
                <a:gdLst>
                  <a:gd name="T0" fmla="*/ 24 w 28"/>
                  <a:gd name="T1" fmla="*/ 84 h 84"/>
                  <a:gd name="T2" fmla="*/ 25 w 28"/>
                  <a:gd name="T3" fmla="*/ 84 h 84"/>
                  <a:gd name="T4" fmla="*/ 28 w 28"/>
                  <a:gd name="T5" fmla="*/ 2 h 84"/>
                  <a:gd name="T6" fmla="*/ 6 w 28"/>
                  <a:gd name="T7" fmla="*/ 1 h 84"/>
                  <a:gd name="T8" fmla="*/ 3 w 28"/>
                  <a:gd name="T9" fmla="*/ 0 h 84"/>
                  <a:gd name="T10" fmla="*/ 0 w 28"/>
                  <a:gd name="T11" fmla="*/ 83 h 84"/>
                  <a:gd name="T12" fmla="*/ 24 w 28"/>
                  <a:gd name="T13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4">
                    <a:moveTo>
                      <a:pt x="24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1" y="3"/>
                      <a:pt x="13" y="3"/>
                      <a:pt x="6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7" y="81"/>
                      <a:pt x="16" y="81"/>
                      <a:pt x="24" y="8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2" name="iṥļïḍé"/>
              <p:cNvSpPr/>
              <p:nvPr/>
            </p:nvSpPr>
            <p:spPr bwMode="auto">
              <a:xfrm>
                <a:off x="10629283" y="2756271"/>
                <a:ext cx="196452" cy="186290"/>
              </a:xfrm>
              <a:custGeom>
                <a:avLst/>
                <a:gdLst>
                  <a:gd name="T0" fmla="*/ 58 w 98"/>
                  <a:gd name="T1" fmla="*/ 92 h 93"/>
                  <a:gd name="T2" fmla="*/ 90 w 98"/>
                  <a:gd name="T3" fmla="*/ 62 h 93"/>
                  <a:gd name="T4" fmla="*/ 62 w 98"/>
                  <a:gd name="T5" fmla="*/ 7 h 93"/>
                  <a:gd name="T6" fmla="*/ 7 w 98"/>
                  <a:gd name="T7" fmla="*/ 36 h 93"/>
                  <a:gd name="T8" fmla="*/ 33 w 98"/>
                  <a:gd name="T9" fmla="*/ 90 h 93"/>
                  <a:gd name="T10" fmla="*/ 36 w 98"/>
                  <a:gd name="T11" fmla="*/ 91 h 93"/>
                  <a:gd name="T12" fmla="*/ 58 w 98"/>
                  <a:gd name="T13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3">
                    <a:moveTo>
                      <a:pt x="58" y="92"/>
                    </a:moveTo>
                    <a:cubicBezTo>
                      <a:pt x="73" y="89"/>
                      <a:pt x="86" y="78"/>
                      <a:pt x="90" y="62"/>
                    </a:cubicBezTo>
                    <a:cubicBezTo>
                      <a:pt x="98" y="39"/>
                      <a:pt x="85" y="14"/>
                      <a:pt x="62" y="7"/>
                    </a:cubicBezTo>
                    <a:cubicBezTo>
                      <a:pt x="38" y="0"/>
                      <a:pt x="14" y="13"/>
                      <a:pt x="7" y="36"/>
                    </a:cubicBezTo>
                    <a:cubicBezTo>
                      <a:pt x="0" y="58"/>
                      <a:pt x="11" y="82"/>
                      <a:pt x="33" y="90"/>
                    </a:cubicBezTo>
                    <a:cubicBezTo>
                      <a:pt x="34" y="90"/>
                      <a:pt x="35" y="91"/>
                      <a:pt x="36" y="91"/>
                    </a:cubicBezTo>
                    <a:cubicBezTo>
                      <a:pt x="43" y="93"/>
                      <a:pt x="51" y="93"/>
                      <a:pt x="58" y="9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3" name="íṡ1ïḋe"/>
              <p:cNvSpPr/>
              <p:nvPr/>
            </p:nvSpPr>
            <p:spPr bwMode="auto">
              <a:xfrm>
                <a:off x="10933275" y="2936634"/>
                <a:ext cx="188831" cy="196452"/>
              </a:xfrm>
              <a:custGeom>
                <a:avLst/>
                <a:gdLst>
                  <a:gd name="T0" fmla="*/ 58 w 94"/>
                  <a:gd name="T1" fmla="*/ 7 h 98"/>
                  <a:gd name="T2" fmla="*/ 3 w 94"/>
                  <a:gd name="T3" fmla="*/ 36 h 98"/>
                  <a:gd name="T4" fmla="*/ 1 w 94"/>
                  <a:gd name="T5" fmla="*/ 54 h 98"/>
                  <a:gd name="T6" fmla="*/ 11 w 94"/>
                  <a:gd name="T7" fmla="*/ 77 h 98"/>
                  <a:gd name="T8" fmla="*/ 32 w 94"/>
                  <a:gd name="T9" fmla="*/ 91 h 98"/>
                  <a:gd name="T10" fmla="*/ 86 w 94"/>
                  <a:gd name="T11" fmla="*/ 62 h 98"/>
                  <a:gd name="T12" fmla="*/ 58 w 94"/>
                  <a:gd name="T13" fmla="*/ 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98">
                    <a:moveTo>
                      <a:pt x="58" y="7"/>
                    </a:moveTo>
                    <a:cubicBezTo>
                      <a:pt x="35" y="0"/>
                      <a:pt x="10" y="13"/>
                      <a:pt x="3" y="36"/>
                    </a:cubicBezTo>
                    <a:cubicBezTo>
                      <a:pt x="1" y="42"/>
                      <a:pt x="0" y="48"/>
                      <a:pt x="1" y="54"/>
                    </a:cubicBezTo>
                    <a:cubicBezTo>
                      <a:pt x="2" y="63"/>
                      <a:pt x="6" y="71"/>
                      <a:pt x="11" y="77"/>
                    </a:cubicBezTo>
                    <a:cubicBezTo>
                      <a:pt x="17" y="84"/>
                      <a:pt x="24" y="88"/>
                      <a:pt x="32" y="91"/>
                    </a:cubicBezTo>
                    <a:cubicBezTo>
                      <a:pt x="55" y="98"/>
                      <a:pt x="79" y="85"/>
                      <a:pt x="86" y="62"/>
                    </a:cubicBezTo>
                    <a:cubicBezTo>
                      <a:pt x="94" y="39"/>
                      <a:pt x="81" y="14"/>
                      <a:pt x="58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4" name="i$ḷîḓê"/>
              <p:cNvSpPr/>
              <p:nvPr/>
            </p:nvSpPr>
            <p:spPr bwMode="auto">
              <a:xfrm>
                <a:off x="10613194" y="3099214"/>
                <a:ext cx="187984" cy="186290"/>
              </a:xfrm>
              <a:custGeom>
                <a:avLst/>
                <a:gdLst>
                  <a:gd name="T0" fmla="*/ 77 w 94"/>
                  <a:gd name="T1" fmla="*/ 10 h 93"/>
                  <a:gd name="T2" fmla="*/ 63 w 94"/>
                  <a:gd name="T3" fmla="*/ 3 h 93"/>
                  <a:gd name="T4" fmla="*/ 62 w 94"/>
                  <a:gd name="T5" fmla="*/ 3 h 93"/>
                  <a:gd name="T6" fmla="*/ 38 w 94"/>
                  <a:gd name="T7" fmla="*/ 2 h 93"/>
                  <a:gd name="T8" fmla="*/ 7 w 94"/>
                  <a:gd name="T9" fmla="*/ 31 h 93"/>
                  <a:gd name="T10" fmla="*/ 36 w 94"/>
                  <a:gd name="T11" fmla="*/ 86 h 93"/>
                  <a:gd name="T12" fmla="*/ 91 w 94"/>
                  <a:gd name="T13" fmla="*/ 57 h 93"/>
                  <a:gd name="T14" fmla="*/ 91 w 94"/>
                  <a:gd name="T15" fmla="*/ 32 h 93"/>
                  <a:gd name="T16" fmla="*/ 77 w 94"/>
                  <a:gd name="T17" fmla="*/ 1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93">
                    <a:moveTo>
                      <a:pt x="77" y="10"/>
                    </a:moveTo>
                    <a:cubicBezTo>
                      <a:pt x="73" y="7"/>
                      <a:pt x="68" y="5"/>
                      <a:pt x="63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54" y="0"/>
                      <a:pt x="45" y="0"/>
                      <a:pt x="38" y="2"/>
                    </a:cubicBezTo>
                    <a:cubicBezTo>
                      <a:pt x="24" y="6"/>
                      <a:pt x="12" y="17"/>
                      <a:pt x="7" y="31"/>
                    </a:cubicBezTo>
                    <a:cubicBezTo>
                      <a:pt x="0" y="55"/>
                      <a:pt x="13" y="79"/>
                      <a:pt x="36" y="86"/>
                    </a:cubicBezTo>
                    <a:cubicBezTo>
                      <a:pt x="59" y="93"/>
                      <a:pt x="84" y="80"/>
                      <a:pt x="91" y="57"/>
                    </a:cubicBezTo>
                    <a:cubicBezTo>
                      <a:pt x="94" y="49"/>
                      <a:pt x="93" y="40"/>
                      <a:pt x="91" y="32"/>
                    </a:cubicBezTo>
                    <a:cubicBezTo>
                      <a:pt x="88" y="23"/>
                      <a:pt x="83" y="16"/>
                      <a:pt x="77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5" name="íṥľíḑé"/>
              <p:cNvSpPr/>
              <p:nvPr/>
            </p:nvSpPr>
            <p:spPr bwMode="auto">
              <a:xfrm>
                <a:off x="7458962" y="2814698"/>
                <a:ext cx="568185" cy="568185"/>
              </a:xfrm>
              <a:custGeom>
                <a:avLst/>
                <a:gdLst>
                  <a:gd name="T0" fmla="*/ 274 w 284"/>
                  <a:gd name="T1" fmla="*/ 153 h 284"/>
                  <a:gd name="T2" fmla="*/ 259 w 284"/>
                  <a:gd name="T3" fmla="*/ 203 h 284"/>
                  <a:gd name="T4" fmla="*/ 128 w 284"/>
                  <a:gd name="T5" fmla="*/ 274 h 284"/>
                  <a:gd name="T6" fmla="*/ 81 w 284"/>
                  <a:gd name="T7" fmla="*/ 258 h 284"/>
                  <a:gd name="T8" fmla="*/ 9 w 284"/>
                  <a:gd name="T9" fmla="*/ 127 h 284"/>
                  <a:gd name="T10" fmla="*/ 22 w 284"/>
                  <a:gd name="T11" fmla="*/ 81 h 284"/>
                  <a:gd name="T12" fmla="*/ 153 w 284"/>
                  <a:gd name="T13" fmla="*/ 9 h 284"/>
                  <a:gd name="T14" fmla="*/ 203 w 284"/>
                  <a:gd name="T15" fmla="*/ 22 h 284"/>
                  <a:gd name="T16" fmla="*/ 274 w 284"/>
                  <a:gd name="T17" fmla="*/ 153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4" h="284">
                    <a:moveTo>
                      <a:pt x="274" y="153"/>
                    </a:moveTo>
                    <a:cubicBezTo>
                      <a:pt x="284" y="170"/>
                      <a:pt x="276" y="193"/>
                      <a:pt x="259" y="203"/>
                    </a:cubicBezTo>
                    <a:cubicBezTo>
                      <a:pt x="128" y="274"/>
                      <a:pt x="128" y="274"/>
                      <a:pt x="128" y="274"/>
                    </a:cubicBezTo>
                    <a:cubicBezTo>
                      <a:pt x="110" y="284"/>
                      <a:pt x="90" y="275"/>
                      <a:pt x="81" y="258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0" y="110"/>
                      <a:pt x="5" y="90"/>
                      <a:pt x="22" y="8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71" y="0"/>
                      <a:pt x="193" y="4"/>
                      <a:pt x="203" y="22"/>
                    </a:cubicBezTo>
                    <a:lnTo>
                      <a:pt x="274" y="153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6" name="îṥlïḍè"/>
              <p:cNvSpPr/>
              <p:nvPr/>
            </p:nvSpPr>
            <p:spPr bwMode="auto">
              <a:xfrm>
                <a:off x="7704526" y="4144133"/>
                <a:ext cx="288750" cy="624919"/>
              </a:xfrm>
              <a:custGeom>
                <a:avLst/>
                <a:gdLst>
                  <a:gd name="T0" fmla="*/ 56 w 144"/>
                  <a:gd name="T1" fmla="*/ 105 h 312"/>
                  <a:gd name="T2" fmla="*/ 0 w 144"/>
                  <a:gd name="T3" fmla="*/ 298 h 312"/>
                  <a:gd name="T4" fmla="*/ 20 w 144"/>
                  <a:gd name="T5" fmla="*/ 306 h 312"/>
                  <a:gd name="T6" fmla="*/ 41 w 144"/>
                  <a:gd name="T7" fmla="*/ 312 h 312"/>
                  <a:gd name="T8" fmla="*/ 117 w 144"/>
                  <a:gd name="T9" fmla="*/ 126 h 312"/>
                  <a:gd name="T10" fmla="*/ 124 w 144"/>
                  <a:gd name="T11" fmla="*/ 7 h 312"/>
                  <a:gd name="T12" fmla="*/ 56 w 144"/>
                  <a:gd name="T13" fmla="*/ 10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312">
                    <a:moveTo>
                      <a:pt x="56" y="105"/>
                    </a:moveTo>
                    <a:cubicBezTo>
                      <a:pt x="39" y="154"/>
                      <a:pt x="0" y="298"/>
                      <a:pt x="0" y="298"/>
                    </a:cubicBezTo>
                    <a:cubicBezTo>
                      <a:pt x="20" y="306"/>
                      <a:pt x="20" y="306"/>
                      <a:pt x="20" y="306"/>
                    </a:cubicBezTo>
                    <a:cubicBezTo>
                      <a:pt x="41" y="312"/>
                      <a:pt x="41" y="312"/>
                      <a:pt x="41" y="312"/>
                    </a:cubicBezTo>
                    <a:cubicBezTo>
                      <a:pt x="41" y="312"/>
                      <a:pt x="100" y="175"/>
                      <a:pt x="117" y="126"/>
                    </a:cubicBezTo>
                    <a:cubicBezTo>
                      <a:pt x="142" y="55"/>
                      <a:pt x="144" y="14"/>
                      <a:pt x="124" y="7"/>
                    </a:cubicBezTo>
                    <a:cubicBezTo>
                      <a:pt x="105" y="0"/>
                      <a:pt x="81" y="34"/>
                      <a:pt x="56" y="10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7" name="íŝḷîḑé"/>
              <p:cNvSpPr/>
              <p:nvPr/>
            </p:nvSpPr>
            <p:spPr bwMode="auto">
              <a:xfrm>
                <a:off x="7404768" y="4619173"/>
                <a:ext cx="574959" cy="576653"/>
              </a:xfrm>
              <a:custGeom>
                <a:avLst/>
                <a:gdLst>
                  <a:gd name="T0" fmla="*/ 186 w 287"/>
                  <a:gd name="T1" fmla="*/ 23 h 288"/>
                  <a:gd name="T2" fmla="*/ 264 w 287"/>
                  <a:gd name="T3" fmla="*/ 186 h 288"/>
                  <a:gd name="T4" fmla="*/ 101 w 287"/>
                  <a:gd name="T5" fmla="*/ 265 h 288"/>
                  <a:gd name="T6" fmla="*/ 23 w 287"/>
                  <a:gd name="T7" fmla="*/ 102 h 288"/>
                  <a:gd name="T8" fmla="*/ 186 w 287"/>
                  <a:gd name="T9" fmla="*/ 2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8">
                    <a:moveTo>
                      <a:pt x="186" y="23"/>
                    </a:moveTo>
                    <a:cubicBezTo>
                      <a:pt x="252" y="47"/>
                      <a:pt x="287" y="120"/>
                      <a:pt x="264" y="186"/>
                    </a:cubicBezTo>
                    <a:cubicBezTo>
                      <a:pt x="241" y="253"/>
                      <a:pt x="168" y="288"/>
                      <a:pt x="101" y="265"/>
                    </a:cubicBezTo>
                    <a:cubicBezTo>
                      <a:pt x="35" y="241"/>
                      <a:pt x="0" y="169"/>
                      <a:pt x="23" y="102"/>
                    </a:cubicBezTo>
                    <a:cubicBezTo>
                      <a:pt x="46" y="35"/>
                      <a:pt x="119" y="0"/>
                      <a:pt x="186" y="23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8" name="iṧlïde"/>
              <p:cNvSpPr/>
              <p:nvPr/>
            </p:nvSpPr>
            <p:spPr bwMode="auto">
              <a:xfrm>
                <a:off x="7470817" y="4686915"/>
                <a:ext cx="442016" cy="442863"/>
              </a:xfrm>
              <a:custGeom>
                <a:avLst/>
                <a:gdLst>
                  <a:gd name="T0" fmla="*/ 143 w 221"/>
                  <a:gd name="T1" fmla="*/ 17 h 221"/>
                  <a:gd name="T2" fmla="*/ 203 w 221"/>
                  <a:gd name="T3" fmla="*/ 142 h 221"/>
                  <a:gd name="T4" fmla="*/ 78 w 221"/>
                  <a:gd name="T5" fmla="*/ 203 h 221"/>
                  <a:gd name="T6" fmla="*/ 18 w 221"/>
                  <a:gd name="T7" fmla="*/ 78 h 221"/>
                  <a:gd name="T8" fmla="*/ 143 w 221"/>
                  <a:gd name="T9" fmla="*/ 1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21">
                    <a:moveTo>
                      <a:pt x="143" y="17"/>
                    </a:moveTo>
                    <a:cubicBezTo>
                      <a:pt x="194" y="35"/>
                      <a:pt x="221" y="91"/>
                      <a:pt x="203" y="142"/>
                    </a:cubicBezTo>
                    <a:cubicBezTo>
                      <a:pt x="185" y="194"/>
                      <a:pt x="129" y="221"/>
                      <a:pt x="78" y="203"/>
                    </a:cubicBezTo>
                    <a:cubicBezTo>
                      <a:pt x="27" y="185"/>
                      <a:pt x="0" y="129"/>
                      <a:pt x="18" y="78"/>
                    </a:cubicBezTo>
                    <a:cubicBezTo>
                      <a:pt x="36" y="27"/>
                      <a:pt x="92" y="0"/>
                      <a:pt x="143" y="1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9" name="i$líḓè"/>
              <p:cNvSpPr/>
              <p:nvPr/>
            </p:nvSpPr>
            <p:spPr bwMode="auto">
              <a:xfrm>
                <a:off x="7496220" y="4785141"/>
                <a:ext cx="404758" cy="342943"/>
              </a:xfrm>
              <a:custGeom>
                <a:avLst/>
                <a:gdLst>
                  <a:gd name="T0" fmla="*/ 171 w 202"/>
                  <a:gd name="T1" fmla="*/ 44 h 171"/>
                  <a:gd name="T2" fmla="*/ 122 w 202"/>
                  <a:gd name="T3" fmla="*/ 99 h 171"/>
                  <a:gd name="T4" fmla="*/ 118 w 202"/>
                  <a:gd name="T5" fmla="*/ 100 h 171"/>
                  <a:gd name="T6" fmla="*/ 117 w 202"/>
                  <a:gd name="T7" fmla="*/ 101 h 171"/>
                  <a:gd name="T8" fmla="*/ 116 w 202"/>
                  <a:gd name="T9" fmla="*/ 101 h 171"/>
                  <a:gd name="T10" fmla="*/ 105 w 202"/>
                  <a:gd name="T11" fmla="*/ 105 h 171"/>
                  <a:gd name="T12" fmla="*/ 95 w 202"/>
                  <a:gd name="T13" fmla="*/ 108 h 171"/>
                  <a:gd name="T14" fmla="*/ 47 w 202"/>
                  <a:gd name="T15" fmla="*/ 105 h 171"/>
                  <a:gd name="T16" fmla="*/ 0 w 202"/>
                  <a:gd name="T17" fmla="*/ 67 h 171"/>
                  <a:gd name="T18" fmla="*/ 65 w 202"/>
                  <a:gd name="T19" fmla="*/ 153 h 171"/>
                  <a:gd name="T20" fmla="*/ 190 w 202"/>
                  <a:gd name="T21" fmla="*/ 93 h 171"/>
                  <a:gd name="T22" fmla="*/ 175 w 202"/>
                  <a:gd name="T23" fmla="*/ 0 h 171"/>
                  <a:gd name="T24" fmla="*/ 171 w 202"/>
                  <a:gd name="T25" fmla="*/ 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171">
                    <a:moveTo>
                      <a:pt x="171" y="44"/>
                    </a:moveTo>
                    <a:cubicBezTo>
                      <a:pt x="162" y="68"/>
                      <a:pt x="145" y="88"/>
                      <a:pt x="122" y="99"/>
                    </a:cubicBezTo>
                    <a:cubicBezTo>
                      <a:pt x="121" y="100"/>
                      <a:pt x="119" y="100"/>
                      <a:pt x="118" y="100"/>
                    </a:cubicBezTo>
                    <a:cubicBezTo>
                      <a:pt x="118" y="101"/>
                      <a:pt x="118" y="101"/>
                      <a:pt x="117" y="101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12" y="103"/>
                      <a:pt x="109" y="104"/>
                      <a:pt x="105" y="105"/>
                    </a:cubicBezTo>
                    <a:cubicBezTo>
                      <a:pt x="101" y="106"/>
                      <a:pt x="98" y="107"/>
                      <a:pt x="95" y="108"/>
                    </a:cubicBezTo>
                    <a:cubicBezTo>
                      <a:pt x="79" y="112"/>
                      <a:pt x="63" y="110"/>
                      <a:pt x="47" y="105"/>
                    </a:cubicBezTo>
                    <a:cubicBezTo>
                      <a:pt x="28" y="98"/>
                      <a:pt x="11" y="84"/>
                      <a:pt x="0" y="67"/>
                    </a:cubicBezTo>
                    <a:cubicBezTo>
                      <a:pt x="2" y="105"/>
                      <a:pt x="27" y="140"/>
                      <a:pt x="65" y="153"/>
                    </a:cubicBezTo>
                    <a:cubicBezTo>
                      <a:pt x="117" y="171"/>
                      <a:pt x="173" y="144"/>
                      <a:pt x="190" y="93"/>
                    </a:cubicBezTo>
                    <a:cubicBezTo>
                      <a:pt x="202" y="60"/>
                      <a:pt x="195" y="26"/>
                      <a:pt x="175" y="0"/>
                    </a:cubicBezTo>
                    <a:cubicBezTo>
                      <a:pt x="177" y="15"/>
                      <a:pt x="176" y="30"/>
                      <a:pt x="171" y="4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0" name="îSľíḋê"/>
              <p:cNvSpPr/>
              <p:nvPr/>
            </p:nvSpPr>
            <p:spPr bwMode="auto">
              <a:xfrm>
                <a:off x="7723155" y="4548891"/>
                <a:ext cx="148185" cy="92298"/>
              </a:xfrm>
              <a:custGeom>
                <a:avLst/>
                <a:gdLst>
                  <a:gd name="T0" fmla="*/ 4 w 74"/>
                  <a:gd name="T1" fmla="*/ 9 h 46"/>
                  <a:gd name="T2" fmla="*/ 18 w 74"/>
                  <a:gd name="T3" fmla="*/ 2 h 46"/>
                  <a:gd name="T4" fmla="*/ 65 w 74"/>
                  <a:gd name="T5" fmla="*/ 19 h 46"/>
                  <a:gd name="T6" fmla="*/ 72 w 74"/>
                  <a:gd name="T7" fmla="*/ 33 h 46"/>
                  <a:gd name="T8" fmla="*/ 71 w 74"/>
                  <a:gd name="T9" fmla="*/ 37 h 46"/>
                  <a:gd name="T10" fmla="*/ 57 w 74"/>
                  <a:gd name="T11" fmla="*/ 44 h 46"/>
                  <a:gd name="T12" fmla="*/ 9 w 74"/>
                  <a:gd name="T13" fmla="*/ 27 h 46"/>
                  <a:gd name="T14" fmla="*/ 2 w 74"/>
                  <a:gd name="T15" fmla="*/ 13 h 46"/>
                  <a:gd name="T16" fmla="*/ 4 w 74"/>
                  <a:gd name="T17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4" h="46">
                    <a:moveTo>
                      <a:pt x="4" y="9"/>
                    </a:moveTo>
                    <a:cubicBezTo>
                      <a:pt x="6" y="3"/>
                      <a:pt x="12" y="0"/>
                      <a:pt x="18" y="2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71" y="21"/>
                      <a:pt x="74" y="27"/>
                      <a:pt x="72" y="33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69" y="43"/>
                      <a:pt x="62" y="46"/>
                      <a:pt x="57" y="4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3" y="25"/>
                      <a:pt x="0" y="19"/>
                      <a:pt x="2" y="13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1" name="iṧ1ïdê"/>
              <p:cNvSpPr/>
              <p:nvPr/>
            </p:nvSpPr>
            <p:spPr bwMode="auto">
              <a:xfrm>
                <a:off x="7114325" y="3269416"/>
                <a:ext cx="1163467" cy="470806"/>
              </a:xfrm>
              <a:custGeom>
                <a:avLst/>
                <a:gdLst>
                  <a:gd name="T0" fmla="*/ 477 w 1374"/>
                  <a:gd name="T1" fmla="*/ 496 h 556"/>
                  <a:gd name="T2" fmla="*/ 537 w 1374"/>
                  <a:gd name="T3" fmla="*/ 295 h 556"/>
                  <a:gd name="T4" fmla="*/ 1336 w 1374"/>
                  <a:gd name="T5" fmla="*/ 556 h 556"/>
                  <a:gd name="T6" fmla="*/ 1374 w 1374"/>
                  <a:gd name="T7" fmla="*/ 425 h 556"/>
                  <a:gd name="T8" fmla="*/ 0 w 1374"/>
                  <a:gd name="T9" fmla="*/ 0 h 556"/>
                  <a:gd name="T10" fmla="*/ 477 w 1374"/>
                  <a:gd name="T11" fmla="*/ 496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4" h="556">
                    <a:moveTo>
                      <a:pt x="477" y="496"/>
                    </a:moveTo>
                    <a:lnTo>
                      <a:pt x="537" y="295"/>
                    </a:lnTo>
                    <a:lnTo>
                      <a:pt x="1336" y="556"/>
                    </a:lnTo>
                    <a:lnTo>
                      <a:pt x="1374" y="425"/>
                    </a:lnTo>
                    <a:lnTo>
                      <a:pt x="0" y="0"/>
                    </a:lnTo>
                    <a:lnTo>
                      <a:pt x="477" y="496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2" name="íṣḻïḓé"/>
              <p:cNvSpPr/>
              <p:nvPr/>
            </p:nvSpPr>
            <p:spPr bwMode="auto">
              <a:xfrm>
                <a:off x="7110091" y="3124617"/>
                <a:ext cx="1204112" cy="502984"/>
              </a:xfrm>
              <a:custGeom>
                <a:avLst/>
                <a:gdLst>
                  <a:gd name="T0" fmla="*/ 620 w 1422"/>
                  <a:gd name="T1" fmla="*/ 206 h 594"/>
                  <a:gd name="T2" fmla="*/ 676 w 1422"/>
                  <a:gd name="T3" fmla="*/ 0 h 594"/>
                  <a:gd name="T4" fmla="*/ 7 w 1422"/>
                  <a:gd name="T5" fmla="*/ 166 h 594"/>
                  <a:gd name="T6" fmla="*/ 2 w 1422"/>
                  <a:gd name="T7" fmla="*/ 168 h 594"/>
                  <a:gd name="T8" fmla="*/ 2 w 1422"/>
                  <a:gd name="T9" fmla="*/ 168 h 594"/>
                  <a:gd name="T10" fmla="*/ 0 w 1422"/>
                  <a:gd name="T11" fmla="*/ 168 h 594"/>
                  <a:gd name="T12" fmla="*/ 5 w 1422"/>
                  <a:gd name="T13" fmla="*/ 171 h 594"/>
                  <a:gd name="T14" fmla="*/ 1379 w 1422"/>
                  <a:gd name="T15" fmla="*/ 594 h 594"/>
                  <a:gd name="T16" fmla="*/ 1379 w 1422"/>
                  <a:gd name="T17" fmla="*/ 594 h 594"/>
                  <a:gd name="T18" fmla="*/ 1422 w 1422"/>
                  <a:gd name="T19" fmla="*/ 452 h 594"/>
                  <a:gd name="T20" fmla="*/ 620 w 1422"/>
                  <a:gd name="T21" fmla="*/ 20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2" h="594">
                    <a:moveTo>
                      <a:pt x="620" y="206"/>
                    </a:moveTo>
                    <a:lnTo>
                      <a:pt x="676" y="0"/>
                    </a:lnTo>
                    <a:lnTo>
                      <a:pt x="7" y="166"/>
                    </a:lnTo>
                    <a:lnTo>
                      <a:pt x="2" y="168"/>
                    </a:lnTo>
                    <a:lnTo>
                      <a:pt x="2" y="168"/>
                    </a:lnTo>
                    <a:lnTo>
                      <a:pt x="0" y="168"/>
                    </a:lnTo>
                    <a:lnTo>
                      <a:pt x="5" y="171"/>
                    </a:lnTo>
                    <a:lnTo>
                      <a:pt x="1379" y="594"/>
                    </a:lnTo>
                    <a:lnTo>
                      <a:pt x="1379" y="594"/>
                    </a:lnTo>
                    <a:lnTo>
                      <a:pt x="1422" y="452"/>
                    </a:lnTo>
                    <a:lnTo>
                      <a:pt x="620" y="20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3" name="îṣļiḑê"/>
              <p:cNvSpPr/>
              <p:nvPr/>
            </p:nvSpPr>
            <p:spPr bwMode="auto">
              <a:xfrm>
                <a:off x="9986582" y="2373529"/>
                <a:ext cx="895040" cy="176129"/>
              </a:xfrm>
              <a:custGeom>
                <a:avLst/>
                <a:gdLst>
                  <a:gd name="T0" fmla="*/ 0 w 1057"/>
                  <a:gd name="T1" fmla="*/ 208 h 208"/>
                  <a:gd name="T2" fmla="*/ 97 w 1057"/>
                  <a:gd name="T3" fmla="*/ 0 h 208"/>
                  <a:gd name="T4" fmla="*/ 1057 w 1057"/>
                  <a:gd name="T5" fmla="*/ 10 h 208"/>
                  <a:gd name="T6" fmla="*/ 0 w 1057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7" h="208">
                    <a:moveTo>
                      <a:pt x="0" y="208"/>
                    </a:moveTo>
                    <a:lnTo>
                      <a:pt x="97" y="0"/>
                    </a:lnTo>
                    <a:lnTo>
                      <a:pt x="1057" y="10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4" name="îṥļíḋè"/>
              <p:cNvSpPr/>
              <p:nvPr/>
            </p:nvSpPr>
            <p:spPr bwMode="auto">
              <a:xfrm>
                <a:off x="9986582" y="2383690"/>
                <a:ext cx="877258" cy="178669"/>
              </a:xfrm>
              <a:custGeom>
                <a:avLst/>
                <a:gdLst>
                  <a:gd name="T0" fmla="*/ 1036 w 1036"/>
                  <a:gd name="T1" fmla="*/ 0 h 211"/>
                  <a:gd name="T2" fmla="*/ 0 w 1036"/>
                  <a:gd name="T3" fmla="*/ 196 h 211"/>
                  <a:gd name="T4" fmla="*/ 186 w 1036"/>
                  <a:gd name="T5" fmla="*/ 211 h 211"/>
                  <a:gd name="T6" fmla="*/ 1036 w 1036"/>
                  <a:gd name="T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6" h="211">
                    <a:moveTo>
                      <a:pt x="1036" y="0"/>
                    </a:moveTo>
                    <a:lnTo>
                      <a:pt x="0" y="196"/>
                    </a:lnTo>
                    <a:lnTo>
                      <a:pt x="186" y="211"/>
                    </a:lnTo>
                    <a:lnTo>
                      <a:pt x="1036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5" name="íṡḷïḋè"/>
              <p:cNvSpPr/>
              <p:nvPr/>
            </p:nvSpPr>
            <p:spPr bwMode="auto">
              <a:xfrm>
                <a:off x="10144082" y="2381997"/>
                <a:ext cx="737540" cy="438629"/>
              </a:xfrm>
              <a:custGeom>
                <a:avLst/>
                <a:gdLst>
                  <a:gd name="T0" fmla="*/ 871 w 871"/>
                  <a:gd name="T1" fmla="*/ 0 h 518"/>
                  <a:gd name="T2" fmla="*/ 0 w 871"/>
                  <a:gd name="T3" fmla="*/ 213 h 518"/>
                  <a:gd name="T4" fmla="*/ 202 w 871"/>
                  <a:gd name="T5" fmla="*/ 518 h 518"/>
                  <a:gd name="T6" fmla="*/ 871 w 871"/>
                  <a:gd name="T7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1" h="518">
                    <a:moveTo>
                      <a:pt x="871" y="0"/>
                    </a:moveTo>
                    <a:lnTo>
                      <a:pt x="0" y="213"/>
                    </a:lnTo>
                    <a:lnTo>
                      <a:pt x="202" y="518"/>
                    </a:lnTo>
                    <a:lnTo>
                      <a:pt x="87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6" name="ïšļîḋê"/>
              <p:cNvSpPr/>
              <p:nvPr/>
            </p:nvSpPr>
            <p:spPr bwMode="auto">
              <a:xfrm>
                <a:off x="9873961" y="2185545"/>
                <a:ext cx="1007661" cy="196452"/>
              </a:xfrm>
              <a:custGeom>
                <a:avLst/>
                <a:gdLst>
                  <a:gd name="T0" fmla="*/ 230 w 1190"/>
                  <a:gd name="T1" fmla="*/ 222 h 232"/>
                  <a:gd name="T2" fmla="*/ 0 w 1190"/>
                  <a:gd name="T3" fmla="*/ 0 h 232"/>
                  <a:gd name="T4" fmla="*/ 1190 w 1190"/>
                  <a:gd name="T5" fmla="*/ 232 h 232"/>
                  <a:gd name="T6" fmla="*/ 230 w 1190"/>
                  <a:gd name="T7" fmla="*/ 22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0" h="232">
                    <a:moveTo>
                      <a:pt x="230" y="222"/>
                    </a:moveTo>
                    <a:lnTo>
                      <a:pt x="0" y="0"/>
                    </a:lnTo>
                    <a:lnTo>
                      <a:pt x="1190" y="232"/>
                    </a:lnTo>
                    <a:lnTo>
                      <a:pt x="230" y="222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7" name="î$ļiḑè"/>
              <p:cNvSpPr/>
              <p:nvPr/>
            </p:nvSpPr>
            <p:spPr bwMode="auto">
              <a:xfrm>
                <a:off x="7123639" y="3643690"/>
                <a:ext cx="246411" cy="252339"/>
              </a:xfrm>
              <a:custGeom>
                <a:avLst/>
                <a:gdLst>
                  <a:gd name="T0" fmla="*/ 45 w 123"/>
                  <a:gd name="T1" fmla="*/ 63 h 126"/>
                  <a:gd name="T2" fmla="*/ 45 w 123"/>
                  <a:gd name="T3" fmla="*/ 121 h 126"/>
                  <a:gd name="T4" fmla="*/ 123 w 123"/>
                  <a:gd name="T5" fmla="*/ 62 h 126"/>
                  <a:gd name="T6" fmla="*/ 44 w 123"/>
                  <a:gd name="T7" fmla="*/ 5 h 126"/>
                  <a:gd name="T8" fmla="*/ 45 w 123"/>
                  <a:gd name="T9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6">
                    <a:moveTo>
                      <a:pt x="45" y="63"/>
                    </a:moveTo>
                    <a:cubicBezTo>
                      <a:pt x="3" y="65"/>
                      <a:pt x="4" y="126"/>
                      <a:pt x="45" y="121"/>
                    </a:cubicBezTo>
                    <a:cubicBezTo>
                      <a:pt x="86" y="115"/>
                      <a:pt x="123" y="62"/>
                      <a:pt x="123" y="62"/>
                    </a:cubicBezTo>
                    <a:cubicBezTo>
                      <a:pt x="123" y="62"/>
                      <a:pt x="85" y="9"/>
                      <a:pt x="44" y="5"/>
                    </a:cubicBezTo>
                    <a:cubicBezTo>
                      <a:pt x="3" y="0"/>
                      <a:pt x="0" y="57"/>
                      <a:pt x="45" y="63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8" name="iṡļîḓe"/>
              <p:cNvSpPr/>
              <p:nvPr/>
            </p:nvSpPr>
            <p:spPr bwMode="auto">
              <a:xfrm>
                <a:off x="10170332" y="5528609"/>
                <a:ext cx="284516" cy="268427"/>
              </a:xfrm>
              <a:custGeom>
                <a:avLst/>
                <a:gdLst>
                  <a:gd name="T0" fmla="*/ 67 w 142"/>
                  <a:gd name="T1" fmla="*/ 65 h 134"/>
                  <a:gd name="T2" fmla="*/ 115 w 142"/>
                  <a:gd name="T3" fmla="*/ 33 h 134"/>
                  <a:gd name="T4" fmla="*/ 23 w 142"/>
                  <a:gd name="T5" fmla="*/ 0 h 134"/>
                  <a:gd name="T6" fmla="*/ 19 w 142"/>
                  <a:gd name="T7" fmla="*/ 97 h 134"/>
                  <a:gd name="T8" fmla="*/ 67 w 142"/>
                  <a:gd name="T9" fmla="*/ 6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34">
                    <a:moveTo>
                      <a:pt x="67" y="65"/>
                    </a:moveTo>
                    <a:cubicBezTo>
                      <a:pt x="91" y="98"/>
                      <a:pt x="142" y="64"/>
                      <a:pt x="115" y="33"/>
                    </a:cubicBezTo>
                    <a:cubicBezTo>
                      <a:pt x="88" y="1"/>
                      <a:pt x="23" y="0"/>
                      <a:pt x="23" y="0"/>
                    </a:cubicBezTo>
                    <a:cubicBezTo>
                      <a:pt x="23" y="0"/>
                      <a:pt x="0" y="60"/>
                      <a:pt x="19" y="97"/>
                    </a:cubicBezTo>
                    <a:cubicBezTo>
                      <a:pt x="37" y="134"/>
                      <a:pt x="87" y="105"/>
                      <a:pt x="67" y="6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59" name="ïṥľíḓé"/>
              <p:cNvSpPr/>
              <p:nvPr/>
            </p:nvSpPr>
            <p:spPr bwMode="auto">
              <a:xfrm>
                <a:off x="9589445" y="1594497"/>
                <a:ext cx="350564" cy="354798"/>
              </a:xfrm>
              <a:custGeom>
                <a:avLst/>
                <a:gdLst>
                  <a:gd name="T0" fmla="*/ 81 w 175"/>
                  <a:gd name="T1" fmla="*/ 69 h 177"/>
                  <a:gd name="T2" fmla="*/ 1 w 175"/>
                  <a:gd name="T3" fmla="*/ 58 h 177"/>
                  <a:gd name="T4" fmla="*/ 66 w 175"/>
                  <a:gd name="T5" fmla="*/ 177 h 177"/>
                  <a:gd name="T6" fmla="*/ 160 w 175"/>
                  <a:gd name="T7" fmla="*/ 80 h 177"/>
                  <a:gd name="T8" fmla="*/ 81 w 175"/>
                  <a:gd name="T9" fmla="*/ 6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177">
                    <a:moveTo>
                      <a:pt x="81" y="69"/>
                    </a:moveTo>
                    <a:cubicBezTo>
                      <a:pt x="85" y="12"/>
                      <a:pt x="2" y="0"/>
                      <a:pt x="1" y="58"/>
                    </a:cubicBezTo>
                    <a:cubicBezTo>
                      <a:pt x="0" y="116"/>
                      <a:pt x="66" y="177"/>
                      <a:pt x="66" y="177"/>
                    </a:cubicBezTo>
                    <a:cubicBezTo>
                      <a:pt x="66" y="177"/>
                      <a:pt x="146" y="136"/>
                      <a:pt x="160" y="80"/>
                    </a:cubicBezTo>
                    <a:cubicBezTo>
                      <a:pt x="175" y="24"/>
                      <a:pt x="97" y="9"/>
                      <a:pt x="81" y="69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0" name="íşļîḑê"/>
              <p:cNvSpPr/>
              <p:nvPr/>
            </p:nvSpPr>
            <p:spPr bwMode="auto">
              <a:xfrm>
                <a:off x="10867226" y="2493771"/>
                <a:ext cx="268427" cy="282822"/>
              </a:xfrm>
              <a:custGeom>
                <a:avLst/>
                <a:gdLst>
                  <a:gd name="T0" fmla="*/ 64 w 134"/>
                  <a:gd name="T1" fmla="*/ 75 h 141"/>
                  <a:gd name="T2" fmla="*/ 30 w 134"/>
                  <a:gd name="T3" fmla="*/ 28 h 141"/>
                  <a:gd name="T4" fmla="*/ 0 w 134"/>
                  <a:gd name="T5" fmla="*/ 120 h 141"/>
                  <a:gd name="T6" fmla="*/ 98 w 134"/>
                  <a:gd name="T7" fmla="*/ 121 h 141"/>
                  <a:gd name="T8" fmla="*/ 64 w 134"/>
                  <a:gd name="T9" fmla="*/ 7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1">
                    <a:moveTo>
                      <a:pt x="64" y="75"/>
                    </a:moveTo>
                    <a:cubicBezTo>
                      <a:pt x="96" y="49"/>
                      <a:pt x="60" y="0"/>
                      <a:pt x="30" y="28"/>
                    </a:cubicBezTo>
                    <a:cubicBezTo>
                      <a:pt x="0" y="56"/>
                      <a:pt x="0" y="120"/>
                      <a:pt x="0" y="120"/>
                    </a:cubicBezTo>
                    <a:cubicBezTo>
                      <a:pt x="0" y="120"/>
                      <a:pt x="61" y="141"/>
                      <a:pt x="98" y="121"/>
                    </a:cubicBezTo>
                    <a:cubicBezTo>
                      <a:pt x="134" y="101"/>
                      <a:pt x="103" y="53"/>
                      <a:pt x="64" y="7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1" name="íṩlîďê"/>
              <p:cNvSpPr/>
              <p:nvPr/>
            </p:nvSpPr>
            <p:spPr bwMode="auto">
              <a:xfrm>
                <a:off x="10940049" y="3099214"/>
                <a:ext cx="594435" cy="606290"/>
              </a:xfrm>
              <a:custGeom>
                <a:avLst/>
                <a:gdLst>
                  <a:gd name="T0" fmla="*/ 239 w 297"/>
                  <a:gd name="T1" fmla="*/ 267 h 303"/>
                  <a:gd name="T2" fmla="*/ 253 w 297"/>
                  <a:gd name="T3" fmla="*/ 87 h 303"/>
                  <a:gd name="T4" fmla="*/ 79 w 297"/>
                  <a:gd name="T5" fmla="*/ 36 h 303"/>
                  <a:gd name="T6" fmla="*/ 37 w 297"/>
                  <a:gd name="T7" fmla="*/ 114 h 303"/>
                  <a:gd name="T8" fmla="*/ 0 w 297"/>
                  <a:gd name="T9" fmla="*/ 98 h 303"/>
                  <a:gd name="T10" fmla="*/ 9 w 297"/>
                  <a:gd name="T11" fmla="*/ 124 h 303"/>
                  <a:gd name="T12" fmla="*/ 39 w 297"/>
                  <a:gd name="T13" fmla="*/ 154 h 303"/>
                  <a:gd name="T14" fmla="*/ 65 w 297"/>
                  <a:gd name="T15" fmla="*/ 216 h 303"/>
                  <a:gd name="T16" fmla="*/ 239 w 297"/>
                  <a:gd name="T17" fmla="*/ 267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303">
                    <a:moveTo>
                      <a:pt x="239" y="267"/>
                    </a:moveTo>
                    <a:cubicBezTo>
                      <a:pt x="291" y="231"/>
                      <a:pt x="297" y="151"/>
                      <a:pt x="253" y="87"/>
                    </a:cubicBezTo>
                    <a:cubicBezTo>
                      <a:pt x="209" y="23"/>
                      <a:pt x="131" y="0"/>
                      <a:pt x="79" y="36"/>
                    </a:cubicBezTo>
                    <a:cubicBezTo>
                      <a:pt x="54" y="53"/>
                      <a:pt x="39" y="82"/>
                      <a:pt x="37" y="114"/>
                    </a:cubicBezTo>
                    <a:cubicBezTo>
                      <a:pt x="25" y="112"/>
                      <a:pt x="12" y="107"/>
                      <a:pt x="0" y="98"/>
                    </a:cubicBezTo>
                    <a:cubicBezTo>
                      <a:pt x="0" y="98"/>
                      <a:pt x="1" y="109"/>
                      <a:pt x="9" y="124"/>
                    </a:cubicBezTo>
                    <a:cubicBezTo>
                      <a:pt x="14" y="134"/>
                      <a:pt x="25" y="147"/>
                      <a:pt x="39" y="154"/>
                    </a:cubicBezTo>
                    <a:cubicBezTo>
                      <a:pt x="43" y="175"/>
                      <a:pt x="52" y="197"/>
                      <a:pt x="65" y="216"/>
                    </a:cubicBezTo>
                    <a:cubicBezTo>
                      <a:pt x="109" y="280"/>
                      <a:pt x="187" y="303"/>
                      <a:pt x="239" y="26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2" name="iṧľîḍè"/>
              <p:cNvSpPr/>
              <p:nvPr/>
            </p:nvSpPr>
            <p:spPr bwMode="auto">
              <a:xfrm>
                <a:off x="11151742" y="3271109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3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3" name="íṡḻidê"/>
              <p:cNvSpPr/>
              <p:nvPr/>
            </p:nvSpPr>
            <p:spPr bwMode="auto">
              <a:xfrm>
                <a:off x="11205936" y="3363408"/>
                <a:ext cx="86371" cy="86371"/>
              </a:xfrm>
              <a:custGeom>
                <a:avLst/>
                <a:gdLst>
                  <a:gd name="T0" fmla="*/ 31 w 43"/>
                  <a:gd name="T1" fmla="*/ 38 h 43"/>
                  <a:gd name="T2" fmla="*/ 5 w 43"/>
                  <a:gd name="T3" fmla="*/ 31 h 43"/>
                  <a:gd name="T4" fmla="*/ 12 w 43"/>
                  <a:gd name="T5" fmla="*/ 5 h 43"/>
                  <a:gd name="T6" fmla="*/ 38 w 43"/>
                  <a:gd name="T7" fmla="*/ 12 h 43"/>
                  <a:gd name="T8" fmla="*/ 31 w 43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31" y="38"/>
                    </a:moveTo>
                    <a:cubicBezTo>
                      <a:pt x="22" y="43"/>
                      <a:pt x="10" y="40"/>
                      <a:pt x="5" y="31"/>
                    </a:cubicBezTo>
                    <a:cubicBezTo>
                      <a:pt x="0" y="22"/>
                      <a:pt x="3" y="11"/>
                      <a:pt x="12" y="5"/>
                    </a:cubicBezTo>
                    <a:cubicBezTo>
                      <a:pt x="21" y="0"/>
                      <a:pt x="32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4" name="ïṣļíďê"/>
              <p:cNvSpPr/>
              <p:nvPr/>
            </p:nvSpPr>
            <p:spPr bwMode="auto">
              <a:xfrm>
                <a:off x="11258436" y="3455706"/>
                <a:ext cx="88064" cy="85524"/>
              </a:xfrm>
              <a:custGeom>
                <a:avLst/>
                <a:gdLst>
                  <a:gd name="T0" fmla="*/ 32 w 44"/>
                  <a:gd name="T1" fmla="*/ 38 h 43"/>
                  <a:gd name="T2" fmla="*/ 6 w 44"/>
                  <a:gd name="T3" fmla="*/ 31 h 43"/>
                  <a:gd name="T4" fmla="*/ 13 w 44"/>
                  <a:gd name="T5" fmla="*/ 5 h 43"/>
                  <a:gd name="T6" fmla="*/ 38 w 44"/>
                  <a:gd name="T7" fmla="*/ 12 h 43"/>
                  <a:gd name="T8" fmla="*/ 32 w 44"/>
                  <a:gd name="T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32" y="38"/>
                    </a:moveTo>
                    <a:cubicBezTo>
                      <a:pt x="23" y="43"/>
                      <a:pt x="11" y="40"/>
                      <a:pt x="6" y="31"/>
                    </a:cubicBezTo>
                    <a:cubicBezTo>
                      <a:pt x="0" y="22"/>
                      <a:pt x="4" y="11"/>
                      <a:pt x="13" y="5"/>
                    </a:cubicBezTo>
                    <a:cubicBezTo>
                      <a:pt x="22" y="0"/>
                      <a:pt x="33" y="3"/>
                      <a:pt x="38" y="12"/>
                    </a:cubicBezTo>
                    <a:cubicBezTo>
                      <a:pt x="44" y="21"/>
                      <a:pt x="41" y="33"/>
                      <a:pt x="32" y="3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5" name="ïṩlïḋè"/>
              <p:cNvSpPr/>
              <p:nvPr/>
            </p:nvSpPr>
            <p:spPr bwMode="auto">
              <a:xfrm>
                <a:off x="11261823" y="4094174"/>
                <a:ext cx="392903" cy="502984"/>
              </a:xfrm>
              <a:custGeom>
                <a:avLst/>
                <a:gdLst>
                  <a:gd name="T0" fmla="*/ 162 w 196"/>
                  <a:gd name="T1" fmla="*/ 0 h 251"/>
                  <a:gd name="T2" fmla="*/ 173 w 196"/>
                  <a:gd name="T3" fmla="*/ 9 h 251"/>
                  <a:gd name="T4" fmla="*/ 14 w 196"/>
                  <a:gd name="T5" fmla="*/ 250 h 251"/>
                  <a:gd name="T6" fmla="*/ 1 w 196"/>
                  <a:gd name="T7" fmla="*/ 242 h 251"/>
                  <a:gd name="T8" fmla="*/ 9 w 196"/>
                  <a:gd name="T9" fmla="*/ 230 h 251"/>
                  <a:gd name="T10" fmla="*/ 153 w 196"/>
                  <a:gd name="T11" fmla="*/ 13 h 251"/>
                  <a:gd name="T12" fmla="*/ 161 w 196"/>
                  <a:gd name="T13" fmla="*/ 1 h 251"/>
                  <a:gd name="T14" fmla="*/ 162 w 196"/>
                  <a:gd name="T15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251">
                    <a:moveTo>
                      <a:pt x="162" y="0"/>
                    </a:moveTo>
                    <a:cubicBezTo>
                      <a:pt x="167" y="0"/>
                      <a:pt x="172" y="3"/>
                      <a:pt x="173" y="9"/>
                    </a:cubicBezTo>
                    <a:cubicBezTo>
                      <a:pt x="196" y="119"/>
                      <a:pt x="124" y="228"/>
                      <a:pt x="14" y="250"/>
                    </a:cubicBezTo>
                    <a:cubicBezTo>
                      <a:pt x="8" y="251"/>
                      <a:pt x="3" y="248"/>
                      <a:pt x="1" y="242"/>
                    </a:cubicBezTo>
                    <a:cubicBezTo>
                      <a:pt x="0" y="236"/>
                      <a:pt x="4" y="231"/>
                      <a:pt x="9" y="230"/>
                    </a:cubicBezTo>
                    <a:cubicBezTo>
                      <a:pt x="109" y="209"/>
                      <a:pt x="173" y="112"/>
                      <a:pt x="153" y="13"/>
                    </a:cubicBezTo>
                    <a:cubicBezTo>
                      <a:pt x="152" y="7"/>
                      <a:pt x="155" y="2"/>
                      <a:pt x="161" y="1"/>
                    </a:cubicBezTo>
                    <a:cubicBezTo>
                      <a:pt x="161" y="0"/>
                      <a:pt x="162" y="0"/>
                      <a:pt x="162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6" name="işḷïďe"/>
              <p:cNvSpPr/>
              <p:nvPr/>
            </p:nvSpPr>
            <p:spPr bwMode="auto">
              <a:xfrm>
                <a:off x="11244041" y="4112803"/>
                <a:ext cx="288750" cy="392056"/>
              </a:xfrm>
              <a:custGeom>
                <a:avLst/>
                <a:gdLst>
                  <a:gd name="T0" fmla="*/ 125 w 144"/>
                  <a:gd name="T1" fmla="*/ 1 h 196"/>
                  <a:gd name="T2" fmla="*/ 136 w 144"/>
                  <a:gd name="T3" fmla="*/ 9 h 196"/>
                  <a:gd name="T4" fmla="*/ 113 w 144"/>
                  <a:gd name="T5" fmla="*/ 127 h 196"/>
                  <a:gd name="T6" fmla="*/ 13 w 144"/>
                  <a:gd name="T7" fmla="*/ 195 h 196"/>
                  <a:gd name="T8" fmla="*/ 1 w 144"/>
                  <a:gd name="T9" fmla="*/ 187 h 196"/>
                  <a:gd name="T10" fmla="*/ 9 w 144"/>
                  <a:gd name="T11" fmla="*/ 175 h 196"/>
                  <a:gd name="T12" fmla="*/ 96 w 144"/>
                  <a:gd name="T13" fmla="*/ 116 h 196"/>
                  <a:gd name="T14" fmla="*/ 116 w 144"/>
                  <a:gd name="T15" fmla="*/ 13 h 196"/>
                  <a:gd name="T16" fmla="*/ 124 w 144"/>
                  <a:gd name="T17" fmla="*/ 1 h 196"/>
                  <a:gd name="T18" fmla="*/ 125 w 144"/>
                  <a:gd name="T19" fmla="*/ 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196">
                    <a:moveTo>
                      <a:pt x="125" y="1"/>
                    </a:moveTo>
                    <a:cubicBezTo>
                      <a:pt x="130" y="0"/>
                      <a:pt x="135" y="4"/>
                      <a:pt x="136" y="9"/>
                    </a:cubicBezTo>
                    <a:cubicBezTo>
                      <a:pt x="144" y="50"/>
                      <a:pt x="136" y="92"/>
                      <a:pt x="113" y="127"/>
                    </a:cubicBezTo>
                    <a:cubicBezTo>
                      <a:pt x="90" y="162"/>
                      <a:pt x="54" y="186"/>
                      <a:pt x="13" y="195"/>
                    </a:cubicBezTo>
                    <a:cubicBezTo>
                      <a:pt x="8" y="196"/>
                      <a:pt x="2" y="192"/>
                      <a:pt x="1" y="187"/>
                    </a:cubicBezTo>
                    <a:cubicBezTo>
                      <a:pt x="0" y="181"/>
                      <a:pt x="3" y="176"/>
                      <a:pt x="9" y="175"/>
                    </a:cubicBezTo>
                    <a:cubicBezTo>
                      <a:pt x="45" y="167"/>
                      <a:pt x="76" y="146"/>
                      <a:pt x="96" y="116"/>
                    </a:cubicBezTo>
                    <a:cubicBezTo>
                      <a:pt x="116" y="85"/>
                      <a:pt x="123" y="49"/>
                      <a:pt x="116" y="13"/>
                    </a:cubicBezTo>
                    <a:cubicBezTo>
                      <a:pt x="114" y="8"/>
                      <a:pt x="118" y="2"/>
                      <a:pt x="124" y="1"/>
                    </a:cubicBezTo>
                    <a:cubicBezTo>
                      <a:pt x="124" y="1"/>
                      <a:pt x="125" y="1"/>
                      <a:pt x="125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7" name="iṣľîḑe"/>
              <p:cNvSpPr/>
              <p:nvPr/>
            </p:nvSpPr>
            <p:spPr bwMode="auto">
              <a:xfrm>
                <a:off x="11223718" y="4132278"/>
                <a:ext cx="218468" cy="274355"/>
              </a:xfrm>
              <a:custGeom>
                <a:avLst/>
                <a:gdLst>
                  <a:gd name="T0" fmla="*/ 86 w 109"/>
                  <a:gd name="T1" fmla="*/ 1 h 137"/>
                  <a:gd name="T2" fmla="*/ 97 w 109"/>
                  <a:gd name="T3" fmla="*/ 9 h 137"/>
                  <a:gd name="T4" fmla="*/ 13 w 109"/>
                  <a:gd name="T5" fmla="*/ 136 h 137"/>
                  <a:gd name="T6" fmla="*/ 1 w 109"/>
                  <a:gd name="T7" fmla="*/ 128 h 137"/>
                  <a:gd name="T8" fmla="*/ 9 w 109"/>
                  <a:gd name="T9" fmla="*/ 116 h 137"/>
                  <a:gd name="T10" fmla="*/ 77 w 109"/>
                  <a:gd name="T11" fmla="*/ 13 h 137"/>
                  <a:gd name="T12" fmla="*/ 85 w 109"/>
                  <a:gd name="T13" fmla="*/ 1 h 137"/>
                  <a:gd name="T14" fmla="*/ 86 w 109"/>
                  <a:gd name="T15" fmla="*/ 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37">
                    <a:moveTo>
                      <a:pt x="86" y="1"/>
                    </a:moveTo>
                    <a:cubicBezTo>
                      <a:pt x="91" y="0"/>
                      <a:pt x="96" y="4"/>
                      <a:pt x="97" y="9"/>
                    </a:cubicBezTo>
                    <a:cubicBezTo>
                      <a:pt x="109" y="67"/>
                      <a:pt x="71" y="124"/>
                      <a:pt x="13" y="136"/>
                    </a:cubicBezTo>
                    <a:cubicBezTo>
                      <a:pt x="8" y="137"/>
                      <a:pt x="2" y="134"/>
                      <a:pt x="1" y="128"/>
                    </a:cubicBezTo>
                    <a:cubicBezTo>
                      <a:pt x="0" y="122"/>
                      <a:pt x="3" y="117"/>
                      <a:pt x="9" y="116"/>
                    </a:cubicBezTo>
                    <a:cubicBezTo>
                      <a:pt x="56" y="106"/>
                      <a:pt x="86" y="60"/>
                      <a:pt x="77" y="13"/>
                    </a:cubicBezTo>
                    <a:cubicBezTo>
                      <a:pt x="75" y="8"/>
                      <a:pt x="79" y="2"/>
                      <a:pt x="85" y="1"/>
                    </a:cubicBezTo>
                    <a:cubicBezTo>
                      <a:pt x="85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8" name="ïs1iḋè"/>
              <p:cNvSpPr/>
              <p:nvPr/>
            </p:nvSpPr>
            <p:spPr bwMode="auto">
              <a:xfrm>
                <a:off x="11198315" y="4152601"/>
                <a:ext cx="132097" cy="168508"/>
              </a:xfrm>
              <a:custGeom>
                <a:avLst/>
                <a:gdLst>
                  <a:gd name="T0" fmla="*/ 52 w 66"/>
                  <a:gd name="T1" fmla="*/ 1 h 84"/>
                  <a:gd name="T2" fmla="*/ 62 w 66"/>
                  <a:gd name="T3" fmla="*/ 9 h 84"/>
                  <a:gd name="T4" fmla="*/ 53 w 66"/>
                  <a:gd name="T5" fmla="*/ 56 h 84"/>
                  <a:gd name="T6" fmla="*/ 14 w 66"/>
                  <a:gd name="T7" fmla="*/ 82 h 84"/>
                  <a:gd name="T8" fmla="*/ 2 w 66"/>
                  <a:gd name="T9" fmla="*/ 74 h 84"/>
                  <a:gd name="T10" fmla="*/ 10 w 66"/>
                  <a:gd name="T11" fmla="*/ 62 h 84"/>
                  <a:gd name="T12" fmla="*/ 36 w 66"/>
                  <a:gd name="T13" fmla="*/ 44 h 84"/>
                  <a:gd name="T14" fmla="*/ 42 w 66"/>
                  <a:gd name="T15" fmla="*/ 13 h 84"/>
                  <a:gd name="T16" fmla="*/ 50 w 66"/>
                  <a:gd name="T17" fmla="*/ 1 h 84"/>
                  <a:gd name="T18" fmla="*/ 52 w 66"/>
                  <a:gd name="T1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84">
                    <a:moveTo>
                      <a:pt x="52" y="1"/>
                    </a:moveTo>
                    <a:cubicBezTo>
                      <a:pt x="57" y="0"/>
                      <a:pt x="61" y="4"/>
                      <a:pt x="62" y="9"/>
                    </a:cubicBezTo>
                    <a:cubicBezTo>
                      <a:pt x="66" y="25"/>
                      <a:pt x="63" y="42"/>
                      <a:pt x="53" y="56"/>
                    </a:cubicBezTo>
                    <a:cubicBezTo>
                      <a:pt x="44" y="70"/>
                      <a:pt x="30" y="79"/>
                      <a:pt x="14" y="82"/>
                    </a:cubicBezTo>
                    <a:cubicBezTo>
                      <a:pt x="8" y="84"/>
                      <a:pt x="3" y="80"/>
                      <a:pt x="2" y="74"/>
                    </a:cubicBezTo>
                    <a:cubicBezTo>
                      <a:pt x="0" y="69"/>
                      <a:pt x="4" y="63"/>
                      <a:pt x="10" y="62"/>
                    </a:cubicBezTo>
                    <a:cubicBezTo>
                      <a:pt x="20" y="60"/>
                      <a:pt x="30" y="54"/>
                      <a:pt x="36" y="44"/>
                    </a:cubicBezTo>
                    <a:cubicBezTo>
                      <a:pt x="42" y="35"/>
                      <a:pt x="44" y="24"/>
                      <a:pt x="42" y="13"/>
                    </a:cubicBezTo>
                    <a:cubicBezTo>
                      <a:pt x="41" y="7"/>
                      <a:pt x="45" y="2"/>
                      <a:pt x="50" y="1"/>
                    </a:cubicBezTo>
                    <a:cubicBezTo>
                      <a:pt x="51" y="1"/>
                      <a:pt x="51" y="1"/>
                      <a:pt x="52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69" name="î$ḻïďê"/>
              <p:cNvSpPr/>
              <p:nvPr/>
            </p:nvSpPr>
            <p:spPr bwMode="auto">
              <a:xfrm>
                <a:off x="11182226" y="4168690"/>
                <a:ext cx="49960" cy="51653"/>
              </a:xfrm>
              <a:custGeom>
                <a:avLst/>
                <a:gdLst>
                  <a:gd name="T0" fmla="*/ 24 w 25"/>
                  <a:gd name="T1" fmla="*/ 10 h 26"/>
                  <a:gd name="T2" fmla="*/ 15 w 25"/>
                  <a:gd name="T3" fmla="*/ 24 h 26"/>
                  <a:gd name="T4" fmla="*/ 1 w 25"/>
                  <a:gd name="T5" fmla="*/ 15 h 26"/>
                  <a:gd name="T6" fmla="*/ 10 w 25"/>
                  <a:gd name="T7" fmla="*/ 1 h 26"/>
                  <a:gd name="T8" fmla="*/ 24 w 25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6">
                    <a:moveTo>
                      <a:pt x="24" y="10"/>
                    </a:moveTo>
                    <a:cubicBezTo>
                      <a:pt x="25" y="17"/>
                      <a:pt x="21" y="23"/>
                      <a:pt x="15" y="24"/>
                    </a:cubicBezTo>
                    <a:cubicBezTo>
                      <a:pt x="9" y="26"/>
                      <a:pt x="2" y="21"/>
                      <a:pt x="1" y="15"/>
                    </a:cubicBezTo>
                    <a:cubicBezTo>
                      <a:pt x="0" y="9"/>
                      <a:pt x="4" y="2"/>
                      <a:pt x="10" y="1"/>
                    </a:cubicBezTo>
                    <a:cubicBezTo>
                      <a:pt x="17" y="0"/>
                      <a:pt x="23" y="4"/>
                      <a:pt x="24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</p:grpSp>
        <p:grpSp>
          <p:nvGrpSpPr>
            <p:cNvPr id="61" name="íšḻiḋê"/>
            <p:cNvGrpSpPr/>
            <p:nvPr/>
          </p:nvGrpSpPr>
          <p:grpSpPr>
            <a:xfrm>
              <a:off x="1775666" y="2289848"/>
              <a:ext cx="2652903" cy="2653635"/>
              <a:chOff x="7777349" y="2243126"/>
              <a:chExt cx="3072095" cy="3072943"/>
            </a:xfrm>
          </p:grpSpPr>
          <p:sp>
            <p:nvSpPr>
              <p:cNvPr id="71" name="íṧľîḑè"/>
              <p:cNvSpPr/>
              <p:nvPr/>
            </p:nvSpPr>
            <p:spPr bwMode="auto">
              <a:xfrm>
                <a:off x="7777349" y="2243126"/>
                <a:ext cx="3072095" cy="307294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2" name="î$ľiḍè"/>
              <p:cNvSpPr/>
              <p:nvPr/>
            </p:nvSpPr>
            <p:spPr bwMode="auto">
              <a:xfrm>
                <a:off x="7859486" y="2325263"/>
                <a:ext cx="2907821" cy="290866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3" name="îṩľïdè"/>
              <p:cNvSpPr/>
              <p:nvPr/>
            </p:nvSpPr>
            <p:spPr bwMode="auto">
              <a:xfrm>
                <a:off x="8095736" y="2562360"/>
                <a:ext cx="2435321" cy="243532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4" name="ís1íḑê"/>
              <p:cNvSpPr/>
              <p:nvPr/>
            </p:nvSpPr>
            <p:spPr bwMode="auto">
              <a:xfrm>
                <a:off x="8255776" y="2722400"/>
                <a:ext cx="2115241" cy="211524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5" name="îšlïde"/>
              <p:cNvSpPr/>
              <p:nvPr/>
            </p:nvSpPr>
            <p:spPr bwMode="auto">
              <a:xfrm>
                <a:off x="8502187" y="2968811"/>
                <a:ext cx="1619878" cy="162241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6" name="íṩ1ïḑe"/>
              <p:cNvSpPr/>
              <p:nvPr/>
            </p:nvSpPr>
            <p:spPr bwMode="auto">
              <a:xfrm>
                <a:off x="8663921" y="3130545"/>
                <a:ext cx="1298104" cy="129810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7" name="îṥḻidè"/>
              <p:cNvSpPr/>
              <p:nvPr/>
            </p:nvSpPr>
            <p:spPr bwMode="auto">
              <a:xfrm>
                <a:off x="9147429" y="3613206"/>
                <a:ext cx="331935" cy="332782"/>
              </a:xfrm>
              <a:prstGeom prst="ellipse">
                <a:avLst/>
              </a:prstGeom>
              <a:solidFill>
                <a:srgbClr val="D8574A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</p:grpSp>
        <p:grpSp>
          <p:nvGrpSpPr>
            <p:cNvPr id="62" name="îṧļíḑê"/>
            <p:cNvGrpSpPr/>
            <p:nvPr/>
          </p:nvGrpSpPr>
          <p:grpSpPr>
            <a:xfrm>
              <a:off x="1208233" y="1750199"/>
              <a:ext cx="1912898" cy="1897542"/>
              <a:chOff x="7120252" y="1618207"/>
              <a:chExt cx="2215160" cy="2197378"/>
            </a:xfrm>
          </p:grpSpPr>
          <p:sp>
            <p:nvSpPr>
              <p:cNvPr id="63" name="îšļîḍê"/>
              <p:cNvSpPr/>
              <p:nvPr/>
            </p:nvSpPr>
            <p:spPr bwMode="auto">
              <a:xfrm>
                <a:off x="7729083" y="2227884"/>
                <a:ext cx="1153306" cy="1141451"/>
              </a:xfrm>
              <a:custGeom>
                <a:avLst/>
                <a:gdLst>
                  <a:gd name="T0" fmla="*/ 575 w 576"/>
                  <a:gd name="T1" fmla="*/ 518 h 570"/>
                  <a:gd name="T2" fmla="*/ 576 w 576"/>
                  <a:gd name="T3" fmla="*/ 518 h 570"/>
                  <a:gd name="T4" fmla="*/ 52 w 576"/>
                  <a:gd name="T5" fmla="*/ 0 h 570"/>
                  <a:gd name="T6" fmla="*/ 37 w 576"/>
                  <a:gd name="T7" fmla="*/ 37 h 570"/>
                  <a:gd name="T8" fmla="*/ 0 w 576"/>
                  <a:gd name="T9" fmla="*/ 52 h 570"/>
                  <a:gd name="T10" fmla="*/ 524 w 576"/>
                  <a:gd name="T11" fmla="*/ 570 h 570"/>
                  <a:gd name="T12" fmla="*/ 525 w 576"/>
                  <a:gd name="T13" fmla="*/ 569 h 570"/>
                  <a:gd name="T14" fmla="*/ 575 w 576"/>
                  <a:gd name="T15" fmla="*/ 51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6" h="570">
                    <a:moveTo>
                      <a:pt x="575" y="518"/>
                    </a:moveTo>
                    <a:cubicBezTo>
                      <a:pt x="576" y="518"/>
                      <a:pt x="576" y="518"/>
                      <a:pt x="576" y="51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7" y="12"/>
                      <a:pt x="42" y="24"/>
                      <a:pt x="37" y="37"/>
                    </a:cubicBezTo>
                    <a:cubicBezTo>
                      <a:pt x="24" y="42"/>
                      <a:pt x="12" y="47"/>
                      <a:pt x="0" y="52"/>
                    </a:cubicBezTo>
                    <a:cubicBezTo>
                      <a:pt x="524" y="570"/>
                      <a:pt x="524" y="570"/>
                      <a:pt x="524" y="570"/>
                    </a:cubicBezTo>
                    <a:cubicBezTo>
                      <a:pt x="525" y="569"/>
                      <a:pt x="525" y="569"/>
                      <a:pt x="525" y="569"/>
                    </a:cubicBezTo>
                    <a:lnTo>
                      <a:pt x="575" y="51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4" name="ïšlíḍé"/>
              <p:cNvSpPr/>
              <p:nvPr/>
            </p:nvSpPr>
            <p:spPr bwMode="auto">
              <a:xfrm>
                <a:off x="8936582" y="3420988"/>
                <a:ext cx="398830" cy="394597"/>
              </a:xfrm>
              <a:custGeom>
                <a:avLst/>
                <a:gdLst>
                  <a:gd name="T0" fmla="*/ 199 w 199"/>
                  <a:gd name="T1" fmla="*/ 197 h 197"/>
                  <a:gd name="T2" fmla="*/ 59 w 199"/>
                  <a:gd name="T3" fmla="*/ 0 h 197"/>
                  <a:gd name="T4" fmla="*/ 58 w 199"/>
                  <a:gd name="T5" fmla="*/ 0 h 197"/>
                  <a:gd name="T6" fmla="*/ 55 w 199"/>
                  <a:gd name="T7" fmla="*/ 4 h 197"/>
                  <a:gd name="T8" fmla="*/ 5 w 199"/>
                  <a:gd name="T9" fmla="*/ 55 h 197"/>
                  <a:gd name="T10" fmla="*/ 0 w 199"/>
                  <a:gd name="T11" fmla="*/ 58 h 197"/>
                  <a:gd name="T12" fmla="*/ 1 w 199"/>
                  <a:gd name="T13" fmla="*/ 59 h 197"/>
                  <a:gd name="T14" fmla="*/ 199 w 199"/>
                  <a:gd name="T1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197">
                    <a:moveTo>
                      <a:pt x="199" y="197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  <a:cubicBezTo>
                      <a:pt x="57" y="2"/>
                      <a:pt x="56" y="3"/>
                      <a:pt x="55" y="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3" y="56"/>
                      <a:pt x="2" y="57"/>
                      <a:pt x="0" y="58"/>
                    </a:cubicBezTo>
                    <a:cubicBezTo>
                      <a:pt x="1" y="58"/>
                      <a:pt x="1" y="59"/>
                      <a:pt x="1" y="59"/>
                    </a:cubicBezTo>
                    <a:lnTo>
                      <a:pt x="199" y="1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5" name="ïṧlîďê"/>
              <p:cNvSpPr/>
              <p:nvPr/>
            </p:nvSpPr>
            <p:spPr bwMode="auto">
              <a:xfrm>
                <a:off x="8892550" y="3375263"/>
                <a:ext cx="164274" cy="165968"/>
              </a:xfrm>
              <a:custGeom>
                <a:avLst/>
                <a:gdLst>
                  <a:gd name="T0" fmla="*/ 77 w 82"/>
                  <a:gd name="T1" fmla="*/ 27 h 83"/>
                  <a:gd name="T2" fmla="*/ 80 w 82"/>
                  <a:gd name="T3" fmla="*/ 23 h 83"/>
                  <a:gd name="T4" fmla="*/ 77 w 82"/>
                  <a:gd name="T5" fmla="*/ 7 h 83"/>
                  <a:gd name="T6" fmla="*/ 75 w 82"/>
                  <a:gd name="T7" fmla="*/ 6 h 83"/>
                  <a:gd name="T8" fmla="*/ 55 w 82"/>
                  <a:gd name="T9" fmla="*/ 6 h 83"/>
                  <a:gd name="T10" fmla="*/ 5 w 82"/>
                  <a:gd name="T11" fmla="*/ 57 h 83"/>
                  <a:gd name="T12" fmla="*/ 5 w 82"/>
                  <a:gd name="T13" fmla="*/ 77 h 83"/>
                  <a:gd name="T14" fmla="*/ 7 w 82"/>
                  <a:gd name="T15" fmla="*/ 78 h 83"/>
                  <a:gd name="T16" fmla="*/ 22 w 82"/>
                  <a:gd name="T17" fmla="*/ 81 h 83"/>
                  <a:gd name="T18" fmla="*/ 27 w 82"/>
                  <a:gd name="T19" fmla="*/ 78 h 83"/>
                  <a:gd name="T20" fmla="*/ 77 w 82"/>
                  <a:gd name="T21" fmla="*/ 2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3">
                    <a:moveTo>
                      <a:pt x="77" y="27"/>
                    </a:moveTo>
                    <a:cubicBezTo>
                      <a:pt x="78" y="26"/>
                      <a:pt x="79" y="25"/>
                      <a:pt x="80" y="23"/>
                    </a:cubicBezTo>
                    <a:cubicBezTo>
                      <a:pt x="82" y="18"/>
                      <a:pt x="81" y="12"/>
                      <a:pt x="77" y="7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0" y="0"/>
                      <a:pt x="61" y="1"/>
                      <a:pt x="55" y="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0" y="71"/>
                      <a:pt x="5" y="7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1" y="82"/>
                      <a:pt x="17" y="83"/>
                      <a:pt x="22" y="81"/>
                    </a:cubicBezTo>
                    <a:cubicBezTo>
                      <a:pt x="24" y="80"/>
                      <a:pt x="25" y="79"/>
                      <a:pt x="27" y="78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6" name="iṧ1íḑê"/>
              <p:cNvSpPr/>
              <p:nvPr/>
            </p:nvSpPr>
            <p:spPr bwMode="auto">
              <a:xfrm>
                <a:off x="8850211" y="3335464"/>
                <a:ext cx="164274" cy="164274"/>
              </a:xfrm>
              <a:custGeom>
                <a:avLst/>
                <a:gdLst>
                  <a:gd name="T0" fmla="*/ 76 w 82"/>
                  <a:gd name="T1" fmla="*/ 6 h 82"/>
                  <a:gd name="T2" fmla="*/ 75 w 82"/>
                  <a:gd name="T3" fmla="*/ 5 h 82"/>
                  <a:gd name="T4" fmla="*/ 62 w 82"/>
                  <a:gd name="T5" fmla="*/ 1 h 82"/>
                  <a:gd name="T6" fmla="*/ 58 w 82"/>
                  <a:gd name="T7" fmla="*/ 8 h 82"/>
                  <a:gd name="T8" fmla="*/ 8 w 82"/>
                  <a:gd name="T9" fmla="*/ 58 h 82"/>
                  <a:gd name="T10" fmla="*/ 1 w 82"/>
                  <a:gd name="T11" fmla="*/ 62 h 82"/>
                  <a:gd name="T12" fmla="*/ 5 w 82"/>
                  <a:gd name="T13" fmla="*/ 75 h 82"/>
                  <a:gd name="T14" fmla="*/ 6 w 82"/>
                  <a:gd name="T15" fmla="*/ 77 h 82"/>
                  <a:gd name="T16" fmla="*/ 26 w 82"/>
                  <a:gd name="T17" fmla="*/ 77 h 82"/>
                  <a:gd name="T18" fmla="*/ 76 w 82"/>
                  <a:gd name="T19" fmla="*/ 26 h 82"/>
                  <a:gd name="T20" fmla="*/ 76 w 82"/>
                  <a:gd name="T21" fmla="*/ 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6" y="6"/>
                    </a:moveTo>
                    <a:cubicBezTo>
                      <a:pt x="75" y="5"/>
                      <a:pt x="75" y="5"/>
                      <a:pt x="75" y="5"/>
                    </a:cubicBezTo>
                    <a:cubicBezTo>
                      <a:pt x="71" y="1"/>
                      <a:pt x="66" y="0"/>
                      <a:pt x="62" y="1"/>
                    </a:cubicBezTo>
                    <a:cubicBezTo>
                      <a:pt x="61" y="4"/>
                      <a:pt x="60" y="6"/>
                      <a:pt x="58" y="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60"/>
                      <a:pt x="3" y="62"/>
                      <a:pt x="1" y="62"/>
                    </a:cubicBezTo>
                    <a:cubicBezTo>
                      <a:pt x="0" y="67"/>
                      <a:pt x="1" y="72"/>
                      <a:pt x="5" y="75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12" y="82"/>
                      <a:pt x="21" y="82"/>
                      <a:pt x="26" y="77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82" y="21"/>
                      <a:pt x="82" y="12"/>
                      <a:pt x="76" y="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7" name="íšḻídè"/>
              <p:cNvSpPr/>
              <p:nvPr/>
            </p:nvSpPr>
            <p:spPr bwMode="auto">
              <a:xfrm>
                <a:off x="8812953" y="3297359"/>
                <a:ext cx="163427" cy="164274"/>
              </a:xfrm>
              <a:custGeom>
                <a:avLst/>
                <a:gdLst>
                  <a:gd name="T0" fmla="*/ 77 w 82"/>
                  <a:gd name="T1" fmla="*/ 27 h 82"/>
                  <a:gd name="T2" fmla="*/ 81 w 82"/>
                  <a:gd name="T3" fmla="*/ 20 h 82"/>
                  <a:gd name="T4" fmla="*/ 77 w 82"/>
                  <a:gd name="T5" fmla="*/ 7 h 82"/>
                  <a:gd name="T6" fmla="*/ 75 w 82"/>
                  <a:gd name="T7" fmla="*/ 5 h 82"/>
                  <a:gd name="T8" fmla="*/ 55 w 82"/>
                  <a:gd name="T9" fmla="*/ 6 h 82"/>
                  <a:gd name="T10" fmla="*/ 5 w 82"/>
                  <a:gd name="T11" fmla="*/ 56 h 82"/>
                  <a:gd name="T12" fmla="*/ 5 w 82"/>
                  <a:gd name="T13" fmla="*/ 76 h 82"/>
                  <a:gd name="T14" fmla="*/ 7 w 82"/>
                  <a:gd name="T15" fmla="*/ 78 h 82"/>
                  <a:gd name="T16" fmla="*/ 20 w 82"/>
                  <a:gd name="T17" fmla="*/ 81 h 82"/>
                  <a:gd name="T18" fmla="*/ 27 w 82"/>
                  <a:gd name="T19" fmla="*/ 77 h 82"/>
                  <a:gd name="T20" fmla="*/ 77 w 82"/>
                  <a:gd name="T21" fmla="*/ 2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77" y="27"/>
                    </a:moveTo>
                    <a:cubicBezTo>
                      <a:pt x="79" y="25"/>
                      <a:pt x="80" y="23"/>
                      <a:pt x="81" y="20"/>
                    </a:cubicBezTo>
                    <a:cubicBezTo>
                      <a:pt x="82" y="15"/>
                      <a:pt x="80" y="11"/>
                      <a:pt x="77" y="7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0" y="0"/>
                      <a:pt x="61" y="0"/>
                      <a:pt x="55" y="6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0" y="62"/>
                      <a:pt x="0" y="71"/>
                      <a:pt x="5" y="76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10" y="81"/>
                      <a:pt x="15" y="82"/>
                      <a:pt x="20" y="81"/>
                    </a:cubicBezTo>
                    <a:cubicBezTo>
                      <a:pt x="22" y="81"/>
                      <a:pt x="25" y="79"/>
                      <a:pt x="27" y="77"/>
                    </a:cubicBezTo>
                    <a:lnTo>
                      <a:pt x="77" y="2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8" name="íś1îďé"/>
              <p:cNvSpPr/>
              <p:nvPr/>
            </p:nvSpPr>
            <p:spPr bwMode="auto">
              <a:xfrm>
                <a:off x="8768074" y="3255021"/>
                <a:ext cx="166814" cy="165968"/>
              </a:xfrm>
              <a:custGeom>
                <a:avLst/>
                <a:gdLst>
                  <a:gd name="T0" fmla="*/ 77 w 83"/>
                  <a:gd name="T1" fmla="*/ 7 h 83"/>
                  <a:gd name="T2" fmla="*/ 76 w 83"/>
                  <a:gd name="T3" fmla="*/ 5 h 83"/>
                  <a:gd name="T4" fmla="*/ 57 w 83"/>
                  <a:gd name="T5" fmla="*/ 5 h 83"/>
                  <a:gd name="T6" fmla="*/ 56 w 83"/>
                  <a:gd name="T7" fmla="*/ 5 h 83"/>
                  <a:gd name="T8" fmla="*/ 6 w 83"/>
                  <a:gd name="T9" fmla="*/ 56 h 83"/>
                  <a:gd name="T10" fmla="*/ 5 w 83"/>
                  <a:gd name="T11" fmla="*/ 57 h 83"/>
                  <a:gd name="T12" fmla="*/ 6 w 83"/>
                  <a:gd name="T13" fmla="*/ 76 h 83"/>
                  <a:gd name="T14" fmla="*/ 7 w 83"/>
                  <a:gd name="T15" fmla="*/ 77 h 83"/>
                  <a:gd name="T16" fmla="*/ 27 w 83"/>
                  <a:gd name="T17" fmla="*/ 77 h 83"/>
                  <a:gd name="T18" fmla="*/ 77 w 83"/>
                  <a:gd name="T19" fmla="*/ 27 h 83"/>
                  <a:gd name="T20" fmla="*/ 77 w 83"/>
                  <a:gd name="T21" fmla="*/ 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83">
                    <a:moveTo>
                      <a:pt x="77" y="7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0" y="0"/>
                      <a:pt x="62" y="0"/>
                      <a:pt x="57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1" y="71"/>
                      <a:pt x="6" y="76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13" y="83"/>
                      <a:pt x="22" y="83"/>
                      <a:pt x="27" y="7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83" y="21"/>
                      <a:pt x="83" y="12"/>
                      <a:pt x="77" y="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9" name="išľíďè"/>
              <p:cNvSpPr/>
              <p:nvPr/>
            </p:nvSpPr>
            <p:spPr bwMode="auto">
              <a:xfrm>
                <a:off x="7120252" y="1830747"/>
                <a:ext cx="682500" cy="709597"/>
              </a:xfrm>
              <a:custGeom>
                <a:avLst/>
                <a:gdLst>
                  <a:gd name="T0" fmla="*/ 222 w 341"/>
                  <a:gd name="T1" fmla="*/ 117 h 354"/>
                  <a:gd name="T2" fmla="*/ 27 w 341"/>
                  <a:gd name="T3" fmla="*/ 120 h 354"/>
                  <a:gd name="T4" fmla="*/ 304 w 341"/>
                  <a:gd name="T5" fmla="*/ 250 h 354"/>
                  <a:gd name="T6" fmla="*/ 341 w 341"/>
                  <a:gd name="T7" fmla="*/ 235 h 354"/>
                  <a:gd name="T8" fmla="*/ 222 w 341"/>
                  <a:gd name="T9" fmla="*/ 11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54">
                    <a:moveTo>
                      <a:pt x="222" y="117"/>
                    </a:moveTo>
                    <a:cubicBezTo>
                      <a:pt x="96" y="0"/>
                      <a:pt x="56" y="8"/>
                      <a:pt x="27" y="120"/>
                    </a:cubicBezTo>
                    <a:cubicBezTo>
                      <a:pt x="0" y="220"/>
                      <a:pt x="38" y="354"/>
                      <a:pt x="304" y="250"/>
                    </a:cubicBezTo>
                    <a:cubicBezTo>
                      <a:pt x="316" y="245"/>
                      <a:pt x="328" y="240"/>
                      <a:pt x="341" y="235"/>
                    </a:cubicBezTo>
                    <a:cubicBezTo>
                      <a:pt x="293" y="188"/>
                      <a:pt x="253" y="149"/>
                      <a:pt x="222" y="11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0" name="ïş1íďé"/>
              <p:cNvSpPr/>
              <p:nvPr/>
            </p:nvSpPr>
            <p:spPr bwMode="auto">
              <a:xfrm>
                <a:off x="7322631" y="1618207"/>
                <a:ext cx="712984" cy="683347"/>
              </a:xfrm>
              <a:custGeom>
                <a:avLst/>
                <a:gdLst>
                  <a:gd name="T0" fmla="*/ 240 w 356"/>
                  <a:gd name="T1" fmla="*/ 341 h 341"/>
                  <a:gd name="T2" fmla="*/ 255 w 356"/>
                  <a:gd name="T3" fmla="*/ 304 h 341"/>
                  <a:gd name="T4" fmla="*/ 122 w 356"/>
                  <a:gd name="T5" fmla="*/ 27 h 341"/>
                  <a:gd name="T6" fmla="*/ 121 w 356"/>
                  <a:gd name="T7" fmla="*/ 223 h 341"/>
                  <a:gd name="T8" fmla="*/ 240 w 356"/>
                  <a:gd name="T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6" h="341">
                    <a:moveTo>
                      <a:pt x="240" y="341"/>
                    </a:moveTo>
                    <a:cubicBezTo>
                      <a:pt x="245" y="328"/>
                      <a:pt x="250" y="316"/>
                      <a:pt x="255" y="304"/>
                    </a:cubicBezTo>
                    <a:cubicBezTo>
                      <a:pt x="356" y="36"/>
                      <a:pt x="222" y="0"/>
                      <a:pt x="122" y="27"/>
                    </a:cubicBezTo>
                    <a:cubicBezTo>
                      <a:pt x="10" y="59"/>
                      <a:pt x="0" y="94"/>
                      <a:pt x="121" y="223"/>
                    </a:cubicBezTo>
                    <a:cubicBezTo>
                      <a:pt x="152" y="255"/>
                      <a:pt x="192" y="294"/>
                      <a:pt x="240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</p:grpSp>
      </p:grpSp>
      <p:grpSp>
        <p:nvGrpSpPr>
          <p:cNvPr id="6" name="íṣľîḋé"/>
          <p:cNvGrpSpPr/>
          <p:nvPr/>
        </p:nvGrpSpPr>
        <p:grpSpPr>
          <a:xfrm>
            <a:off x="4331166" y="5457790"/>
            <a:ext cx="518337" cy="518337"/>
            <a:chOff x="5330546" y="2787388"/>
            <a:chExt cx="597450" cy="597450"/>
          </a:xfrm>
        </p:grpSpPr>
        <p:sp>
          <p:nvSpPr>
            <p:cNvPr id="58" name="ïsļiḓe"/>
            <p:cNvSpPr/>
            <p:nvPr/>
          </p:nvSpPr>
          <p:spPr>
            <a:xfrm>
              <a:off x="5330546" y="2787388"/>
              <a:ext cx="597450" cy="597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9" name="íslîḋé"/>
            <p:cNvSpPr/>
            <p:nvPr/>
          </p:nvSpPr>
          <p:spPr bwMode="auto">
            <a:xfrm>
              <a:off x="5489113" y="2946166"/>
              <a:ext cx="280316" cy="279894"/>
            </a:xfrm>
            <a:custGeom>
              <a:avLst/>
              <a:gdLst>
                <a:gd name="T0" fmla="*/ 1412 w 4000"/>
                <a:gd name="T1" fmla="*/ 2000 h 4000"/>
                <a:gd name="T2" fmla="*/ 1408 w 4000"/>
                <a:gd name="T3" fmla="*/ 2040 h 4000"/>
                <a:gd name="T4" fmla="*/ 2841 w 4000"/>
                <a:gd name="T5" fmla="*/ 2757 h 4000"/>
                <a:gd name="T6" fmla="*/ 3294 w 4000"/>
                <a:gd name="T7" fmla="*/ 2588 h 4000"/>
                <a:gd name="T8" fmla="*/ 4000 w 4000"/>
                <a:gd name="T9" fmla="*/ 3294 h 4000"/>
                <a:gd name="T10" fmla="*/ 3294 w 4000"/>
                <a:gd name="T11" fmla="*/ 4000 h 4000"/>
                <a:gd name="T12" fmla="*/ 2588 w 4000"/>
                <a:gd name="T13" fmla="*/ 3294 h 4000"/>
                <a:gd name="T14" fmla="*/ 2592 w 4000"/>
                <a:gd name="T15" fmla="*/ 3253 h 4000"/>
                <a:gd name="T16" fmla="*/ 1159 w 4000"/>
                <a:gd name="T17" fmla="*/ 2537 h 4000"/>
                <a:gd name="T18" fmla="*/ 706 w 4000"/>
                <a:gd name="T19" fmla="*/ 2706 h 4000"/>
                <a:gd name="T20" fmla="*/ 0 w 4000"/>
                <a:gd name="T21" fmla="*/ 2000 h 4000"/>
                <a:gd name="T22" fmla="*/ 706 w 4000"/>
                <a:gd name="T23" fmla="*/ 1294 h 4000"/>
                <a:gd name="T24" fmla="*/ 1159 w 4000"/>
                <a:gd name="T25" fmla="*/ 1462 h 4000"/>
                <a:gd name="T26" fmla="*/ 2592 w 4000"/>
                <a:gd name="T27" fmla="*/ 746 h 4000"/>
                <a:gd name="T28" fmla="*/ 2588 w 4000"/>
                <a:gd name="T29" fmla="*/ 705 h 4000"/>
                <a:gd name="T30" fmla="*/ 3294 w 4000"/>
                <a:gd name="T31" fmla="*/ 0 h 4000"/>
                <a:gd name="T32" fmla="*/ 4000 w 4000"/>
                <a:gd name="T33" fmla="*/ 706 h 4000"/>
                <a:gd name="T34" fmla="*/ 3294 w 4000"/>
                <a:gd name="T35" fmla="*/ 1412 h 4000"/>
                <a:gd name="T36" fmla="*/ 2841 w 4000"/>
                <a:gd name="T37" fmla="*/ 1243 h 4000"/>
                <a:gd name="T38" fmla="*/ 1408 w 4000"/>
                <a:gd name="T39" fmla="*/ 1959 h 4000"/>
                <a:gd name="T40" fmla="*/ 1412 w 4000"/>
                <a:gd name="T41" fmla="*/ 2000 h 4000"/>
                <a:gd name="T42" fmla="*/ 1412 w 4000"/>
                <a:gd name="T43" fmla="*/ 2000 h 4000"/>
                <a:gd name="T44" fmla="*/ 1412 w 4000"/>
                <a:gd name="T45" fmla="*/ 2000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0" h="4000">
                  <a:moveTo>
                    <a:pt x="1412" y="2000"/>
                  </a:moveTo>
                  <a:cubicBezTo>
                    <a:pt x="1412" y="2014"/>
                    <a:pt x="1409" y="2026"/>
                    <a:pt x="1408" y="2040"/>
                  </a:cubicBezTo>
                  <a:lnTo>
                    <a:pt x="2841" y="2757"/>
                  </a:lnTo>
                  <a:cubicBezTo>
                    <a:pt x="2964" y="2653"/>
                    <a:pt x="3121" y="2588"/>
                    <a:pt x="3294" y="2588"/>
                  </a:cubicBezTo>
                  <a:cubicBezTo>
                    <a:pt x="3684" y="2588"/>
                    <a:pt x="4000" y="2904"/>
                    <a:pt x="4000" y="3294"/>
                  </a:cubicBezTo>
                  <a:cubicBezTo>
                    <a:pt x="4000" y="3684"/>
                    <a:pt x="3684" y="4000"/>
                    <a:pt x="3294" y="4000"/>
                  </a:cubicBezTo>
                  <a:cubicBezTo>
                    <a:pt x="2904" y="4000"/>
                    <a:pt x="2588" y="3684"/>
                    <a:pt x="2588" y="3294"/>
                  </a:cubicBezTo>
                  <a:cubicBezTo>
                    <a:pt x="2588" y="3280"/>
                    <a:pt x="2591" y="3267"/>
                    <a:pt x="2592" y="3253"/>
                  </a:cubicBezTo>
                  <a:lnTo>
                    <a:pt x="1159" y="2537"/>
                  </a:lnTo>
                  <a:cubicBezTo>
                    <a:pt x="1036" y="2641"/>
                    <a:pt x="879" y="2706"/>
                    <a:pt x="706" y="2706"/>
                  </a:cubicBezTo>
                  <a:cubicBezTo>
                    <a:pt x="316" y="2706"/>
                    <a:pt x="0" y="2390"/>
                    <a:pt x="0" y="2000"/>
                  </a:cubicBezTo>
                  <a:cubicBezTo>
                    <a:pt x="0" y="1610"/>
                    <a:pt x="316" y="1294"/>
                    <a:pt x="706" y="1294"/>
                  </a:cubicBezTo>
                  <a:cubicBezTo>
                    <a:pt x="879" y="1294"/>
                    <a:pt x="1036" y="1359"/>
                    <a:pt x="1159" y="1462"/>
                  </a:cubicBezTo>
                  <a:lnTo>
                    <a:pt x="2592" y="746"/>
                  </a:lnTo>
                  <a:cubicBezTo>
                    <a:pt x="2591" y="732"/>
                    <a:pt x="2588" y="720"/>
                    <a:pt x="2588" y="705"/>
                  </a:cubicBezTo>
                  <a:cubicBezTo>
                    <a:pt x="2588" y="316"/>
                    <a:pt x="2904" y="0"/>
                    <a:pt x="3294" y="0"/>
                  </a:cubicBezTo>
                  <a:cubicBezTo>
                    <a:pt x="3684" y="0"/>
                    <a:pt x="4000" y="316"/>
                    <a:pt x="4000" y="706"/>
                  </a:cubicBezTo>
                  <a:cubicBezTo>
                    <a:pt x="4000" y="1096"/>
                    <a:pt x="3684" y="1412"/>
                    <a:pt x="3294" y="1412"/>
                  </a:cubicBezTo>
                  <a:cubicBezTo>
                    <a:pt x="3120" y="1412"/>
                    <a:pt x="2964" y="1347"/>
                    <a:pt x="2841" y="1243"/>
                  </a:cubicBezTo>
                  <a:lnTo>
                    <a:pt x="1408" y="1959"/>
                  </a:lnTo>
                  <a:cubicBezTo>
                    <a:pt x="1409" y="1973"/>
                    <a:pt x="1412" y="1986"/>
                    <a:pt x="1412" y="2000"/>
                  </a:cubicBezTo>
                  <a:lnTo>
                    <a:pt x="1412" y="2000"/>
                  </a:lnTo>
                  <a:close/>
                  <a:moveTo>
                    <a:pt x="1412" y="20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íṥ1îdê"/>
          <p:cNvGrpSpPr/>
          <p:nvPr/>
        </p:nvGrpSpPr>
        <p:grpSpPr>
          <a:xfrm>
            <a:off x="5259881" y="3613756"/>
            <a:ext cx="518337" cy="518337"/>
            <a:chOff x="4937228" y="1996277"/>
            <a:chExt cx="597450" cy="597450"/>
          </a:xfrm>
        </p:grpSpPr>
        <p:sp>
          <p:nvSpPr>
            <p:cNvPr id="56" name="ïŝḷîďe"/>
            <p:cNvSpPr/>
            <p:nvPr/>
          </p:nvSpPr>
          <p:spPr>
            <a:xfrm>
              <a:off x="4937228" y="1996277"/>
              <a:ext cx="597450" cy="5974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7" name="îṡḻîḍe"/>
            <p:cNvSpPr/>
            <p:nvPr/>
          </p:nvSpPr>
          <p:spPr bwMode="auto">
            <a:xfrm>
              <a:off x="5095795" y="2155055"/>
              <a:ext cx="280316" cy="279894"/>
            </a:xfrm>
            <a:custGeom>
              <a:avLst/>
              <a:gdLst>
                <a:gd name="T0" fmla="*/ 1412 w 4000"/>
                <a:gd name="T1" fmla="*/ 2000 h 4000"/>
                <a:gd name="T2" fmla="*/ 1408 w 4000"/>
                <a:gd name="T3" fmla="*/ 2040 h 4000"/>
                <a:gd name="T4" fmla="*/ 2841 w 4000"/>
                <a:gd name="T5" fmla="*/ 2757 h 4000"/>
                <a:gd name="T6" fmla="*/ 3294 w 4000"/>
                <a:gd name="T7" fmla="*/ 2588 h 4000"/>
                <a:gd name="T8" fmla="*/ 4000 w 4000"/>
                <a:gd name="T9" fmla="*/ 3294 h 4000"/>
                <a:gd name="T10" fmla="*/ 3294 w 4000"/>
                <a:gd name="T11" fmla="*/ 4000 h 4000"/>
                <a:gd name="T12" fmla="*/ 2588 w 4000"/>
                <a:gd name="T13" fmla="*/ 3294 h 4000"/>
                <a:gd name="T14" fmla="*/ 2592 w 4000"/>
                <a:gd name="T15" fmla="*/ 3253 h 4000"/>
                <a:gd name="T16" fmla="*/ 1159 w 4000"/>
                <a:gd name="T17" fmla="*/ 2537 h 4000"/>
                <a:gd name="T18" fmla="*/ 706 w 4000"/>
                <a:gd name="T19" fmla="*/ 2706 h 4000"/>
                <a:gd name="T20" fmla="*/ 0 w 4000"/>
                <a:gd name="T21" fmla="*/ 2000 h 4000"/>
                <a:gd name="T22" fmla="*/ 706 w 4000"/>
                <a:gd name="T23" fmla="*/ 1294 h 4000"/>
                <a:gd name="T24" fmla="*/ 1159 w 4000"/>
                <a:gd name="T25" fmla="*/ 1462 h 4000"/>
                <a:gd name="T26" fmla="*/ 2592 w 4000"/>
                <a:gd name="T27" fmla="*/ 746 h 4000"/>
                <a:gd name="T28" fmla="*/ 2588 w 4000"/>
                <a:gd name="T29" fmla="*/ 705 h 4000"/>
                <a:gd name="T30" fmla="*/ 3294 w 4000"/>
                <a:gd name="T31" fmla="*/ 0 h 4000"/>
                <a:gd name="T32" fmla="*/ 4000 w 4000"/>
                <a:gd name="T33" fmla="*/ 706 h 4000"/>
                <a:gd name="T34" fmla="*/ 3294 w 4000"/>
                <a:gd name="T35" fmla="*/ 1412 h 4000"/>
                <a:gd name="T36" fmla="*/ 2841 w 4000"/>
                <a:gd name="T37" fmla="*/ 1243 h 4000"/>
                <a:gd name="T38" fmla="*/ 1408 w 4000"/>
                <a:gd name="T39" fmla="*/ 1959 h 4000"/>
                <a:gd name="T40" fmla="*/ 1412 w 4000"/>
                <a:gd name="T41" fmla="*/ 2000 h 4000"/>
                <a:gd name="T42" fmla="*/ 1412 w 4000"/>
                <a:gd name="T43" fmla="*/ 2000 h 4000"/>
                <a:gd name="T44" fmla="*/ 1412 w 4000"/>
                <a:gd name="T45" fmla="*/ 2000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0" h="4000">
                  <a:moveTo>
                    <a:pt x="1412" y="2000"/>
                  </a:moveTo>
                  <a:cubicBezTo>
                    <a:pt x="1412" y="2014"/>
                    <a:pt x="1409" y="2026"/>
                    <a:pt x="1408" y="2040"/>
                  </a:cubicBezTo>
                  <a:lnTo>
                    <a:pt x="2841" y="2757"/>
                  </a:lnTo>
                  <a:cubicBezTo>
                    <a:pt x="2964" y="2653"/>
                    <a:pt x="3121" y="2588"/>
                    <a:pt x="3294" y="2588"/>
                  </a:cubicBezTo>
                  <a:cubicBezTo>
                    <a:pt x="3684" y="2588"/>
                    <a:pt x="4000" y="2904"/>
                    <a:pt x="4000" y="3294"/>
                  </a:cubicBezTo>
                  <a:cubicBezTo>
                    <a:pt x="4000" y="3684"/>
                    <a:pt x="3684" y="4000"/>
                    <a:pt x="3294" y="4000"/>
                  </a:cubicBezTo>
                  <a:cubicBezTo>
                    <a:pt x="2904" y="4000"/>
                    <a:pt x="2588" y="3684"/>
                    <a:pt x="2588" y="3294"/>
                  </a:cubicBezTo>
                  <a:cubicBezTo>
                    <a:pt x="2588" y="3280"/>
                    <a:pt x="2591" y="3267"/>
                    <a:pt x="2592" y="3253"/>
                  </a:cubicBezTo>
                  <a:lnTo>
                    <a:pt x="1159" y="2537"/>
                  </a:lnTo>
                  <a:cubicBezTo>
                    <a:pt x="1036" y="2641"/>
                    <a:pt x="879" y="2706"/>
                    <a:pt x="706" y="2706"/>
                  </a:cubicBezTo>
                  <a:cubicBezTo>
                    <a:pt x="316" y="2706"/>
                    <a:pt x="0" y="2390"/>
                    <a:pt x="0" y="2000"/>
                  </a:cubicBezTo>
                  <a:cubicBezTo>
                    <a:pt x="0" y="1610"/>
                    <a:pt x="316" y="1294"/>
                    <a:pt x="706" y="1294"/>
                  </a:cubicBezTo>
                  <a:cubicBezTo>
                    <a:pt x="879" y="1294"/>
                    <a:pt x="1036" y="1359"/>
                    <a:pt x="1159" y="1462"/>
                  </a:cubicBezTo>
                  <a:lnTo>
                    <a:pt x="2592" y="746"/>
                  </a:lnTo>
                  <a:cubicBezTo>
                    <a:pt x="2591" y="732"/>
                    <a:pt x="2588" y="720"/>
                    <a:pt x="2588" y="705"/>
                  </a:cubicBezTo>
                  <a:cubicBezTo>
                    <a:pt x="2588" y="316"/>
                    <a:pt x="2904" y="0"/>
                    <a:pt x="3294" y="0"/>
                  </a:cubicBezTo>
                  <a:cubicBezTo>
                    <a:pt x="3684" y="0"/>
                    <a:pt x="4000" y="316"/>
                    <a:pt x="4000" y="706"/>
                  </a:cubicBezTo>
                  <a:cubicBezTo>
                    <a:pt x="4000" y="1096"/>
                    <a:pt x="3684" y="1412"/>
                    <a:pt x="3294" y="1412"/>
                  </a:cubicBezTo>
                  <a:cubicBezTo>
                    <a:pt x="3120" y="1412"/>
                    <a:pt x="2964" y="1347"/>
                    <a:pt x="2841" y="1243"/>
                  </a:cubicBezTo>
                  <a:lnTo>
                    <a:pt x="1408" y="1959"/>
                  </a:lnTo>
                  <a:cubicBezTo>
                    <a:pt x="1409" y="1973"/>
                    <a:pt x="1412" y="1986"/>
                    <a:pt x="1412" y="2000"/>
                  </a:cubicBezTo>
                  <a:lnTo>
                    <a:pt x="1412" y="2000"/>
                  </a:lnTo>
                  <a:close/>
                  <a:moveTo>
                    <a:pt x="1412" y="20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ïṩ1ïḋê"/>
          <p:cNvGrpSpPr/>
          <p:nvPr/>
        </p:nvGrpSpPr>
        <p:grpSpPr>
          <a:xfrm>
            <a:off x="4330984" y="1968274"/>
            <a:ext cx="518337" cy="518337"/>
            <a:chOff x="4252509" y="1386188"/>
            <a:chExt cx="597450" cy="597450"/>
          </a:xfrm>
        </p:grpSpPr>
        <p:sp>
          <p:nvSpPr>
            <p:cNvPr id="54" name="íšḻïḑé"/>
            <p:cNvSpPr/>
            <p:nvPr/>
          </p:nvSpPr>
          <p:spPr>
            <a:xfrm>
              <a:off x="4252509" y="1386188"/>
              <a:ext cx="597450" cy="5974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5" name="ïSḻiḍe"/>
            <p:cNvSpPr/>
            <p:nvPr/>
          </p:nvSpPr>
          <p:spPr bwMode="auto">
            <a:xfrm>
              <a:off x="4411076" y="1544966"/>
              <a:ext cx="280316" cy="279894"/>
            </a:xfrm>
            <a:custGeom>
              <a:avLst/>
              <a:gdLst>
                <a:gd name="T0" fmla="*/ 1412 w 4000"/>
                <a:gd name="T1" fmla="*/ 2000 h 4000"/>
                <a:gd name="T2" fmla="*/ 1408 w 4000"/>
                <a:gd name="T3" fmla="*/ 2040 h 4000"/>
                <a:gd name="T4" fmla="*/ 2841 w 4000"/>
                <a:gd name="T5" fmla="*/ 2757 h 4000"/>
                <a:gd name="T6" fmla="*/ 3294 w 4000"/>
                <a:gd name="T7" fmla="*/ 2588 h 4000"/>
                <a:gd name="T8" fmla="*/ 4000 w 4000"/>
                <a:gd name="T9" fmla="*/ 3294 h 4000"/>
                <a:gd name="T10" fmla="*/ 3294 w 4000"/>
                <a:gd name="T11" fmla="*/ 4000 h 4000"/>
                <a:gd name="T12" fmla="*/ 2588 w 4000"/>
                <a:gd name="T13" fmla="*/ 3294 h 4000"/>
                <a:gd name="T14" fmla="*/ 2592 w 4000"/>
                <a:gd name="T15" fmla="*/ 3253 h 4000"/>
                <a:gd name="T16" fmla="*/ 1159 w 4000"/>
                <a:gd name="T17" fmla="*/ 2537 h 4000"/>
                <a:gd name="T18" fmla="*/ 706 w 4000"/>
                <a:gd name="T19" fmla="*/ 2706 h 4000"/>
                <a:gd name="T20" fmla="*/ 0 w 4000"/>
                <a:gd name="T21" fmla="*/ 2000 h 4000"/>
                <a:gd name="T22" fmla="*/ 706 w 4000"/>
                <a:gd name="T23" fmla="*/ 1294 h 4000"/>
                <a:gd name="T24" fmla="*/ 1159 w 4000"/>
                <a:gd name="T25" fmla="*/ 1462 h 4000"/>
                <a:gd name="T26" fmla="*/ 2592 w 4000"/>
                <a:gd name="T27" fmla="*/ 746 h 4000"/>
                <a:gd name="T28" fmla="*/ 2588 w 4000"/>
                <a:gd name="T29" fmla="*/ 705 h 4000"/>
                <a:gd name="T30" fmla="*/ 3294 w 4000"/>
                <a:gd name="T31" fmla="*/ 0 h 4000"/>
                <a:gd name="T32" fmla="*/ 4000 w 4000"/>
                <a:gd name="T33" fmla="*/ 706 h 4000"/>
                <a:gd name="T34" fmla="*/ 3294 w 4000"/>
                <a:gd name="T35" fmla="*/ 1412 h 4000"/>
                <a:gd name="T36" fmla="*/ 2841 w 4000"/>
                <a:gd name="T37" fmla="*/ 1243 h 4000"/>
                <a:gd name="T38" fmla="*/ 1408 w 4000"/>
                <a:gd name="T39" fmla="*/ 1959 h 4000"/>
                <a:gd name="T40" fmla="*/ 1412 w 4000"/>
                <a:gd name="T41" fmla="*/ 2000 h 4000"/>
                <a:gd name="T42" fmla="*/ 1412 w 4000"/>
                <a:gd name="T43" fmla="*/ 2000 h 4000"/>
                <a:gd name="T44" fmla="*/ 1412 w 4000"/>
                <a:gd name="T45" fmla="*/ 2000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0" h="4000">
                  <a:moveTo>
                    <a:pt x="1412" y="2000"/>
                  </a:moveTo>
                  <a:cubicBezTo>
                    <a:pt x="1412" y="2014"/>
                    <a:pt x="1409" y="2026"/>
                    <a:pt x="1408" y="2040"/>
                  </a:cubicBezTo>
                  <a:lnTo>
                    <a:pt x="2841" y="2757"/>
                  </a:lnTo>
                  <a:cubicBezTo>
                    <a:pt x="2964" y="2653"/>
                    <a:pt x="3121" y="2588"/>
                    <a:pt x="3294" y="2588"/>
                  </a:cubicBezTo>
                  <a:cubicBezTo>
                    <a:pt x="3684" y="2588"/>
                    <a:pt x="4000" y="2904"/>
                    <a:pt x="4000" y="3294"/>
                  </a:cubicBezTo>
                  <a:cubicBezTo>
                    <a:pt x="4000" y="3684"/>
                    <a:pt x="3684" y="4000"/>
                    <a:pt x="3294" y="4000"/>
                  </a:cubicBezTo>
                  <a:cubicBezTo>
                    <a:pt x="2904" y="4000"/>
                    <a:pt x="2588" y="3684"/>
                    <a:pt x="2588" y="3294"/>
                  </a:cubicBezTo>
                  <a:cubicBezTo>
                    <a:pt x="2588" y="3280"/>
                    <a:pt x="2591" y="3267"/>
                    <a:pt x="2592" y="3253"/>
                  </a:cubicBezTo>
                  <a:lnTo>
                    <a:pt x="1159" y="2537"/>
                  </a:lnTo>
                  <a:cubicBezTo>
                    <a:pt x="1036" y="2641"/>
                    <a:pt x="879" y="2706"/>
                    <a:pt x="706" y="2706"/>
                  </a:cubicBezTo>
                  <a:cubicBezTo>
                    <a:pt x="316" y="2706"/>
                    <a:pt x="0" y="2390"/>
                    <a:pt x="0" y="2000"/>
                  </a:cubicBezTo>
                  <a:cubicBezTo>
                    <a:pt x="0" y="1610"/>
                    <a:pt x="316" y="1294"/>
                    <a:pt x="706" y="1294"/>
                  </a:cubicBezTo>
                  <a:cubicBezTo>
                    <a:pt x="879" y="1294"/>
                    <a:pt x="1036" y="1359"/>
                    <a:pt x="1159" y="1462"/>
                  </a:cubicBezTo>
                  <a:lnTo>
                    <a:pt x="2592" y="746"/>
                  </a:lnTo>
                  <a:cubicBezTo>
                    <a:pt x="2591" y="732"/>
                    <a:pt x="2588" y="720"/>
                    <a:pt x="2588" y="705"/>
                  </a:cubicBezTo>
                  <a:cubicBezTo>
                    <a:pt x="2588" y="316"/>
                    <a:pt x="2904" y="0"/>
                    <a:pt x="3294" y="0"/>
                  </a:cubicBezTo>
                  <a:cubicBezTo>
                    <a:pt x="3684" y="0"/>
                    <a:pt x="4000" y="316"/>
                    <a:pt x="4000" y="706"/>
                  </a:cubicBezTo>
                  <a:cubicBezTo>
                    <a:pt x="4000" y="1096"/>
                    <a:pt x="3684" y="1412"/>
                    <a:pt x="3294" y="1412"/>
                  </a:cubicBezTo>
                  <a:cubicBezTo>
                    <a:pt x="3120" y="1412"/>
                    <a:pt x="2964" y="1347"/>
                    <a:pt x="2841" y="1243"/>
                  </a:cubicBezTo>
                  <a:lnTo>
                    <a:pt x="1408" y="1959"/>
                  </a:lnTo>
                  <a:cubicBezTo>
                    <a:pt x="1409" y="1973"/>
                    <a:pt x="1412" y="1986"/>
                    <a:pt x="1412" y="2000"/>
                  </a:cubicBezTo>
                  <a:lnTo>
                    <a:pt x="1412" y="2000"/>
                  </a:lnTo>
                  <a:close/>
                  <a:moveTo>
                    <a:pt x="1412" y="20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îṥļïḑê"/>
          <p:cNvGrpSpPr/>
          <p:nvPr/>
        </p:nvGrpSpPr>
        <p:grpSpPr>
          <a:xfrm>
            <a:off x="6794191" y="1543914"/>
            <a:ext cx="3854758" cy="639062"/>
            <a:chOff x="5403632" y="1859479"/>
            <a:chExt cx="4443102" cy="736601"/>
          </a:xfrm>
        </p:grpSpPr>
        <p:grpSp>
          <p:nvGrpSpPr>
            <p:cNvPr id="44" name="iṩ1iďè"/>
            <p:cNvGrpSpPr/>
            <p:nvPr/>
          </p:nvGrpSpPr>
          <p:grpSpPr>
            <a:xfrm>
              <a:off x="5403632" y="2028913"/>
              <a:ext cx="399214" cy="399214"/>
              <a:chOff x="0" y="0"/>
              <a:chExt cx="767929" cy="767929"/>
            </a:xfrm>
          </p:grpSpPr>
          <p:sp>
            <p:nvSpPr>
              <p:cNvPr id="48" name="íŝļîḓè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9" name="îṧlîḓê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46" name="îṧlïḋê"/>
            <p:cNvSpPr/>
            <p:nvPr/>
          </p:nvSpPr>
          <p:spPr>
            <a:xfrm>
              <a:off x="5802841" y="1859479"/>
              <a:ext cx="4043893" cy="73660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实际业务场景复杂，数据量、访问量巨大，提前规避缓存使用中的坑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2" name="ïšļîḓé"/>
          <p:cNvGrpSpPr/>
          <p:nvPr/>
        </p:nvGrpSpPr>
        <p:grpSpPr>
          <a:xfrm>
            <a:off x="6794191" y="2286547"/>
            <a:ext cx="3854758" cy="644212"/>
            <a:chOff x="5403632" y="1859479"/>
            <a:chExt cx="4443102" cy="742537"/>
          </a:xfrm>
        </p:grpSpPr>
        <p:grpSp>
          <p:nvGrpSpPr>
            <p:cNvPr id="38" name="ïṧḷíďê"/>
            <p:cNvGrpSpPr/>
            <p:nvPr/>
          </p:nvGrpSpPr>
          <p:grpSpPr>
            <a:xfrm>
              <a:off x="5403632" y="2028913"/>
              <a:ext cx="399214" cy="399214"/>
              <a:chOff x="0" y="0"/>
              <a:chExt cx="767929" cy="767929"/>
            </a:xfrm>
          </p:grpSpPr>
          <p:sp>
            <p:nvSpPr>
              <p:cNvPr id="42" name="îšlíḋe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3" name="íṡlîḑè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40" name="íṧḷíḋé"/>
            <p:cNvSpPr/>
            <p:nvPr/>
          </p:nvSpPr>
          <p:spPr>
            <a:xfrm>
              <a:off x="5802842" y="1859479"/>
              <a:ext cx="4043892" cy="742537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提前熟悉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Cache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经典问题，提前构建防御措施：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3" name="ísḻiḑé"/>
          <p:cNvGrpSpPr/>
          <p:nvPr/>
        </p:nvGrpSpPr>
        <p:grpSpPr>
          <a:xfrm>
            <a:off x="6832325" y="5650377"/>
            <a:ext cx="3854758" cy="628174"/>
            <a:chOff x="5403632" y="1859479"/>
            <a:chExt cx="4443102" cy="724051"/>
          </a:xfrm>
        </p:grpSpPr>
        <p:grpSp>
          <p:nvGrpSpPr>
            <p:cNvPr id="32" name="ïṥ1íḍe"/>
            <p:cNvGrpSpPr/>
            <p:nvPr/>
          </p:nvGrpSpPr>
          <p:grpSpPr>
            <a:xfrm>
              <a:off x="5403632" y="2028913"/>
              <a:ext cx="399214" cy="399214"/>
              <a:chOff x="0" y="0"/>
              <a:chExt cx="767929" cy="767929"/>
            </a:xfrm>
          </p:grpSpPr>
          <p:sp>
            <p:nvSpPr>
              <p:cNvPr id="36" name="íş1ïdé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7" name="îṥľiďê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34" name="ïṡļiḍè"/>
            <p:cNvSpPr/>
            <p:nvPr/>
          </p:nvSpPr>
          <p:spPr>
            <a:xfrm>
              <a:off x="5802842" y="1859479"/>
              <a:ext cx="4043892" cy="72405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各场景下，面对高并发、海量访问、突发事件、流量、各种故障，都能保持服务的性能、可用性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7228279" y="2234761"/>
            <a:ext cx="329309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266413" y="5570569"/>
            <a:ext cx="329309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66413" y="6341224"/>
            <a:ext cx="329309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标题 1"/>
          <p:cNvSpPr txBox="1"/>
          <p:nvPr/>
        </p:nvSpPr>
        <p:spPr>
          <a:xfrm>
            <a:off x="838200" y="452487"/>
            <a:ext cx="5757672" cy="85783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课程总结</a:t>
            </a:r>
          </a:p>
        </p:txBody>
      </p:sp>
      <p:sp>
        <p:nvSpPr>
          <p:cNvPr id="182" name="文本占位符 2"/>
          <p:cNvSpPr txBox="1"/>
          <p:nvPr/>
        </p:nvSpPr>
        <p:spPr>
          <a:xfrm>
            <a:off x="6672918" y="3063435"/>
            <a:ext cx="4014166" cy="25556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 hangingPunct="1"/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避免大量</a:t>
            </a:r>
            <a:r>
              <a:rPr kumimoji="1" lang="en-US" altLang="zh-CN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同时失效</a:t>
            </a:r>
            <a:endParaRPr kumimoji="1" lang="en-US" altLang="zh-CN" sz="12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 hangingPunct="1"/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避免不存在</a:t>
            </a:r>
            <a:r>
              <a:rPr kumimoji="1" lang="en-US" altLang="zh-CN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访问的穿透</a:t>
            </a:r>
            <a:endParaRPr kumimoji="1" lang="en-US" altLang="zh-CN" sz="12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 hangingPunct="1"/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减少大</a:t>
            </a:r>
            <a:r>
              <a:rPr kumimoji="1" lang="en-US" altLang="zh-CN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、热</a:t>
            </a:r>
            <a:r>
              <a:rPr kumimoji="1" lang="en-US" altLang="zh-CN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的缓存失效，对热</a:t>
            </a:r>
            <a:r>
              <a:rPr kumimoji="1" lang="en-US" altLang="zh-CN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进行分流</a:t>
            </a:r>
            <a:endParaRPr kumimoji="1" lang="en-US" altLang="zh-CN" sz="12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 hangingPunct="1"/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让访问尽量命中缓存，同时保持数据的一致性</a:t>
            </a:r>
            <a:endParaRPr kumimoji="1" lang="en-US" altLang="zh-CN" sz="12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 hangingPunct="1"/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应结合业务模型，提前规划</a:t>
            </a:r>
            <a:r>
              <a:rPr kumimoji="1" lang="en-US" altLang="zh-CN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系统的</a:t>
            </a:r>
            <a:r>
              <a:rPr kumimoji="1" lang="en-US" altLang="zh-CN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</a:t>
            </a:r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，如</a:t>
            </a:r>
            <a:r>
              <a:rPr kumimoji="1" lang="en-US" altLang="zh-CN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QPS</a:t>
            </a:r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、响应分布、平均耗时等，并实施监控，及时对</a:t>
            </a:r>
            <a:endParaRPr kumimoji="1" lang="en-US" altLang="zh-CN" sz="12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 hangingPunct="1"/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遇到部分节点异常，不影响服务的稳定性</a:t>
            </a:r>
            <a:endParaRPr kumimoji="1" lang="en-US" altLang="zh-CN" sz="12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 hangingPunct="1"/>
            <a:r>
              <a:rPr kumimoji="1" lang="zh-CN" altLang="en-US" sz="12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遇到突发流量、极端事件，通过分池分层等策略，流量分流，避免缓存过载或雪崩</a:t>
            </a:r>
            <a:endParaRPr kumimoji="1" lang="en-US" altLang="zh-CN" sz="12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hangingPunct="1"/>
            <a:endParaRPr kumimoji="1" lang="zh-CN" alt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3769564" y="2856380"/>
            <a:ext cx="46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7《Memcached</a:t>
            </a:r>
            <a:r>
              <a:rPr kumimoji="1" lang="zh-CN" altLang="en-US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的原理及特性</a:t>
            </a:r>
            <a:r>
              <a:rPr kumimoji="1" lang="en-US" altLang="zh-CN" u="sng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》</a:t>
            </a:r>
            <a:endParaRPr kumimoji="1" lang="zh-CN" altLang="en-US" u="sng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2243980" y="2351901"/>
            <a:ext cx="3241021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问题描述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00000"/>
              </a:lnSpc>
              <a:buSzPct val="25000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突发热门事件，特定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所在的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节点服务过载、卡顿、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endParaRPr lang="zh-CN" altLang="en-US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0" name="ïṡ1íḑè"/>
          <p:cNvSpPr/>
          <p:nvPr/>
        </p:nvSpPr>
        <p:spPr bwMode="auto">
          <a:xfrm flipH="1">
            <a:off x="6283964" y="3013769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ïslïḋê"/>
          <p:cNvSpPr txBox="1"/>
          <p:nvPr/>
        </p:nvSpPr>
        <p:spPr>
          <a:xfrm>
            <a:off x="6571391" y="2707313"/>
            <a:ext cx="5363435" cy="695988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突发热门事件发生，超大量请求计中访问热门事件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对应的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（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10w-100w+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用户一起访问）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6234921" y="3585444"/>
            <a:ext cx="476645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ŝļíḓe"/>
          <p:cNvSpPr/>
          <p:nvPr/>
        </p:nvSpPr>
        <p:spPr bwMode="auto">
          <a:xfrm flipH="1">
            <a:off x="6283966" y="3917144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iSlîḋé"/>
          <p:cNvSpPr txBox="1"/>
          <p:nvPr/>
        </p:nvSpPr>
        <p:spPr>
          <a:xfrm>
            <a:off x="6571389" y="3753727"/>
            <a:ext cx="4787169" cy="592302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流量集中打在一个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节点机器，达到物理网卡、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带宽、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CPU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极限、从而导致服务异常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Hot key</a:t>
            </a:r>
            <a:endParaRPr lang="zh-CN" altLang="en-US" sz="2400" dirty="0">
              <a:solidFill>
                <a:srgbClr val="12A98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43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44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67129" y="1882698"/>
            <a:ext cx="4181171" cy="178276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24419" y="2315392"/>
            <a:ext cx="5618942" cy="1782763"/>
          </a:xfrm>
          <a:noFill/>
          <a:effectLst/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明星结婚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出轨等特殊事件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奥运、春节等重大活动、节日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秒杀、双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12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618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等线上促销活动</a:t>
            </a:r>
            <a:endParaRPr kumimoji="1" lang="zh-CN" altLang="en-US" sz="2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7129" y="1863812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1354" y="1831102"/>
            <a:ext cx="1107996" cy="464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业务场景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09240" y="1871504"/>
            <a:ext cx="4562172" cy="4351338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09239" y="1864468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22532" y="1733723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72306" y="2623252"/>
            <a:ext cx="49150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找出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Hot key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预先评估重要节假日相关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、秒杀活动的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 商品、集中推送的内容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批处理任务离线计算，找出最近历史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lnSpc>
                <a:spcPct val="20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 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最高频关键词（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Hadoop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流任务实时分析，及时发现新发布的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lnSpc>
                <a:spcPct val="20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 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热门数据（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Spark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Hot key</a:t>
            </a:r>
            <a:endParaRPr lang="zh-CN" altLang="en-US" sz="2400" dirty="0">
              <a:solidFill>
                <a:srgbClr val="12A98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80" name="21ff374d-dad2-4c32-a89f-ef46b38e007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32614" y="3892526"/>
            <a:ext cx="3468012" cy="2330316"/>
            <a:chOff x="2938463" y="1309688"/>
            <a:chExt cx="6315075" cy="4243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1" name="íşļiḍe"/>
            <p:cNvSpPr/>
            <p:nvPr/>
          </p:nvSpPr>
          <p:spPr bwMode="auto">
            <a:xfrm>
              <a:off x="2938463" y="2740025"/>
              <a:ext cx="1360488" cy="1360488"/>
            </a:xfrm>
            <a:custGeom>
              <a:avLst/>
              <a:gdLst>
                <a:gd name="T0" fmla="*/ 146 w 292"/>
                <a:gd name="T1" fmla="*/ 20 h 292"/>
                <a:gd name="T2" fmla="*/ 160 w 292"/>
                <a:gd name="T3" fmla="*/ 20 h 292"/>
                <a:gd name="T4" fmla="*/ 166 w 292"/>
                <a:gd name="T5" fmla="*/ 0 h 292"/>
                <a:gd name="T6" fmla="*/ 210 w 292"/>
                <a:gd name="T7" fmla="*/ 13 h 292"/>
                <a:gd name="T8" fmla="*/ 204 w 292"/>
                <a:gd name="T9" fmla="*/ 34 h 292"/>
                <a:gd name="T10" fmla="*/ 244 w 292"/>
                <a:gd name="T11" fmla="*/ 67 h 292"/>
                <a:gd name="T12" fmla="*/ 264 w 292"/>
                <a:gd name="T13" fmla="*/ 57 h 292"/>
                <a:gd name="T14" fmla="*/ 285 w 292"/>
                <a:gd name="T15" fmla="*/ 97 h 292"/>
                <a:gd name="T16" fmla="*/ 266 w 292"/>
                <a:gd name="T17" fmla="*/ 108 h 292"/>
                <a:gd name="T18" fmla="*/ 271 w 292"/>
                <a:gd name="T19" fmla="*/ 160 h 292"/>
                <a:gd name="T20" fmla="*/ 292 w 292"/>
                <a:gd name="T21" fmla="*/ 166 h 292"/>
                <a:gd name="T22" fmla="*/ 279 w 292"/>
                <a:gd name="T23" fmla="*/ 210 h 292"/>
                <a:gd name="T24" fmla="*/ 258 w 292"/>
                <a:gd name="T25" fmla="*/ 204 h 292"/>
                <a:gd name="T26" fmla="*/ 225 w 292"/>
                <a:gd name="T27" fmla="*/ 244 h 292"/>
                <a:gd name="T28" fmla="*/ 235 w 292"/>
                <a:gd name="T29" fmla="*/ 263 h 292"/>
                <a:gd name="T30" fmla="*/ 194 w 292"/>
                <a:gd name="T31" fmla="*/ 285 h 292"/>
                <a:gd name="T32" fmla="*/ 184 w 292"/>
                <a:gd name="T33" fmla="*/ 266 h 292"/>
                <a:gd name="T34" fmla="*/ 146 w 292"/>
                <a:gd name="T35" fmla="*/ 272 h 292"/>
                <a:gd name="T36" fmla="*/ 146 w 292"/>
                <a:gd name="T37" fmla="*/ 239 h 292"/>
                <a:gd name="T38" fmla="*/ 235 w 292"/>
                <a:gd name="T39" fmla="*/ 173 h 292"/>
                <a:gd name="T40" fmla="*/ 173 w 292"/>
                <a:gd name="T41" fmla="*/ 57 h 292"/>
                <a:gd name="T42" fmla="*/ 146 w 292"/>
                <a:gd name="T43" fmla="*/ 53 h 292"/>
                <a:gd name="T44" fmla="*/ 146 w 292"/>
                <a:gd name="T45" fmla="*/ 20 h 292"/>
                <a:gd name="T46" fmla="*/ 67 w 292"/>
                <a:gd name="T47" fmla="*/ 47 h 292"/>
                <a:gd name="T48" fmla="*/ 57 w 292"/>
                <a:gd name="T49" fmla="*/ 28 h 292"/>
                <a:gd name="T50" fmla="*/ 98 w 292"/>
                <a:gd name="T51" fmla="*/ 6 h 292"/>
                <a:gd name="T52" fmla="*/ 108 w 292"/>
                <a:gd name="T53" fmla="*/ 26 h 292"/>
                <a:gd name="T54" fmla="*/ 146 w 292"/>
                <a:gd name="T55" fmla="*/ 20 h 292"/>
                <a:gd name="T56" fmla="*/ 146 w 292"/>
                <a:gd name="T57" fmla="*/ 53 h 292"/>
                <a:gd name="T58" fmla="*/ 57 w 292"/>
                <a:gd name="T59" fmla="*/ 119 h 292"/>
                <a:gd name="T60" fmla="*/ 119 w 292"/>
                <a:gd name="T61" fmla="*/ 235 h 292"/>
                <a:gd name="T62" fmla="*/ 119 w 292"/>
                <a:gd name="T63" fmla="*/ 235 h 292"/>
                <a:gd name="T64" fmla="*/ 146 w 292"/>
                <a:gd name="T65" fmla="*/ 239 h 292"/>
                <a:gd name="T66" fmla="*/ 146 w 292"/>
                <a:gd name="T67" fmla="*/ 272 h 292"/>
                <a:gd name="T68" fmla="*/ 132 w 292"/>
                <a:gd name="T69" fmla="*/ 271 h 292"/>
                <a:gd name="T70" fmla="*/ 126 w 292"/>
                <a:gd name="T71" fmla="*/ 292 h 292"/>
                <a:gd name="T72" fmla="*/ 82 w 292"/>
                <a:gd name="T73" fmla="*/ 278 h 292"/>
                <a:gd name="T74" fmla="*/ 88 w 292"/>
                <a:gd name="T75" fmla="*/ 257 h 292"/>
                <a:gd name="T76" fmla="*/ 48 w 292"/>
                <a:gd name="T77" fmla="*/ 224 h 292"/>
                <a:gd name="T78" fmla="*/ 28 w 292"/>
                <a:gd name="T79" fmla="*/ 234 h 292"/>
                <a:gd name="T80" fmla="*/ 7 w 292"/>
                <a:gd name="T81" fmla="*/ 194 h 292"/>
                <a:gd name="T82" fmla="*/ 26 w 292"/>
                <a:gd name="T83" fmla="*/ 184 h 292"/>
                <a:gd name="T84" fmla="*/ 21 w 292"/>
                <a:gd name="T85" fmla="*/ 132 h 292"/>
                <a:gd name="T86" fmla="*/ 0 w 292"/>
                <a:gd name="T87" fmla="*/ 125 h 292"/>
                <a:gd name="T88" fmla="*/ 13 w 292"/>
                <a:gd name="T89" fmla="*/ 81 h 292"/>
                <a:gd name="T90" fmla="*/ 34 w 292"/>
                <a:gd name="T91" fmla="*/ 88 h 292"/>
                <a:gd name="T92" fmla="*/ 67 w 292"/>
                <a:gd name="T93" fmla="*/ 4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2" h="292">
                  <a:moveTo>
                    <a:pt x="146" y="20"/>
                  </a:moveTo>
                  <a:cubicBezTo>
                    <a:pt x="151" y="20"/>
                    <a:pt x="155" y="20"/>
                    <a:pt x="160" y="2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210" y="13"/>
                    <a:pt x="210" y="13"/>
                    <a:pt x="210" y="13"/>
                  </a:cubicBezTo>
                  <a:cubicBezTo>
                    <a:pt x="204" y="34"/>
                    <a:pt x="204" y="34"/>
                    <a:pt x="204" y="34"/>
                  </a:cubicBezTo>
                  <a:cubicBezTo>
                    <a:pt x="220" y="42"/>
                    <a:pt x="234" y="53"/>
                    <a:pt x="244" y="67"/>
                  </a:cubicBezTo>
                  <a:cubicBezTo>
                    <a:pt x="264" y="57"/>
                    <a:pt x="264" y="57"/>
                    <a:pt x="264" y="57"/>
                  </a:cubicBezTo>
                  <a:cubicBezTo>
                    <a:pt x="285" y="97"/>
                    <a:pt x="285" y="97"/>
                    <a:pt x="285" y="97"/>
                  </a:cubicBezTo>
                  <a:cubicBezTo>
                    <a:pt x="266" y="108"/>
                    <a:pt x="266" y="108"/>
                    <a:pt x="266" y="108"/>
                  </a:cubicBezTo>
                  <a:cubicBezTo>
                    <a:pt x="271" y="124"/>
                    <a:pt x="273" y="142"/>
                    <a:pt x="271" y="160"/>
                  </a:cubicBezTo>
                  <a:cubicBezTo>
                    <a:pt x="292" y="166"/>
                    <a:pt x="292" y="166"/>
                    <a:pt x="292" y="166"/>
                  </a:cubicBezTo>
                  <a:cubicBezTo>
                    <a:pt x="279" y="210"/>
                    <a:pt x="279" y="210"/>
                    <a:pt x="279" y="210"/>
                  </a:cubicBezTo>
                  <a:cubicBezTo>
                    <a:pt x="258" y="204"/>
                    <a:pt x="258" y="204"/>
                    <a:pt x="258" y="204"/>
                  </a:cubicBezTo>
                  <a:cubicBezTo>
                    <a:pt x="250" y="220"/>
                    <a:pt x="238" y="233"/>
                    <a:pt x="225" y="244"/>
                  </a:cubicBezTo>
                  <a:cubicBezTo>
                    <a:pt x="235" y="263"/>
                    <a:pt x="235" y="263"/>
                    <a:pt x="235" y="263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84" y="266"/>
                    <a:pt x="184" y="266"/>
                    <a:pt x="184" y="266"/>
                  </a:cubicBezTo>
                  <a:cubicBezTo>
                    <a:pt x="172" y="270"/>
                    <a:pt x="159" y="272"/>
                    <a:pt x="146" y="272"/>
                  </a:cubicBezTo>
                  <a:cubicBezTo>
                    <a:pt x="146" y="239"/>
                    <a:pt x="146" y="239"/>
                    <a:pt x="146" y="239"/>
                  </a:cubicBezTo>
                  <a:cubicBezTo>
                    <a:pt x="186" y="239"/>
                    <a:pt x="223" y="213"/>
                    <a:pt x="235" y="173"/>
                  </a:cubicBezTo>
                  <a:cubicBezTo>
                    <a:pt x="250" y="123"/>
                    <a:pt x="222" y="72"/>
                    <a:pt x="173" y="57"/>
                  </a:cubicBezTo>
                  <a:cubicBezTo>
                    <a:pt x="164" y="54"/>
                    <a:pt x="155" y="53"/>
                    <a:pt x="146" y="53"/>
                  </a:cubicBezTo>
                  <a:lnTo>
                    <a:pt x="146" y="20"/>
                  </a:lnTo>
                  <a:close/>
                  <a:moveTo>
                    <a:pt x="67" y="47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20" y="22"/>
                    <a:pt x="133" y="20"/>
                    <a:pt x="146" y="20"/>
                  </a:cubicBezTo>
                  <a:cubicBezTo>
                    <a:pt x="146" y="53"/>
                    <a:pt x="146" y="53"/>
                    <a:pt x="146" y="53"/>
                  </a:cubicBezTo>
                  <a:cubicBezTo>
                    <a:pt x="106" y="53"/>
                    <a:pt x="69" y="78"/>
                    <a:pt x="57" y="119"/>
                  </a:cubicBezTo>
                  <a:cubicBezTo>
                    <a:pt x="42" y="168"/>
                    <a:pt x="70" y="220"/>
                    <a:pt x="119" y="235"/>
                  </a:cubicBezTo>
                  <a:cubicBezTo>
                    <a:pt x="119" y="235"/>
                    <a:pt x="119" y="235"/>
                    <a:pt x="119" y="235"/>
                  </a:cubicBezTo>
                  <a:cubicBezTo>
                    <a:pt x="128" y="237"/>
                    <a:pt x="137" y="239"/>
                    <a:pt x="146" y="239"/>
                  </a:cubicBezTo>
                  <a:cubicBezTo>
                    <a:pt x="146" y="272"/>
                    <a:pt x="146" y="272"/>
                    <a:pt x="146" y="272"/>
                  </a:cubicBezTo>
                  <a:cubicBezTo>
                    <a:pt x="141" y="272"/>
                    <a:pt x="137" y="271"/>
                    <a:pt x="132" y="271"/>
                  </a:cubicBezTo>
                  <a:cubicBezTo>
                    <a:pt x="126" y="292"/>
                    <a:pt x="126" y="292"/>
                    <a:pt x="126" y="292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8" y="257"/>
                    <a:pt x="88" y="257"/>
                    <a:pt x="88" y="257"/>
                  </a:cubicBezTo>
                  <a:cubicBezTo>
                    <a:pt x="72" y="249"/>
                    <a:pt x="58" y="238"/>
                    <a:pt x="48" y="224"/>
                  </a:cubicBezTo>
                  <a:cubicBezTo>
                    <a:pt x="28" y="234"/>
                    <a:pt x="28" y="234"/>
                    <a:pt x="28" y="234"/>
                  </a:cubicBezTo>
                  <a:cubicBezTo>
                    <a:pt x="7" y="194"/>
                    <a:pt x="7" y="194"/>
                    <a:pt x="7" y="194"/>
                  </a:cubicBezTo>
                  <a:cubicBezTo>
                    <a:pt x="26" y="184"/>
                    <a:pt x="26" y="184"/>
                    <a:pt x="26" y="184"/>
                  </a:cubicBezTo>
                  <a:cubicBezTo>
                    <a:pt x="21" y="167"/>
                    <a:pt x="19" y="149"/>
                    <a:pt x="21" y="13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42" y="72"/>
                    <a:pt x="54" y="58"/>
                    <a:pt x="67" y="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ŝḷïḋé"/>
            <p:cNvSpPr/>
            <p:nvPr/>
          </p:nvSpPr>
          <p:spPr bwMode="auto">
            <a:xfrm>
              <a:off x="7116763" y="1309688"/>
              <a:ext cx="2136775" cy="2138363"/>
            </a:xfrm>
            <a:custGeom>
              <a:avLst/>
              <a:gdLst>
                <a:gd name="T0" fmla="*/ 230 w 459"/>
                <a:gd name="T1" fmla="*/ 32 h 459"/>
                <a:gd name="T2" fmla="*/ 252 w 459"/>
                <a:gd name="T3" fmla="*/ 33 h 459"/>
                <a:gd name="T4" fmla="*/ 262 w 459"/>
                <a:gd name="T5" fmla="*/ 0 h 459"/>
                <a:gd name="T6" fmla="*/ 331 w 459"/>
                <a:gd name="T7" fmla="*/ 21 h 459"/>
                <a:gd name="T8" fmla="*/ 321 w 459"/>
                <a:gd name="T9" fmla="*/ 54 h 459"/>
                <a:gd name="T10" fmla="*/ 385 w 459"/>
                <a:gd name="T11" fmla="*/ 106 h 459"/>
                <a:gd name="T12" fmla="*/ 415 w 459"/>
                <a:gd name="T13" fmla="*/ 90 h 459"/>
                <a:gd name="T14" fmla="*/ 449 w 459"/>
                <a:gd name="T15" fmla="*/ 154 h 459"/>
                <a:gd name="T16" fmla="*/ 419 w 459"/>
                <a:gd name="T17" fmla="*/ 170 h 459"/>
                <a:gd name="T18" fmla="*/ 427 w 459"/>
                <a:gd name="T19" fmla="*/ 252 h 459"/>
                <a:gd name="T20" fmla="*/ 459 w 459"/>
                <a:gd name="T21" fmla="*/ 262 h 459"/>
                <a:gd name="T22" fmla="*/ 438 w 459"/>
                <a:gd name="T23" fmla="*/ 331 h 459"/>
                <a:gd name="T24" fmla="*/ 406 w 459"/>
                <a:gd name="T25" fmla="*/ 321 h 459"/>
                <a:gd name="T26" fmla="*/ 353 w 459"/>
                <a:gd name="T27" fmla="*/ 384 h 459"/>
                <a:gd name="T28" fmla="*/ 370 w 459"/>
                <a:gd name="T29" fmla="*/ 414 h 459"/>
                <a:gd name="T30" fmla="*/ 306 w 459"/>
                <a:gd name="T31" fmla="*/ 448 h 459"/>
                <a:gd name="T32" fmla="*/ 290 w 459"/>
                <a:gd name="T33" fmla="*/ 418 h 459"/>
                <a:gd name="T34" fmla="*/ 230 w 459"/>
                <a:gd name="T35" fmla="*/ 427 h 459"/>
                <a:gd name="T36" fmla="*/ 230 w 459"/>
                <a:gd name="T37" fmla="*/ 376 h 459"/>
                <a:gd name="T38" fmla="*/ 370 w 459"/>
                <a:gd name="T39" fmla="*/ 272 h 459"/>
                <a:gd name="T40" fmla="*/ 272 w 459"/>
                <a:gd name="T41" fmla="*/ 90 h 459"/>
                <a:gd name="T42" fmla="*/ 230 w 459"/>
                <a:gd name="T43" fmla="*/ 83 h 459"/>
                <a:gd name="T44" fmla="*/ 230 w 459"/>
                <a:gd name="T45" fmla="*/ 32 h 459"/>
                <a:gd name="T46" fmla="*/ 106 w 459"/>
                <a:gd name="T47" fmla="*/ 75 h 459"/>
                <a:gd name="T48" fmla="*/ 90 w 459"/>
                <a:gd name="T49" fmla="*/ 45 h 459"/>
                <a:gd name="T50" fmla="*/ 154 w 459"/>
                <a:gd name="T51" fmla="*/ 11 h 459"/>
                <a:gd name="T52" fmla="*/ 170 w 459"/>
                <a:gd name="T53" fmla="*/ 41 h 459"/>
                <a:gd name="T54" fmla="*/ 230 w 459"/>
                <a:gd name="T55" fmla="*/ 32 h 459"/>
                <a:gd name="T56" fmla="*/ 230 w 459"/>
                <a:gd name="T57" fmla="*/ 83 h 459"/>
                <a:gd name="T58" fmla="*/ 90 w 459"/>
                <a:gd name="T59" fmla="*/ 187 h 459"/>
                <a:gd name="T60" fmla="*/ 187 w 459"/>
                <a:gd name="T61" fmla="*/ 369 h 459"/>
                <a:gd name="T62" fmla="*/ 187 w 459"/>
                <a:gd name="T63" fmla="*/ 369 h 459"/>
                <a:gd name="T64" fmla="*/ 230 w 459"/>
                <a:gd name="T65" fmla="*/ 376 h 459"/>
                <a:gd name="T66" fmla="*/ 230 w 459"/>
                <a:gd name="T67" fmla="*/ 427 h 459"/>
                <a:gd name="T68" fmla="*/ 208 w 459"/>
                <a:gd name="T69" fmla="*/ 426 h 459"/>
                <a:gd name="T70" fmla="*/ 198 w 459"/>
                <a:gd name="T71" fmla="*/ 459 h 459"/>
                <a:gd name="T72" fmla="*/ 129 w 459"/>
                <a:gd name="T73" fmla="*/ 438 h 459"/>
                <a:gd name="T74" fmla="*/ 139 w 459"/>
                <a:gd name="T75" fmla="*/ 405 h 459"/>
                <a:gd name="T76" fmla="*/ 75 w 459"/>
                <a:gd name="T77" fmla="*/ 353 h 459"/>
                <a:gd name="T78" fmla="*/ 45 w 459"/>
                <a:gd name="T79" fmla="*/ 369 h 459"/>
                <a:gd name="T80" fmla="*/ 11 w 459"/>
                <a:gd name="T81" fmla="*/ 305 h 459"/>
                <a:gd name="T82" fmla="*/ 41 w 459"/>
                <a:gd name="T83" fmla="*/ 289 h 459"/>
                <a:gd name="T84" fmla="*/ 33 w 459"/>
                <a:gd name="T85" fmla="*/ 208 h 459"/>
                <a:gd name="T86" fmla="*/ 0 w 459"/>
                <a:gd name="T87" fmla="*/ 198 h 459"/>
                <a:gd name="T88" fmla="*/ 22 w 459"/>
                <a:gd name="T89" fmla="*/ 128 h 459"/>
                <a:gd name="T90" fmla="*/ 54 w 459"/>
                <a:gd name="T91" fmla="*/ 138 h 459"/>
                <a:gd name="T92" fmla="*/ 106 w 459"/>
                <a:gd name="T93" fmla="*/ 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9" h="459">
                  <a:moveTo>
                    <a:pt x="230" y="32"/>
                  </a:moveTo>
                  <a:cubicBezTo>
                    <a:pt x="237" y="32"/>
                    <a:pt x="245" y="32"/>
                    <a:pt x="252" y="3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1" y="54"/>
                    <a:pt x="321" y="54"/>
                    <a:pt x="321" y="54"/>
                  </a:cubicBezTo>
                  <a:cubicBezTo>
                    <a:pt x="346" y="67"/>
                    <a:pt x="368" y="85"/>
                    <a:pt x="385" y="106"/>
                  </a:cubicBezTo>
                  <a:cubicBezTo>
                    <a:pt x="415" y="90"/>
                    <a:pt x="415" y="90"/>
                    <a:pt x="415" y="90"/>
                  </a:cubicBezTo>
                  <a:cubicBezTo>
                    <a:pt x="449" y="154"/>
                    <a:pt x="449" y="154"/>
                    <a:pt x="449" y="154"/>
                  </a:cubicBezTo>
                  <a:cubicBezTo>
                    <a:pt x="419" y="170"/>
                    <a:pt x="419" y="170"/>
                    <a:pt x="419" y="170"/>
                  </a:cubicBezTo>
                  <a:cubicBezTo>
                    <a:pt x="427" y="196"/>
                    <a:pt x="430" y="224"/>
                    <a:pt x="427" y="252"/>
                  </a:cubicBezTo>
                  <a:cubicBezTo>
                    <a:pt x="459" y="262"/>
                    <a:pt x="459" y="262"/>
                    <a:pt x="459" y="262"/>
                  </a:cubicBezTo>
                  <a:cubicBezTo>
                    <a:pt x="438" y="331"/>
                    <a:pt x="438" y="331"/>
                    <a:pt x="438" y="331"/>
                  </a:cubicBezTo>
                  <a:cubicBezTo>
                    <a:pt x="406" y="321"/>
                    <a:pt x="406" y="321"/>
                    <a:pt x="406" y="321"/>
                  </a:cubicBezTo>
                  <a:cubicBezTo>
                    <a:pt x="393" y="346"/>
                    <a:pt x="375" y="367"/>
                    <a:pt x="353" y="384"/>
                  </a:cubicBezTo>
                  <a:cubicBezTo>
                    <a:pt x="370" y="414"/>
                    <a:pt x="370" y="414"/>
                    <a:pt x="370" y="414"/>
                  </a:cubicBezTo>
                  <a:cubicBezTo>
                    <a:pt x="306" y="448"/>
                    <a:pt x="306" y="448"/>
                    <a:pt x="306" y="448"/>
                  </a:cubicBezTo>
                  <a:cubicBezTo>
                    <a:pt x="290" y="418"/>
                    <a:pt x="290" y="418"/>
                    <a:pt x="290" y="418"/>
                  </a:cubicBezTo>
                  <a:cubicBezTo>
                    <a:pt x="271" y="424"/>
                    <a:pt x="250" y="427"/>
                    <a:pt x="230" y="427"/>
                  </a:cubicBezTo>
                  <a:cubicBezTo>
                    <a:pt x="230" y="376"/>
                    <a:pt x="230" y="376"/>
                    <a:pt x="230" y="376"/>
                  </a:cubicBezTo>
                  <a:cubicBezTo>
                    <a:pt x="293" y="376"/>
                    <a:pt x="351" y="335"/>
                    <a:pt x="370" y="272"/>
                  </a:cubicBezTo>
                  <a:cubicBezTo>
                    <a:pt x="393" y="195"/>
                    <a:pt x="350" y="113"/>
                    <a:pt x="272" y="90"/>
                  </a:cubicBezTo>
                  <a:cubicBezTo>
                    <a:pt x="258" y="85"/>
                    <a:pt x="244" y="83"/>
                    <a:pt x="230" y="83"/>
                  </a:cubicBezTo>
                  <a:lnTo>
                    <a:pt x="230" y="32"/>
                  </a:lnTo>
                  <a:close/>
                  <a:moveTo>
                    <a:pt x="106" y="75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89" y="35"/>
                    <a:pt x="209" y="32"/>
                    <a:pt x="230" y="32"/>
                  </a:cubicBezTo>
                  <a:cubicBezTo>
                    <a:pt x="230" y="83"/>
                    <a:pt x="230" y="83"/>
                    <a:pt x="230" y="83"/>
                  </a:cubicBezTo>
                  <a:cubicBezTo>
                    <a:pt x="167" y="83"/>
                    <a:pt x="109" y="124"/>
                    <a:pt x="90" y="187"/>
                  </a:cubicBezTo>
                  <a:cubicBezTo>
                    <a:pt x="67" y="264"/>
                    <a:pt x="110" y="346"/>
                    <a:pt x="187" y="369"/>
                  </a:cubicBezTo>
                  <a:cubicBezTo>
                    <a:pt x="187" y="369"/>
                    <a:pt x="187" y="369"/>
                    <a:pt x="187" y="369"/>
                  </a:cubicBezTo>
                  <a:cubicBezTo>
                    <a:pt x="202" y="374"/>
                    <a:pt x="216" y="376"/>
                    <a:pt x="230" y="376"/>
                  </a:cubicBezTo>
                  <a:cubicBezTo>
                    <a:pt x="230" y="427"/>
                    <a:pt x="230" y="427"/>
                    <a:pt x="230" y="427"/>
                  </a:cubicBezTo>
                  <a:cubicBezTo>
                    <a:pt x="223" y="427"/>
                    <a:pt x="215" y="427"/>
                    <a:pt x="208" y="426"/>
                  </a:cubicBezTo>
                  <a:cubicBezTo>
                    <a:pt x="198" y="459"/>
                    <a:pt x="198" y="459"/>
                    <a:pt x="198" y="459"/>
                  </a:cubicBezTo>
                  <a:cubicBezTo>
                    <a:pt x="129" y="438"/>
                    <a:pt x="129" y="438"/>
                    <a:pt x="129" y="438"/>
                  </a:cubicBezTo>
                  <a:cubicBezTo>
                    <a:pt x="139" y="405"/>
                    <a:pt x="139" y="405"/>
                    <a:pt x="139" y="405"/>
                  </a:cubicBezTo>
                  <a:cubicBezTo>
                    <a:pt x="114" y="392"/>
                    <a:pt x="92" y="374"/>
                    <a:pt x="75" y="353"/>
                  </a:cubicBezTo>
                  <a:cubicBezTo>
                    <a:pt x="45" y="369"/>
                    <a:pt x="45" y="369"/>
                    <a:pt x="45" y="369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41" y="289"/>
                    <a:pt x="41" y="289"/>
                    <a:pt x="41" y="289"/>
                  </a:cubicBezTo>
                  <a:cubicBezTo>
                    <a:pt x="33" y="263"/>
                    <a:pt x="30" y="236"/>
                    <a:pt x="33" y="20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67" y="113"/>
                    <a:pt x="85" y="92"/>
                    <a:pt x="106" y="75"/>
                  </a:cubicBezTo>
                  <a:close/>
                </a:path>
              </a:pathLst>
            </a:custGeom>
            <a:solidFill>
              <a:srgbClr val="FFB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şḻîḑe"/>
            <p:cNvSpPr/>
            <p:nvPr/>
          </p:nvSpPr>
          <p:spPr bwMode="auto">
            <a:xfrm>
              <a:off x="5151438" y="4799013"/>
              <a:ext cx="1717675" cy="754063"/>
            </a:xfrm>
            <a:custGeom>
              <a:avLst/>
              <a:gdLst>
                <a:gd name="T0" fmla="*/ 261 w 1082"/>
                <a:gd name="T1" fmla="*/ 0 h 475"/>
                <a:gd name="T2" fmla="*/ 818 w 1082"/>
                <a:gd name="T3" fmla="*/ 0 h 475"/>
                <a:gd name="T4" fmla="*/ 1082 w 1082"/>
                <a:gd name="T5" fmla="*/ 475 h 475"/>
                <a:gd name="T6" fmla="*/ 0 w 1082"/>
                <a:gd name="T7" fmla="*/ 475 h 475"/>
                <a:gd name="T8" fmla="*/ 261 w 1082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2" h="475">
                  <a:moveTo>
                    <a:pt x="261" y="0"/>
                  </a:moveTo>
                  <a:lnTo>
                    <a:pt x="818" y="0"/>
                  </a:lnTo>
                  <a:lnTo>
                    <a:pt x="1082" y="475"/>
                  </a:lnTo>
                  <a:lnTo>
                    <a:pt x="0" y="47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Sḻíḍê"/>
            <p:cNvSpPr/>
            <p:nvPr/>
          </p:nvSpPr>
          <p:spPr bwMode="auto">
            <a:xfrm>
              <a:off x="3706813" y="2292350"/>
              <a:ext cx="4605338" cy="2697163"/>
            </a:xfrm>
            <a:custGeom>
              <a:avLst/>
              <a:gdLst>
                <a:gd name="T0" fmla="*/ 46 w 989"/>
                <a:gd name="T1" fmla="*/ 0 h 579"/>
                <a:gd name="T2" fmla="*/ 943 w 989"/>
                <a:gd name="T3" fmla="*/ 0 h 579"/>
                <a:gd name="T4" fmla="*/ 989 w 989"/>
                <a:gd name="T5" fmla="*/ 45 h 579"/>
                <a:gd name="T6" fmla="*/ 989 w 989"/>
                <a:gd name="T7" fmla="*/ 534 h 579"/>
                <a:gd name="T8" fmla="*/ 943 w 989"/>
                <a:gd name="T9" fmla="*/ 579 h 579"/>
                <a:gd name="T10" fmla="*/ 46 w 989"/>
                <a:gd name="T11" fmla="*/ 579 h 579"/>
                <a:gd name="T12" fmla="*/ 0 w 989"/>
                <a:gd name="T13" fmla="*/ 534 h 579"/>
                <a:gd name="T14" fmla="*/ 0 w 989"/>
                <a:gd name="T15" fmla="*/ 45 h 579"/>
                <a:gd name="T16" fmla="*/ 46 w 989"/>
                <a:gd name="T17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579">
                  <a:moveTo>
                    <a:pt x="46" y="0"/>
                  </a:moveTo>
                  <a:cubicBezTo>
                    <a:pt x="943" y="0"/>
                    <a:pt x="943" y="0"/>
                    <a:pt x="943" y="0"/>
                  </a:cubicBezTo>
                  <a:cubicBezTo>
                    <a:pt x="968" y="0"/>
                    <a:pt x="989" y="20"/>
                    <a:pt x="989" y="45"/>
                  </a:cubicBezTo>
                  <a:cubicBezTo>
                    <a:pt x="989" y="534"/>
                    <a:pt x="989" y="534"/>
                    <a:pt x="989" y="534"/>
                  </a:cubicBezTo>
                  <a:cubicBezTo>
                    <a:pt x="989" y="559"/>
                    <a:pt x="968" y="579"/>
                    <a:pt x="943" y="579"/>
                  </a:cubicBezTo>
                  <a:cubicBezTo>
                    <a:pt x="46" y="579"/>
                    <a:pt x="46" y="579"/>
                    <a:pt x="46" y="579"/>
                  </a:cubicBezTo>
                  <a:cubicBezTo>
                    <a:pt x="21" y="579"/>
                    <a:pt x="0" y="559"/>
                    <a:pt x="0" y="53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š1ïḋè"/>
            <p:cNvSpPr/>
            <p:nvPr/>
          </p:nvSpPr>
          <p:spPr bwMode="auto">
            <a:xfrm>
              <a:off x="3846513" y="2413000"/>
              <a:ext cx="4322763" cy="2193925"/>
            </a:xfrm>
            <a:prstGeom prst="rect">
              <a:avLst/>
            </a:prstGeom>
            <a:solidFill>
              <a:srgbClr val="F5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ṡ1îďe"/>
            <p:cNvSpPr/>
            <p:nvPr/>
          </p:nvSpPr>
          <p:spPr bwMode="auto">
            <a:xfrm>
              <a:off x="8024813" y="4775200"/>
              <a:ext cx="55563" cy="55563"/>
            </a:xfrm>
            <a:prstGeom prst="ellipse">
              <a:avLst/>
            </a:prstGeom>
            <a:solidFill>
              <a:srgbClr val="FF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ṩľíḋê"/>
            <p:cNvSpPr/>
            <p:nvPr/>
          </p:nvSpPr>
          <p:spPr bwMode="auto">
            <a:xfrm>
              <a:off x="7916863" y="4775200"/>
              <a:ext cx="55563" cy="55563"/>
            </a:xfrm>
            <a:prstGeom prst="ellipse">
              <a:avLst/>
            </a:prstGeom>
            <a:solidFill>
              <a:srgbClr val="FF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šḻïdè"/>
            <p:cNvSpPr/>
            <p:nvPr/>
          </p:nvSpPr>
          <p:spPr bwMode="auto">
            <a:xfrm>
              <a:off x="7805738" y="4775200"/>
              <a:ext cx="55563" cy="55563"/>
            </a:xfrm>
            <a:prstGeom prst="ellipse">
              <a:avLst/>
            </a:prstGeom>
            <a:solidFill>
              <a:srgbClr val="FF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$1íḑê"/>
            <p:cNvSpPr/>
            <p:nvPr/>
          </p:nvSpPr>
          <p:spPr bwMode="auto">
            <a:xfrm>
              <a:off x="3348038" y="5324475"/>
              <a:ext cx="5322888" cy="228600"/>
            </a:xfrm>
            <a:custGeom>
              <a:avLst/>
              <a:gdLst>
                <a:gd name="T0" fmla="*/ 24 w 1143"/>
                <a:gd name="T1" fmla="*/ 0 h 49"/>
                <a:gd name="T2" fmla="*/ 1119 w 1143"/>
                <a:gd name="T3" fmla="*/ 0 h 49"/>
                <a:gd name="T4" fmla="*/ 1143 w 1143"/>
                <a:gd name="T5" fmla="*/ 25 h 49"/>
                <a:gd name="T6" fmla="*/ 1143 w 1143"/>
                <a:gd name="T7" fmla="*/ 25 h 49"/>
                <a:gd name="T8" fmla="*/ 1119 w 1143"/>
                <a:gd name="T9" fmla="*/ 49 h 49"/>
                <a:gd name="T10" fmla="*/ 24 w 1143"/>
                <a:gd name="T11" fmla="*/ 49 h 49"/>
                <a:gd name="T12" fmla="*/ 0 w 1143"/>
                <a:gd name="T13" fmla="*/ 25 h 49"/>
                <a:gd name="T14" fmla="*/ 0 w 1143"/>
                <a:gd name="T15" fmla="*/ 25 h 49"/>
                <a:gd name="T16" fmla="*/ 24 w 1143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3" h="49">
                  <a:moveTo>
                    <a:pt x="24" y="0"/>
                  </a:moveTo>
                  <a:cubicBezTo>
                    <a:pt x="1119" y="0"/>
                    <a:pt x="1119" y="0"/>
                    <a:pt x="1119" y="0"/>
                  </a:cubicBezTo>
                  <a:cubicBezTo>
                    <a:pt x="1132" y="0"/>
                    <a:pt x="1143" y="11"/>
                    <a:pt x="1143" y="25"/>
                  </a:cubicBezTo>
                  <a:cubicBezTo>
                    <a:pt x="1143" y="25"/>
                    <a:pt x="1143" y="25"/>
                    <a:pt x="1143" y="25"/>
                  </a:cubicBezTo>
                  <a:cubicBezTo>
                    <a:pt x="1143" y="38"/>
                    <a:pt x="1132" y="49"/>
                    <a:pt x="1119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sļïḑé"/>
            <p:cNvSpPr/>
            <p:nvPr/>
          </p:nvSpPr>
          <p:spPr bwMode="auto">
            <a:xfrm>
              <a:off x="3348038" y="5441950"/>
              <a:ext cx="5322888" cy="111125"/>
            </a:xfrm>
            <a:custGeom>
              <a:avLst/>
              <a:gdLst>
                <a:gd name="T0" fmla="*/ 1143 w 1143"/>
                <a:gd name="T1" fmla="*/ 0 h 24"/>
                <a:gd name="T2" fmla="*/ 1119 w 1143"/>
                <a:gd name="T3" fmla="*/ 24 h 24"/>
                <a:gd name="T4" fmla="*/ 24 w 1143"/>
                <a:gd name="T5" fmla="*/ 24 h 24"/>
                <a:gd name="T6" fmla="*/ 0 w 1143"/>
                <a:gd name="T7" fmla="*/ 0 h 24"/>
                <a:gd name="T8" fmla="*/ 1143 w 114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3" h="24">
                  <a:moveTo>
                    <a:pt x="1143" y="0"/>
                  </a:moveTo>
                  <a:cubicBezTo>
                    <a:pt x="1143" y="13"/>
                    <a:pt x="1132" y="24"/>
                    <a:pt x="11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1" y="24"/>
                    <a:pt x="0" y="13"/>
                    <a:pt x="0" y="0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ṧļíḍê"/>
            <p:cNvSpPr/>
            <p:nvPr/>
          </p:nvSpPr>
          <p:spPr bwMode="auto">
            <a:xfrm>
              <a:off x="4241801" y="2716213"/>
              <a:ext cx="1331913" cy="74613"/>
            </a:xfrm>
            <a:prstGeom prst="rect">
              <a:avLst/>
            </a:prstGeom>
            <a:solidFill>
              <a:srgbClr val="F06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ṣ1ïďe"/>
            <p:cNvSpPr/>
            <p:nvPr/>
          </p:nvSpPr>
          <p:spPr bwMode="auto">
            <a:xfrm>
              <a:off x="4241801" y="3014663"/>
              <a:ext cx="703263" cy="74613"/>
            </a:xfrm>
            <a:prstGeom prst="rect">
              <a:avLst/>
            </a:prstGeom>
            <a:solidFill>
              <a:srgbClr val="F08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ṧḻiďè"/>
            <p:cNvSpPr/>
            <p:nvPr/>
          </p:nvSpPr>
          <p:spPr bwMode="auto">
            <a:xfrm>
              <a:off x="6784976" y="3014663"/>
              <a:ext cx="987425" cy="74613"/>
            </a:xfrm>
            <a:prstGeom prst="rect">
              <a:avLst/>
            </a:prstGeom>
            <a:solidFill>
              <a:srgbClr val="F08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ïŝḷîḍê"/>
            <p:cNvSpPr/>
            <p:nvPr/>
          </p:nvSpPr>
          <p:spPr bwMode="auto">
            <a:xfrm>
              <a:off x="4241801" y="3270250"/>
              <a:ext cx="517525" cy="74613"/>
            </a:xfrm>
            <a:prstGeom prst="rect">
              <a:avLst/>
            </a:prstGeom>
            <a:solidFill>
              <a:srgbClr val="388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Sḷiḑê"/>
            <p:cNvSpPr/>
            <p:nvPr/>
          </p:nvSpPr>
          <p:spPr bwMode="auto">
            <a:xfrm>
              <a:off x="4945063" y="3270250"/>
              <a:ext cx="2328863" cy="74613"/>
            </a:xfrm>
            <a:prstGeom prst="rect">
              <a:avLst/>
            </a:prstGeom>
            <a:solidFill>
              <a:srgbClr val="388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šḻîḋè"/>
            <p:cNvSpPr/>
            <p:nvPr/>
          </p:nvSpPr>
          <p:spPr bwMode="auto">
            <a:xfrm>
              <a:off x="4241801" y="3527425"/>
              <a:ext cx="1266825" cy="74613"/>
            </a:xfrm>
            <a:prstGeom prst="rect">
              <a:avLst/>
            </a:prstGeom>
            <a:solidFill>
              <a:srgbClr val="F06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şľiḋè"/>
            <p:cNvSpPr/>
            <p:nvPr/>
          </p:nvSpPr>
          <p:spPr bwMode="auto">
            <a:xfrm>
              <a:off x="5695951" y="3527425"/>
              <a:ext cx="1406525" cy="74613"/>
            </a:xfrm>
            <a:prstGeom prst="rect">
              <a:avLst/>
            </a:prstGeom>
            <a:solidFill>
              <a:srgbClr val="388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íŝľiḑê"/>
            <p:cNvSpPr/>
            <p:nvPr/>
          </p:nvSpPr>
          <p:spPr bwMode="auto">
            <a:xfrm>
              <a:off x="4241801" y="3783013"/>
              <a:ext cx="517525" cy="74613"/>
            </a:xfrm>
            <a:prstGeom prst="rect">
              <a:avLst/>
            </a:prstGeom>
            <a:solidFill>
              <a:srgbClr val="F08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šliďê"/>
            <p:cNvSpPr/>
            <p:nvPr/>
          </p:nvSpPr>
          <p:spPr bwMode="auto">
            <a:xfrm>
              <a:off x="4945063" y="3783013"/>
              <a:ext cx="1304925" cy="74613"/>
            </a:xfrm>
            <a:prstGeom prst="rect">
              <a:avLst/>
            </a:prstGeom>
            <a:solidFill>
              <a:srgbClr val="388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ïṣľîdè"/>
            <p:cNvSpPr/>
            <p:nvPr/>
          </p:nvSpPr>
          <p:spPr bwMode="auto">
            <a:xfrm>
              <a:off x="4241801" y="4038600"/>
              <a:ext cx="1081088" cy="74613"/>
            </a:xfrm>
            <a:prstGeom prst="rect">
              <a:avLst/>
            </a:prstGeom>
            <a:solidFill>
              <a:srgbClr val="388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ṡ1iḋê"/>
            <p:cNvSpPr/>
            <p:nvPr/>
          </p:nvSpPr>
          <p:spPr bwMode="auto">
            <a:xfrm>
              <a:off x="5508626" y="4038600"/>
              <a:ext cx="1341438" cy="74613"/>
            </a:xfrm>
            <a:prstGeom prst="rect">
              <a:avLst/>
            </a:prstGeom>
            <a:solidFill>
              <a:srgbClr val="F06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sľíďê"/>
            <p:cNvSpPr/>
            <p:nvPr/>
          </p:nvSpPr>
          <p:spPr bwMode="auto">
            <a:xfrm>
              <a:off x="5127626" y="3014663"/>
              <a:ext cx="1452563" cy="74613"/>
            </a:xfrm>
            <a:prstGeom prst="rect">
              <a:avLst/>
            </a:prstGeom>
            <a:solidFill>
              <a:srgbClr val="388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ṧľiḋé"/>
            <p:cNvSpPr/>
            <p:nvPr/>
          </p:nvSpPr>
          <p:spPr bwMode="auto">
            <a:xfrm>
              <a:off x="7478713" y="3270250"/>
              <a:ext cx="293688" cy="74613"/>
            </a:xfrm>
            <a:prstGeom prst="rect">
              <a:avLst/>
            </a:prstGeom>
            <a:solidFill>
              <a:srgbClr val="F06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śľïdé"/>
            <p:cNvSpPr/>
            <p:nvPr/>
          </p:nvSpPr>
          <p:spPr bwMode="auto">
            <a:xfrm>
              <a:off x="7307263" y="3527425"/>
              <a:ext cx="465138" cy="74613"/>
            </a:xfrm>
            <a:prstGeom prst="rect">
              <a:avLst/>
            </a:prstGeom>
            <a:solidFill>
              <a:srgbClr val="F06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$ḻiďé"/>
            <p:cNvSpPr/>
            <p:nvPr/>
          </p:nvSpPr>
          <p:spPr bwMode="auto">
            <a:xfrm>
              <a:off x="6454776" y="3783013"/>
              <a:ext cx="1317625" cy="74613"/>
            </a:xfrm>
            <a:prstGeom prst="rect">
              <a:avLst/>
            </a:prstGeom>
            <a:solidFill>
              <a:srgbClr val="F08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ŝḻiďê"/>
            <p:cNvSpPr/>
            <p:nvPr/>
          </p:nvSpPr>
          <p:spPr bwMode="auto">
            <a:xfrm>
              <a:off x="7054851" y="4038600"/>
              <a:ext cx="717550" cy="74613"/>
            </a:xfrm>
            <a:prstGeom prst="rect">
              <a:avLst/>
            </a:prstGeom>
            <a:solidFill>
              <a:srgbClr val="3885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267129" y="1882698"/>
            <a:ext cx="4247846" cy="3898977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30193" y="2476552"/>
            <a:ext cx="4247846" cy="3628973"/>
          </a:xfrm>
          <a:noFill/>
          <a:effectLst/>
        </p:spPr>
        <p:txBody>
          <a:bodyPr>
            <a:normAutofit/>
          </a:bodyPr>
          <a:lstStyle/>
          <a:p>
            <a:pPr marL="457200" lvl="1" indent="0" hangingPunct="0">
              <a:lnSpc>
                <a:spcPct val="250000"/>
              </a:lnSpc>
              <a:spcBef>
                <a:spcPts val="0"/>
              </a:spcBef>
              <a:buSzTx/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hotkey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分散：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hotkey#1,                </a:t>
            </a:r>
          </a:p>
          <a:p>
            <a:pPr marL="457200" lvl="1" indent="0" hangingPunct="0">
              <a:lnSpc>
                <a:spcPct val="250000"/>
              </a:lnSpc>
              <a:spcBef>
                <a:spcPts val="0"/>
              </a:spcBef>
              <a:buSzTx/>
              <a:buNone/>
            </a:pP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               hotkey#2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…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hotkey#n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 hangingPunct="0">
              <a:lnSpc>
                <a:spcPct val="250000"/>
              </a:lnSpc>
              <a:spcBef>
                <a:spcPts val="0"/>
              </a:spcBef>
              <a:buSzTx/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：相同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分散：多级缓存，多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Slave</a:t>
            </a:r>
          </a:p>
          <a:p>
            <a:pPr marL="457200" lvl="1" indent="0" hangingPunct="0">
              <a:lnSpc>
                <a:spcPct val="250000"/>
              </a:lnSpc>
              <a:spcBef>
                <a:spcPts val="0"/>
              </a:spcBef>
              <a:buSzTx/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监控，支持快速扩容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 hangingPunct="0">
              <a:lnSpc>
                <a:spcPct val="250000"/>
              </a:lnSpc>
              <a:spcBef>
                <a:spcPts val="0"/>
              </a:spcBef>
              <a:buSzTx/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：业务端本地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Cache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记录极热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</a:p>
        </p:txBody>
      </p:sp>
      <p:sp>
        <p:nvSpPr>
          <p:cNvPr id="13" name="矩形 12"/>
          <p:cNvSpPr/>
          <p:nvPr/>
        </p:nvSpPr>
        <p:spPr>
          <a:xfrm>
            <a:off x="1267129" y="1882698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11354" y="1831102"/>
            <a:ext cx="1107996" cy="464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Hot key</a:t>
            </a:r>
            <a:endParaRPr lang="zh-CN" altLang="en-US" sz="2400" dirty="0">
              <a:solidFill>
                <a:srgbClr val="12A98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5697214" y="2344361"/>
            <a:ext cx="5606670" cy="2845489"/>
            <a:chOff x="5701361" y="125203"/>
            <a:chExt cx="5606670" cy="2845489"/>
          </a:xfrm>
        </p:grpSpPr>
        <p:sp>
          <p:nvSpPr>
            <p:cNvPr id="45" name="文本框 44"/>
            <p:cNvSpPr txBox="1"/>
            <p:nvPr/>
          </p:nvSpPr>
          <p:spPr>
            <a:xfrm>
              <a:off x="9901873" y="721109"/>
              <a:ext cx="14061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并发查询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key3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701361" y="1187929"/>
              <a:ext cx="1504607" cy="1782763"/>
              <a:chOff x="5701361" y="1187929"/>
              <a:chExt cx="1504607" cy="178276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701361" y="1187929"/>
                <a:ext cx="1400842" cy="1782763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711428" y="1327788"/>
                <a:ext cx="707603" cy="341919"/>
                <a:chOff x="6484508" y="1475876"/>
                <a:chExt cx="707603" cy="341919"/>
              </a:xfrm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6628419" y="1526516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key1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6419031" y="1324824"/>
                <a:ext cx="683172" cy="341919"/>
                <a:chOff x="6484508" y="1475876"/>
                <a:chExt cx="683172" cy="341919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6603988" y="1524972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key2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81" name="椭圆 80"/>
              <p:cNvSpPr/>
              <p:nvPr/>
            </p:nvSpPr>
            <p:spPr>
              <a:xfrm>
                <a:off x="5727445" y="1809398"/>
                <a:ext cx="655320" cy="341919"/>
              </a:xfrm>
              <a:prstGeom prst="ellipse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433086" y="1805068"/>
                <a:ext cx="683610" cy="341919"/>
                <a:chOff x="6484508" y="1475876"/>
                <a:chExt cx="683610" cy="341919"/>
              </a:xfrm>
            </p:grpSpPr>
            <p:sp>
              <p:nvSpPr>
                <p:cNvPr id="79" name="椭圆 78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6604426" y="1517708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</a:t>
                  </a: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ey4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5733894" y="2526898"/>
                <a:ext cx="655320" cy="341919"/>
                <a:chOff x="6484508" y="1475876"/>
                <a:chExt cx="655320" cy="341919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6536771" y="1505374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keyM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6412833" y="2534214"/>
                <a:ext cx="691091" cy="341919"/>
                <a:chOff x="6484508" y="1475876"/>
                <a:chExt cx="691091" cy="341919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6611907" y="1505967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keyN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sp>
            <p:nvSpPr>
              <p:cNvPr id="49" name="文本框 48"/>
              <p:cNvSpPr txBox="1"/>
              <p:nvPr/>
            </p:nvSpPr>
            <p:spPr>
              <a:xfrm>
                <a:off x="5956802" y="2160262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…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642276" y="2160262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…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49211" y="1187419"/>
              <a:ext cx="1504607" cy="1782763"/>
              <a:chOff x="5701361" y="1187929"/>
              <a:chExt cx="1504607" cy="1782763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5701361" y="1187929"/>
                <a:ext cx="1400842" cy="1782763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5711428" y="1327788"/>
                <a:ext cx="655320" cy="341919"/>
                <a:chOff x="6484508" y="1475876"/>
                <a:chExt cx="655320" cy="341919"/>
              </a:xfrm>
            </p:grpSpPr>
            <p:sp>
              <p:nvSpPr>
                <p:cNvPr id="108" name="椭圆 107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6559237" y="1505374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key21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6419031" y="1324824"/>
                <a:ext cx="655320" cy="341919"/>
                <a:chOff x="6484508" y="1475876"/>
                <a:chExt cx="655320" cy="341919"/>
              </a:xfrm>
            </p:grpSpPr>
            <p:sp>
              <p:nvSpPr>
                <p:cNvPr id="106" name="椭圆 105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6566258" y="1516031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key22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104" name="椭圆 103"/>
              <p:cNvSpPr/>
              <p:nvPr/>
            </p:nvSpPr>
            <p:spPr>
              <a:xfrm>
                <a:off x="5727445" y="1809398"/>
                <a:ext cx="655320" cy="341919"/>
              </a:xfrm>
              <a:prstGeom prst="ellipse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6433086" y="1805068"/>
                <a:ext cx="655320" cy="341919"/>
                <a:chOff x="6484508" y="1475876"/>
                <a:chExt cx="655320" cy="341919"/>
              </a:xfrm>
            </p:grpSpPr>
            <p:sp>
              <p:nvSpPr>
                <p:cNvPr id="102" name="椭圆 101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6531690" y="1507338"/>
                  <a:ext cx="608138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key3#4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5733894" y="2526898"/>
                <a:ext cx="655320" cy="341919"/>
                <a:chOff x="6484508" y="1475876"/>
                <a:chExt cx="655320" cy="341919"/>
              </a:xfrm>
            </p:grpSpPr>
            <p:sp>
              <p:nvSpPr>
                <p:cNvPr id="100" name="椭圆 99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6536771" y="1531731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keyM2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6412833" y="2534214"/>
                <a:ext cx="655320" cy="341919"/>
                <a:chOff x="6484508" y="1475876"/>
                <a:chExt cx="655320" cy="341919"/>
              </a:xfrm>
            </p:grpSpPr>
            <p:sp>
              <p:nvSpPr>
                <p:cNvPr id="98" name="椭圆 97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6566680" y="1516031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keyN2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sp>
            <p:nvSpPr>
              <p:cNvPr id="96" name="文本框 95"/>
              <p:cNvSpPr txBox="1"/>
              <p:nvPr/>
            </p:nvSpPr>
            <p:spPr>
              <a:xfrm>
                <a:off x="5956802" y="2160262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…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6642276" y="2160262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…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9439319" y="1187929"/>
              <a:ext cx="1504607" cy="1782763"/>
              <a:chOff x="5701361" y="1187929"/>
              <a:chExt cx="1504607" cy="1782763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5701361" y="1187929"/>
                <a:ext cx="1400842" cy="1782763"/>
              </a:xfrm>
              <a:prstGeom prst="rect">
                <a:avLst/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grpSp>
            <p:nvGrpSpPr>
              <p:cNvPr id="112" name="组合 111"/>
              <p:cNvGrpSpPr/>
              <p:nvPr/>
            </p:nvGrpSpPr>
            <p:grpSpPr>
              <a:xfrm>
                <a:off x="5711428" y="1327788"/>
                <a:ext cx="655320" cy="341919"/>
                <a:chOff x="6484508" y="1475876"/>
                <a:chExt cx="655320" cy="341919"/>
              </a:xfrm>
            </p:grpSpPr>
            <p:sp>
              <p:nvSpPr>
                <p:cNvPr id="130" name="椭圆 129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31" name="文本框 130"/>
                <p:cNvSpPr txBox="1"/>
                <p:nvPr/>
              </p:nvSpPr>
              <p:spPr>
                <a:xfrm>
                  <a:off x="6566395" y="1507017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key31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6419031" y="1324824"/>
                <a:ext cx="655320" cy="341919"/>
                <a:chOff x="6484508" y="1475876"/>
                <a:chExt cx="655320" cy="341919"/>
              </a:xfrm>
            </p:grpSpPr>
            <p:sp>
              <p:nvSpPr>
                <p:cNvPr id="128" name="椭圆 127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29" name="文本框 128"/>
                <p:cNvSpPr txBox="1"/>
                <p:nvPr/>
              </p:nvSpPr>
              <p:spPr>
                <a:xfrm>
                  <a:off x="6565137" y="1505374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key32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5727445" y="1809398"/>
                <a:ext cx="660219" cy="341919"/>
                <a:chOff x="6484508" y="1475876"/>
                <a:chExt cx="660219" cy="341919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chemeClr val="accent6">
                    <a:lumMod val="50000"/>
                    <a:lumOff val="50000"/>
                  </a:schemeClr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6505404" y="1507262"/>
                  <a:ext cx="639323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key3#2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6433086" y="1805068"/>
                <a:ext cx="655320" cy="341919"/>
                <a:chOff x="6484508" y="1475876"/>
                <a:chExt cx="655320" cy="341919"/>
              </a:xfrm>
            </p:grpSpPr>
            <p:sp>
              <p:nvSpPr>
                <p:cNvPr id="124" name="椭圆 123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6576136" y="1504526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chemeClr val="bg2">
                          <a:lumMod val="25000"/>
                        </a:schemeClr>
                      </a:solidFill>
                    </a:rPr>
                    <a:t>key34</a:t>
                  </a:r>
                  <a:endParaRPr lang="zh-CN" altLang="en-US" sz="11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733894" y="2526898"/>
                <a:ext cx="667888" cy="341919"/>
                <a:chOff x="6484508" y="1475876"/>
                <a:chExt cx="667888" cy="341919"/>
              </a:xfrm>
            </p:grpSpPr>
            <p:sp>
              <p:nvSpPr>
                <p:cNvPr id="122" name="椭圆 121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6588704" y="1512826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keyM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6412833" y="2534214"/>
                <a:ext cx="684329" cy="341919"/>
                <a:chOff x="6484508" y="1475876"/>
                <a:chExt cx="684329" cy="341919"/>
              </a:xfrm>
            </p:grpSpPr>
            <p:sp>
              <p:nvSpPr>
                <p:cNvPr id="120" name="椭圆 119"/>
                <p:cNvSpPr/>
                <p:nvPr/>
              </p:nvSpPr>
              <p:spPr>
                <a:xfrm>
                  <a:off x="6484508" y="1475876"/>
                  <a:ext cx="655320" cy="341919"/>
                </a:xfrm>
                <a:prstGeom prst="ellipse">
                  <a:avLst/>
                </a:prstGeom>
                <a:solidFill>
                  <a:srgbClr val="BFFFB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endParaRPr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6605145" y="1505967"/>
                  <a:ext cx="563692" cy="2616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100" b="0" i="0" u="none" strike="noStrike" cap="none" spc="0" normalizeH="0" baseline="0" dirty="0" err="1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FillTx/>
                    </a:rPr>
                    <a:t>keyN</a:t>
                  </a:r>
                  <a:endParaRPr kumimoji="0" lang="zh-CN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endParaRPr>
                </a:p>
              </p:txBody>
            </p:sp>
          </p:grpSp>
          <p:sp>
            <p:nvSpPr>
              <p:cNvPr id="118" name="文本框 117"/>
              <p:cNvSpPr txBox="1"/>
              <p:nvPr/>
            </p:nvSpPr>
            <p:spPr>
              <a:xfrm>
                <a:off x="5956802" y="2160262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…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6642276" y="2160262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1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…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</p:grpSp>
        <p:sp>
          <p:nvSpPr>
            <p:cNvPr id="132" name="文本框 131"/>
            <p:cNvSpPr txBox="1"/>
            <p:nvPr/>
          </p:nvSpPr>
          <p:spPr>
            <a:xfrm>
              <a:off x="7591292" y="1849633"/>
              <a:ext cx="63932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key3#3</a:t>
              </a:r>
              <a:endParaRPr lang="zh-CN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5760454" y="1840784"/>
              <a:ext cx="63932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key3#1</a:t>
              </a:r>
              <a:endParaRPr lang="zh-CN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796144" y="125203"/>
              <a:ext cx="2881839" cy="622762"/>
            </a:xfrm>
            <a:prstGeom prst="roundRect">
              <a:avLst>
                <a:gd name="adj" fmla="val 50000"/>
              </a:avLst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7000965" y="237271"/>
              <a:ext cx="666078" cy="398625"/>
            </a:xfrm>
            <a:prstGeom prst="roundRect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4" name="矩形: 圆角 133"/>
            <p:cNvSpPr/>
            <p:nvPr/>
          </p:nvSpPr>
          <p:spPr>
            <a:xfrm>
              <a:off x="7904025" y="237271"/>
              <a:ext cx="666078" cy="398625"/>
            </a:xfrm>
            <a:prstGeom prst="roundRect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5" name="矩形: 圆角 134"/>
            <p:cNvSpPr/>
            <p:nvPr/>
          </p:nvSpPr>
          <p:spPr>
            <a:xfrm>
              <a:off x="8801400" y="237271"/>
              <a:ext cx="666078" cy="398625"/>
            </a:xfrm>
            <a:prstGeom prst="roundRect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7118610" y="305779"/>
              <a:ext cx="56369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client</a:t>
              </a:r>
              <a:endParaRPr lang="zh-CN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015353" y="305779"/>
              <a:ext cx="56369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client</a:t>
              </a:r>
              <a:endParaRPr lang="zh-CN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913023" y="305779"/>
              <a:ext cx="56369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client</a:t>
              </a:r>
              <a:endParaRPr lang="zh-CN" altLang="en-US" sz="11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7" name="直接箭头连接符 6"/>
            <p:cNvCxnSpPr>
              <a:stCxn id="15" idx="3"/>
            </p:cNvCxnSpPr>
            <p:nvPr/>
          </p:nvCxnSpPr>
          <p:spPr>
            <a:xfrm flipH="1">
              <a:off x="6834852" y="843146"/>
              <a:ext cx="263122" cy="27986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9" name="直接箭头连接符 138"/>
            <p:cNvCxnSpPr/>
            <p:nvPr/>
          </p:nvCxnSpPr>
          <p:spPr>
            <a:xfrm>
              <a:off x="7581744" y="862043"/>
              <a:ext cx="224930" cy="26974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8249632" y="803597"/>
              <a:ext cx="2851" cy="31531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5" name="直接箭头连接符 144"/>
            <p:cNvCxnSpPr/>
            <p:nvPr/>
          </p:nvCxnSpPr>
          <p:spPr>
            <a:xfrm flipH="1">
              <a:off x="8733643" y="830795"/>
              <a:ext cx="182360" cy="30581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7" name="直接箭头连接符 146"/>
            <p:cNvCxnSpPr/>
            <p:nvPr/>
          </p:nvCxnSpPr>
          <p:spPr>
            <a:xfrm>
              <a:off x="9486299" y="854159"/>
              <a:ext cx="224930" cy="26974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í$ḷîḓé"/>
          <p:cNvSpPr/>
          <p:nvPr/>
        </p:nvSpPr>
        <p:spPr bwMode="auto">
          <a:xfrm>
            <a:off x="4293941" y="5564319"/>
            <a:ext cx="1728826" cy="663185"/>
          </a:xfrm>
          <a:custGeom>
            <a:avLst/>
            <a:gdLst>
              <a:gd name="T0" fmla="*/ 36 w 622"/>
              <a:gd name="T1" fmla="*/ 187 h 239"/>
              <a:gd name="T2" fmla="*/ 40 w 622"/>
              <a:gd name="T3" fmla="*/ 187 h 239"/>
              <a:gd name="T4" fmla="*/ 40 w 622"/>
              <a:gd name="T5" fmla="*/ 182 h 239"/>
              <a:gd name="T6" fmla="*/ 71 w 622"/>
              <a:gd name="T7" fmla="*/ 150 h 239"/>
              <a:gd name="T8" fmla="*/ 94 w 622"/>
              <a:gd name="T9" fmla="*/ 159 h 239"/>
              <a:gd name="T10" fmla="*/ 121 w 622"/>
              <a:gd name="T11" fmla="*/ 145 h 239"/>
              <a:gd name="T12" fmla="*/ 148 w 622"/>
              <a:gd name="T13" fmla="*/ 158 h 239"/>
              <a:gd name="T14" fmla="*/ 163 w 622"/>
              <a:gd name="T15" fmla="*/ 152 h 239"/>
              <a:gd name="T16" fmla="*/ 164 w 622"/>
              <a:gd name="T17" fmla="*/ 152 h 239"/>
              <a:gd name="T18" fmla="*/ 163 w 622"/>
              <a:gd name="T19" fmla="*/ 149 h 239"/>
              <a:gd name="T20" fmla="*/ 196 w 622"/>
              <a:gd name="T21" fmla="*/ 116 h 239"/>
              <a:gd name="T22" fmla="*/ 216 w 622"/>
              <a:gd name="T23" fmla="*/ 123 h 239"/>
              <a:gd name="T24" fmla="*/ 242 w 622"/>
              <a:gd name="T25" fmla="*/ 102 h 239"/>
              <a:gd name="T26" fmla="*/ 255 w 622"/>
              <a:gd name="T27" fmla="*/ 105 h 239"/>
              <a:gd name="T28" fmla="*/ 255 w 622"/>
              <a:gd name="T29" fmla="*/ 100 h 239"/>
              <a:gd name="T30" fmla="*/ 306 w 622"/>
              <a:gd name="T31" fmla="*/ 49 h 239"/>
              <a:gd name="T32" fmla="*/ 328 w 622"/>
              <a:gd name="T33" fmla="*/ 54 h 239"/>
              <a:gd name="T34" fmla="*/ 388 w 622"/>
              <a:gd name="T35" fmla="*/ 0 h 239"/>
              <a:gd name="T36" fmla="*/ 448 w 622"/>
              <a:gd name="T37" fmla="*/ 59 h 239"/>
              <a:gd name="T38" fmla="*/ 452 w 622"/>
              <a:gd name="T39" fmla="*/ 59 h 239"/>
              <a:gd name="T40" fmla="*/ 498 w 622"/>
              <a:gd name="T41" fmla="*/ 91 h 239"/>
              <a:gd name="T42" fmla="*/ 531 w 622"/>
              <a:gd name="T43" fmla="*/ 126 h 239"/>
              <a:gd name="T44" fmla="*/ 530 w 622"/>
              <a:gd name="T45" fmla="*/ 136 h 239"/>
              <a:gd name="T46" fmla="*/ 542 w 622"/>
              <a:gd name="T47" fmla="*/ 134 h 239"/>
              <a:gd name="T48" fmla="*/ 582 w 622"/>
              <a:gd name="T49" fmla="*/ 174 h 239"/>
              <a:gd name="T50" fmla="*/ 579 w 622"/>
              <a:gd name="T51" fmla="*/ 188 h 239"/>
              <a:gd name="T52" fmla="*/ 586 w 622"/>
              <a:gd name="T53" fmla="*/ 187 h 239"/>
              <a:gd name="T54" fmla="*/ 622 w 622"/>
              <a:gd name="T55" fmla="*/ 213 h 239"/>
              <a:gd name="T56" fmla="*/ 592 w 622"/>
              <a:gd name="T57" fmla="*/ 239 h 239"/>
              <a:gd name="T58" fmla="*/ 592 w 622"/>
              <a:gd name="T59" fmla="*/ 239 h 239"/>
              <a:gd name="T60" fmla="*/ 36 w 622"/>
              <a:gd name="T61" fmla="*/ 239 h 239"/>
              <a:gd name="T62" fmla="*/ 0 w 622"/>
              <a:gd name="T63" fmla="*/ 213 h 239"/>
              <a:gd name="T64" fmla="*/ 36 w 622"/>
              <a:gd name="T65" fmla="*/ 18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2" h="239">
                <a:moveTo>
                  <a:pt x="36" y="187"/>
                </a:moveTo>
                <a:cubicBezTo>
                  <a:pt x="38" y="187"/>
                  <a:pt x="39" y="187"/>
                  <a:pt x="40" y="187"/>
                </a:cubicBezTo>
                <a:cubicBezTo>
                  <a:pt x="40" y="186"/>
                  <a:pt x="40" y="184"/>
                  <a:pt x="40" y="182"/>
                </a:cubicBezTo>
                <a:cubicBezTo>
                  <a:pt x="40" y="164"/>
                  <a:pt x="54" y="150"/>
                  <a:pt x="71" y="150"/>
                </a:cubicBezTo>
                <a:cubicBezTo>
                  <a:pt x="80" y="150"/>
                  <a:pt x="88" y="154"/>
                  <a:pt x="94" y="159"/>
                </a:cubicBezTo>
                <a:cubicBezTo>
                  <a:pt x="100" y="151"/>
                  <a:pt x="110" y="145"/>
                  <a:pt x="121" y="145"/>
                </a:cubicBezTo>
                <a:cubicBezTo>
                  <a:pt x="132" y="145"/>
                  <a:pt x="142" y="150"/>
                  <a:pt x="148" y="158"/>
                </a:cubicBezTo>
                <a:cubicBezTo>
                  <a:pt x="152" y="155"/>
                  <a:pt x="157" y="152"/>
                  <a:pt x="163" y="152"/>
                </a:cubicBezTo>
                <a:cubicBezTo>
                  <a:pt x="163" y="152"/>
                  <a:pt x="163" y="152"/>
                  <a:pt x="164" y="152"/>
                </a:cubicBezTo>
                <a:cubicBezTo>
                  <a:pt x="164" y="151"/>
                  <a:pt x="163" y="150"/>
                  <a:pt x="163" y="149"/>
                </a:cubicBezTo>
                <a:cubicBezTo>
                  <a:pt x="163" y="131"/>
                  <a:pt x="178" y="116"/>
                  <a:pt x="196" y="116"/>
                </a:cubicBezTo>
                <a:cubicBezTo>
                  <a:pt x="203" y="116"/>
                  <a:pt x="210" y="119"/>
                  <a:pt x="216" y="123"/>
                </a:cubicBezTo>
                <a:cubicBezTo>
                  <a:pt x="219" y="111"/>
                  <a:pt x="229" y="102"/>
                  <a:pt x="242" y="102"/>
                </a:cubicBezTo>
                <a:cubicBezTo>
                  <a:pt x="247" y="102"/>
                  <a:pt x="251" y="103"/>
                  <a:pt x="255" y="105"/>
                </a:cubicBezTo>
                <a:cubicBezTo>
                  <a:pt x="255" y="103"/>
                  <a:pt x="255" y="101"/>
                  <a:pt x="255" y="100"/>
                </a:cubicBezTo>
                <a:cubicBezTo>
                  <a:pt x="255" y="71"/>
                  <a:pt x="277" y="49"/>
                  <a:pt x="306" y="49"/>
                </a:cubicBezTo>
                <a:cubicBezTo>
                  <a:pt x="314" y="49"/>
                  <a:pt x="321" y="51"/>
                  <a:pt x="328" y="54"/>
                </a:cubicBezTo>
                <a:cubicBezTo>
                  <a:pt x="331" y="24"/>
                  <a:pt x="357" y="0"/>
                  <a:pt x="388" y="0"/>
                </a:cubicBezTo>
                <a:cubicBezTo>
                  <a:pt x="421" y="0"/>
                  <a:pt x="448" y="27"/>
                  <a:pt x="448" y="59"/>
                </a:cubicBezTo>
                <a:cubicBezTo>
                  <a:pt x="450" y="59"/>
                  <a:pt x="451" y="59"/>
                  <a:pt x="452" y="59"/>
                </a:cubicBezTo>
                <a:cubicBezTo>
                  <a:pt x="473" y="59"/>
                  <a:pt x="491" y="72"/>
                  <a:pt x="498" y="91"/>
                </a:cubicBezTo>
                <a:cubicBezTo>
                  <a:pt x="516" y="92"/>
                  <a:pt x="531" y="107"/>
                  <a:pt x="531" y="126"/>
                </a:cubicBezTo>
                <a:cubicBezTo>
                  <a:pt x="531" y="129"/>
                  <a:pt x="530" y="133"/>
                  <a:pt x="530" y="136"/>
                </a:cubicBezTo>
                <a:cubicBezTo>
                  <a:pt x="534" y="135"/>
                  <a:pt x="538" y="134"/>
                  <a:pt x="542" y="134"/>
                </a:cubicBezTo>
                <a:cubicBezTo>
                  <a:pt x="564" y="134"/>
                  <a:pt x="582" y="152"/>
                  <a:pt x="582" y="174"/>
                </a:cubicBezTo>
                <a:cubicBezTo>
                  <a:pt x="582" y="179"/>
                  <a:pt x="581" y="183"/>
                  <a:pt x="579" y="188"/>
                </a:cubicBezTo>
                <a:cubicBezTo>
                  <a:pt x="581" y="187"/>
                  <a:pt x="584" y="187"/>
                  <a:pt x="586" y="187"/>
                </a:cubicBezTo>
                <a:cubicBezTo>
                  <a:pt x="606" y="187"/>
                  <a:pt x="622" y="199"/>
                  <a:pt x="622" y="213"/>
                </a:cubicBezTo>
                <a:cubicBezTo>
                  <a:pt x="622" y="226"/>
                  <a:pt x="609" y="237"/>
                  <a:pt x="592" y="239"/>
                </a:cubicBezTo>
                <a:cubicBezTo>
                  <a:pt x="592" y="239"/>
                  <a:pt x="592" y="239"/>
                  <a:pt x="592" y="239"/>
                </a:cubicBezTo>
                <a:cubicBezTo>
                  <a:pt x="36" y="239"/>
                  <a:pt x="36" y="239"/>
                  <a:pt x="36" y="239"/>
                </a:cubicBezTo>
                <a:cubicBezTo>
                  <a:pt x="16" y="239"/>
                  <a:pt x="0" y="228"/>
                  <a:pt x="0" y="213"/>
                </a:cubicBezTo>
                <a:cubicBezTo>
                  <a:pt x="0" y="199"/>
                  <a:pt x="16" y="187"/>
                  <a:pt x="36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3" name="ïślïḋê"/>
          <p:cNvSpPr/>
          <p:nvPr/>
        </p:nvSpPr>
        <p:spPr bwMode="auto">
          <a:xfrm>
            <a:off x="4077336" y="5724767"/>
            <a:ext cx="1311662" cy="502737"/>
          </a:xfrm>
          <a:custGeom>
            <a:avLst/>
            <a:gdLst>
              <a:gd name="T0" fmla="*/ 445 w 472"/>
              <a:gd name="T1" fmla="*/ 142 h 181"/>
              <a:gd name="T2" fmla="*/ 442 w 472"/>
              <a:gd name="T3" fmla="*/ 142 h 181"/>
              <a:gd name="T4" fmla="*/ 442 w 472"/>
              <a:gd name="T5" fmla="*/ 138 h 181"/>
              <a:gd name="T6" fmla="*/ 418 w 472"/>
              <a:gd name="T7" fmla="*/ 114 h 181"/>
              <a:gd name="T8" fmla="*/ 401 w 472"/>
              <a:gd name="T9" fmla="*/ 120 h 181"/>
              <a:gd name="T10" fmla="*/ 380 w 472"/>
              <a:gd name="T11" fmla="*/ 110 h 181"/>
              <a:gd name="T12" fmla="*/ 360 w 472"/>
              <a:gd name="T13" fmla="*/ 120 h 181"/>
              <a:gd name="T14" fmla="*/ 349 w 472"/>
              <a:gd name="T15" fmla="*/ 115 h 181"/>
              <a:gd name="T16" fmla="*/ 348 w 472"/>
              <a:gd name="T17" fmla="*/ 115 h 181"/>
              <a:gd name="T18" fmla="*/ 348 w 472"/>
              <a:gd name="T19" fmla="*/ 112 h 181"/>
              <a:gd name="T20" fmla="*/ 324 w 472"/>
              <a:gd name="T21" fmla="*/ 88 h 181"/>
              <a:gd name="T22" fmla="*/ 308 w 472"/>
              <a:gd name="T23" fmla="*/ 93 h 181"/>
              <a:gd name="T24" fmla="*/ 288 w 472"/>
              <a:gd name="T25" fmla="*/ 77 h 181"/>
              <a:gd name="T26" fmla="*/ 279 w 472"/>
              <a:gd name="T27" fmla="*/ 79 h 181"/>
              <a:gd name="T28" fmla="*/ 279 w 472"/>
              <a:gd name="T29" fmla="*/ 75 h 181"/>
              <a:gd name="T30" fmla="*/ 240 w 472"/>
              <a:gd name="T31" fmla="*/ 36 h 181"/>
              <a:gd name="T32" fmla="*/ 223 w 472"/>
              <a:gd name="T33" fmla="*/ 40 h 181"/>
              <a:gd name="T34" fmla="*/ 178 w 472"/>
              <a:gd name="T35" fmla="*/ 0 h 181"/>
              <a:gd name="T36" fmla="*/ 132 w 472"/>
              <a:gd name="T37" fmla="*/ 45 h 181"/>
              <a:gd name="T38" fmla="*/ 129 w 472"/>
              <a:gd name="T39" fmla="*/ 44 h 181"/>
              <a:gd name="T40" fmla="*/ 94 w 472"/>
              <a:gd name="T41" fmla="*/ 69 h 181"/>
              <a:gd name="T42" fmla="*/ 69 w 472"/>
              <a:gd name="T43" fmla="*/ 95 h 181"/>
              <a:gd name="T44" fmla="*/ 70 w 472"/>
              <a:gd name="T45" fmla="*/ 103 h 181"/>
              <a:gd name="T46" fmla="*/ 61 w 472"/>
              <a:gd name="T47" fmla="*/ 101 h 181"/>
              <a:gd name="T48" fmla="*/ 30 w 472"/>
              <a:gd name="T49" fmla="*/ 131 h 181"/>
              <a:gd name="T50" fmla="*/ 32 w 472"/>
              <a:gd name="T51" fmla="*/ 142 h 181"/>
              <a:gd name="T52" fmla="*/ 27 w 472"/>
              <a:gd name="T53" fmla="*/ 142 h 181"/>
              <a:gd name="T54" fmla="*/ 0 w 472"/>
              <a:gd name="T55" fmla="*/ 162 h 181"/>
              <a:gd name="T56" fmla="*/ 22 w 472"/>
              <a:gd name="T57" fmla="*/ 181 h 181"/>
              <a:gd name="T58" fmla="*/ 22 w 472"/>
              <a:gd name="T59" fmla="*/ 181 h 181"/>
              <a:gd name="T60" fmla="*/ 445 w 472"/>
              <a:gd name="T61" fmla="*/ 181 h 181"/>
              <a:gd name="T62" fmla="*/ 472 w 472"/>
              <a:gd name="T63" fmla="*/ 162 h 181"/>
              <a:gd name="T64" fmla="*/ 445 w 472"/>
              <a:gd name="T65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2" h="181">
                <a:moveTo>
                  <a:pt x="445" y="142"/>
                </a:moveTo>
                <a:cubicBezTo>
                  <a:pt x="444" y="142"/>
                  <a:pt x="443" y="142"/>
                  <a:pt x="442" y="142"/>
                </a:cubicBezTo>
                <a:cubicBezTo>
                  <a:pt x="442" y="140"/>
                  <a:pt x="442" y="139"/>
                  <a:pt x="442" y="138"/>
                </a:cubicBezTo>
                <a:cubicBezTo>
                  <a:pt x="442" y="124"/>
                  <a:pt x="432" y="114"/>
                  <a:pt x="418" y="114"/>
                </a:cubicBezTo>
                <a:cubicBezTo>
                  <a:pt x="412" y="114"/>
                  <a:pt x="406" y="116"/>
                  <a:pt x="401" y="120"/>
                </a:cubicBezTo>
                <a:cubicBezTo>
                  <a:pt x="397" y="114"/>
                  <a:pt x="389" y="110"/>
                  <a:pt x="380" y="110"/>
                </a:cubicBezTo>
                <a:cubicBezTo>
                  <a:pt x="372" y="110"/>
                  <a:pt x="364" y="114"/>
                  <a:pt x="360" y="120"/>
                </a:cubicBezTo>
                <a:cubicBezTo>
                  <a:pt x="357" y="117"/>
                  <a:pt x="353" y="115"/>
                  <a:pt x="349" y="115"/>
                </a:cubicBezTo>
                <a:cubicBezTo>
                  <a:pt x="348" y="115"/>
                  <a:pt x="348" y="115"/>
                  <a:pt x="348" y="115"/>
                </a:cubicBezTo>
                <a:cubicBezTo>
                  <a:pt x="348" y="114"/>
                  <a:pt x="348" y="113"/>
                  <a:pt x="348" y="112"/>
                </a:cubicBezTo>
                <a:cubicBezTo>
                  <a:pt x="348" y="99"/>
                  <a:pt x="337" y="88"/>
                  <a:pt x="324" y="88"/>
                </a:cubicBezTo>
                <a:cubicBezTo>
                  <a:pt x="318" y="88"/>
                  <a:pt x="313" y="90"/>
                  <a:pt x="308" y="93"/>
                </a:cubicBezTo>
                <a:cubicBezTo>
                  <a:pt x="306" y="84"/>
                  <a:pt x="298" y="77"/>
                  <a:pt x="288" y="77"/>
                </a:cubicBezTo>
                <a:cubicBezTo>
                  <a:pt x="285" y="77"/>
                  <a:pt x="282" y="78"/>
                  <a:pt x="279" y="79"/>
                </a:cubicBezTo>
                <a:cubicBezTo>
                  <a:pt x="279" y="78"/>
                  <a:pt x="279" y="77"/>
                  <a:pt x="279" y="75"/>
                </a:cubicBezTo>
                <a:cubicBezTo>
                  <a:pt x="279" y="54"/>
                  <a:pt x="262" y="36"/>
                  <a:pt x="240" y="36"/>
                </a:cubicBezTo>
                <a:cubicBezTo>
                  <a:pt x="234" y="36"/>
                  <a:pt x="228" y="38"/>
                  <a:pt x="223" y="40"/>
                </a:cubicBezTo>
                <a:cubicBezTo>
                  <a:pt x="221" y="18"/>
                  <a:pt x="201" y="0"/>
                  <a:pt x="178" y="0"/>
                </a:cubicBezTo>
                <a:cubicBezTo>
                  <a:pt x="153" y="0"/>
                  <a:pt x="132" y="20"/>
                  <a:pt x="132" y="45"/>
                </a:cubicBezTo>
                <a:cubicBezTo>
                  <a:pt x="131" y="45"/>
                  <a:pt x="130" y="44"/>
                  <a:pt x="129" y="44"/>
                </a:cubicBezTo>
                <a:cubicBezTo>
                  <a:pt x="113" y="44"/>
                  <a:pt x="99" y="54"/>
                  <a:pt x="94" y="69"/>
                </a:cubicBezTo>
                <a:cubicBezTo>
                  <a:pt x="80" y="69"/>
                  <a:pt x="69" y="81"/>
                  <a:pt x="69" y="95"/>
                </a:cubicBezTo>
                <a:cubicBezTo>
                  <a:pt x="69" y="98"/>
                  <a:pt x="69" y="100"/>
                  <a:pt x="70" y="103"/>
                </a:cubicBezTo>
                <a:cubicBezTo>
                  <a:pt x="67" y="102"/>
                  <a:pt x="64" y="101"/>
                  <a:pt x="61" y="101"/>
                </a:cubicBezTo>
                <a:cubicBezTo>
                  <a:pt x="44" y="101"/>
                  <a:pt x="30" y="115"/>
                  <a:pt x="30" y="131"/>
                </a:cubicBezTo>
                <a:cubicBezTo>
                  <a:pt x="30" y="135"/>
                  <a:pt x="31" y="139"/>
                  <a:pt x="32" y="142"/>
                </a:cubicBezTo>
                <a:cubicBezTo>
                  <a:pt x="31" y="142"/>
                  <a:pt x="29" y="142"/>
                  <a:pt x="27" y="142"/>
                </a:cubicBezTo>
                <a:cubicBezTo>
                  <a:pt x="12" y="142"/>
                  <a:pt x="0" y="151"/>
                  <a:pt x="0" y="162"/>
                </a:cubicBezTo>
                <a:cubicBezTo>
                  <a:pt x="0" y="171"/>
                  <a:pt x="10" y="179"/>
                  <a:pt x="22" y="181"/>
                </a:cubicBezTo>
                <a:cubicBezTo>
                  <a:pt x="22" y="181"/>
                  <a:pt x="22" y="181"/>
                  <a:pt x="22" y="181"/>
                </a:cubicBezTo>
                <a:cubicBezTo>
                  <a:pt x="445" y="181"/>
                  <a:pt x="445" y="181"/>
                  <a:pt x="445" y="181"/>
                </a:cubicBezTo>
                <a:cubicBezTo>
                  <a:pt x="460" y="181"/>
                  <a:pt x="472" y="172"/>
                  <a:pt x="472" y="162"/>
                </a:cubicBezTo>
                <a:cubicBezTo>
                  <a:pt x="472" y="151"/>
                  <a:pt x="460" y="142"/>
                  <a:pt x="445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4" name="ïšļiḋé"/>
          <p:cNvSpPr/>
          <p:nvPr/>
        </p:nvSpPr>
        <p:spPr bwMode="auto">
          <a:xfrm>
            <a:off x="1614462" y="5948056"/>
            <a:ext cx="734049" cy="279447"/>
          </a:xfrm>
          <a:custGeom>
            <a:avLst/>
            <a:gdLst>
              <a:gd name="T0" fmla="*/ 249 w 264"/>
              <a:gd name="T1" fmla="*/ 79 h 101"/>
              <a:gd name="T2" fmla="*/ 247 w 264"/>
              <a:gd name="T3" fmla="*/ 79 h 101"/>
              <a:gd name="T4" fmla="*/ 248 w 264"/>
              <a:gd name="T5" fmla="*/ 77 h 101"/>
              <a:gd name="T6" fmla="*/ 234 w 264"/>
              <a:gd name="T7" fmla="*/ 63 h 101"/>
              <a:gd name="T8" fmla="*/ 225 w 264"/>
              <a:gd name="T9" fmla="*/ 67 h 101"/>
              <a:gd name="T10" fmla="*/ 213 w 264"/>
              <a:gd name="T11" fmla="*/ 61 h 101"/>
              <a:gd name="T12" fmla="*/ 202 w 264"/>
              <a:gd name="T13" fmla="*/ 67 h 101"/>
              <a:gd name="T14" fmla="*/ 195 w 264"/>
              <a:gd name="T15" fmla="*/ 64 h 101"/>
              <a:gd name="T16" fmla="*/ 195 w 264"/>
              <a:gd name="T17" fmla="*/ 64 h 101"/>
              <a:gd name="T18" fmla="*/ 195 w 264"/>
              <a:gd name="T19" fmla="*/ 63 h 101"/>
              <a:gd name="T20" fmla="*/ 181 w 264"/>
              <a:gd name="T21" fmla="*/ 49 h 101"/>
              <a:gd name="T22" fmla="*/ 173 w 264"/>
              <a:gd name="T23" fmla="*/ 52 h 101"/>
              <a:gd name="T24" fmla="*/ 162 w 264"/>
              <a:gd name="T25" fmla="*/ 43 h 101"/>
              <a:gd name="T26" fmla="*/ 156 w 264"/>
              <a:gd name="T27" fmla="*/ 44 h 101"/>
              <a:gd name="T28" fmla="*/ 156 w 264"/>
              <a:gd name="T29" fmla="*/ 42 h 101"/>
              <a:gd name="T30" fmla="*/ 135 w 264"/>
              <a:gd name="T31" fmla="*/ 20 h 101"/>
              <a:gd name="T32" fmla="*/ 125 w 264"/>
              <a:gd name="T33" fmla="*/ 23 h 101"/>
              <a:gd name="T34" fmla="*/ 100 w 264"/>
              <a:gd name="T35" fmla="*/ 0 h 101"/>
              <a:gd name="T36" fmla="*/ 74 w 264"/>
              <a:gd name="T37" fmla="*/ 25 h 101"/>
              <a:gd name="T38" fmla="*/ 72 w 264"/>
              <a:gd name="T39" fmla="*/ 25 h 101"/>
              <a:gd name="T40" fmla="*/ 53 w 264"/>
              <a:gd name="T41" fmla="*/ 38 h 101"/>
              <a:gd name="T42" fmla="*/ 39 w 264"/>
              <a:gd name="T43" fmla="*/ 53 h 101"/>
              <a:gd name="T44" fmla="*/ 40 w 264"/>
              <a:gd name="T45" fmla="*/ 57 h 101"/>
              <a:gd name="T46" fmla="*/ 34 w 264"/>
              <a:gd name="T47" fmla="*/ 56 h 101"/>
              <a:gd name="T48" fmla="*/ 17 w 264"/>
              <a:gd name="T49" fmla="*/ 73 h 101"/>
              <a:gd name="T50" fmla="*/ 18 w 264"/>
              <a:gd name="T51" fmla="*/ 79 h 101"/>
              <a:gd name="T52" fmla="*/ 16 w 264"/>
              <a:gd name="T53" fmla="*/ 79 h 101"/>
              <a:gd name="T54" fmla="*/ 0 w 264"/>
              <a:gd name="T55" fmla="*/ 90 h 101"/>
              <a:gd name="T56" fmla="*/ 13 w 264"/>
              <a:gd name="T57" fmla="*/ 101 h 101"/>
              <a:gd name="T58" fmla="*/ 13 w 264"/>
              <a:gd name="T59" fmla="*/ 101 h 101"/>
              <a:gd name="T60" fmla="*/ 249 w 264"/>
              <a:gd name="T61" fmla="*/ 101 h 101"/>
              <a:gd name="T62" fmla="*/ 264 w 264"/>
              <a:gd name="T63" fmla="*/ 90 h 101"/>
              <a:gd name="T64" fmla="*/ 249 w 264"/>
              <a:gd name="T65" fmla="*/ 7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101">
                <a:moveTo>
                  <a:pt x="249" y="79"/>
                </a:moveTo>
                <a:cubicBezTo>
                  <a:pt x="249" y="79"/>
                  <a:pt x="248" y="79"/>
                  <a:pt x="247" y="79"/>
                </a:cubicBezTo>
                <a:cubicBezTo>
                  <a:pt x="248" y="78"/>
                  <a:pt x="248" y="78"/>
                  <a:pt x="248" y="77"/>
                </a:cubicBezTo>
                <a:cubicBezTo>
                  <a:pt x="248" y="69"/>
                  <a:pt x="242" y="63"/>
                  <a:pt x="234" y="63"/>
                </a:cubicBezTo>
                <a:cubicBezTo>
                  <a:pt x="231" y="63"/>
                  <a:pt x="227" y="65"/>
                  <a:pt x="225" y="67"/>
                </a:cubicBezTo>
                <a:cubicBezTo>
                  <a:pt x="222" y="64"/>
                  <a:pt x="218" y="61"/>
                  <a:pt x="213" y="61"/>
                </a:cubicBezTo>
                <a:cubicBezTo>
                  <a:pt x="208" y="61"/>
                  <a:pt x="204" y="63"/>
                  <a:pt x="202" y="67"/>
                </a:cubicBezTo>
                <a:cubicBezTo>
                  <a:pt x="200" y="65"/>
                  <a:pt x="198" y="64"/>
                  <a:pt x="195" y="64"/>
                </a:cubicBezTo>
                <a:cubicBezTo>
                  <a:pt x="195" y="64"/>
                  <a:pt x="195" y="64"/>
                  <a:pt x="195" y="64"/>
                </a:cubicBezTo>
                <a:cubicBezTo>
                  <a:pt x="195" y="64"/>
                  <a:pt x="195" y="63"/>
                  <a:pt x="195" y="63"/>
                </a:cubicBezTo>
                <a:cubicBezTo>
                  <a:pt x="195" y="55"/>
                  <a:pt x="189" y="49"/>
                  <a:pt x="181" y="49"/>
                </a:cubicBezTo>
                <a:cubicBezTo>
                  <a:pt x="178" y="49"/>
                  <a:pt x="175" y="50"/>
                  <a:pt x="173" y="52"/>
                </a:cubicBezTo>
                <a:cubicBezTo>
                  <a:pt x="172" y="47"/>
                  <a:pt x="167" y="43"/>
                  <a:pt x="162" y="43"/>
                </a:cubicBezTo>
                <a:cubicBezTo>
                  <a:pt x="160" y="43"/>
                  <a:pt x="158" y="43"/>
                  <a:pt x="156" y="44"/>
                </a:cubicBezTo>
                <a:cubicBezTo>
                  <a:pt x="156" y="43"/>
                  <a:pt x="156" y="43"/>
                  <a:pt x="156" y="42"/>
                </a:cubicBezTo>
                <a:cubicBezTo>
                  <a:pt x="156" y="30"/>
                  <a:pt x="147" y="20"/>
                  <a:pt x="135" y="20"/>
                </a:cubicBezTo>
                <a:cubicBezTo>
                  <a:pt x="131" y="20"/>
                  <a:pt x="128" y="21"/>
                  <a:pt x="125" y="23"/>
                </a:cubicBezTo>
                <a:cubicBezTo>
                  <a:pt x="124" y="10"/>
                  <a:pt x="113" y="0"/>
                  <a:pt x="100" y="0"/>
                </a:cubicBezTo>
                <a:cubicBezTo>
                  <a:pt x="86" y="0"/>
                  <a:pt x="74" y="11"/>
                  <a:pt x="74" y="25"/>
                </a:cubicBezTo>
                <a:cubicBezTo>
                  <a:pt x="73" y="25"/>
                  <a:pt x="73" y="25"/>
                  <a:pt x="72" y="25"/>
                </a:cubicBezTo>
                <a:cubicBezTo>
                  <a:pt x="63" y="25"/>
                  <a:pt x="56" y="30"/>
                  <a:pt x="53" y="38"/>
                </a:cubicBezTo>
                <a:cubicBezTo>
                  <a:pt x="45" y="39"/>
                  <a:pt x="39" y="45"/>
                  <a:pt x="39" y="53"/>
                </a:cubicBezTo>
                <a:cubicBezTo>
                  <a:pt x="39" y="55"/>
                  <a:pt x="39" y="56"/>
                  <a:pt x="40" y="57"/>
                </a:cubicBezTo>
                <a:cubicBezTo>
                  <a:pt x="38" y="57"/>
                  <a:pt x="36" y="56"/>
                  <a:pt x="34" y="56"/>
                </a:cubicBezTo>
                <a:cubicBezTo>
                  <a:pt x="25" y="56"/>
                  <a:pt x="17" y="64"/>
                  <a:pt x="17" y="73"/>
                </a:cubicBezTo>
                <a:cubicBezTo>
                  <a:pt x="17" y="75"/>
                  <a:pt x="18" y="78"/>
                  <a:pt x="18" y="79"/>
                </a:cubicBezTo>
                <a:cubicBezTo>
                  <a:pt x="18" y="79"/>
                  <a:pt x="17" y="79"/>
                  <a:pt x="16" y="79"/>
                </a:cubicBezTo>
                <a:cubicBezTo>
                  <a:pt x="7" y="79"/>
                  <a:pt x="0" y="84"/>
                  <a:pt x="0" y="90"/>
                </a:cubicBezTo>
                <a:cubicBezTo>
                  <a:pt x="0" y="96"/>
                  <a:pt x="6" y="100"/>
                  <a:pt x="13" y="101"/>
                </a:cubicBezTo>
                <a:cubicBezTo>
                  <a:pt x="13" y="101"/>
                  <a:pt x="13" y="101"/>
                  <a:pt x="13" y="101"/>
                </a:cubicBezTo>
                <a:cubicBezTo>
                  <a:pt x="249" y="101"/>
                  <a:pt x="249" y="101"/>
                  <a:pt x="249" y="101"/>
                </a:cubicBezTo>
                <a:cubicBezTo>
                  <a:pt x="258" y="101"/>
                  <a:pt x="264" y="96"/>
                  <a:pt x="264" y="90"/>
                </a:cubicBezTo>
                <a:cubicBezTo>
                  <a:pt x="264" y="84"/>
                  <a:pt x="258" y="79"/>
                  <a:pt x="249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35" name="íṧ1ídê"/>
          <p:cNvSpPr/>
          <p:nvPr/>
        </p:nvSpPr>
        <p:spPr bwMode="auto">
          <a:xfrm>
            <a:off x="1925998" y="2105330"/>
            <a:ext cx="3821333" cy="2690176"/>
          </a:xfrm>
          <a:custGeom>
            <a:avLst/>
            <a:gdLst>
              <a:gd name="T0" fmla="*/ 1292 w 1375"/>
              <a:gd name="T1" fmla="*/ 63 h 969"/>
              <a:gd name="T2" fmla="*/ 75 w 1375"/>
              <a:gd name="T3" fmla="*/ 106 h 969"/>
              <a:gd name="T4" fmla="*/ 17 w 1375"/>
              <a:gd name="T5" fmla="*/ 212 h 969"/>
              <a:gd name="T6" fmla="*/ 238 w 1375"/>
              <a:gd name="T7" fmla="*/ 803 h 969"/>
              <a:gd name="T8" fmla="*/ 313 w 1375"/>
              <a:gd name="T9" fmla="*/ 855 h 969"/>
              <a:gd name="T10" fmla="*/ 600 w 1375"/>
              <a:gd name="T11" fmla="*/ 855 h 969"/>
              <a:gd name="T12" fmla="*/ 582 w 1375"/>
              <a:gd name="T13" fmla="*/ 945 h 969"/>
              <a:gd name="T14" fmla="*/ 594 w 1375"/>
              <a:gd name="T15" fmla="*/ 968 h 969"/>
              <a:gd name="T16" fmla="*/ 780 w 1375"/>
              <a:gd name="T17" fmla="*/ 855 h 969"/>
              <a:gd name="T18" fmla="*/ 1076 w 1375"/>
              <a:gd name="T19" fmla="*/ 855 h 969"/>
              <a:gd name="T20" fmla="*/ 1152 w 1375"/>
              <a:gd name="T21" fmla="*/ 800 h 969"/>
              <a:gd name="T22" fmla="*/ 1359 w 1375"/>
              <a:gd name="T23" fmla="*/ 167 h 969"/>
              <a:gd name="T24" fmla="*/ 1292 w 1375"/>
              <a:gd name="T25" fmla="*/ 6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969">
                <a:moveTo>
                  <a:pt x="1292" y="63"/>
                </a:moveTo>
                <a:cubicBezTo>
                  <a:pt x="1079" y="40"/>
                  <a:pt x="554" y="0"/>
                  <a:pt x="75" y="106"/>
                </a:cubicBezTo>
                <a:cubicBezTo>
                  <a:pt x="27" y="116"/>
                  <a:pt x="0" y="166"/>
                  <a:pt x="17" y="212"/>
                </a:cubicBezTo>
                <a:cubicBezTo>
                  <a:pt x="238" y="803"/>
                  <a:pt x="238" y="803"/>
                  <a:pt x="238" y="803"/>
                </a:cubicBezTo>
                <a:cubicBezTo>
                  <a:pt x="250" y="835"/>
                  <a:pt x="280" y="855"/>
                  <a:pt x="313" y="855"/>
                </a:cubicBezTo>
                <a:cubicBezTo>
                  <a:pt x="600" y="855"/>
                  <a:pt x="600" y="855"/>
                  <a:pt x="600" y="855"/>
                </a:cubicBezTo>
                <a:cubicBezTo>
                  <a:pt x="600" y="855"/>
                  <a:pt x="628" y="892"/>
                  <a:pt x="582" y="945"/>
                </a:cubicBezTo>
                <a:cubicBezTo>
                  <a:pt x="574" y="955"/>
                  <a:pt x="582" y="969"/>
                  <a:pt x="594" y="968"/>
                </a:cubicBezTo>
                <a:cubicBezTo>
                  <a:pt x="636" y="965"/>
                  <a:pt x="713" y="946"/>
                  <a:pt x="780" y="855"/>
                </a:cubicBezTo>
                <a:cubicBezTo>
                  <a:pt x="1076" y="855"/>
                  <a:pt x="1076" y="855"/>
                  <a:pt x="1076" y="855"/>
                </a:cubicBezTo>
                <a:cubicBezTo>
                  <a:pt x="1110" y="855"/>
                  <a:pt x="1141" y="833"/>
                  <a:pt x="1152" y="800"/>
                </a:cubicBezTo>
                <a:cubicBezTo>
                  <a:pt x="1359" y="167"/>
                  <a:pt x="1359" y="167"/>
                  <a:pt x="1359" y="167"/>
                </a:cubicBezTo>
                <a:cubicBezTo>
                  <a:pt x="1375" y="119"/>
                  <a:pt x="1343" y="69"/>
                  <a:pt x="1292" y="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t">
            <a:norm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6" name="íşḻídé"/>
          <p:cNvSpPr/>
          <p:nvPr/>
        </p:nvSpPr>
        <p:spPr bwMode="auto">
          <a:xfrm>
            <a:off x="1578361" y="2079926"/>
            <a:ext cx="414490" cy="319559"/>
          </a:xfrm>
          <a:custGeom>
            <a:avLst/>
            <a:gdLst>
              <a:gd name="T0" fmla="*/ 142 w 149"/>
              <a:gd name="T1" fmla="*/ 113 h 115"/>
              <a:gd name="T2" fmla="*/ 53 w 149"/>
              <a:gd name="T3" fmla="*/ 77 h 115"/>
              <a:gd name="T4" fmla="*/ 35 w 149"/>
              <a:gd name="T5" fmla="*/ 12 h 115"/>
              <a:gd name="T6" fmla="*/ 148 w 149"/>
              <a:gd name="T7" fmla="*/ 108 h 115"/>
              <a:gd name="T8" fmla="*/ 142 w 149"/>
              <a:gd name="T9" fmla="*/ 1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15">
                <a:moveTo>
                  <a:pt x="142" y="113"/>
                </a:moveTo>
                <a:cubicBezTo>
                  <a:pt x="128" y="104"/>
                  <a:pt x="101" y="89"/>
                  <a:pt x="53" y="77"/>
                </a:cubicBezTo>
                <a:cubicBezTo>
                  <a:pt x="0" y="60"/>
                  <a:pt x="14" y="21"/>
                  <a:pt x="35" y="12"/>
                </a:cubicBezTo>
                <a:cubicBezTo>
                  <a:pt x="62" y="0"/>
                  <a:pt x="127" y="33"/>
                  <a:pt x="148" y="108"/>
                </a:cubicBezTo>
                <a:cubicBezTo>
                  <a:pt x="149" y="112"/>
                  <a:pt x="145" y="115"/>
                  <a:pt x="142" y="113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/>
          </a:p>
        </p:txBody>
      </p:sp>
      <p:sp>
        <p:nvSpPr>
          <p:cNvPr id="37" name="i$ḷíḍè"/>
          <p:cNvSpPr/>
          <p:nvPr/>
        </p:nvSpPr>
        <p:spPr bwMode="auto">
          <a:xfrm>
            <a:off x="1562316" y="2374080"/>
            <a:ext cx="288806" cy="175156"/>
          </a:xfrm>
          <a:custGeom>
            <a:avLst/>
            <a:gdLst>
              <a:gd name="T0" fmla="*/ 101 w 104"/>
              <a:gd name="T1" fmla="*/ 34 h 63"/>
              <a:gd name="T2" fmla="*/ 42 w 104"/>
              <a:gd name="T3" fmla="*/ 51 h 63"/>
              <a:gd name="T4" fmla="*/ 7 w 104"/>
              <a:gd name="T5" fmla="*/ 25 h 63"/>
              <a:gd name="T6" fmla="*/ 102 w 104"/>
              <a:gd name="T7" fmla="*/ 29 h 63"/>
              <a:gd name="T8" fmla="*/ 101 w 104"/>
              <a:gd name="T9" fmla="*/ 3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63">
                <a:moveTo>
                  <a:pt x="101" y="34"/>
                </a:moveTo>
                <a:cubicBezTo>
                  <a:pt x="91" y="35"/>
                  <a:pt x="71" y="38"/>
                  <a:pt x="42" y="51"/>
                </a:cubicBezTo>
                <a:cubicBezTo>
                  <a:pt x="9" y="63"/>
                  <a:pt x="0" y="38"/>
                  <a:pt x="7" y="25"/>
                </a:cubicBezTo>
                <a:cubicBezTo>
                  <a:pt x="16" y="8"/>
                  <a:pt x="62" y="0"/>
                  <a:pt x="102" y="29"/>
                </a:cubicBezTo>
                <a:cubicBezTo>
                  <a:pt x="104" y="31"/>
                  <a:pt x="103" y="34"/>
                  <a:pt x="101" y="34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38" name="ísļiḑé"/>
          <p:cNvSpPr/>
          <p:nvPr/>
        </p:nvSpPr>
        <p:spPr bwMode="auto">
          <a:xfrm>
            <a:off x="4991889" y="4542801"/>
            <a:ext cx="391761" cy="350311"/>
          </a:xfrm>
          <a:custGeom>
            <a:avLst/>
            <a:gdLst>
              <a:gd name="T0" fmla="*/ 8 w 141"/>
              <a:gd name="T1" fmla="*/ 3 h 126"/>
              <a:gd name="T2" fmla="*/ 91 w 141"/>
              <a:gd name="T3" fmla="*/ 51 h 126"/>
              <a:gd name="T4" fmla="*/ 98 w 141"/>
              <a:gd name="T5" fmla="*/ 118 h 126"/>
              <a:gd name="T6" fmla="*/ 1 w 141"/>
              <a:gd name="T7" fmla="*/ 7 h 126"/>
              <a:gd name="T8" fmla="*/ 8 w 141"/>
              <a:gd name="T9" fmla="*/ 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26">
                <a:moveTo>
                  <a:pt x="8" y="3"/>
                </a:moveTo>
                <a:cubicBezTo>
                  <a:pt x="20" y="13"/>
                  <a:pt x="45" y="33"/>
                  <a:pt x="91" y="51"/>
                </a:cubicBezTo>
                <a:cubicBezTo>
                  <a:pt x="141" y="75"/>
                  <a:pt x="121" y="112"/>
                  <a:pt x="98" y="118"/>
                </a:cubicBezTo>
                <a:cubicBezTo>
                  <a:pt x="70" y="126"/>
                  <a:pt x="11" y="83"/>
                  <a:pt x="1" y="7"/>
                </a:cubicBezTo>
                <a:cubicBezTo>
                  <a:pt x="0" y="2"/>
                  <a:pt x="5" y="0"/>
                  <a:pt x="8" y="3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/>
          </a:p>
        </p:txBody>
      </p:sp>
      <p:sp>
        <p:nvSpPr>
          <p:cNvPr id="39" name="iṩliḓê"/>
          <p:cNvSpPr/>
          <p:nvPr/>
        </p:nvSpPr>
        <p:spPr bwMode="auto">
          <a:xfrm>
            <a:off x="5141640" y="4450543"/>
            <a:ext cx="288806" cy="153763"/>
          </a:xfrm>
          <a:custGeom>
            <a:avLst/>
            <a:gdLst>
              <a:gd name="T0" fmla="*/ 4 w 104"/>
              <a:gd name="T1" fmla="*/ 15 h 55"/>
              <a:gd name="T2" fmla="*/ 65 w 104"/>
              <a:gd name="T3" fmla="*/ 7 h 55"/>
              <a:gd name="T4" fmla="*/ 95 w 104"/>
              <a:gd name="T5" fmla="*/ 38 h 55"/>
              <a:gd name="T6" fmla="*/ 2 w 104"/>
              <a:gd name="T7" fmla="*/ 20 h 55"/>
              <a:gd name="T8" fmla="*/ 4 w 104"/>
              <a:gd name="T9" fmla="*/ 1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55">
                <a:moveTo>
                  <a:pt x="4" y="15"/>
                </a:moveTo>
                <a:cubicBezTo>
                  <a:pt x="15" y="16"/>
                  <a:pt x="35" y="16"/>
                  <a:pt x="65" y="7"/>
                </a:cubicBezTo>
                <a:cubicBezTo>
                  <a:pt x="100" y="0"/>
                  <a:pt x="104" y="26"/>
                  <a:pt x="95" y="38"/>
                </a:cubicBezTo>
                <a:cubicBezTo>
                  <a:pt x="84" y="54"/>
                  <a:pt x="37" y="55"/>
                  <a:pt x="2" y="20"/>
                </a:cubicBezTo>
                <a:cubicBezTo>
                  <a:pt x="0" y="18"/>
                  <a:pt x="2" y="15"/>
                  <a:pt x="4" y="15"/>
                </a:cubicBezTo>
                <a:close/>
              </a:path>
            </a:pathLst>
          </a:custGeom>
          <a:solidFill>
            <a:srgbClr val="75C3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" name="文本框 3"/>
          <p:cNvSpPr txBox="1"/>
          <p:nvPr/>
        </p:nvSpPr>
        <p:spPr>
          <a:xfrm>
            <a:off x="2601047" y="2189628"/>
            <a:ext cx="2538088" cy="18620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>
              <a:lnSpc>
                <a:spcPct val="250000"/>
              </a:lnSpc>
              <a:buSzPct val="25000"/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问题描述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250000"/>
              </a:lnSpc>
              <a:buSzPct val="25000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Value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过大，读写、加载易超时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Big key</a:t>
            </a:r>
            <a:endParaRPr lang="zh-CN" altLang="en-US" sz="2400" dirty="0">
              <a:solidFill>
                <a:srgbClr val="12A98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1" name="ïṡ1íḑè"/>
          <p:cNvSpPr/>
          <p:nvPr/>
        </p:nvSpPr>
        <p:spPr bwMode="auto">
          <a:xfrm flipH="1">
            <a:off x="6333011" y="2271600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rgbClr val="26A599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ïslïḋê"/>
          <p:cNvSpPr txBox="1"/>
          <p:nvPr/>
        </p:nvSpPr>
        <p:spPr>
          <a:xfrm>
            <a:off x="6620436" y="2051612"/>
            <a:ext cx="4787168" cy="580090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01.Big 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mc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，对应的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较少，导致频繁被剔除，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反复加载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6283966" y="2699188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ŝļíḓe"/>
          <p:cNvSpPr/>
          <p:nvPr/>
        </p:nvSpPr>
        <p:spPr bwMode="auto">
          <a:xfrm flipH="1">
            <a:off x="6333011" y="2971985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iSlîḋé"/>
          <p:cNvSpPr txBox="1"/>
          <p:nvPr/>
        </p:nvSpPr>
        <p:spPr>
          <a:xfrm>
            <a:off x="6620435" y="2722366"/>
            <a:ext cx="4787169" cy="67474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02.Key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Value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过大，如果此类型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被大量访问，缓存组件的带宽、网卡被打满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6283966" y="3399574"/>
            <a:ext cx="5123638" cy="2942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îŝļíḍe"/>
          <p:cNvSpPr/>
          <p:nvPr/>
        </p:nvSpPr>
        <p:spPr bwMode="auto">
          <a:xfrm flipH="1">
            <a:off x="6333011" y="4372757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iṡḻîḍe"/>
          <p:cNvSpPr txBox="1"/>
          <p:nvPr/>
        </p:nvSpPr>
        <p:spPr>
          <a:xfrm>
            <a:off x="6620436" y="3337004"/>
            <a:ext cx="4866714" cy="90909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03.Key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存储的字段过多，每个字段变更都需要对缓存数据进行变更，读写相互影响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6283966" y="4099961"/>
            <a:ext cx="512363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íṡḷïḍè"/>
          <p:cNvSpPr/>
          <p:nvPr/>
        </p:nvSpPr>
        <p:spPr bwMode="auto">
          <a:xfrm flipH="1">
            <a:off x="6333011" y="3672373"/>
            <a:ext cx="287425" cy="274149"/>
          </a:xfrm>
          <a:custGeom>
            <a:avLst/>
            <a:gdLst>
              <a:gd name="connsiteX0" fmla="*/ 0 w 574179"/>
              <a:gd name="connsiteY0" fmla="*/ 451358 h 547653"/>
              <a:gd name="connsiteX1" fmla="*/ 574179 w 574179"/>
              <a:gd name="connsiteY1" fmla="*/ 451358 h 547653"/>
              <a:gd name="connsiteX2" fmla="*/ 574179 w 574179"/>
              <a:gd name="connsiteY2" fmla="*/ 475432 h 547653"/>
              <a:gd name="connsiteX3" fmla="*/ 531137 w 574179"/>
              <a:gd name="connsiteY3" fmla="*/ 547653 h 547653"/>
              <a:gd name="connsiteX4" fmla="*/ 42181 w 574179"/>
              <a:gd name="connsiteY4" fmla="*/ 547653 h 547653"/>
              <a:gd name="connsiteX5" fmla="*/ 0 w 574179"/>
              <a:gd name="connsiteY5" fmla="*/ 475432 h 547653"/>
              <a:gd name="connsiteX6" fmla="*/ 392503 w 574179"/>
              <a:gd name="connsiteY6" fmla="*/ 318175 h 547653"/>
              <a:gd name="connsiteX7" fmla="*/ 416711 w 574179"/>
              <a:gd name="connsiteY7" fmla="*/ 337076 h 547653"/>
              <a:gd name="connsiteX8" fmla="*/ 419305 w 574179"/>
              <a:gd name="connsiteY8" fmla="*/ 345668 h 547653"/>
              <a:gd name="connsiteX9" fmla="*/ 395097 w 574179"/>
              <a:gd name="connsiteY9" fmla="*/ 343091 h 547653"/>
              <a:gd name="connsiteX10" fmla="*/ 298695 w 574179"/>
              <a:gd name="connsiteY10" fmla="*/ 263188 h 547653"/>
              <a:gd name="connsiteX11" fmla="*/ 320244 w 574179"/>
              <a:gd name="connsiteY11" fmla="*/ 272640 h 547653"/>
              <a:gd name="connsiteX12" fmla="*/ 330588 w 574179"/>
              <a:gd name="connsiteY12" fmla="*/ 270062 h 547653"/>
              <a:gd name="connsiteX13" fmla="*/ 377997 w 574179"/>
              <a:gd name="connsiteY13" fmla="*/ 307013 h 547653"/>
              <a:gd name="connsiteX14" fmla="*/ 377997 w 574179"/>
              <a:gd name="connsiteY14" fmla="*/ 341385 h 547653"/>
              <a:gd name="connsiteX15" fmla="*/ 308177 w 574179"/>
              <a:gd name="connsiteY15" fmla="*/ 338807 h 547653"/>
              <a:gd name="connsiteX16" fmla="*/ 320247 w 574179"/>
              <a:gd name="connsiteY16" fmla="*/ 224505 h 547653"/>
              <a:gd name="connsiteX17" fmla="*/ 336603 w 574179"/>
              <a:gd name="connsiteY17" fmla="*/ 241694 h 547653"/>
              <a:gd name="connsiteX18" fmla="*/ 335742 w 574179"/>
              <a:gd name="connsiteY18" fmla="*/ 246851 h 547653"/>
              <a:gd name="connsiteX19" fmla="*/ 433876 w 574179"/>
              <a:gd name="connsiteY19" fmla="*/ 324202 h 547653"/>
              <a:gd name="connsiteX20" fmla="*/ 435597 w 574179"/>
              <a:gd name="connsiteY20" fmla="*/ 325921 h 547653"/>
              <a:gd name="connsiteX21" fmla="*/ 446788 w 574179"/>
              <a:gd name="connsiteY21" fmla="*/ 364597 h 547653"/>
              <a:gd name="connsiteX22" fmla="*/ 499298 w 574179"/>
              <a:gd name="connsiteY22" fmla="*/ 380926 h 547653"/>
              <a:gd name="connsiteX23" fmla="*/ 499298 w 574179"/>
              <a:gd name="connsiteY23" fmla="*/ 438510 h 547653"/>
              <a:gd name="connsiteX24" fmla="*/ 74052 w 574179"/>
              <a:gd name="connsiteY24" fmla="*/ 438510 h 547653"/>
              <a:gd name="connsiteX25" fmla="*/ 74052 w 574179"/>
              <a:gd name="connsiteY25" fmla="*/ 380926 h 547653"/>
              <a:gd name="connsiteX26" fmla="*/ 286675 w 574179"/>
              <a:gd name="connsiteY26" fmla="*/ 352564 h 547653"/>
              <a:gd name="connsiteX27" fmla="*/ 439040 w 574179"/>
              <a:gd name="connsiteY27" fmla="*/ 362878 h 547653"/>
              <a:gd name="connsiteX28" fmla="*/ 428711 w 574179"/>
              <a:gd name="connsiteY28" fmla="*/ 329359 h 547653"/>
              <a:gd name="connsiteX29" fmla="*/ 332299 w 574179"/>
              <a:gd name="connsiteY29" fmla="*/ 252867 h 547653"/>
              <a:gd name="connsiteX30" fmla="*/ 320247 w 574179"/>
              <a:gd name="connsiteY30" fmla="*/ 258024 h 547653"/>
              <a:gd name="connsiteX31" fmla="*/ 303031 w 574179"/>
              <a:gd name="connsiteY31" fmla="*/ 241694 h 547653"/>
              <a:gd name="connsiteX32" fmla="*/ 320247 w 574179"/>
              <a:gd name="connsiteY32" fmla="*/ 224505 h 547653"/>
              <a:gd name="connsiteX33" fmla="*/ 299567 w 574179"/>
              <a:gd name="connsiteY33" fmla="*/ 186650 h 547653"/>
              <a:gd name="connsiteX34" fmla="*/ 427837 w 574179"/>
              <a:gd name="connsiteY34" fmla="*/ 215021 h 547653"/>
              <a:gd name="connsiteX35" fmla="*/ 433002 w 574179"/>
              <a:gd name="connsiteY35" fmla="*/ 217600 h 547653"/>
              <a:gd name="connsiteX36" fmla="*/ 438168 w 574179"/>
              <a:gd name="connsiteY36" fmla="*/ 220179 h 547653"/>
              <a:gd name="connsiteX37" fmla="*/ 442472 w 574179"/>
              <a:gd name="connsiteY37" fmla="*/ 225337 h 547653"/>
              <a:gd name="connsiteX38" fmla="*/ 445915 w 574179"/>
              <a:gd name="connsiteY38" fmla="*/ 230496 h 547653"/>
              <a:gd name="connsiteX39" fmla="*/ 447637 w 574179"/>
              <a:gd name="connsiteY39" fmla="*/ 237374 h 547653"/>
              <a:gd name="connsiteX40" fmla="*/ 449359 w 574179"/>
              <a:gd name="connsiteY40" fmla="*/ 241672 h 547653"/>
              <a:gd name="connsiteX41" fmla="*/ 462272 w 574179"/>
              <a:gd name="connsiteY41" fmla="*/ 352576 h 547653"/>
              <a:gd name="connsiteX42" fmla="*/ 457968 w 574179"/>
              <a:gd name="connsiteY42" fmla="*/ 351716 h 547653"/>
              <a:gd name="connsiteX43" fmla="*/ 448498 w 574179"/>
              <a:gd name="connsiteY43" fmla="*/ 321626 h 547653"/>
              <a:gd name="connsiteX44" fmla="*/ 446776 w 574179"/>
              <a:gd name="connsiteY44" fmla="*/ 315608 h 547653"/>
              <a:gd name="connsiteX45" fmla="*/ 351219 w 574179"/>
              <a:gd name="connsiteY45" fmla="*/ 240812 h 547653"/>
              <a:gd name="connsiteX46" fmla="*/ 320228 w 574179"/>
              <a:gd name="connsiteY46" fmla="*/ 210722 h 547653"/>
              <a:gd name="connsiteX47" fmla="*/ 293541 w 574179"/>
              <a:gd name="connsiteY47" fmla="*/ 226197 h 547653"/>
              <a:gd name="connsiteX48" fmla="*/ 290958 w 574179"/>
              <a:gd name="connsiteY48" fmla="*/ 203844 h 547653"/>
              <a:gd name="connsiteX49" fmla="*/ 274612 w 574179"/>
              <a:gd name="connsiteY49" fmla="*/ 186650 h 547653"/>
              <a:gd name="connsiteX50" fmla="*/ 282360 w 574179"/>
              <a:gd name="connsiteY50" fmla="*/ 203844 h 547653"/>
              <a:gd name="connsiteX51" fmla="*/ 283221 w 574179"/>
              <a:gd name="connsiteY51" fmla="*/ 203844 h 547653"/>
              <a:gd name="connsiteX52" fmla="*/ 265143 w 574179"/>
              <a:gd name="connsiteY52" fmla="*/ 338820 h 547653"/>
              <a:gd name="connsiteX53" fmla="*/ 195412 w 574179"/>
              <a:gd name="connsiteY53" fmla="*/ 341400 h 547653"/>
              <a:gd name="connsiteX54" fmla="*/ 195412 w 574179"/>
              <a:gd name="connsiteY54" fmla="*/ 266604 h 547653"/>
              <a:gd name="connsiteX55" fmla="*/ 186803 w 574179"/>
              <a:gd name="connsiteY55" fmla="*/ 269183 h 547653"/>
              <a:gd name="connsiteX56" fmla="*/ 178194 w 574179"/>
              <a:gd name="connsiteY56" fmla="*/ 343119 h 547653"/>
              <a:gd name="connsiteX57" fmla="*/ 111907 w 574179"/>
              <a:gd name="connsiteY57" fmla="*/ 352576 h 547653"/>
              <a:gd name="connsiteX58" fmla="*/ 124820 w 574179"/>
              <a:gd name="connsiteY58" fmla="*/ 241672 h 547653"/>
              <a:gd name="connsiteX59" fmla="*/ 125681 w 574179"/>
              <a:gd name="connsiteY59" fmla="*/ 237373 h 547653"/>
              <a:gd name="connsiteX60" fmla="*/ 128264 w 574179"/>
              <a:gd name="connsiteY60" fmla="*/ 230496 h 547653"/>
              <a:gd name="connsiteX61" fmla="*/ 131707 w 574179"/>
              <a:gd name="connsiteY61" fmla="*/ 226197 h 547653"/>
              <a:gd name="connsiteX62" fmla="*/ 136011 w 574179"/>
              <a:gd name="connsiteY62" fmla="*/ 220179 h 547653"/>
              <a:gd name="connsiteX63" fmla="*/ 141177 w 574179"/>
              <a:gd name="connsiteY63" fmla="*/ 217600 h 547653"/>
              <a:gd name="connsiteX64" fmla="*/ 145481 w 574179"/>
              <a:gd name="connsiteY64" fmla="*/ 215021 h 547653"/>
              <a:gd name="connsiteX65" fmla="*/ 274612 w 574179"/>
              <a:gd name="connsiteY65" fmla="*/ 186650 h 547653"/>
              <a:gd name="connsiteX66" fmla="*/ 287089 w 574179"/>
              <a:gd name="connsiteY66" fmla="*/ 0 h 547653"/>
              <a:gd name="connsiteX67" fmla="*/ 369292 w 574179"/>
              <a:gd name="connsiteY67" fmla="*/ 89871 h 547653"/>
              <a:gd name="connsiteX68" fmla="*/ 287089 w 574179"/>
              <a:gd name="connsiteY68" fmla="*/ 179742 h 547653"/>
              <a:gd name="connsiteX69" fmla="*/ 204886 w 574179"/>
              <a:gd name="connsiteY69" fmla="*/ 89871 h 547653"/>
              <a:gd name="connsiteX70" fmla="*/ 287089 w 574179"/>
              <a:gd name="connsiteY70" fmla="*/ 0 h 54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74179" h="547653">
                <a:moveTo>
                  <a:pt x="0" y="451358"/>
                </a:moveTo>
                <a:lnTo>
                  <a:pt x="574179" y="451358"/>
                </a:lnTo>
                <a:lnTo>
                  <a:pt x="574179" y="475432"/>
                </a:lnTo>
                <a:lnTo>
                  <a:pt x="531137" y="547653"/>
                </a:lnTo>
                <a:lnTo>
                  <a:pt x="42181" y="547653"/>
                </a:lnTo>
                <a:lnTo>
                  <a:pt x="0" y="475432"/>
                </a:lnTo>
                <a:close/>
                <a:moveTo>
                  <a:pt x="392503" y="318175"/>
                </a:moveTo>
                <a:lnTo>
                  <a:pt x="416711" y="337076"/>
                </a:lnTo>
                <a:lnTo>
                  <a:pt x="419305" y="345668"/>
                </a:lnTo>
                <a:cubicBezTo>
                  <a:pt x="411524" y="344809"/>
                  <a:pt x="403743" y="343950"/>
                  <a:pt x="395097" y="343091"/>
                </a:cubicBezTo>
                <a:close/>
                <a:moveTo>
                  <a:pt x="298695" y="263188"/>
                </a:moveTo>
                <a:cubicBezTo>
                  <a:pt x="304729" y="269203"/>
                  <a:pt x="311625" y="272640"/>
                  <a:pt x="320244" y="272640"/>
                </a:cubicBezTo>
                <a:cubicBezTo>
                  <a:pt x="323692" y="272640"/>
                  <a:pt x="327140" y="271781"/>
                  <a:pt x="330588" y="270062"/>
                </a:cubicBezTo>
                <a:lnTo>
                  <a:pt x="377997" y="307013"/>
                </a:lnTo>
                <a:lnTo>
                  <a:pt x="377997" y="341385"/>
                </a:lnTo>
                <a:cubicBezTo>
                  <a:pt x="356448" y="339666"/>
                  <a:pt x="333174" y="338807"/>
                  <a:pt x="308177" y="338807"/>
                </a:cubicBezTo>
                <a:close/>
                <a:moveTo>
                  <a:pt x="320247" y="224505"/>
                </a:moveTo>
                <a:cubicBezTo>
                  <a:pt x="329716" y="224505"/>
                  <a:pt x="336603" y="232240"/>
                  <a:pt x="336603" y="241694"/>
                </a:cubicBezTo>
                <a:cubicBezTo>
                  <a:pt x="336603" y="243413"/>
                  <a:pt x="336603" y="245132"/>
                  <a:pt x="335742" y="246851"/>
                </a:cubicBezTo>
                <a:lnTo>
                  <a:pt x="433876" y="324202"/>
                </a:lnTo>
                <a:cubicBezTo>
                  <a:pt x="434736" y="325062"/>
                  <a:pt x="434736" y="325062"/>
                  <a:pt x="435597" y="325921"/>
                </a:cubicBezTo>
                <a:lnTo>
                  <a:pt x="446788" y="364597"/>
                </a:lnTo>
                <a:cubicBezTo>
                  <a:pt x="488107" y="372332"/>
                  <a:pt x="499298" y="380926"/>
                  <a:pt x="499298" y="380926"/>
                </a:cubicBezTo>
                <a:lnTo>
                  <a:pt x="499298" y="438510"/>
                </a:lnTo>
                <a:lnTo>
                  <a:pt x="74052" y="438510"/>
                </a:lnTo>
                <a:lnTo>
                  <a:pt x="74052" y="380926"/>
                </a:lnTo>
                <a:cubicBezTo>
                  <a:pt x="74052" y="380926"/>
                  <a:pt x="109346" y="352564"/>
                  <a:pt x="286675" y="352564"/>
                </a:cubicBezTo>
                <a:cubicBezTo>
                  <a:pt x="358984" y="352564"/>
                  <a:pt x="406329" y="357721"/>
                  <a:pt x="439040" y="362878"/>
                </a:cubicBezTo>
                <a:lnTo>
                  <a:pt x="428711" y="329359"/>
                </a:lnTo>
                <a:lnTo>
                  <a:pt x="332299" y="252867"/>
                </a:lnTo>
                <a:cubicBezTo>
                  <a:pt x="328855" y="256305"/>
                  <a:pt x="324551" y="258024"/>
                  <a:pt x="320247" y="258024"/>
                </a:cubicBezTo>
                <a:cubicBezTo>
                  <a:pt x="310778" y="258024"/>
                  <a:pt x="303031" y="250289"/>
                  <a:pt x="303031" y="241694"/>
                </a:cubicBezTo>
                <a:cubicBezTo>
                  <a:pt x="303031" y="232240"/>
                  <a:pt x="310778" y="224505"/>
                  <a:pt x="320247" y="224505"/>
                </a:cubicBezTo>
                <a:close/>
                <a:moveTo>
                  <a:pt x="299567" y="186650"/>
                </a:moveTo>
                <a:cubicBezTo>
                  <a:pt x="359828" y="190089"/>
                  <a:pt x="425254" y="213301"/>
                  <a:pt x="427837" y="215021"/>
                </a:cubicBezTo>
                <a:cubicBezTo>
                  <a:pt x="430420" y="215021"/>
                  <a:pt x="431281" y="216740"/>
                  <a:pt x="433002" y="217600"/>
                </a:cubicBezTo>
                <a:cubicBezTo>
                  <a:pt x="434724" y="218460"/>
                  <a:pt x="436446" y="219319"/>
                  <a:pt x="438168" y="220179"/>
                </a:cubicBezTo>
                <a:cubicBezTo>
                  <a:pt x="439889" y="221899"/>
                  <a:pt x="440750" y="223618"/>
                  <a:pt x="442472" y="225337"/>
                </a:cubicBezTo>
                <a:cubicBezTo>
                  <a:pt x="443333" y="227057"/>
                  <a:pt x="445055" y="228776"/>
                  <a:pt x="445915" y="230496"/>
                </a:cubicBezTo>
                <a:cubicBezTo>
                  <a:pt x="446776" y="232215"/>
                  <a:pt x="447637" y="234794"/>
                  <a:pt x="447637" y="237374"/>
                </a:cubicBezTo>
                <a:cubicBezTo>
                  <a:pt x="448498" y="238233"/>
                  <a:pt x="449359" y="239953"/>
                  <a:pt x="449359" y="241672"/>
                </a:cubicBezTo>
                <a:lnTo>
                  <a:pt x="462272" y="352576"/>
                </a:lnTo>
                <a:cubicBezTo>
                  <a:pt x="460550" y="352576"/>
                  <a:pt x="459689" y="352576"/>
                  <a:pt x="457968" y="351716"/>
                </a:cubicBezTo>
                <a:lnTo>
                  <a:pt x="448498" y="321626"/>
                </a:lnTo>
                <a:lnTo>
                  <a:pt x="446776" y="315608"/>
                </a:lnTo>
                <a:lnTo>
                  <a:pt x="351219" y="240812"/>
                </a:lnTo>
                <a:cubicBezTo>
                  <a:pt x="351219" y="224478"/>
                  <a:pt x="337445" y="210722"/>
                  <a:pt x="320228" y="210722"/>
                </a:cubicBezTo>
                <a:cubicBezTo>
                  <a:pt x="309036" y="210722"/>
                  <a:pt x="299567" y="216740"/>
                  <a:pt x="293541" y="226197"/>
                </a:cubicBezTo>
                <a:lnTo>
                  <a:pt x="290958" y="203844"/>
                </a:lnTo>
                <a:close/>
                <a:moveTo>
                  <a:pt x="274612" y="186650"/>
                </a:moveTo>
                <a:lnTo>
                  <a:pt x="282360" y="203844"/>
                </a:lnTo>
                <a:lnTo>
                  <a:pt x="283221" y="203844"/>
                </a:lnTo>
                <a:lnTo>
                  <a:pt x="265143" y="338820"/>
                </a:lnTo>
                <a:cubicBezTo>
                  <a:pt x="239316" y="338820"/>
                  <a:pt x="216073" y="340540"/>
                  <a:pt x="195412" y="341400"/>
                </a:cubicBezTo>
                <a:lnTo>
                  <a:pt x="195412" y="266604"/>
                </a:lnTo>
                <a:cubicBezTo>
                  <a:pt x="192829" y="268323"/>
                  <a:pt x="189386" y="269183"/>
                  <a:pt x="186803" y="269183"/>
                </a:cubicBezTo>
                <a:lnTo>
                  <a:pt x="178194" y="343119"/>
                </a:lnTo>
                <a:cubicBezTo>
                  <a:pt x="149785" y="345698"/>
                  <a:pt x="128264" y="349137"/>
                  <a:pt x="111907" y="352576"/>
                </a:cubicBezTo>
                <a:lnTo>
                  <a:pt x="124820" y="241672"/>
                </a:lnTo>
                <a:cubicBezTo>
                  <a:pt x="124820" y="239953"/>
                  <a:pt x="125681" y="239093"/>
                  <a:pt x="125681" y="237373"/>
                </a:cubicBezTo>
                <a:cubicBezTo>
                  <a:pt x="126542" y="234794"/>
                  <a:pt x="126542" y="232215"/>
                  <a:pt x="128264" y="230496"/>
                </a:cubicBezTo>
                <a:cubicBezTo>
                  <a:pt x="129124" y="228776"/>
                  <a:pt x="129985" y="227057"/>
                  <a:pt x="131707" y="226197"/>
                </a:cubicBezTo>
                <a:cubicBezTo>
                  <a:pt x="132568" y="223618"/>
                  <a:pt x="134290" y="221899"/>
                  <a:pt x="136011" y="220179"/>
                </a:cubicBezTo>
                <a:cubicBezTo>
                  <a:pt x="137733" y="219319"/>
                  <a:pt x="139455" y="218460"/>
                  <a:pt x="141177" y="217600"/>
                </a:cubicBezTo>
                <a:cubicBezTo>
                  <a:pt x="142898" y="216740"/>
                  <a:pt x="143759" y="215021"/>
                  <a:pt x="145481" y="215021"/>
                </a:cubicBezTo>
                <a:cubicBezTo>
                  <a:pt x="148925" y="213301"/>
                  <a:pt x="214351" y="190089"/>
                  <a:pt x="274612" y="186650"/>
                </a:cubicBezTo>
                <a:close/>
                <a:moveTo>
                  <a:pt x="287089" y="0"/>
                </a:moveTo>
                <a:cubicBezTo>
                  <a:pt x="332488" y="0"/>
                  <a:pt x="369292" y="40237"/>
                  <a:pt x="369292" y="89871"/>
                </a:cubicBezTo>
                <a:cubicBezTo>
                  <a:pt x="369292" y="139505"/>
                  <a:pt x="332488" y="179742"/>
                  <a:pt x="287089" y="179742"/>
                </a:cubicBezTo>
                <a:cubicBezTo>
                  <a:pt x="241690" y="179742"/>
                  <a:pt x="204886" y="139505"/>
                  <a:pt x="204886" y="89871"/>
                </a:cubicBezTo>
                <a:cubicBezTo>
                  <a:pt x="204886" y="40237"/>
                  <a:pt x="241690" y="0"/>
                  <a:pt x="287089" y="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prstDash val="solid"/>
            <a:round/>
          </a:ln>
          <a:effectLst/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íśḻîḍê"/>
          <p:cNvSpPr txBox="1"/>
          <p:nvPr/>
        </p:nvSpPr>
        <p:spPr>
          <a:xfrm>
            <a:off x="6620436" y="4157689"/>
            <a:ext cx="5009588" cy="580090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04.Key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如果被缓存系统淘汰，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加载需要查询大量数据，加载时间长</a:t>
            </a:r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6283966" y="4795506"/>
            <a:ext cx="5123638" cy="483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8e58817a-0478-4465-ba19-2f2d46c6d64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84586" y="4717956"/>
            <a:ext cx="698881" cy="1620073"/>
            <a:chOff x="5194050" y="1547746"/>
            <a:chExt cx="1803899" cy="4181608"/>
          </a:xfrm>
        </p:grpSpPr>
        <p:sp>
          <p:nvSpPr>
            <p:cNvPr id="61" name="iS1ïdê"/>
            <p:cNvSpPr/>
            <p:nvPr/>
          </p:nvSpPr>
          <p:spPr bwMode="auto">
            <a:xfrm>
              <a:off x="6425855" y="4853174"/>
              <a:ext cx="355626" cy="532579"/>
            </a:xfrm>
            <a:custGeom>
              <a:avLst/>
              <a:gdLst>
                <a:gd name="T0" fmla="*/ 0 w 172"/>
                <a:gd name="T1" fmla="*/ 115 h 258"/>
                <a:gd name="T2" fmla="*/ 32 w 172"/>
                <a:gd name="T3" fmla="*/ 172 h 258"/>
                <a:gd name="T4" fmla="*/ 46 w 172"/>
                <a:gd name="T5" fmla="*/ 213 h 258"/>
                <a:gd name="T6" fmla="*/ 107 w 172"/>
                <a:gd name="T7" fmla="*/ 248 h 258"/>
                <a:gd name="T8" fmla="*/ 137 w 172"/>
                <a:gd name="T9" fmla="*/ 55 h 258"/>
                <a:gd name="T10" fmla="*/ 59 w 172"/>
                <a:gd name="T11" fmla="*/ 0 h 258"/>
                <a:gd name="T12" fmla="*/ 20 w 172"/>
                <a:gd name="T13" fmla="*/ 40 h 258"/>
                <a:gd name="T14" fmla="*/ 0 w 172"/>
                <a:gd name="T15" fmla="*/ 11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258">
                  <a:moveTo>
                    <a:pt x="0" y="115"/>
                  </a:moveTo>
                  <a:cubicBezTo>
                    <a:pt x="0" y="115"/>
                    <a:pt x="16" y="148"/>
                    <a:pt x="32" y="172"/>
                  </a:cubicBezTo>
                  <a:cubicBezTo>
                    <a:pt x="32" y="172"/>
                    <a:pt x="43" y="190"/>
                    <a:pt x="46" y="213"/>
                  </a:cubicBezTo>
                  <a:cubicBezTo>
                    <a:pt x="48" y="236"/>
                    <a:pt x="83" y="258"/>
                    <a:pt x="107" y="248"/>
                  </a:cubicBezTo>
                  <a:cubicBezTo>
                    <a:pt x="131" y="239"/>
                    <a:pt x="172" y="91"/>
                    <a:pt x="137" y="55"/>
                  </a:cubicBezTo>
                  <a:cubicBezTo>
                    <a:pt x="102" y="18"/>
                    <a:pt x="59" y="0"/>
                    <a:pt x="59" y="0"/>
                  </a:cubicBezTo>
                  <a:cubicBezTo>
                    <a:pt x="20" y="40"/>
                    <a:pt x="20" y="40"/>
                    <a:pt x="20" y="40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šḻïďé"/>
            <p:cNvSpPr/>
            <p:nvPr/>
          </p:nvSpPr>
          <p:spPr bwMode="auto">
            <a:xfrm>
              <a:off x="5530778" y="5232852"/>
              <a:ext cx="649404" cy="496502"/>
            </a:xfrm>
            <a:custGeom>
              <a:avLst/>
              <a:gdLst>
                <a:gd name="T0" fmla="*/ 262 w 314"/>
                <a:gd name="T1" fmla="*/ 88 h 240"/>
                <a:gd name="T2" fmla="*/ 249 w 314"/>
                <a:gd name="T3" fmla="*/ 209 h 240"/>
                <a:gd name="T4" fmla="*/ 11 w 314"/>
                <a:gd name="T5" fmla="*/ 70 h 240"/>
                <a:gd name="T6" fmla="*/ 157 w 314"/>
                <a:gd name="T7" fmla="*/ 43 h 240"/>
                <a:gd name="T8" fmla="*/ 222 w 314"/>
                <a:gd name="T9" fmla="*/ 114 h 240"/>
                <a:gd name="T10" fmla="*/ 262 w 314"/>
                <a:gd name="T11" fmla="*/ 8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240">
                  <a:moveTo>
                    <a:pt x="262" y="88"/>
                  </a:moveTo>
                  <a:cubicBezTo>
                    <a:pt x="262" y="88"/>
                    <a:pt x="272" y="208"/>
                    <a:pt x="249" y="209"/>
                  </a:cubicBezTo>
                  <a:cubicBezTo>
                    <a:pt x="227" y="210"/>
                    <a:pt x="31" y="240"/>
                    <a:pt x="11" y="70"/>
                  </a:cubicBezTo>
                  <a:cubicBezTo>
                    <a:pt x="11" y="70"/>
                    <a:pt x="0" y="0"/>
                    <a:pt x="157" y="43"/>
                  </a:cubicBezTo>
                  <a:cubicBezTo>
                    <a:pt x="314" y="86"/>
                    <a:pt x="224" y="116"/>
                    <a:pt x="222" y="114"/>
                  </a:cubicBezTo>
                  <a:cubicBezTo>
                    <a:pt x="220" y="112"/>
                    <a:pt x="262" y="88"/>
                    <a:pt x="262" y="8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šľîḓê"/>
            <p:cNvSpPr/>
            <p:nvPr/>
          </p:nvSpPr>
          <p:spPr bwMode="auto">
            <a:xfrm>
              <a:off x="5719758" y="4904714"/>
              <a:ext cx="352190" cy="578966"/>
            </a:xfrm>
            <a:custGeom>
              <a:avLst/>
              <a:gdLst>
                <a:gd name="T0" fmla="*/ 0 w 171"/>
                <a:gd name="T1" fmla="*/ 27 h 280"/>
                <a:gd name="T2" fmla="*/ 66 w 171"/>
                <a:gd name="T3" fmla="*/ 243 h 280"/>
                <a:gd name="T4" fmla="*/ 171 w 171"/>
                <a:gd name="T5" fmla="*/ 243 h 280"/>
                <a:gd name="T6" fmla="*/ 134 w 171"/>
                <a:gd name="T7" fmla="*/ 11 h 280"/>
                <a:gd name="T8" fmla="*/ 0 w 171"/>
                <a:gd name="T9" fmla="*/ 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80">
                  <a:moveTo>
                    <a:pt x="0" y="27"/>
                  </a:moveTo>
                  <a:cubicBezTo>
                    <a:pt x="0" y="27"/>
                    <a:pt x="74" y="111"/>
                    <a:pt x="66" y="243"/>
                  </a:cubicBezTo>
                  <a:cubicBezTo>
                    <a:pt x="66" y="243"/>
                    <a:pt x="126" y="280"/>
                    <a:pt x="171" y="243"/>
                  </a:cubicBezTo>
                  <a:cubicBezTo>
                    <a:pt x="171" y="243"/>
                    <a:pt x="169" y="46"/>
                    <a:pt x="134" y="11"/>
                  </a:cubicBezTo>
                  <a:cubicBezTo>
                    <a:pt x="134" y="11"/>
                    <a:pt x="0" y="0"/>
                    <a:pt x="0" y="27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ṥ1iďè"/>
            <p:cNvSpPr/>
            <p:nvPr/>
          </p:nvSpPr>
          <p:spPr bwMode="auto">
            <a:xfrm>
              <a:off x="6599373" y="2648983"/>
              <a:ext cx="285188" cy="226776"/>
            </a:xfrm>
            <a:custGeom>
              <a:avLst/>
              <a:gdLst>
                <a:gd name="T0" fmla="*/ 59 w 138"/>
                <a:gd name="T1" fmla="*/ 0 h 110"/>
                <a:gd name="T2" fmla="*/ 0 w 138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110">
                  <a:moveTo>
                    <a:pt x="59" y="0"/>
                  </a:moveTo>
                  <a:cubicBezTo>
                    <a:pt x="59" y="0"/>
                    <a:pt x="138" y="56"/>
                    <a:pt x="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ṣlíḓê"/>
            <p:cNvSpPr/>
            <p:nvPr/>
          </p:nvSpPr>
          <p:spPr bwMode="auto">
            <a:xfrm>
              <a:off x="5352106" y="2648983"/>
              <a:ext cx="247392" cy="226776"/>
            </a:xfrm>
            <a:custGeom>
              <a:avLst/>
              <a:gdLst>
                <a:gd name="T0" fmla="*/ 76 w 120"/>
                <a:gd name="T1" fmla="*/ 0 h 110"/>
                <a:gd name="T2" fmla="*/ 120 w 120"/>
                <a:gd name="T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10">
                  <a:moveTo>
                    <a:pt x="76" y="0"/>
                  </a:moveTo>
                  <a:cubicBezTo>
                    <a:pt x="76" y="0"/>
                    <a:pt x="0" y="52"/>
                    <a:pt x="120" y="110"/>
                  </a:cubicBezTo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ṣļïďe"/>
            <p:cNvSpPr/>
            <p:nvPr/>
          </p:nvSpPr>
          <p:spPr bwMode="auto">
            <a:xfrm>
              <a:off x="6621707" y="3473622"/>
              <a:ext cx="376242" cy="1077185"/>
            </a:xfrm>
            <a:custGeom>
              <a:avLst/>
              <a:gdLst>
                <a:gd name="T0" fmla="*/ 148 w 182"/>
                <a:gd name="T1" fmla="*/ 340 h 522"/>
                <a:gd name="T2" fmla="*/ 179 w 182"/>
                <a:gd name="T3" fmla="*/ 385 h 522"/>
                <a:gd name="T4" fmla="*/ 181 w 182"/>
                <a:gd name="T5" fmla="*/ 450 h 522"/>
                <a:gd name="T6" fmla="*/ 94 w 182"/>
                <a:gd name="T7" fmla="*/ 510 h 522"/>
                <a:gd name="T8" fmla="*/ 153 w 182"/>
                <a:gd name="T9" fmla="*/ 443 h 522"/>
                <a:gd name="T10" fmla="*/ 141 w 182"/>
                <a:gd name="T11" fmla="*/ 393 h 522"/>
                <a:gd name="T12" fmla="*/ 98 w 182"/>
                <a:gd name="T13" fmla="*/ 388 h 522"/>
                <a:gd name="T14" fmla="*/ 93 w 182"/>
                <a:gd name="T15" fmla="*/ 484 h 522"/>
                <a:gd name="T16" fmla="*/ 46 w 182"/>
                <a:gd name="T17" fmla="*/ 392 h 522"/>
                <a:gd name="T18" fmla="*/ 61 w 182"/>
                <a:gd name="T19" fmla="*/ 345 h 522"/>
                <a:gd name="T20" fmla="*/ 81 w 182"/>
                <a:gd name="T21" fmla="*/ 309 h 522"/>
                <a:gd name="T22" fmla="*/ 0 w 182"/>
                <a:gd name="T23" fmla="*/ 62 h 522"/>
                <a:gd name="T24" fmla="*/ 104 w 182"/>
                <a:gd name="T25" fmla="*/ 0 h 522"/>
                <a:gd name="T26" fmla="*/ 148 w 182"/>
                <a:gd name="T27" fmla="*/ 34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522">
                  <a:moveTo>
                    <a:pt x="148" y="340"/>
                  </a:moveTo>
                  <a:cubicBezTo>
                    <a:pt x="148" y="340"/>
                    <a:pt x="182" y="365"/>
                    <a:pt x="179" y="385"/>
                  </a:cubicBezTo>
                  <a:cubicBezTo>
                    <a:pt x="175" y="405"/>
                    <a:pt x="181" y="432"/>
                    <a:pt x="181" y="450"/>
                  </a:cubicBezTo>
                  <a:cubicBezTo>
                    <a:pt x="181" y="468"/>
                    <a:pt x="103" y="522"/>
                    <a:pt x="94" y="510"/>
                  </a:cubicBezTo>
                  <a:cubicBezTo>
                    <a:pt x="85" y="498"/>
                    <a:pt x="131" y="444"/>
                    <a:pt x="153" y="443"/>
                  </a:cubicBezTo>
                  <a:cubicBezTo>
                    <a:pt x="153" y="443"/>
                    <a:pt x="141" y="429"/>
                    <a:pt x="141" y="393"/>
                  </a:cubicBezTo>
                  <a:cubicBezTo>
                    <a:pt x="141" y="393"/>
                    <a:pt x="107" y="379"/>
                    <a:pt x="98" y="388"/>
                  </a:cubicBezTo>
                  <a:cubicBezTo>
                    <a:pt x="88" y="398"/>
                    <a:pt x="114" y="485"/>
                    <a:pt x="93" y="484"/>
                  </a:cubicBezTo>
                  <a:cubicBezTo>
                    <a:pt x="72" y="483"/>
                    <a:pt x="47" y="450"/>
                    <a:pt x="46" y="392"/>
                  </a:cubicBezTo>
                  <a:cubicBezTo>
                    <a:pt x="46" y="392"/>
                    <a:pt x="47" y="365"/>
                    <a:pt x="61" y="345"/>
                  </a:cubicBezTo>
                  <a:cubicBezTo>
                    <a:pt x="75" y="326"/>
                    <a:pt x="88" y="333"/>
                    <a:pt x="81" y="309"/>
                  </a:cubicBezTo>
                  <a:cubicBezTo>
                    <a:pt x="81" y="309"/>
                    <a:pt x="87" y="113"/>
                    <a:pt x="0" y="6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73" y="166"/>
                    <a:pt x="148" y="340"/>
                  </a:cubicBez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śľîďê"/>
            <p:cNvSpPr/>
            <p:nvPr/>
          </p:nvSpPr>
          <p:spPr bwMode="auto">
            <a:xfrm>
              <a:off x="6781481" y="4241567"/>
              <a:ext cx="182108" cy="233648"/>
            </a:xfrm>
            <a:custGeom>
              <a:avLst/>
              <a:gdLst>
                <a:gd name="T0" fmla="*/ 45 w 88"/>
                <a:gd name="T1" fmla="*/ 15 h 113"/>
                <a:gd name="T2" fmla="*/ 23 w 88"/>
                <a:gd name="T3" fmla="*/ 70 h 113"/>
                <a:gd name="T4" fmla="*/ 34 w 88"/>
                <a:gd name="T5" fmla="*/ 110 h 113"/>
                <a:gd name="T6" fmla="*/ 88 w 88"/>
                <a:gd name="T7" fmla="*/ 76 h 113"/>
                <a:gd name="T8" fmla="*/ 81 w 88"/>
                <a:gd name="T9" fmla="*/ 11 h 113"/>
                <a:gd name="T10" fmla="*/ 45 w 88"/>
                <a:gd name="T11" fmla="*/ 0 h 113"/>
                <a:gd name="T12" fmla="*/ 45 w 88"/>
                <a:gd name="T13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13">
                  <a:moveTo>
                    <a:pt x="45" y="15"/>
                  </a:moveTo>
                  <a:cubicBezTo>
                    <a:pt x="45" y="15"/>
                    <a:pt x="45" y="60"/>
                    <a:pt x="23" y="70"/>
                  </a:cubicBezTo>
                  <a:cubicBezTo>
                    <a:pt x="0" y="79"/>
                    <a:pt x="21" y="113"/>
                    <a:pt x="34" y="110"/>
                  </a:cubicBezTo>
                  <a:cubicBezTo>
                    <a:pt x="47" y="107"/>
                    <a:pt x="88" y="76"/>
                    <a:pt x="88" y="76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45" y="15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śḻîďê"/>
            <p:cNvSpPr/>
            <p:nvPr/>
          </p:nvSpPr>
          <p:spPr bwMode="auto">
            <a:xfrm>
              <a:off x="6905177" y="4373853"/>
              <a:ext cx="89336" cy="163210"/>
            </a:xfrm>
            <a:custGeom>
              <a:avLst/>
              <a:gdLst>
                <a:gd name="T0" fmla="*/ 0 w 43"/>
                <a:gd name="T1" fmla="*/ 58 h 79"/>
                <a:gd name="T2" fmla="*/ 24 w 43"/>
                <a:gd name="T3" fmla="*/ 39 h 79"/>
                <a:gd name="T4" fmla="*/ 10 w 43"/>
                <a:gd name="T5" fmla="*/ 34 h 79"/>
                <a:gd name="T6" fmla="*/ 0 w 43"/>
                <a:gd name="T7" fmla="*/ 5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79">
                  <a:moveTo>
                    <a:pt x="0" y="58"/>
                  </a:moveTo>
                  <a:cubicBezTo>
                    <a:pt x="0" y="58"/>
                    <a:pt x="5" y="79"/>
                    <a:pt x="24" y="39"/>
                  </a:cubicBezTo>
                  <a:cubicBezTo>
                    <a:pt x="43" y="0"/>
                    <a:pt x="10" y="34"/>
                    <a:pt x="10" y="34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š1îḋe"/>
            <p:cNvSpPr/>
            <p:nvPr/>
          </p:nvSpPr>
          <p:spPr bwMode="auto">
            <a:xfrm>
              <a:off x="6432727" y="3466750"/>
              <a:ext cx="431218" cy="414038"/>
            </a:xfrm>
            <a:custGeom>
              <a:avLst/>
              <a:gdLst>
                <a:gd name="T0" fmla="*/ 209 w 209"/>
                <a:gd name="T1" fmla="*/ 39 h 200"/>
                <a:gd name="T2" fmla="*/ 164 w 209"/>
                <a:gd name="T3" fmla="*/ 200 h 200"/>
                <a:gd name="T4" fmla="*/ 80 w 209"/>
                <a:gd name="T5" fmla="*/ 57 h 200"/>
                <a:gd name="T6" fmla="*/ 197 w 209"/>
                <a:gd name="T7" fmla="*/ 0 h 200"/>
                <a:gd name="T8" fmla="*/ 209 w 209"/>
                <a:gd name="T9" fmla="*/ 3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0">
                  <a:moveTo>
                    <a:pt x="209" y="39"/>
                  </a:moveTo>
                  <a:cubicBezTo>
                    <a:pt x="209" y="39"/>
                    <a:pt x="152" y="51"/>
                    <a:pt x="164" y="200"/>
                  </a:cubicBezTo>
                  <a:cubicBezTo>
                    <a:pt x="164" y="200"/>
                    <a:pt x="160" y="108"/>
                    <a:pt x="80" y="57"/>
                  </a:cubicBezTo>
                  <a:cubicBezTo>
                    <a:pt x="0" y="7"/>
                    <a:pt x="197" y="0"/>
                    <a:pt x="197" y="0"/>
                  </a:cubicBezTo>
                  <a:lnTo>
                    <a:pt x="209" y="39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ş1ïḍè"/>
            <p:cNvSpPr/>
            <p:nvPr/>
          </p:nvSpPr>
          <p:spPr bwMode="auto">
            <a:xfrm>
              <a:off x="5194050" y="3437544"/>
              <a:ext cx="405448" cy="367652"/>
            </a:xfrm>
            <a:custGeom>
              <a:avLst/>
              <a:gdLst>
                <a:gd name="T0" fmla="*/ 65 w 196"/>
                <a:gd name="T1" fmla="*/ 0 h 178"/>
                <a:gd name="T2" fmla="*/ 65 w 196"/>
                <a:gd name="T3" fmla="*/ 146 h 178"/>
                <a:gd name="T4" fmla="*/ 175 w 196"/>
                <a:gd name="T5" fmla="*/ 92 h 178"/>
                <a:gd name="T6" fmla="*/ 196 w 196"/>
                <a:gd name="T7" fmla="*/ 56 h 178"/>
                <a:gd name="T8" fmla="*/ 65 w 196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78">
                  <a:moveTo>
                    <a:pt x="65" y="0"/>
                  </a:moveTo>
                  <a:cubicBezTo>
                    <a:pt x="65" y="0"/>
                    <a:pt x="0" y="114"/>
                    <a:pt x="65" y="146"/>
                  </a:cubicBezTo>
                  <a:cubicBezTo>
                    <a:pt x="130" y="178"/>
                    <a:pt x="175" y="92"/>
                    <a:pt x="175" y="92"/>
                  </a:cubicBezTo>
                  <a:cubicBezTo>
                    <a:pt x="196" y="56"/>
                    <a:pt x="196" y="56"/>
                    <a:pt x="196" y="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FFB68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liḑè"/>
            <p:cNvSpPr/>
            <p:nvPr/>
          </p:nvSpPr>
          <p:spPr bwMode="auto">
            <a:xfrm>
              <a:off x="5319463" y="3415210"/>
              <a:ext cx="261136" cy="331574"/>
            </a:xfrm>
            <a:custGeom>
              <a:avLst/>
              <a:gdLst>
                <a:gd name="T0" fmla="*/ 0 w 127"/>
                <a:gd name="T1" fmla="*/ 20 h 160"/>
                <a:gd name="T2" fmla="*/ 56 w 127"/>
                <a:gd name="T3" fmla="*/ 160 h 160"/>
                <a:gd name="T4" fmla="*/ 127 w 127"/>
                <a:gd name="T5" fmla="*/ 87 h 160"/>
                <a:gd name="T6" fmla="*/ 12 w 127"/>
                <a:gd name="T7" fmla="*/ 0 h 160"/>
                <a:gd name="T8" fmla="*/ 0 w 127"/>
                <a:gd name="T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60">
                  <a:moveTo>
                    <a:pt x="0" y="20"/>
                  </a:moveTo>
                  <a:cubicBezTo>
                    <a:pt x="0" y="20"/>
                    <a:pt x="113" y="106"/>
                    <a:pt x="56" y="160"/>
                  </a:cubicBezTo>
                  <a:cubicBezTo>
                    <a:pt x="56" y="160"/>
                    <a:pt x="100" y="147"/>
                    <a:pt x="127" y="87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śḻídè"/>
            <p:cNvSpPr/>
            <p:nvPr/>
          </p:nvSpPr>
          <p:spPr bwMode="auto">
            <a:xfrm>
              <a:off x="6425855" y="3052712"/>
              <a:ext cx="487912" cy="565222"/>
            </a:xfrm>
            <a:custGeom>
              <a:avLst/>
              <a:gdLst>
                <a:gd name="T0" fmla="*/ 0 w 236"/>
                <a:gd name="T1" fmla="*/ 0 h 274"/>
                <a:gd name="T2" fmla="*/ 236 w 236"/>
                <a:gd name="T3" fmla="*/ 178 h 274"/>
                <a:gd name="T4" fmla="*/ 96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0" y="0"/>
                  </a:moveTo>
                  <a:cubicBezTo>
                    <a:pt x="0" y="0"/>
                    <a:pt x="140" y="44"/>
                    <a:pt x="236" y="178"/>
                  </a:cubicBezTo>
                  <a:cubicBezTo>
                    <a:pt x="236" y="178"/>
                    <a:pt x="165" y="274"/>
                    <a:pt x="96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ṧļiḓé"/>
            <p:cNvSpPr/>
            <p:nvPr/>
          </p:nvSpPr>
          <p:spPr bwMode="auto">
            <a:xfrm>
              <a:off x="5300566" y="3035532"/>
              <a:ext cx="486194" cy="565222"/>
            </a:xfrm>
            <a:custGeom>
              <a:avLst/>
              <a:gdLst>
                <a:gd name="T0" fmla="*/ 236 w 236"/>
                <a:gd name="T1" fmla="*/ 0 h 274"/>
                <a:gd name="T2" fmla="*/ 0 w 236"/>
                <a:gd name="T3" fmla="*/ 178 h 274"/>
                <a:gd name="T4" fmla="*/ 140 w 236"/>
                <a:gd name="T5" fmla="*/ 26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274">
                  <a:moveTo>
                    <a:pt x="236" y="0"/>
                  </a:moveTo>
                  <a:cubicBezTo>
                    <a:pt x="236" y="0"/>
                    <a:pt x="96" y="44"/>
                    <a:pt x="0" y="178"/>
                  </a:cubicBezTo>
                  <a:cubicBezTo>
                    <a:pt x="0" y="178"/>
                    <a:pt x="71" y="274"/>
                    <a:pt x="140" y="2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ṧḷíḋê"/>
            <p:cNvSpPr/>
            <p:nvPr/>
          </p:nvSpPr>
          <p:spPr bwMode="auto">
            <a:xfrm>
              <a:off x="5539367" y="4294825"/>
              <a:ext cx="1113263" cy="781690"/>
            </a:xfrm>
            <a:custGeom>
              <a:avLst/>
              <a:gdLst>
                <a:gd name="T0" fmla="*/ 12 w 539"/>
                <a:gd name="T1" fmla="*/ 0 h 378"/>
                <a:gd name="T2" fmla="*/ 69 w 539"/>
                <a:gd name="T3" fmla="*/ 346 h 378"/>
                <a:gd name="T4" fmla="*/ 243 w 539"/>
                <a:gd name="T5" fmla="*/ 346 h 378"/>
                <a:gd name="T6" fmla="*/ 293 w 539"/>
                <a:gd name="T7" fmla="*/ 180 h 378"/>
                <a:gd name="T8" fmla="*/ 381 w 539"/>
                <a:gd name="T9" fmla="*/ 282 h 378"/>
                <a:gd name="T10" fmla="*/ 539 w 539"/>
                <a:gd name="T11" fmla="*/ 248 h 378"/>
                <a:gd name="T12" fmla="*/ 528 w 539"/>
                <a:gd name="T13" fmla="*/ 154 h 378"/>
                <a:gd name="T14" fmla="*/ 527 w 539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9" h="378">
                  <a:moveTo>
                    <a:pt x="12" y="0"/>
                  </a:moveTo>
                  <a:cubicBezTo>
                    <a:pt x="12" y="0"/>
                    <a:pt x="0" y="120"/>
                    <a:pt x="69" y="346"/>
                  </a:cubicBezTo>
                  <a:cubicBezTo>
                    <a:pt x="69" y="346"/>
                    <a:pt x="157" y="378"/>
                    <a:pt x="243" y="346"/>
                  </a:cubicBezTo>
                  <a:cubicBezTo>
                    <a:pt x="243" y="346"/>
                    <a:pt x="288" y="267"/>
                    <a:pt x="293" y="180"/>
                  </a:cubicBezTo>
                  <a:cubicBezTo>
                    <a:pt x="293" y="180"/>
                    <a:pt x="344" y="248"/>
                    <a:pt x="381" y="282"/>
                  </a:cubicBezTo>
                  <a:cubicBezTo>
                    <a:pt x="381" y="282"/>
                    <a:pt x="509" y="280"/>
                    <a:pt x="539" y="248"/>
                  </a:cubicBezTo>
                  <a:cubicBezTo>
                    <a:pt x="539" y="248"/>
                    <a:pt x="531" y="189"/>
                    <a:pt x="528" y="154"/>
                  </a:cubicBezTo>
                  <a:cubicBezTo>
                    <a:pt x="525" y="120"/>
                    <a:pt x="539" y="40"/>
                    <a:pt x="527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ṥľíde"/>
            <p:cNvSpPr/>
            <p:nvPr/>
          </p:nvSpPr>
          <p:spPr bwMode="auto">
            <a:xfrm>
              <a:off x="5499854" y="2989147"/>
              <a:ext cx="1178547" cy="1405322"/>
            </a:xfrm>
            <a:custGeom>
              <a:avLst/>
              <a:gdLst>
                <a:gd name="T0" fmla="*/ 427 w 570"/>
                <a:gd name="T1" fmla="*/ 0 h 680"/>
                <a:gd name="T2" fmla="*/ 540 w 570"/>
                <a:gd name="T3" fmla="*/ 273 h 680"/>
                <a:gd name="T4" fmla="*/ 546 w 570"/>
                <a:gd name="T5" fmla="*/ 632 h 680"/>
                <a:gd name="T6" fmla="*/ 288 w 570"/>
                <a:gd name="T7" fmla="*/ 680 h 680"/>
                <a:gd name="T8" fmla="*/ 31 w 570"/>
                <a:gd name="T9" fmla="*/ 632 h 680"/>
                <a:gd name="T10" fmla="*/ 30 w 570"/>
                <a:gd name="T11" fmla="*/ 285 h 680"/>
                <a:gd name="T12" fmla="*/ 150 w 570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680">
                  <a:moveTo>
                    <a:pt x="427" y="0"/>
                  </a:moveTo>
                  <a:cubicBezTo>
                    <a:pt x="427" y="0"/>
                    <a:pt x="510" y="82"/>
                    <a:pt x="540" y="273"/>
                  </a:cubicBezTo>
                  <a:cubicBezTo>
                    <a:pt x="570" y="464"/>
                    <a:pt x="546" y="632"/>
                    <a:pt x="546" y="632"/>
                  </a:cubicBezTo>
                  <a:cubicBezTo>
                    <a:pt x="546" y="632"/>
                    <a:pt x="478" y="680"/>
                    <a:pt x="288" y="680"/>
                  </a:cubicBezTo>
                  <a:cubicBezTo>
                    <a:pt x="99" y="680"/>
                    <a:pt x="31" y="632"/>
                    <a:pt x="31" y="632"/>
                  </a:cubicBezTo>
                  <a:cubicBezTo>
                    <a:pt x="31" y="632"/>
                    <a:pt x="0" y="476"/>
                    <a:pt x="30" y="285"/>
                  </a:cubicBezTo>
                  <a:cubicBezTo>
                    <a:pt x="61" y="94"/>
                    <a:pt x="150" y="0"/>
                    <a:pt x="15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šḷïde"/>
            <p:cNvSpPr/>
            <p:nvPr/>
          </p:nvSpPr>
          <p:spPr bwMode="auto">
            <a:xfrm>
              <a:off x="5759271" y="3002891"/>
              <a:ext cx="731868" cy="326420"/>
            </a:xfrm>
            <a:custGeom>
              <a:avLst/>
              <a:gdLst>
                <a:gd name="T0" fmla="*/ 0 w 355"/>
                <a:gd name="T1" fmla="*/ 26 h 158"/>
                <a:gd name="T2" fmla="*/ 355 w 355"/>
                <a:gd name="T3" fmla="*/ 74 h 158"/>
                <a:gd name="T4" fmla="*/ 323 w 355"/>
                <a:gd name="T5" fmla="*/ 19 h 158"/>
                <a:gd name="T6" fmla="*/ 19 w 355"/>
                <a:gd name="T7" fmla="*/ 0 h 158"/>
                <a:gd name="T8" fmla="*/ 0 w 355"/>
                <a:gd name="T9" fmla="*/ 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8">
                  <a:moveTo>
                    <a:pt x="0" y="26"/>
                  </a:moveTo>
                  <a:cubicBezTo>
                    <a:pt x="0" y="26"/>
                    <a:pt x="140" y="158"/>
                    <a:pt x="355" y="74"/>
                  </a:cubicBezTo>
                  <a:cubicBezTo>
                    <a:pt x="355" y="74"/>
                    <a:pt x="335" y="35"/>
                    <a:pt x="323" y="19"/>
                  </a:cubicBezTo>
                  <a:cubicBezTo>
                    <a:pt x="311" y="3"/>
                    <a:pt x="19" y="0"/>
                    <a:pt x="19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ḷîḍé"/>
            <p:cNvSpPr/>
            <p:nvPr/>
          </p:nvSpPr>
          <p:spPr bwMode="auto">
            <a:xfrm>
              <a:off x="5475802" y="3044123"/>
              <a:ext cx="290342" cy="542887"/>
            </a:xfrm>
            <a:custGeom>
              <a:avLst/>
              <a:gdLst>
                <a:gd name="T0" fmla="*/ 141 w 141"/>
                <a:gd name="T1" fmla="*/ 0 h 263"/>
                <a:gd name="T2" fmla="*/ 0 w 141"/>
                <a:gd name="T3" fmla="*/ 250 h 263"/>
                <a:gd name="T4" fmla="*/ 42 w 141"/>
                <a:gd name="T5" fmla="*/ 262 h 263"/>
                <a:gd name="T6" fmla="*/ 141 w 14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263">
                  <a:moveTo>
                    <a:pt x="141" y="0"/>
                  </a:moveTo>
                  <a:cubicBezTo>
                    <a:pt x="141" y="0"/>
                    <a:pt x="20" y="159"/>
                    <a:pt x="0" y="250"/>
                  </a:cubicBezTo>
                  <a:cubicBezTo>
                    <a:pt x="0" y="250"/>
                    <a:pt x="30" y="263"/>
                    <a:pt x="42" y="262"/>
                  </a:cubicBezTo>
                  <a:cubicBezTo>
                    <a:pt x="42" y="262"/>
                    <a:pt x="98" y="48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ŝḻïḋè"/>
            <p:cNvSpPr/>
            <p:nvPr/>
          </p:nvSpPr>
          <p:spPr bwMode="auto">
            <a:xfrm>
              <a:off x="6434445" y="3056148"/>
              <a:ext cx="274880" cy="549759"/>
            </a:xfrm>
            <a:custGeom>
              <a:avLst/>
              <a:gdLst>
                <a:gd name="T0" fmla="*/ 0 w 133"/>
                <a:gd name="T1" fmla="*/ 0 h 266"/>
                <a:gd name="T2" fmla="*/ 133 w 133"/>
                <a:gd name="T3" fmla="*/ 256 h 266"/>
                <a:gd name="T4" fmla="*/ 91 w 133"/>
                <a:gd name="T5" fmla="*/ 263 h 266"/>
                <a:gd name="T6" fmla="*/ 0 w 133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266">
                  <a:moveTo>
                    <a:pt x="0" y="0"/>
                  </a:moveTo>
                  <a:cubicBezTo>
                    <a:pt x="0" y="0"/>
                    <a:pt x="131" y="177"/>
                    <a:pt x="133" y="256"/>
                  </a:cubicBezTo>
                  <a:cubicBezTo>
                    <a:pt x="133" y="256"/>
                    <a:pt x="116" y="266"/>
                    <a:pt x="91" y="263"/>
                  </a:cubicBezTo>
                  <a:cubicBezTo>
                    <a:pt x="91" y="263"/>
                    <a:pt x="50" y="7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ṧ1îḍé"/>
            <p:cNvSpPr/>
            <p:nvPr/>
          </p:nvSpPr>
          <p:spPr bwMode="auto">
            <a:xfrm>
              <a:off x="5559983" y="2978839"/>
              <a:ext cx="304086" cy="659711"/>
            </a:xfrm>
            <a:custGeom>
              <a:avLst/>
              <a:gdLst>
                <a:gd name="T0" fmla="*/ 69 w 147"/>
                <a:gd name="T1" fmla="*/ 169 h 319"/>
                <a:gd name="T2" fmla="*/ 110 w 147"/>
                <a:gd name="T3" fmla="*/ 23 h 319"/>
                <a:gd name="T4" fmla="*/ 100 w 147"/>
                <a:gd name="T5" fmla="*/ 11 h 319"/>
                <a:gd name="T6" fmla="*/ 34 w 147"/>
                <a:gd name="T7" fmla="*/ 203 h 319"/>
                <a:gd name="T8" fmla="*/ 6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69" y="169"/>
                  </a:moveTo>
                  <a:cubicBezTo>
                    <a:pt x="69" y="169"/>
                    <a:pt x="73" y="47"/>
                    <a:pt x="110" y="23"/>
                  </a:cubicBezTo>
                  <a:cubicBezTo>
                    <a:pt x="147" y="0"/>
                    <a:pt x="100" y="11"/>
                    <a:pt x="100" y="11"/>
                  </a:cubicBezTo>
                  <a:cubicBezTo>
                    <a:pt x="100" y="11"/>
                    <a:pt x="0" y="86"/>
                    <a:pt x="34" y="203"/>
                  </a:cubicBezTo>
                  <a:cubicBezTo>
                    <a:pt x="67" y="319"/>
                    <a:pt x="69" y="169"/>
                    <a:pt x="6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$ļíḑê"/>
            <p:cNvSpPr/>
            <p:nvPr/>
          </p:nvSpPr>
          <p:spPr bwMode="auto">
            <a:xfrm>
              <a:off x="6331365" y="3002891"/>
              <a:ext cx="302368" cy="657994"/>
            </a:xfrm>
            <a:custGeom>
              <a:avLst/>
              <a:gdLst>
                <a:gd name="T0" fmla="*/ 79 w 147"/>
                <a:gd name="T1" fmla="*/ 169 h 319"/>
                <a:gd name="T2" fmla="*/ 38 w 147"/>
                <a:gd name="T3" fmla="*/ 24 h 319"/>
                <a:gd name="T4" fmla="*/ 48 w 147"/>
                <a:gd name="T5" fmla="*/ 12 h 319"/>
                <a:gd name="T6" fmla="*/ 114 w 147"/>
                <a:gd name="T7" fmla="*/ 203 h 319"/>
                <a:gd name="T8" fmla="*/ 79 w 147"/>
                <a:gd name="T9" fmla="*/ 16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19">
                  <a:moveTo>
                    <a:pt x="79" y="169"/>
                  </a:moveTo>
                  <a:cubicBezTo>
                    <a:pt x="79" y="169"/>
                    <a:pt x="75" y="47"/>
                    <a:pt x="38" y="24"/>
                  </a:cubicBezTo>
                  <a:cubicBezTo>
                    <a:pt x="0" y="0"/>
                    <a:pt x="48" y="12"/>
                    <a:pt x="48" y="12"/>
                  </a:cubicBezTo>
                  <a:cubicBezTo>
                    <a:pt x="48" y="12"/>
                    <a:pt x="147" y="87"/>
                    <a:pt x="114" y="203"/>
                  </a:cubicBezTo>
                  <a:cubicBezTo>
                    <a:pt x="81" y="319"/>
                    <a:pt x="79" y="169"/>
                    <a:pt x="79" y="16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ïḍe"/>
            <p:cNvSpPr/>
            <p:nvPr/>
          </p:nvSpPr>
          <p:spPr bwMode="auto">
            <a:xfrm>
              <a:off x="5278231" y="1911962"/>
              <a:ext cx="1580559" cy="1236958"/>
            </a:xfrm>
            <a:custGeom>
              <a:avLst/>
              <a:gdLst>
                <a:gd name="T0" fmla="*/ 234 w 766"/>
                <a:gd name="T1" fmla="*/ 32 h 599"/>
                <a:gd name="T2" fmla="*/ 232 w 766"/>
                <a:gd name="T3" fmla="*/ 33 h 599"/>
                <a:gd name="T4" fmla="*/ 77 w 766"/>
                <a:gd name="T5" fmla="*/ 380 h 599"/>
                <a:gd name="T6" fmla="*/ 81 w 766"/>
                <a:gd name="T7" fmla="*/ 394 h 599"/>
                <a:gd name="T8" fmla="*/ 104 w 766"/>
                <a:gd name="T9" fmla="*/ 379 h 599"/>
                <a:gd name="T10" fmla="*/ 168 w 766"/>
                <a:gd name="T11" fmla="*/ 501 h 599"/>
                <a:gd name="T12" fmla="*/ 183 w 766"/>
                <a:gd name="T13" fmla="*/ 501 h 599"/>
                <a:gd name="T14" fmla="*/ 422 w 766"/>
                <a:gd name="T15" fmla="*/ 586 h 599"/>
                <a:gd name="T16" fmla="*/ 700 w 766"/>
                <a:gd name="T17" fmla="*/ 350 h 599"/>
                <a:gd name="T18" fmla="*/ 716 w 766"/>
                <a:gd name="T19" fmla="*/ 360 h 599"/>
                <a:gd name="T20" fmla="*/ 734 w 766"/>
                <a:gd name="T21" fmla="*/ 139 h 599"/>
                <a:gd name="T22" fmla="*/ 645 w 76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99">
                  <a:moveTo>
                    <a:pt x="234" y="32"/>
                  </a:moveTo>
                  <a:cubicBezTo>
                    <a:pt x="234" y="32"/>
                    <a:pt x="234" y="32"/>
                    <a:pt x="232" y="33"/>
                  </a:cubicBezTo>
                  <a:cubicBezTo>
                    <a:pt x="209" y="40"/>
                    <a:pt x="0" y="113"/>
                    <a:pt x="77" y="380"/>
                  </a:cubicBezTo>
                  <a:cubicBezTo>
                    <a:pt x="78" y="385"/>
                    <a:pt x="80" y="389"/>
                    <a:pt x="81" y="394"/>
                  </a:cubicBezTo>
                  <a:cubicBezTo>
                    <a:pt x="81" y="394"/>
                    <a:pt x="95" y="371"/>
                    <a:pt x="104" y="379"/>
                  </a:cubicBezTo>
                  <a:cubicBezTo>
                    <a:pt x="113" y="388"/>
                    <a:pt x="134" y="466"/>
                    <a:pt x="168" y="501"/>
                  </a:cubicBezTo>
                  <a:cubicBezTo>
                    <a:pt x="168" y="501"/>
                    <a:pt x="177" y="492"/>
                    <a:pt x="183" y="501"/>
                  </a:cubicBezTo>
                  <a:cubicBezTo>
                    <a:pt x="189" y="509"/>
                    <a:pt x="280" y="599"/>
                    <a:pt x="422" y="586"/>
                  </a:cubicBezTo>
                  <a:cubicBezTo>
                    <a:pt x="565" y="573"/>
                    <a:pt x="680" y="499"/>
                    <a:pt x="700" y="350"/>
                  </a:cubicBezTo>
                  <a:cubicBezTo>
                    <a:pt x="700" y="350"/>
                    <a:pt x="714" y="351"/>
                    <a:pt x="716" y="360"/>
                  </a:cubicBezTo>
                  <a:cubicBezTo>
                    <a:pt x="716" y="360"/>
                    <a:pt x="766" y="205"/>
                    <a:pt x="734" y="139"/>
                  </a:cubicBezTo>
                  <a:cubicBezTo>
                    <a:pt x="703" y="72"/>
                    <a:pt x="658" y="1"/>
                    <a:pt x="645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ṥḷíḋé"/>
            <p:cNvSpPr/>
            <p:nvPr/>
          </p:nvSpPr>
          <p:spPr bwMode="auto">
            <a:xfrm>
              <a:off x="5395055" y="1547746"/>
              <a:ext cx="1439683" cy="934591"/>
            </a:xfrm>
            <a:custGeom>
              <a:avLst/>
              <a:gdLst>
                <a:gd name="T0" fmla="*/ 633 w 697"/>
                <a:gd name="T1" fmla="*/ 233 h 452"/>
                <a:gd name="T2" fmla="*/ 697 w 697"/>
                <a:gd name="T3" fmla="*/ 100 h 452"/>
                <a:gd name="T4" fmla="*/ 532 w 697"/>
                <a:gd name="T5" fmla="*/ 148 h 452"/>
                <a:gd name="T6" fmla="*/ 588 w 697"/>
                <a:gd name="T7" fmla="*/ 0 h 452"/>
                <a:gd name="T8" fmla="*/ 392 w 697"/>
                <a:gd name="T9" fmla="*/ 67 h 452"/>
                <a:gd name="T10" fmla="*/ 180 w 697"/>
                <a:gd name="T11" fmla="*/ 75 h 452"/>
                <a:gd name="T12" fmla="*/ 35 w 697"/>
                <a:gd name="T13" fmla="*/ 320 h 452"/>
                <a:gd name="T14" fmla="*/ 257 w 697"/>
                <a:gd name="T15" fmla="*/ 378 h 452"/>
                <a:gd name="T16" fmla="*/ 220 w 697"/>
                <a:gd name="T17" fmla="*/ 340 h 452"/>
                <a:gd name="T18" fmla="*/ 363 w 697"/>
                <a:gd name="T19" fmla="*/ 332 h 452"/>
                <a:gd name="T20" fmla="*/ 633 w 697"/>
                <a:gd name="T21" fmla="*/ 23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" h="452">
                  <a:moveTo>
                    <a:pt x="633" y="233"/>
                  </a:moveTo>
                  <a:cubicBezTo>
                    <a:pt x="661" y="201"/>
                    <a:pt x="680" y="154"/>
                    <a:pt x="697" y="100"/>
                  </a:cubicBezTo>
                  <a:cubicBezTo>
                    <a:pt x="697" y="100"/>
                    <a:pt x="582" y="162"/>
                    <a:pt x="532" y="148"/>
                  </a:cubicBezTo>
                  <a:cubicBezTo>
                    <a:pt x="532" y="148"/>
                    <a:pt x="610" y="69"/>
                    <a:pt x="588" y="0"/>
                  </a:cubicBezTo>
                  <a:cubicBezTo>
                    <a:pt x="588" y="0"/>
                    <a:pt x="484" y="114"/>
                    <a:pt x="392" y="67"/>
                  </a:cubicBezTo>
                  <a:cubicBezTo>
                    <a:pt x="293" y="15"/>
                    <a:pt x="198" y="68"/>
                    <a:pt x="180" y="75"/>
                  </a:cubicBezTo>
                  <a:cubicBezTo>
                    <a:pt x="180" y="75"/>
                    <a:pt x="0" y="211"/>
                    <a:pt x="35" y="320"/>
                  </a:cubicBezTo>
                  <a:cubicBezTo>
                    <a:pt x="35" y="320"/>
                    <a:pt x="123" y="452"/>
                    <a:pt x="257" y="378"/>
                  </a:cubicBezTo>
                  <a:cubicBezTo>
                    <a:pt x="257" y="378"/>
                    <a:pt x="183" y="372"/>
                    <a:pt x="220" y="340"/>
                  </a:cubicBezTo>
                  <a:cubicBezTo>
                    <a:pt x="257" y="308"/>
                    <a:pt x="281" y="314"/>
                    <a:pt x="363" y="332"/>
                  </a:cubicBezTo>
                  <a:cubicBezTo>
                    <a:pt x="446" y="351"/>
                    <a:pt x="583" y="291"/>
                    <a:pt x="633" y="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ṧľiḍé"/>
            <p:cNvSpPr/>
            <p:nvPr/>
          </p:nvSpPr>
          <p:spPr bwMode="auto">
            <a:xfrm>
              <a:off x="5834863" y="4626398"/>
              <a:ext cx="312676" cy="340164"/>
            </a:xfrm>
            <a:custGeom>
              <a:avLst/>
              <a:gdLst>
                <a:gd name="T0" fmla="*/ 0 w 151"/>
                <a:gd name="T1" fmla="*/ 0 h 165"/>
                <a:gd name="T2" fmla="*/ 111 w 151"/>
                <a:gd name="T3" fmla="*/ 165 h 165"/>
                <a:gd name="T4" fmla="*/ 150 w 151"/>
                <a:gd name="T5" fmla="*/ 25 h 165"/>
                <a:gd name="T6" fmla="*/ 0 w 151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65">
                  <a:moveTo>
                    <a:pt x="0" y="0"/>
                  </a:moveTo>
                  <a:cubicBezTo>
                    <a:pt x="0" y="0"/>
                    <a:pt x="119" y="79"/>
                    <a:pt x="111" y="165"/>
                  </a:cubicBezTo>
                  <a:cubicBezTo>
                    <a:pt x="111" y="165"/>
                    <a:pt x="151" y="68"/>
                    <a:pt x="150" y="25"/>
                  </a:cubicBezTo>
                  <a:cubicBezTo>
                    <a:pt x="150" y="25"/>
                    <a:pt x="14" y="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šľiḓe"/>
            <p:cNvSpPr/>
            <p:nvPr/>
          </p:nvSpPr>
          <p:spPr bwMode="auto">
            <a:xfrm>
              <a:off x="6152693" y="4580013"/>
              <a:ext cx="314394" cy="173518"/>
            </a:xfrm>
            <a:custGeom>
              <a:avLst/>
              <a:gdLst>
                <a:gd name="T0" fmla="*/ 0 w 152"/>
                <a:gd name="T1" fmla="*/ 47 h 84"/>
                <a:gd name="T2" fmla="*/ 30 w 152"/>
                <a:gd name="T3" fmla="*/ 84 h 84"/>
                <a:gd name="T4" fmla="*/ 152 w 152"/>
                <a:gd name="T5" fmla="*/ 0 h 84"/>
                <a:gd name="T6" fmla="*/ 0 w 152"/>
                <a:gd name="T7" fmla="*/ 4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84">
                  <a:moveTo>
                    <a:pt x="0" y="47"/>
                  </a:move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144" y="21"/>
                    <a:pt x="152" y="0"/>
                  </a:cubicBezTo>
                  <a:cubicBezTo>
                    <a:pt x="152" y="0"/>
                    <a:pt x="64" y="61"/>
                    <a:pt x="0" y="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śļidê"/>
            <p:cNvSpPr/>
            <p:nvPr/>
          </p:nvSpPr>
          <p:spPr bwMode="auto">
            <a:xfrm>
              <a:off x="5762707" y="4574858"/>
              <a:ext cx="712970" cy="115106"/>
            </a:xfrm>
            <a:custGeom>
              <a:avLst/>
              <a:gdLst>
                <a:gd name="T0" fmla="*/ 0 w 345"/>
                <a:gd name="T1" fmla="*/ 10 h 56"/>
                <a:gd name="T2" fmla="*/ 54 w 345"/>
                <a:gd name="T3" fmla="*/ 26 h 56"/>
                <a:gd name="T4" fmla="*/ 80 w 345"/>
                <a:gd name="T5" fmla="*/ 32 h 56"/>
                <a:gd name="T6" fmla="*/ 110 w 345"/>
                <a:gd name="T7" fmla="*/ 37 h 56"/>
                <a:gd name="T8" fmla="*/ 142 w 345"/>
                <a:gd name="T9" fmla="*/ 42 h 56"/>
                <a:gd name="T10" fmla="*/ 175 w 345"/>
                <a:gd name="T11" fmla="*/ 44 h 56"/>
                <a:gd name="T12" fmla="*/ 192 w 345"/>
                <a:gd name="T13" fmla="*/ 44 h 56"/>
                <a:gd name="T14" fmla="*/ 208 w 345"/>
                <a:gd name="T15" fmla="*/ 43 h 56"/>
                <a:gd name="T16" fmla="*/ 240 w 345"/>
                <a:gd name="T17" fmla="*/ 40 h 56"/>
                <a:gd name="T18" fmla="*/ 248 w 345"/>
                <a:gd name="T19" fmla="*/ 39 h 56"/>
                <a:gd name="T20" fmla="*/ 255 w 345"/>
                <a:gd name="T21" fmla="*/ 37 h 56"/>
                <a:gd name="T22" fmla="*/ 262 w 345"/>
                <a:gd name="T23" fmla="*/ 36 h 56"/>
                <a:gd name="T24" fmla="*/ 269 w 345"/>
                <a:gd name="T25" fmla="*/ 34 h 56"/>
                <a:gd name="T26" fmla="*/ 276 w 345"/>
                <a:gd name="T27" fmla="*/ 32 h 56"/>
                <a:gd name="T28" fmla="*/ 283 w 345"/>
                <a:gd name="T29" fmla="*/ 30 h 56"/>
                <a:gd name="T30" fmla="*/ 295 w 345"/>
                <a:gd name="T31" fmla="*/ 26 h 56"/>
                <a:gd name="T32" fmla="*/ 316 w 345"/>
                <a:gd name="T33" fmla="*/ 17 h 56"/>
                <a:gd name="T34" fmla="*/ 332 w 345"/>
                <a:gd name="T35" fmla="*/ 8 h 56"/>
                <a:gd name="T36" fmla="*/ 345 w 345"/>
                <a:gd name="T37" fmla="*/ 0 h 56"/>
                <a:gd name="T38" fmla="*/ 333 w 345"/>
                <a:gd name="T39" fmla="*/ 10 h 56"/>
                <a:gd name="T40" fmla="*/ 318 w 345"/>
                <a:gd name="T41" fmla="*/ 21 h 56"/>
                <a:gd name="T42" fmla="*/ 309 w 345"/>
                <a:gd name="T43" fmla="*/ 26 h 56"/>
                <a:gd name="T44" fmla="*/ 298 w 345"/>
                <a:gd name="T45" fmla="*/ 32 h 56"/>
                <a:gd name="T46" fmla="*/ 286 w 345"/>
                <a:gd name="T47" fmla="*/ 37 h 56"/>
                <a:gd name="T48" fmla="*/ 279 w 345"/>
                <a:gd name="T49" fmla="*/ 40 h 56"/>
                <a:gd name="T50" fmla="*/ 272 w 345"/>
                <a:gd name="T51" fmla="*/ 42 h 56"/>
                <a:gd name="T52" fmla="*/ 265 w 345"/>
                <a:gd name="T53" fmla="*/ 45 h 56"/>
                <a:gd name="T54" fmla="*/ 258 w 345"/>
                <a:gd name="T55" fmla="*/ 47 h 56"/>
                <a:gd name="T56" fmla="*/ 250 w 345"/>
                <a:gd name="T57" fmla="*/ 49 h 56"/>
                <a:gd name="T58" fmla="*/ 242 w 345"/>
                <a:gd name="T59" fmla="*/ 50 h 56"/>
                <a:gd name="T60" fmla="*/ 226 w 345"/>
                <a:gd name="T61" fmla="*/ 53 h 56"/>
                <a:gd name="T62" fmla="*/ 209 w 345"/>
                <a:gd name="T63" fmla="*/ 55 h 56"/>
                <a:gd name="T64" fmla="*/ 192 w 345"/>
                <a:gd name="T65" fmla="*/ 56 h 56"/>
                <a:gd name="T66" fmla="*/ 175 w 345"/>
                <a:gd name="T67" fmla="*/ 56 h 56"/>
                <a:gd name="T68" fmla="*/ 141 w 345"/>
                <a:gd name="T69" fmla="*/ 53 h 56"/>
                <a:gd name="T70" fmla="*/ 108 w 345"/>
                <a:gd name="T71" fmla="*/ 48 h 56"/>
                <a:gd name="T72" fmla="*/ 52 w 345"/>
                <a:gd name="T73" fmla="*/ 32 h 56"/>
                <a:gd name="T74" fmla="*/ 14 w 345"/>
                <a:gd name="T75" fmla="*/ 17 h 56"/>
                <a:gd name="T76" fmla="*/ 0 w 345"/>
                <a:gd name="T7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56">
                  <a:moveTo>
                    <a:pt x="0" y="10"/>
                  </a:moveTo>
                  <a:cubicBezTo>
                    <a:pt x="0" y="10"/>
                    <a:pt x="21" y="18"/>
                    <a:pt x="54" y="26"/>
                  </a:cubicBezTo>
                  <a:cubicBezTo>
                    <a:pt x="62" y="28"/>
                    <a:pt x="71" y="30"/>
                    <a:pt x="80" y="32"/>
                  </a:cubicBezTo>
                  <a:cubicBezTo>
                    <a:pt x="90" y="34"/>
                    <a:pt x="100" y="36"/>
                    <a:pt x="110" y="37"/>
                  </a:cubicBezTo>
                  <a:cubicBezTo>
                    <a:pt x="121" y="39"/>
                    <a:pt x="131" y="41"/>
                    <a:pt x="142" y="42"/>
                  </a:cubicBezTo>
                  <a:cubicBezTo>
                    <a:pt x="153" y="43"/>
                    <a:pt x="164" y="43"/>
                    <a:pt x="175" y="44"/>
                  </a:cubicBezTo>
                  <a:cubicBezTo>
                    <a:pt x="181" y="44"/>
                    <a:pt x="186" y="44"/>
                    <a:pt x="192" y="44"/>
                  </a:cubicBezTo>
                  <a:cubicBezTo>
                    <a:pt x="197" y="44"/>
                    <a:pt x="203" y="44"/>
                    <a:pt x="208" y="43"/>
                  </a:cubicBezTo>
                  <a:cubicBezTo>
                    <a:pt x="219" y="43"/>
                    <a:pt x="230" y="42"/>
                    <a:pt x="240" y="40"/>
                  </a:cubicBezTo>
                  <a:cubicBezTo>
                    <a:pt x="243" y="40"/>
                    <a:pt x="245" y="39"/>
                    <a:pt x="248" y="39"/>
                  </a:cubicBezTo>
                  <a:cubicBezTo>
                    <a:pt x="250" y="38"/>
                    <a:pt x="253" y="38"/>
                    <a:pt x="255" y="37"/>
                  </a:cubicBezTo>
                  <a:cubicBezTo>
                    <a:pt x="258" y="37"/>
                    <a:pt x="260" y="36"/>
                    <a:pt x="262" y="36"/>
                  </a:cubicBezTo>
                  <a:cubicBezTo>
                    <a:pt x="265" y="35"/>
                    <a:pt x="267" y="34"/>
                    <a:pt x="269" y="34"/>
                  </a:cubicBezTo>
                  <a:cubicBezTo>
                    <a:pt x="272" y="33"/>
                    <a:pt x="274" y="33"/>
                    <a:pt x="276" y="32"/>
                  </a:cubicBezTo>
                  <a:cubicBezTo>
                    <a:pt x="278" y="31"/>
                    <a:pt x="281" y="31"/>
                    <a:pt x="283" y="30"/>
                  </a:cubicBezTo>
                  <a:cubicBezTo>
                    <a:pt x="287" y="29"/>
                    <a:pt x="291" y="27"/>
                    <a:pt x="295" y="26"/>
                  </a:cubicBezTo>
                  <a:cubicBezTo>
                    <a:pt x="303" y="23"/>
                    <a:pt x="310" y="19"/>
                    <a:pt x="316" y="17"/>
                  </a:cubicBezTo>
                  <a:cubicBezTo>
                    <a:pt x="322" y="14"/>
                    <a:pt x="327" y="11"/>
                    <a:pt x="332" y="8"/>
                  </a:cubicBezTo>
                  <a:cubicBezTo>
                    <a:pt x="340" y="3"/>
                    <a:pt x="345" y="0"/>
                    <a:pt x="345" y="0"/>
                  </a:cubicBezTo>
                  <a:cubicBezTo>
                    <a:pt x="345" y="0"/>
                    <a:pt x="341" y="4"/>
                    <a:pt x="333" y="10"/>
                  </a:cubicBezTo>
                  <a:cubicBezTo>
                    <a:pt x="329" y="13"/>
                    <a:pt x="324" y="17"/>
                    <a:pt x="318" y="21"/>
                  </a:cubicBezTo>
                  <a:cubicBezTo>
                    <a:pt x="315" y="22"/>
                    <a:pt x="312" y="24"/>
                    <a:pt x="309" y="26"/>
                  </a:cubicBezTo>
                  <a:cubicBezTo>
                    <a:pt x="305" y="28"/>
                    <a:pt x="302" y="30"/>
                    <a:pt x="298" y="32"/>
                  </a:cubicBezTo>
                  <a:cubicBezTo>
                    <a:pt x="294" y="34"/>
                    <a:pt x="290" y="36"/>
                    <a:pt x="286" y="37"/>
                  </a:cubicBezTo>
                  <a:cubicBezTo>
                    <a:pt x="283" y="38"/>
                    <a:pt x="281" y="39"/>
                    <a:pt x="279" y="40"/>
                  </a:cubicBezTo>
                  <a:cubicBezTo>
                    <a:pt x="277" y="41"/>
                    <a:pt x="274" y="42"/>
                    <a:pt x="272" y="42"/>
                  </a:cubicBezTo>
                  <a:cubicBezTo>
                    <a:pt x="270" y="43"/>
                    <a:pt x="267" y="44"/>
                    <a:pt x="265" y="45"/>
                  </a:cubicBezTo>
                  <a:cubicBezTo>
                    <a:pt x="262" y="45"/>
                    <a:pt x="260" y="46"/>
                    <a:pt x="258" y="47"/>
                  </a:cubicBezTo>
                  <a:cubicBezTo>
                    <a:pt x="255" y="47"/>
                    <a:pt x="252" y="48"/>
                    <a:pt x="250" y="49"/>
                  </a:cubicBezTo>
                  <a:cubicBezTo>
                    <a:pt x="247" y="49"/>
                    <a:pt x="245" y="50"/>
                    <a:pt x="242" y="50"/>
                  </a:cubicBezTo>
                  <a:cubicBezTo>
                    <a:pt x="237" y="52"/>
                    <a:pt x="231" y="52"/>
                    <a:pt x="226" y="53"/>
                  </a:cubicBezTo>
                  <a:cubicBezTo>
                    <a:pt x="220" y="54"/>
                    <a:pt x="215" y="54"/>
                    <a:pt x="209" y="55"/>
                  </a:cubicBezTo>
                  <a:cubicBezTo>
                    <a:pt x="204" y="55"/>
                    <a:pt x="198" y="55"/>
                    <a:pt x="192" y="56"/>
                  </a:cubicBezTo>
                  <a:cubicBezTo>
                    <a:pt x="186" y="56"/>
                    <a:pt x="181" y="56"/>
                    <a:pt x="175" y="56"/>
                  </a:cubicBezTo>
                  <a:cubicBezTo>
                    <a:pt x="163" y="55"/>
                    <a:pt x="152" y="55"/>
                    <a:pt x="141" y="53"/>
                  </a:cubicBezTo>
                  <a:cubicBezTo>
                    <a:pt x="130" y="52"/>
                    <a:pt x="119" y="50"/>
                    <a:pt x="108" y="48"/>
                  </a:cubicBezTo>
                  <a:cubicBezTo>
                    <a:pt x="87" y="44"/>
                    <a:pt x="68" y="38"/>
                    <a:pt x="52" y="32"/>
                  </a:cubicBezTo>
                  <a:cubicBezTo>
                    <a:pt x="36" y="27"/>
                    <a:pt x="23" y="21"/>
                    <a:pt x="14" y="17"/>
                  </a:cubicBezTo>
                  <a:cubicBezTo>
                    <a:pt x="5" y="13"/>
                    <a:pt x="0" y="10"/>
                    <a:pt x="0" y="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ļïḓé"/>
            <p:cNvSpPr/>
            <p:nvPr/>
          </p:nvSpPr>
          <p:spPr bwMode="auto">
            <a:xfrm>
              <a:off x="5515315" y="3853299"/>
              <a:ext cx="1154495" cy="345318"/>
            </a:xfrm>
            <a:custGeom>
              <a:avLst/>
              <a:gdLst>
                <a:gd name="T0" fmla="*/ 0 w 559"/>
                <a:gd name="T1" fmla="*/ 79 h 167"/>
                <a:gd name="T2" fmla="*/ 559 w 559"/>
                <a:gd name="T3" fmla="*/ 86 h 167"/>
                <a:gd name="T4" fmla="*/ 559 w 559"/>
                <a:gd name="T5" fmla="*/ 10 h 167"/>
                <a:gd name="T6" fmla="*/ 0 w 559"/>
                <a:gd name="T7" fmla="*/ 0 h 167"/>
                <a:gd name="T8" fmla="*/ 0 w 559"/>
                <a:gd name="T9" fmla="*/ 7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67">
                  <a:moveTo>
                    <a:pt x="0" y="79"/>
                  </a:moveTo>
                  <a:cubicBezTo>
                    <a:pt x="0" y="79"/>
                    <a:pt x="324" y="167"/>
                    <a:pt x="559" y="86"/>
                  </a:cubicBezTo>
                  <a:cubicBezTo>
                    <a:pt x="559" y="10"/>
                    <a:pt x="559" y="10"/>
                    <a:pt x="559" y="10"/>
                  </a:cubicBezTo>
                  <a:cubicBezTo>
                    <a:pt x="559" y="10"/>
                    <a:pt x="144" y="62"/>
                    <a:pt x="0" y="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E874A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Slîḋé"/>
            <p:cNvSpPr/>
            <p:nvPr/>
          </p:nvSpPr>
          <p:spPr bwMode="auto">
            <a:xfrm>
              <a:off x="5565138" y="4294825"/>
              <a:ext cx="1073750" cy="360780"/>
            </a:xfrm>
            <a:custGeom>
              <a:avLst/>
              <a:gdLst>
                <a:gd name="T0" fmla="*/ 0 w 520"/>
                <a:gd name="T1" fmla="*/ 0 h 174"/>
                <a:gd name="T2" fmla="*/ 0 w 520"/>
                <a:gd name="T3" fmla="*/ 24 h 174"/>
                <a:gd name="T4" fmla="*/ 520 w 520"/>
                <a:gd name="T5" fmla="*/ 50 h 174"/>
                <a:gd name="T6" fmla="*/ 515 w 520"/>
                <a:gd name="T7" fmla="*/ 0 h 174"/>
                <a:gd name="T8" fmla="*/ 0 w 520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17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86" y="174"/>
                    <a:pt x="520" y="50"/>
                  </a:cubicBezTo>
                  <a:cubicBezTo>
                    <a:pt x="520" y="50"/>
                    <a:pt x="519" y="13"/>
                    <a:pt x="515" y="0"/>
                  </a:cubicBezTo>
                  <a:cubicBezTo>
                    <a:pt x="515" y="0"/>
                    <a:pt x="273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$ľíḓé"/>
            <p:cNvSpPr/>
            <p:nvPr/>
          </p:nvSpPr>
          <p:spPr bwMode="auto">
            <a:xfrm>
              <a:off x="5855479" y="5365137"/>
              <a:ext cx="216468" cy="120260"/>
            </a:xfrm>
            <a:custGeom>
              <a:avLst/>
              <a:gdLst>
                <a:gd name="T0" fmla="*/ 1 w 105"/>
                <a:gd name="T1" fmla="*/ 0 h 58"/>
                <a:gd name="T2" fmla="*/ 104 w 105"/>
                <a:gd name="T3" fmla="*/ 0 h 58"/>
                <a:gd name="T4" fmla="*/ 105 w 105"/>
                <a:gd name="T5" fmla="*/ 24 h 58"/>
                <a:gd name="T6" fmla="*/ 0 w 105"/>
                <a:gd name="T7" fmla="*/ 24 h 58"/>
                <a:gd name="T8" fmla="*/ 1 w 10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8">
                  <a:moveTo>
                    <a:pt x="1" y="0"/>
                  </a:moveTo>
                  <a:cubicBezTo>
                    <a:pt x="1" y="0"/>
                    <a:pt x="73" y="24"/>
                    <a:pt x="104" y="0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4"/>
                    <a:pt x="69" y="58"/>
                    <a:pt x="0" y="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ṣḷiḑé"/>
            <p:cNvSpPr/>
            <p:nvPr/>
          </p:nvSpPr>
          <p:spPr bwMode="auto">
            <a:xfrm>
              <a:off x="6307313" y="4720889"/>
              <a:ext cx="402012" cy="369370"/>
            </a:xfrm>
            <a:custGeom>
              <a:avLst/>
              <a:gdLst>
                <a:gd name="T0" fmla="*/ 57 w 194"/>
                <a:gd name="T1" fmla="*/ 179 h 179"/>
                <a:gd name="T2" fmla="*/ 81 w 194"/>
                <a:gd name="T3" fmla="*/ 36 h 179"/>
                <a:gd name="T4" fmla="*/ 194 w 194"/>
                <a:gd name="T5" fmla="*/ 119 h 179"/>
                <a:gd name="T6" fmla="*/ 116 w 194"/>
                <a:gd name="T7" fmla="*/ 104 h 179"/>
                <a:gd name="T8" fmla="*/ 57 w 194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79">
                  <a:moveTo>
                    <a:pt x="57" y="179"/>
                  </a:moveTo>
                  <a:cubicBezTo>
                    <a:pt x="57" y="179"/>
                    <a:pt x="0" y="73"/>
                    <a:pt x="81" y="36"/>
                  </a:cubicBezTo>
                  <a:cubicBezTo>
                    <a:pt x="162" y="0"/>
                    <a:pt x="194" y="97"/>
                    <a:pt x="194" y="119"/>
                  </a:cubicBezTo>
                  <a:cubicBezTo>
                    <a:pt x="194" y="119"/>
                    <a:pt x="144" y="86"/>
                    <a:pt x="116" y="104"/>
                  </a:cubicBezTo>
                  <a:cubicBezTo>
                    <a:pt x="87" y="122"/>
                    <a:pt x="56" y="167"/>
                    <a:pt x="57" y="17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ṧḻide"/>
            <p:cNvSpPr/>
            <p:nvPr/>
          </p:nvSpPr>
          <p:spPr bwMode="auto">
            <a:xfrm>
              <a:off x="5762707" y="5014666"/>
              <a:ext cx="285188" cy="101362"/>
            </a:xfrm>
            <a:custGeom>
              <a:avLst/>
              <a:gdLst>
                <a:gd name="T0" fmla="*/ 3 w 138"/>
                <a:gd name="T1" fmla="*/ 9 h 49"/>
                <a:gd name="T2" fmla="*/ 15 w 138"/>
                <a:gd name="T3" fmla="*/ 31 h 49"/>
                <a:gd name="T4" fmla="*/ 138 w 138"/>
                <a:gd name="T5" fmla="*/ 34 h 49"/>
                <a:gd name="T6" fmla="*/ 131 w 138"/>
                <a:gd name="T7" fmla="*/ 0 h 49"/>
                <a:gd name="T8" fmla="*/ 3 w 138"/>
                <a:gd name="T9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9">
                  <a:moveTo>
                    <a:pt x="3" y="9"/>
                  </a:moveTo>
                  <a:cubicBezTo>
                    <a:pt x="0" y="8"/>
                    <a:pt x="15" y="31"/>
                    <a:pt x="15" y="31"/>
                  </a:cubicBezTo>
                  <a:cubicBezTo>
                    <a:pt x="15" y="31"/>
                    <a:pt x="99" y="49"/>
                    <a:pt x="138" y="34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67" y="20"/>
                    <a:pt x="3" y="9"/>
                  </a:cubicBezTo>
                  <a:close/>
                </a:path>
              </a:pathLst>
            </a:custGeom>
            <a:solidFill>
              <a:srgbClr val="EA965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ṡľïḓe"/>
            <p:cNvSpPr/>
            <p:nvPr/>
          </p:nvSpPr>
          <p:spPr bwMode="auto">
            <a:xfrm>
              <a:off x="5407082" y="3774271"/>
              <a:ext cx="159774" cy="335010"/>
            </a:xfrm>
            <a:custGeom>
              <a:avLst/>
              <a:gdLst>
                <a:gd name="T0" fmla="*/ 46 w 77"/>
                <a:gd name="T1" fmla="*/ 162 h 162"/>
                <a:gd name="T2" fmla="*/ 18 w 77"/>
                <a:gd name="T3" fmla="*/ 0 h 162"/>
                <a:gd name="T4" fmla="*/ 77 w 77"/>
                <a:gd name="T5" fmla="*/ 5 h 162"/>
                <a:gd name="T6" fmla="*/ 46 w 77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2">
                  <a:moveTo>
                    <a:pt x="46" y="162"/>
                  </a:moveTo>
                  <a:cubicBezTo>
                    <a:pt x="46" y="162"/>
                    <a:pt x="0" y="88"/>
                    <a:pt x="18" y="0"/>
                  </a:cubicBezTo>
                  <a:cubicBezTo>
                    <a:pt x="77" y="5"/>
                    <a:pt x="77" y="5"/>
                    <a:pt x="77" y="5"/>
                  </a:cubicBezTo>
                  <a:lnTo>
                    <a:pt x="46" y="16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1ïḓè"/>
            <p:cNvSpPr/>
            <p:nvPr/>
          </p:nvSpPr>
          <p:spPr bwMode="auto">
            <a:xfrm>
              <a:off x="5417390" y="3678063"/>
              <a:ext cx="128850" cy="158056"/>
            </a:xfrm>
            <a:custGeom>
              <a:avLst/>
              <a:gdLst>
                <a:gd name="T0" fmla="*/ 62 w 62"/>
                <a:gd name="T1" fmla="*/ 0 h 77"/>
                <a:gd name="T2" fmla="*/ 0 w 62"/>
                <a:gd name="T3" fmla="*/ 66 h 77"/>
                <a:gd name="T4" fmla="*/ 53 w 62"/>
                <a:gd name="T5" fmla="*/ 77 h 77"/>
                <a:gd name="T6" fmla="*/ 62 w 62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7">
                  <a:moveTo>
                    <a:pt x="62" y="0"/>
                  </a:moveTo>
                  <a:cubicBezTo>
                    <a:pt x="62" y="0"/>
                    <a:pt x="8" y="10"/>
                    <a:pt x="0" y="66"/>
                  </a:cubicBezTo>
                  <a:cubicBezTo>
                    <a:pt x="53" y="77"/>
                    <a:pt x="53" y="77"/>
                    <a:pt x="53" y="77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$ḷïḍé"/>
            <p:cNvSpPr/>
            <p:nvPr/>
          </p:nvSpPr>
          <p:spPr bwMode="auto">
            <a:xfrm>
              <a:off x="6623425" y="3782862"/>
              <a:ext cx="159774" cy="333292"/>
            </a:xfrm>
            <a:custGeom>
              <a:avLst/>
              <a:gdLst>
                <a:gd name="T0" fmla="*/ 31 w 77"/>
                <a:gd name="T1" fmla="*/ 161 h 161"/>
                <a:gd name="T2" fmla="*/ 59 w 77"/>
                <a:gd name="T3" fmla="*/ 0 h 161"/>
                <a:gd name="T4" fmla="*/ 0 w 77"/>
                <a:gd name="T5" fmla="*/ 5 h 161"/>
                <a:gd name="T6" fmla="*/ 31 w 77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61">
                  <a:moveTo>
                    <a:pt x="31" y="161"/>
                  </a:moveTo>
                  <a:cubicBezTo>
                    <a:pt x="31" y="161"/>
                    <a:pt x="77" y="88"/>
                    <a:pt x="59" y="0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31" y="16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ṩļïďé"/>
            <p:cNvSpPr/>
            <p:nvPr/>
          </p:nvSpPr>
          <p:spPr bwMode="auto">
            <a:xfrm>
              <a:off x="6644041" y="3686654"/>
              <a:ext cx="128850" cy="156338"/>
            </a:xfrm>
            <a:custGeom>
              <a:avLst/>
              <a:gdLst>
                <a:gd name="T0" fmla="*/ 0 w 62"/>
                <a:gd name="T1" fmla="*/ 0 h 76"/>
                <a:gd name="T2" fmla="*/ 62 w 62"/>
                <a:gd name="T3" fmla="*/ 66 h 76"/>
                <a:gd name="T4" fmla="*/ 9 w 62"/>
                <a:gd name="T5" fmla="*/ 76 h 76"/>
                <a:gd name="T6" fmla="*/ 0 w 62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76">
                  <a:moveTo>
                    <a:pt x="0" y="0"/>
                  </a:moveTo>
                  <a:cubicBezTo>
                    <a:pt x="0" y="0"/>
                    <a:pt x="54" y="10"/>
                    <a:pt x="62" y="66"/>
                  </a:cubicBezTo>
                  <a:cubicBezTo>
                    <a:pt x="9" y="76"/>
                    <a:pt x="9" y="76"/>
                    <a:pt x="9" y="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ṥḷïdê"/>
            <p:cNvSpPr/>
            <p:nvPr/>
          </p:nvSpPr>
          <p:spPr bwMode="auto">
            <a:xfrm>
              <a:off x="5472366" y="3172972"/>
              <a:ext cx="1257575" cy="1243830"/>
            </a:xfrm>
            <a:custGeom>
              <a:avLst/>
              <a:gdLst>
                <a:gd name="T0" fmla="*/ 304 w 609"/>
                <a:gd name="T1" fmla="*/ 602 h 602"/>
                <a:gd name="T2" fmla="*/ 413 w 609"/>
                <a:gd name="T3" fmla="*/ 602 h 602"/>
                <a:gd name="T4" fmla="*/ 594 w 609"/>
                <a:gd name="T5" fmla="*/ 453 h 602"/>
                <a:gd name="T6" fmla="*/ 561 w 609"/>
                <a:gd name="T7" fmla="*/ 154 h 602"/>
                <a:gd name="T8" fmla="*/ 304 w 609"/>
                <a:gd name="T9" fmla="*/ 17 h 602"/>
                <a:gd name="T10" fmla="*/ 48 w 609"/>
                <a:gd name="T11" fmla="*/ 154 h 602"/>
                <a:gd name="T12" fmla="*/ 15 w 609"/>
                <a:gd name="T13" fmla="*/ 453 h 602"/>
                <a:gd name="T14" fmla="*/ 196 w 609"/>
                <a:gd name="T15" fmla="*/ 602 h 602"/>
                <a:gd name="T16" fmla="*/ 304 w 609"/>
                <a:gd name="T1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602">
                  <a:moveTo>
                    <a:pt x="304" y="602"/>
                  </a:moveTo>
                  <a:cubicBezTo>
                    <a:pt x="413" y="602"/>
                    <a:pt x="413" y="602"/>
                    <a:pt x="413" y="602"/>
                  </a:cubicBezTo>
                  <a:cubicBezTo>
                    <a:pt x="609" y="602"/>
                    <a:pt x="594" y="453"/>
                    <a:pt x="594" y="453"/>
                  </a:cubicBezTo>
                  <a:cubicBezTo>
                    <a:pt x="594" y="453"/>
                    <a:pt x="583" y="308"/>
                    <a:pt x="561" y="154"/>
                  </a:cubicBezTo>
                  <a:cubicBezTo>
                    <a:pt x="539" y="0"/>
                    <a:pt x="304" y="17"/>
                    <a:pt x="304" y="17"/>
                  </a:cubicBezTo>
                  <a:cubicBezTo>
                    <a:pt x="304" y="17"/>
                    <a:pt x="70" y="0"/>
                    <a:pt x="48" y="154"/>
                  </a:cubicBezTo>
                  <a:cubicBezTo>
                    <a:pt x="26" y="308"/>
                    <a:pt x="15" y="453"/>
                    <a:pt x="15" y="453"/>
                  </a:cubicBezTo>
                  <a:cubicBezTo>
                    <a:pt x="15" y="453"/>
                    <a:pt x="0" y="602"/>
                    <a:pt x="196" y="602"/>
                  </a:cubicBezTo>
                  <a:lnTo>
                    <a:pt x="304" y="60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ṡ1idê"/>
            <p:cNvSpPr/>
            <p:nvPr/>
          </p:nvSpPr>
          <p:spPr bwMode="auto">
            <a:xfrm>
              <a:off x="5652755" y="3128304"/>
              <a:ext cx="955207" cy="860717"/>
            </a:xfrm>
            <a:custGeom>
              <a:avLst/>
              <a:gdLst>
                <a:gd name="T0" fmla="*/ 0 w 462"/>
                <a:gd name="T1" fmla="*/ 295 h 417"/>
                <a:gd name="T2" fmla="*/ 0 w 462"/>
                <a:gd name="T3" fmla="*/ 318 h 417"/>
                <a:gd name="T4" fmla="*/ 460 w 462"/>
                <a:gd name="T5" fmla="*/ 343 h 417"/>
                <a:gd name="T6" fmla="*/ 436 w 462"/>
                <a:gd name="T7" fmla="*/ 93 h 417"/>
                <a:gd name="T8" fmla="*/ 0 w 462"/>
                <a:gd name="T9" fmla="*/ 29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417">
                  <a:moveTo>
                    <a:pt x="0" y="295"/>
                  </a:moveTo>
                  <a:cubicBezTo>
                    <a:pt x="0" y="318"/>
                    <a:pt x="0" y="318"/>
                    <a:pt x="0" y="318"/>
                  </a:cubicBezTo>
                  <a:cubicBezTo>
                    <a:pt x="0" y="318"/>
                    <a:pt x="228" y="417"/>
                    <a:pt x="460" y="343"/>
                  </a:cubicBezTo>
                  <a:cubicBezTo>
                    <a:pt x="460" y="343"/>
                    <a:pt x="462" y="186"/>
                    <a:pt x="436" y="93"/>
                  </a:cubicBezTo>
                  <a:cubicBezTo>
                    <a:pt x="410" y="0"/>
                    <a:pt x="0" y="295"/>
                    <a:pt x="0" y="29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šľíḋé"/>
            <p:cNvSpPr/>
            <p:nvPr/>
          </p:nvSpPr>
          <p:spPr bwMode="auto">
            <a:xfrm>
              <a:off x="6016971" y="3813786"/>
              <a:ext cx="164928" cy="190698"/>
            </a:xfrm>
            <a:custGeom>
              <a:avLst/>
              <a:gdLst>
                <a:gd name="T0" fmla="*/ 0 w 96"/>
                <a:gd name="T1" fmla="*/ 1 h 111"/>
                <a:gd name="T2" fmla="*/ 0 w 96"/>
                <a:gd name="T3" fmla="*/ 77 h 111"/>
                <a:gd name="T4" fmla="*/ 48 w 96"/>
                <a:gd name="T5" fmla="*/ 111 h 111"/>
                <a:gd name="T6" fmla="*/ 95 w 96"/>
                <a:gd name="T7" fmla="*/ 83 h 111"/>
                <a:gd name="T8" fmla="*/ 96 w 96"/>
                <a:gd name="T9" fmla="*/ 0 h 111"/>
                <a:gd name="T10" fmla="*/ 0 w 96"/>
                <a:gd name="T11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111">
                  <a:moveTo>
                    <a:pt x="0" y="1"/>
                  </a:moveTo>
                  <a:lnTo>
                    <a:pt x="0" y="77"/>
                  </a:lnTo>
                  <a:lnTo>
                    <a:pt x="48" y="111"/>
                  </a:lnTo>
                  <a:lnTo>
                    <a:pt x="95" y="83"/>
                  </a:lnTo>
                  <a:lnTo>
                    <a:pt x="9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ṡḻíḓè"/>
            <p:cNvSpPr/>
            <p:nvPr/>
          </p:nvSpPr>
          <p:spPr bwMode="auto">
            <a:xfrm>
              <a:off x="6030715" y="3813786"/>
              <a:ext cx="134004" cy="175236"/>
            </a:xfrm>
            <a:custGeom>
              <a:avLst/>
              <a:gdLst>
                <a:gd name="T0" fmla="*/ 0 w 78"/>
                <a:gd name="T1" fmla="*/ 0 h 102"/>
                <a:gd name="T2" fmla="*/ 0 w 78"/>
                <a:gd name="T3" fmla="*/ 75 h 102"/>
                <a:gd name="T4" fmla="*/ 40 w 78"/>
                <a:gd name="T5" fmla="*/ 102 h 102"/>
                <a:gd name="T6" fmla="*/ 78 w 78"/>
                <a:gd name="T7" fmla="*/ 82 h 102"/>
                <a:gd name="T8" fmla="*/ 78 w 78"/>
                <a:gd name="T9" fmla="*/ 0 h 102"/>
                <a:gd name="T10" fmla="*/ 0 w 78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0" y="0"/>
                  </a:moveTo>
                  <a:lnTo>
                    <a:pt x="0" y="75"/>
                  </a:lnTo>
                  <a:lnTo>
                    <a:pt x="40" y="102"/>
                  </a:lnTo>
                  <a:lnTo>
                    <a:pt x="78" y="82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šľíḋé"/>
            <p:cNvSpPr/>
            <p:nvPr/>
          </p:nvSpPr>
          <p:spPr bwMode="auto">
            <a:xfrm>
              <a:off x="5986047" y="3160947"/>
              <a:ext cx="214750" cy="68720"/>
            </a:xfrm>
            <a:custGeom>
              <a:avLst/>
              <a:gdLst>
                <a:gd name="T0" fmla="*/ 0 w 104"/>
                <a:gd name="T1" fmla="*/ 29 h 33"/>
                <a:gd name="T2" fmla="*/ 51 w 104"/>
                <a:gd name="T3" fmla="*/ 0 h 33"/>
                <a:gd name="T4" fmla="*/ 104 w 104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3">
                  <a:moveTo>
                    <a:pt x="0" y="29"/>
                  </a:moveTo>
                  <a:cubicBezTo>
                    <a:pt x="0" y="29"/>
                    <a:pt x="8" y="0"/>
                    <a:pt x="51" y="0"/>
                  </a:cubicBezTo>
                  <a:cubicBezTo>
                    <a:pt x="95" y="0"/>
                    <a:pt x="104" y="33"/>
                    <a:pt x="104" y="33"/>
                  </a:cubicBezTo>
                </a:path>
              </a:pathLst>
            </a:custGeom>
            <a:noFill/>
            <a:ln w="30163" cap="flat">
              <a:solidFill>
                <a:schemeClr val="tx2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ṣľïḑe"/>
            <p:cNvSpPr/>
            <p:nvPr/>
          </p:nvSpPr>
          <p:spPr bwMode="auto">
            <a:xfrm>
              <a:off x="5597779" y="3207332"/>
              <a:ext cx="1005030" cy="604735"/>
            </a:xfrm>
            <a:custGeom>
              <a:avLst/>
              <a:gdLst>
                <a:gd name="T0" fmla="*/ 446 w 487"/>
                <a:gd name="T1" fmla="*/ 39 h 293"/>
                <a:gd name="T2" fmla="*/ 472 w 487"/>
                <a:gd name="T3" fmla="*/ 249 h 293"/>
                <a:gd name="T4" fmla="*/ 243 w 487"/>
                <a:gd name="T5" fmla="*/ 293 h 293"/>
                <a:gd name="T6" fmla="*/ 15 w 487"/>
                <a:gd name="T7" fmla="*/ 249 h 293"/>
                <a:gd name="T8" fmla="*/ 41 w 487"/>
                <a:gd name="T9" fmla="*/ 39 h 293"/>
                <a:gd name="T10" fmla="*/ 57 w 487"/>
                <a:gd name="T11" fmla="*/ 0 h 293"/>
                <a:gd name="T12" fmla="*/ 426 w 487"/>
                <a:gd name="T13" fmla="*/ 0 h 293"/>
                <a:gd name="T14" fmla="*/ 446 w 487"/>
                <a:gd name="T15" fmla="*/ 3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293">
                  <a:moveTo>
                    <a:pt x="446" y="39"/>
                  </a:moveTo>
                  <a:cubicBezTo>
                    <a:pt x="446" y="39"/>
                    <a:pt x="487" y="233"/>
                    <a:pt x="472" y="249"/>
                  </a:cubicBezTo>
                  <a:cubicBezTo>
                    <a:pt x="457" y="265"/>
                    <a:pt x="345" y="293"/>
                    <a:pt x="243" y="293"/>
                  </a:cubicBezTo>
                  <a:cubicBezTo>
                    <a:pt x="142" y="293"/>
                    <a:pt x="30" y="265"/>
                    <a:pt x="15" y="249"/>
                  </a:cubicBezTo>
                  <a:cubicBezTo>
                    <a:pt x="0" y="233"/>
                    <a:pt x="41" y="39"/>
                    <a:pt x="41" y="3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46" y="3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sḻiḋè"/>
            <p:cNvSpPr/>
            <p:nvPr/>
          </p:nvSpPr>
          <p:spPr bwMode="auto">
            <a:xfrm>
              <a:off x="5609806" y="3293232"/>
              <a:ext cx="979259" cy="537734"/>
            </a:xfrm>
            <a:custGeom>
              <a:avLst/>
              <a:gdLst>
                <a:gd name="T0" fmla="*/ 28 w 474"/>
                <a:gd name="T1" fmla="*/ 6 h 260"/>
                <a:gd name="T2" fmla="*/ 2 w 474"/>
                <a:gd name="T3" fmla="*/ 162 h 260"/>
                <a:gd name="T4" fmla="*/ 2 w 474"/>
                <a:gd name="T5" fmla="*/ 199 h 260"/>
                <a:gd name="T6" fmla="*/ 9 w 474"/>
                <a:gd name="T7" fmla="*/ 213 h 260"/>
                <a:gd name="T8" fmla="*/ 82 w 474"/>
                <a:gd name="T9" fmla="*/ 240 h 260"/>
                <a:gd name="T10" fmla="*/ 309 w 474"/>
                <a:gd name="T11" fmla="*/ 252 h 260"/>
                <a:gd name="T12" fmla="*/ 439 w 474"/>
                <a:gd name="T13" fmla="*/ 226 h 260"/>
                <a:gd name="T14" fmla="*/ 460 w 474"/>
                <a:gd name="T15" fmla="*/ 217 h 260"/>
                <a:gd name="T16" fmla="*/ 474 w 474"/>
                <a:gd name="T17" fmla="*/ 173 h 260"/>
                <a:gd name="T18" fmla="*/ 467 w 474"/>
                <a:gd name="T19" fmla="*/ 126 h 260"/>
                <a:gd name="T20" fmla="*/ 458 w 474"/>
                <a:gd name="T21" fmla="*/ 70 h 260"/>
                <a:gd name="T22" fmla="*/ 447 w 474"/>
                <a:gd name="T23" fmla="*/ 6 h 260"/>
                <a:gd name="T24" fmla="*/ 437 w 474"/>
                <a:gd name="T25" fmla="*/ 9 h 260"/>
                <a:gd name="T26" fmla="*/ 451 w 474"/>
                <a:gd name="T27" fmla="*/ 90 h 260"/>
                <a:gd name="T28" fmla="*/ 461 w 474"/>
                <a:gd name="T29" fmla="*/ 152 h 260"/>
                <a:gd name="T30" fmla="*/ 455 w 474"/>
                <a:gd name="T31" fmla="*/ 207 h 260"/>
                <a:gd name="T32" fmla="*/ 445 w 474"/>
                <a:gd name="T33" fmla="*/ 214 h 260"/>
                <a:gd name="T34" fmla="*/ 434 w 474"/>
                <a:gd name="T35" fmla="*/ 217 h 260"/>
                <a:gd name="T36" fmla="*/ 369 w 474"/>
                <a:gd name="T37" fmla="*/ 234 h 260"/>
                <a:gd name="T38" fmla="*/ 253 w 474"/>
                <a:gd name="T39" fmla="*/ 246 h 260"/>
                <a:gd name="T40" fmla="*/ 30 w 474"/>
                <a:gd name="T41" fmla="*/ 212 h 260"/>
                <a:gd name="T42" fmla="*/ 12 w 474"/>
                <a:gd name="T43" fmla="*/ 203 h 260"/>
                <a:gd name="T44" fmla="*/ 13 w 474"/>
                <a:gd name="T45" fmla="*/ 203 h 260"/>
                <a:gd name="T46" fmla="*/ 12 w 474"/>
                <a:gd name="T47" fmla="*/ 198 h 260"/>
                <a:gd name="T48" fmla="*/ 11 w 474"/>
                <a:gd name="T49" fmla="*/ 181 h 260"/>
                <a:gd name="T50" fmla="*/ 23 w 474"/>
                <a:gd name="T51" fmla="*/ 83 h 260"/>
                <a:gd name="T52" fmla="*/ 38 w 474"/>
                <a:gd name="T53" fmla="*/ 9 h 260"/>
                <a:gd name="T54" fmla="*/ 28 w 474"/>
                <a:gd name="T55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260">
                  <a:moveTo>
                    <a:pt x="28" y="6"/>
                  </a:moveTo>
                  <a:cubicBezTo>
                    <a:pt x="17" y="58"/>
                    <a:pt x="7" y="110"/>
                    <a:pt x="2" y="162"/>
                  </a:cubicBezTo>
                  <a:cubicBezTo>
                    <a:pt x="1" y="175"/>
                    <a:pt x="0" y="187"/>
                    <a:pt x="2" y="199"/>
                  </a:cubicBezTo>
                  <a:cubicBezTo>
                    <a:pt x="3" y="205"/>
                    <a:pt x="4" y="210"/>
                    <a:pt x="9" y="213"/>
                  </a:cubicBezTo>
                  <a:cubicBezTo>
                    <a:pt x="32" y="225"/>
                    <a:pt x="57" y="233"/>
                    <a:pt x="82" y="240"/>
                  </a:cubicBezTo>
                  <a:cubicBezTo>
                    <a:pt x="156" y="260"/>
                    <a:pt x="233" y="259"/>
                    <a:pt x="309" y="252"/>
                  </a:cubicBezTo>
                  <a:cubicBezTo>
                    <a:pt x="353" y="248"/>
                    <a:pt x="398" y="241"/>
                    <a:pt x="439" y="226"/>
                  </a:cubicBezTo>
                  <a:cubicBezTo>
                    <a:pt x="446" y="223"/>
                    <a:pt x="453" y="222"/>
                    <a:pt x="460" y="217"/>
                  </a:cubicBezTo>
                  <a:cubicBezTo>
                    <a:pt x="472" y="206"/>
                    <a:pt x="474" y="188"/>
                    <a:pt x="474" y="173"/>
                  </a:cubicBezTo>
                  <a:cubicBezTo>
                    <a:pt x="473" y="157"/>
                    <a:pt x="470" y="141"/>
                    <a:pt x="467" y="126"/>
                  </a:cubicBezTo>
                  <a:cubicBezTo>
                    <a:pt x="464" y="107"/>
                    <a:pt x="461" y="89"/>
                    <a:pt x="458" y="70"/>
                  </a:cubicBezTo>
                  <a:cubicBezTo>
                    <a:pt x="454" y="49"/>
                    <a:pt x="451" y="28"/>
                    <a:pt x="447" y="6"/>
                  </a:cubicBezTo>
                  <a:cubicBezTo>
                    <a:pt x="446" y="0"/>
                    <a:pt x="436" y="3"/>
                    <a:pt x="437" y="9"/>
                  </a:cubicBezTo>
                  <a:cubicBezTo>
                    <a:pt x="442" y="36"/>
                    <a:pt x="447" y="63"/>
                    <a:pt x="451" y="90"/>
                  </a:cubicBezTo>
                  <a:cubicBezTo>
                    <a:pt x="455" y="111"/>
                    <a:pt x="458" y="131"/>
                    <a:pt x="461" y="152"/>
                  </a:cubicBezTo>
                  <a:cubicBezTo>
                    <a:pt x="464" y="169"/>
                    <a:pt x="468" y="192"/>
                    <a:pt x="455" y="207"/>
                  </a:cubicBezTo>
                  <a:cubicBezTo>
                    <a:pt x="453" y="210"/>
                    <a:pt x="449" y="212"/>
                    <a:pt x="445" y="214"/>
                  </a:cubicBezTo>
                  <a:cubicBezTo>
                    <a:pt x="440" y="215"/>
                    <a:pt x="440" y="215"/>
                    <a:pt x="434" y="217"/>
                  </a:cubicBezTo>
                  <a:cubicBezTo>
                    <a:pt x="413" y="225"/>
                    <a:pt x="391" y="230"/>
                    <a:pt x="369" y="234"/>
                  </a:cubicBezTo>
                  <a:cubicBezTo>
                    <a:pt x="331" y="241"/>
                    <a:pt x="292" y="244"/>
                    <a:pt x="253" y="246"/>
                  </a:cubicBezTo>
                  <a:cubicBezTo>
                    <a:pt x="177" y="249"/>
                    <a:pt x="101" y="242"/>
                    <a:pt x="30" y="212"/>
                  </a:cubicBezTo>
                  <a:cubicBezTo>
                    <a:pt x="24" y="209"/>
                    <a:pt x="18" y="206"/>
                    <a:pt x="12" y="203"/>
                  </a:cubicBezTo>
                  <a:cubicBezTo>
                    <a:pt x="11" y="203"/>
                    <a:pt x="14" y="206"/>
                    <a:pt x="13" y="203"/>
                  </a:cubicBezTo>
                  <a:cubicBezTo>
                    <a:pt x="12" y="201"/>
                    <a:pt x="12" y="200"/>
                    <a:pt x="12" y="198"/>
                  </a:cubicBezTo>
                  <a:cubicBezTo>
                    <a:pt x="11" y="192"/>
                    <a:pt x="11" y="187"/>
                    <a:pt x="11" y="181"/>
                  </a:cubicBezTo>
                  <a:cubicBezTo>
                    <a:pt x="12" y="148"/>
                    <a:pt x="18" y="115"/>
                    <a:pt x="23" y="83"/>
                  </a:cubicBezTo>
                  <a:cubicBezTo>
                    <a:pt x="28" y="58"/>
                    <a:pt x="32" y="33"/>
                    <a:pt x="38" y="9"/>
                  </a:cubicBezTo>
                  <a:cubicBezTo>
                    <a:pt x="39" y="3"/>
                    <a:pt x="29" y="0"/>
                    <a:pt x="28" y="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s1ïḑè"/>
            <p:cNvSpPr/>
            <p:nvPr/>
          </p:nvSpPr>
          <p:spPr bwMode="auto">
            <a:xfrm>
              <a:off x="5740374" y="4014791"/>
              <a:ext cx="879616" cy="362498"/>
            </a:xfrm>
            <a:custGeom>
              <a:avLst/>
              <a:gdLst>
                <a:gd name="T0" fmla="*/ 0 w 426"/>
                <a:gd name="T1" fmla="*/ 143 h 176"/>
                <a:gd name="T2" fmla="*/ 166 w 426"/>
                <a:gd name="T3" fmla="*/ 160 h 176"/>
                <a:gd name="T4" fmla="*/ 406 w 426"/>
                <a:gd name="T5" fmla="*/ 123 h 176"/>
                <a:gd name="T6" fmla="*/ 406 w 426"/>
                <a:gd name="T7" fmla="*/ 0 h 176"/>
                <a:gd name="T8" fmla="*/ 0 w 426"/>
                <a:gd name="T9" fmla="*/ 14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6">
                  <a:moveTo>
                    <a:pt x="0" y="143"/>
                  </a:moveTo>
                  <a:cubicBezTo>
                    <a:pt x="0" y="143"/>
                    <a:pt x="43" y="159"/>
                    <a:pt x="166" y="160"/>
                  </a:cubicBezTo>
                  <a:cubicBezTo>
                    <a:pt x="290" y="161"/>
                    <a:pt x="386" y="176"/>
                    <a:pt x="406" y="123"/>
                  </a:cubicBezTo>
                  <a:cubicBezTo>
                    <a:pt x="426" y="70"/>
                    <a:pt x="406" y="0"/>
                    <a:pt x="406" y="0"/>
                  </a:cubicBezTo>
                  <a:lnTo>
                    <a:pt x="0" y="14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$1iḍé"/>
            <p:cNvSpPr/>
            <p:nvPr/>
          </p:nvSpPr>
          <p:spPr bwMode="auto">
            <a:xfrm>
              <a:off x="5592626" y="4004483"/>
              <a:ext cx="1039390" cy="319548"/>
            </a:xfrm>
            <a:custGeom>
              <a:avLst/>
              <a:gdLst>
                <a:gd name="T0" fmla="*/ 14 w 503"/>
                <a:gd name="T1" fmla="*/ 0 h 155"/>
                <a:gd name="T2" fmla="*/ 107 w 503"/>
                <a:gd name="T3" fmla="*/ 155 h 155"/>
                <a:gd name="T4" fmla="*/ 419 w 503"/>
                <a:gd name="T5" fmla="*/ 155 h 155"/>
                <a:gd name="T6" fmla="*/ 477 w 503"/>
                <a:gd name="T7" fmla="*/ 5 h 155"/>
                <a:gd name="T8" fmla="*/ 14 w 503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55">
                  <a:moveTo>
                    <a:pt x="14" y="0"/>
                  </a:moveTo>
                  <a:cubicBezTo>
                    <a:pt x="14" y="0"/>
                    <a:pt x="0" y="155"/>
                    <a:pt x="107" y="155"/>
                  </a:cubicBezTo>
                  <a:cubicBezTo>
                    <a:pt x="214" y="155"/>
                    <a:pt x="419" y="155"/>
                    <a:pt x="419" y="155"/>
                  </a:cubicBezTo>
                  <a:cubicBezTo>
                    <a:pt x="419" y="155"/>
                    <a:pt x="503" y="146"/>
                    <a:pt x="477" y="5"/>
                  </a:cubicBezTo>
                  <a:cubicBezTo>
                    <a:pt x="477" y="5"/>
                    <a:pt x="264" y="32"/>
                    <a:pt x="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34893" y="3027321"/>
            <a:ext cx="5428946" cy="178276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97358" y="3427575"/>
            <a:ext cx="5766481" cy="1782763"/>
          </a:xfrm>
          <a:noFill/>
          <a:effectLst/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用户最新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1w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个粉丝的存储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用户个人信息，包括基本资料、关系图谱计数、发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Feed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统计等</a:t>
            </a:r>
            <a:endParaRPr kumimoji="1"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用户微博一般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140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字节以内，有些用户发</a:t>
            </a:r>
            <a:r>
              <a:rPr kumimoji="1"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1k</a:t>
            </a:r>
            <a:r>
              <a:rPr kumimoji="1"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左右的长微博</a:t>
            </a:r>
            <a:endParaRPr kumimoji="1" lang="zh-CN" altLang="en-US" sz="2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4893" y="3027321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9118" y="2975725"/>
            <a:ext cx="1107996" cy="464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业务场景</a:t>
            </a:r>
            <a:endParaRPr lang="en-US" altLang="zh-CN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Big key</a:t>
            </a:r>
            <a:endParaRPr lang="zh-CN" altLang="en-US" sz="2400" dirty="0">
              <a:solidFill>
                <a:srgbClr val="12A98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7545888" y="1983861"/>
            <a:ext cx="3231930" cy="3735295"/>
            <a:chOff x="6380304" y="2797190"/>
            <a:chExt cx="1597224" cy="2049418"/>
          </a:xfrm>
        </p:grpSpPr>
        <p:sp>
          <p:nvSpPr>
            <p:cNvPr id="93" name="矩形 92"/>
            <p:cNvSpPr/>
            <p:nvPr/>
          </p:nvSpPr>
          <p:spPr>
            <a:xfrm>
              <a:off x="6380304" y="3063845"/>
              <a:ext cx="1400842" cy="1782763"/>
            </a:xfrm>
            <a:prstGeom prst="rect">
              <a:avLst/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6390371" y="3203705"/>
              <a:ext cx="773689" cy="341919"/>
              <a:chOff x="6484508" y="1475877"/>
              <a:chExt cx="773689" cy="341919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6484508" y="1475877"/>
                <a:ext cx="655320" cy="341919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57" name="文本框 156"/>
              <p:cNvSpPr txBox="1"/>
              <p:nvPr/>
            </p:nvSpPr>
            <p:spPr>
              <a:xfrm>
                <a:off x="6694505" y="1565944"/>
                <a:ext cx="563692" cy="1519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name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7097974" y="3200741"/>
              <a:ext cx="766872" cy="341919"/>
              <a:chOff x="6484508" y="1475877"/>
              <a:chExt cx="766872" cy="341919"/>
            </a:xfrm>
          </p:grpSpPr>
          <p:sp>
            <p:nvSpPr>
              <p:cNvPr id="154" name="椭圆 153"/>
              <p:cNvSpPr/>
              <p:nvPr/>
            </p:nvSpPr>
            <p:spPr>
              <a:xfrm>
                <a:off x="6484508" y="1475877"/>
                <a:ext cx="655320" cy="341919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6687688" y="1566042"/>
                <a:ext cx="563692" cy="1519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school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6406388" y="3685315"/>
              <a:ext cx="779252" cy="341919"/>
              <a:chOff x="6484508" y="1475877"/>
              <a:chExt cx="779252" cy="341919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6484508" y="1475877"/>
                <a:ext cx="655320" cy="341919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6700068" y="1575985"/>
                <a:ext cx="563692" cy="1519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desc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7112029" y="3680984"/>
              <a:ext cx="807685" cy="341919"/>
              <a:chOff x="6484508" y="1475876"/>
              <a:chExt cx="807685" cy="341919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6484508" y="1475876"/>
                <a:ext cx="655320" cy="341919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728501" y="1567297"/>
                <a:ext cx="563692" cy="1519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age</a:t>
                </a: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6412837" y="4402814"/>
              <a:ext cx="764403" cy="341919"/>
              <a:chOff x="6484508" y="1475876"/>
              <a:chExt cx="764403" cy="341919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6484508" y="1475876"/>
                <a:ext cx="655320" cy="341919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6685219" y="1573259"/>
                <a:ext cx="563692" cy="1519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粉丝数</a:t>
                </a: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7091776" y="4410130"/>
              <a:ext cx="770890" cy="341919"/>
              <a:chOff x="6484508" y="1475876"/>
              <a:chExt cx="770890" cy="341919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6484508" y="1475876"/>
                <a:ext cx="655320" cy="341919"/>
              </a:xfrm>
              <a:prstGeom prst="ellipse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6691706" y="1560925"/>
                <a:ext cx="563692" cy="1519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FillTx/>
                  </a:rPr>
                  <a:t>关注数</a:t>
                </a:r>
              </a:p>
            </p:txBody>
          </p:sp>
        </p:grpSp>
        <p:sp>
          <p:nvSpPr>
            <p:cNvPr id="116" name="文本框 115"/>
            <p:cNvSpPr txBox="1"/>
            <p:nvPr/>
          </p:nvSpPr>
          <p:spPr>
            <a:xfrm>
              <a:off x="6957840" y="2797190"/>
              <a:ext cx="622980" cy="16886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user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689738" y="4117078"/>
              <a:ext cx="56369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…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413836" y="4119964"/>
              <a:ext cx="56369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…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031558" y="2744118"/>
            <a:ext cx="4701834" cy="220371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Big key</a:t>
            </a:r>
            <a:endParaRPr lang="zh-CN" altLang="en-US" sz="2400" dirty="0">
              <a:solidFill>
                <a:srgbClr val="12A98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31556" y="2729762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5159" y="2599332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</a:t>
            </a:r>
          </a:p>
        </p:txBody>
      </p:sp>
      <p:sp>
        <p:nvSpPr>
          <p:cNvPr id="27" name="矩形 26"/>
          <p:cNvSpPr/>
          <p:nvPr/>
        </p:nvSpPr>
        <p:spPr>
          <a:xfrm>
            <a:off x="763112" y="3292545"/>
            <a:ext cx="6316619" cy="131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对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memcached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设置缓存阈值，超过阈值即启用压缩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启动后预写足够数量大的大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，预分配对应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slab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83B267-F61E-41F2-8608-54819398C6B6}"/>
              </a:ext>
            </a:extLst>
          </p:cNvPr>
          <p:cNvGrpSpPr/>
          <p:nvPr/>
        </p:nvGrpSpPr>
        <p:grpSpPr>
          <a:xfrm>
            <a:off x="6976092" y="1633224"/>
            <a:ext cx="3555067" cy="4240566"/>
            <a:chOff x="8502950" y="2007834"/>
            <a:chExt cx="3555067" cy="4240566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4CD78BF-79A1-4763-8267-E5C33CC8A09C}"/>
                </a:ext>
              </a:extLst>
            </p:cNvPr>
            <p:cNvSpPr txBox="1"/>
            <p:nvPr/>
          </p:nvSpPr>
          <p:spPr>
            <a:xfrm>
              <a:off x="10693569" y="2717593"/>
              <a:ext cx="1364448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启用</a:t>
              </a: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value</a:t>
              </a:r>
              <a:r>
                <a: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rPr>
                <a:t>数据压缩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632387E-9AAD-4623-8366-4D7C82927119}"/>
                </a:ext>
              </a:extLst>
            </p:cNvPr>
            <p:cNvSpPr/>
            <p:nvPr/>
          </p:nvSpPr>
          <p:spPr>
            <a:xfrm>
              <a:off x="8621457" y="3343275"/>
              <a:ext cx="2085556" cy="2905125"/>
            </a:xfrm>
            <a:prstGeom prst="rect">
              <a:avLst/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82F9B6D2-624D-47B9-AA75-38775961A873}"/>
                </a:ext>
              </a:extLst>
            </p:cNvPr>
            <p:cNvGrpSpPr/>
            <p:nvPr/>
          </p:nvGrpSpPr>
          <p:grpSpPr>
            <a:xfrm>
              <a:off x="8830359" y="3515673"/>
              <a:ext cx="1735977" cy="492662"/>
              <a:chOff x="6611953" y="1455666"/>
              <a:chExt cx="1142723" cy="341919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491F296D-99FC-4B03-AC56-19C0CB2A751A}"/>
                  </a:ext>
                </a:extLst>
              </p:cNvPr>
              <p:cNvSpPr/>
              <p:nvPr/>
            </p:nvSpPr>
            <p:spPr>
              <a:xfrm>
                <a:off x="6611953" y="1455666"/>
                <a:ext cx="1142723" cy="341919"/>
              </a:xfrm>
              <a:prstGeom prst="ellipse">
                <a:avLst/>
              </a:prstGeom>
              <a:solidFill>
                <a:srgbClr val="B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5AA1B3D-13F8-4211-AF8C-1B533EA01084}"/>
                  </a:ext>
                </a:extLst>
              </p:cNvPr>
              <p:cNvSpPr txBox="1"/>
              <p:nvPr/>
            </p:nvSpPr>
            <p:spPr>
              <a:xfrm>
                <a:off x="6816631" y="1526557"/>
                <a:ext cx="866872" cy="1815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trunk size</a:t>
                </a:r>
                <a:r>
                  <a:rPr lang="zh-CN" altLang="en-US" sz="1100" dirty="0">
                    <a:solidFill>
                      <a:schemeClr val="bg2">
                        <a:lumMod val="25000"/>
                      </a:schemeClr>
                    </a:solidFill>
                  </a:rPr>
                  <a:t>：</a:t>
                </a:r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2k</a:t>
                </a:r>
                <a:endParaRPr kumimoji="0" lang="zh-CN" altLang="en-US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EFC7A6D-57BD-423B-B20D-17F171C26A66}"/>
                </a:ext>
              </a:extLst>
            </p:cNvPr>
            <p:cNvGrpSpPr/>
            <p:nvPr/>
          </p:nvGrpSpPr>
          <p:grpSpPr>
            <a:xfrm>
              <a:off x="8502950" y="2007834"/>
              <a:ext cx="2363243" cy="510694"/>
              <a:chOff x="13286884" y="2810442"/>
              <a:chExt cx="2881839" cy="622762"/>
            </a:xfrm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3D5A412E-27B7-45D1-958D-8E0BFA78F1B9}"/>
                  </a:ext>
                </a:extLst>
              </p:cNvPr>
              <p:cNvSpPr/>
              <p:nvPr/>
            </p:nvSpPr>
            <p:spPr>
              <a:xfrm>
                <a:off x="13286884" y="2810442"/>
                <a:ext cx="2881839" cy="622762"/>
              </a:xfrm>
              <a:prstGeom prst="roundRect">
                <a:avLst>
                  <a:gd name="adj" fmla="val 50000"/>
                </a:avLst>
              </a:prstGeom>
              <a:solidFill>
                <a:srgbClr val="75C3BC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206FB33-C6A7-470D-A188-850338B59C32}"/>
                  </a:ext>
                </a:extLst>
              </p:cNvPr>
              <p:cNvSpPr/>
              <p:nvPr/>
            </p:nvSpPr>
            <p:spPr>
              <a:xfrm>
                <a:off x="13491705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AED6B289-27E4-4C90-ADBA-538F34129077}"/>
                  </a:ext>
                </a:extLst>
              </p:cNvPr>
              <p:cNvSpPr/>
              <p:nvPr/>
            </p:nvSpPr>
            <p:spPr>
              <a:xfrm>
                <a:off x="14394765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F634C3AA-5595-4ACC-955F-B94C22C2C7FC}"/>
                  </a:ext>
                </a:extLst>
              </p:cNvPr>
              <p:cNvSpPr/>
              <p:nvPr/>
            </p:nvSpPr>
            <p:spPr>
              <a:xfrm>
                <a:off x="15292140" y="2922510"/>
                <a:ext cx="666078" cy="398625"/>
              </a:xfrm>
              <a:prstGeom prst="roundRect">
                <a:avLst/>
              </a:prstGeom>
              <a:solidFill>
                <a:srgbClr val="BFFFB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CD2266A-0B88-4E4D-B0EF-A40CB318DFBF}"/>
                  </a:ext>
                </a:extLst>
              </p:cNvPr>
              <p:cNvSpPr txBox="1"/>
              <p:nvPr/>
            </p:nvSpPr>
            <p:spPr>
              <a:xfrm>
                <a:off x="13559253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23A37F1-EA67-406E-9869-444CDD652603}"/>
                  </a:ext>
                </a:extLst>
              </p:cNvPr>
              <p:cNvSpPr txBox="1"/>
              <p:nvPr/>
            </p:nvSpPr>
            <p:spPr>
              <a:xfrm>
                <a:off x="14455996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D589269-FB9C-4D7C-97CA-BF4241C17BED}"/>
                  </a:ext>
                </a:extLst>
              </p:cNvPr>
              <p:cNvSpPr txBox="1"/>
              <p:nvPr/>
            </p:nvSpPr>
            <p:spPr>
              <a:xfrm>
                <a:off x="15353666" y="2965828"/>
                <a:ext cx="563692" cy="261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endParaRPr lang="zh-CN" altLang="en-US" sz="11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52" name="箭头: 下 51">
              <a:extLst>
                <a:ext uri="{FF2B5EF4-FFF2-40B4-BE49-F238E27FC236}">
                  <a16:creationId xmlns:a16="http://schemas.microsoft.com/office/drawing/2014/main" id="{3973462B-9CF3-4529-B479-8DFDB09398B0}"/>
                </a:ext>
              </a:extLst>
            </p:cNvPr>
            <p:cNvSpPr/>
            <p:nvPr/>
          </p:nvSpPr>
          <p:spPr>
            <a:xfrm>
              <a:off x="8830359" y="2481477"/>
              <a:ext cx="259696" cy="637251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3" name="箭头: 下 52">
              <a:extLst>
                <a:ext uri="{FF2B5EF4-FFF2-40B4-BE49-F238E27FC236}">
                  <a16:creationId xmlns:a16="http://schemas.microsoft.com/office/drawing/2014/main" id="{12D6FAD3-087D-4953-BF5E-D6B04FE11EEE}"/>
                </a:ext>
              </a:extLst>
            </p:cNvPr>
            <p:cNvSpPr/>
            <p:nvPr/>
          </p:nvSpPr>
          <p:spPr>
            <a:xfrm>
              <a:off x="9540059" y="2481477"/>
              <a:ext cx="259696" cy="637251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4" name="箭头: 下 53">
              <a:extLst>
                <a:ext uri="{FF2B5EF4-FFF2-40B4-BE49-F238E27FC236}">
                  <a16:creationId xmlns:a16="http://schemas.microsoft.com/office/drawing/2014/main" id="{4BAE21F4-8E4C-4552-9F22-B824AEC1FA69}"/>
                </a:ext>
              </a:extLst>
            </p:cNvPr>
            <p:cNvSpPr/>
            <p:nvPr/>
          </p:nvSpPr>
          <p:spPr>
            <a:xfrm>
              <a:off x="10282502" y="2499423"/>
              <a:ext cx="259696" cy="637251"/>
            </a:xfrm>
            <a:prstGeom prst="downArrow">
              <a:avLst/>
            </a:prstGeom>
            <a:solidFill>
              <a:srgbClr val="26FFDA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ABD0DF07-508B-4397-BE69-87222C70BDE8}"/>
                </a:ext>
              </a:extLst>
            </p:cNvPr>
            <p:cNvSpPr/>
            <p:nvPr/>
          </p:nvSpPr>
          <p:spPr>
            <a:xfrm>
              <a:off x="8830359" y="4093722"/>
              <a:ext cx="1735977" cy="492662"/>
            </a:xfrm>
            <a:prstGeom prst="ellipse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DA56FC3-A428-4EED-B712-3FA2C3B4C559}"/>
                </a:ext>
              </a:extLst>
            </p:cNvPr>
            <p:cNvSpPr/>
            <p:nvPr/>
          </p:nvSpPr>
          <p:spPr>
            <a:xfrm>
              <a:off x="8830359" y="4693102"/>
              <a:ext cx="1735977" cy="492662"/>
            </a:xfrm>
            <a:prstGeom prst="ellipse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94D632F-FBC4-41CA-AFDA-35E8E4D61AD2}"/>
                </a:ext>
              </a:extLst>
            </p:cNvPr>
            <p:cNvSpPr/>
            <p:nvPr/>
          </p:nvSpPr>
          <p:spPr>
            <a:xfrm>
              <a:off x="8830359" y="5292482"/>
              <a:ext cx="1735977" cy="492662"/>
            </a:xfrm>
            <a:prstGeom prst="ellipse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B3F90A7-FA9B-4247-8854-A473B1F9FE12}"/>
                </a:ext>
              </a:extLst>
            </p:cNvPr>
            <p:cNvSpPr txBox="1"/>
            <p:nvPr/>
          </p:nvSpPr>
          <p:spPr>
            <a:xfrm>
              <a:off x="9141297" y="4209249"/>
              <a:ext cx="1316916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trunk size</a:t>
              </a: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</a:rPr>
                <a:t>：</a:t>
              </a: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2k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7D235F2-1498-4C88-A543-F2C3D01C0D97}"/>
                </a:ext>
              </a:extLst>
            </p:cNvPr>
            <p:cNvSpPr txBox="1"/>
            <p:nvPr/>
          </p:nvSpPr>
          <p:spPr>
            <a:xfrm>
              <a:off x="9132594" y="4810931"/>
              <a:ext cx="1316916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trunk size</a:t>
              </a: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</a:rPr>
                <a:t>：</a:t>
              </a: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2k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43A89BA-558F-4927-B881-9DAB6164ED8F}"/>
                </a:ext>
              </a:extLst>
            </p:cNvPr>
            <p:cNvSpPr txBox="1"/>
            <p:nvPr/>
          </p:nvSpPr>
          <p:spPr>
            <a:xfrm>
              <a:off x="9155480" y="5408629"/>
              <a:ext cx="1316916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trunk size</a:t>
              </a:r>
              <a:r>
                <a:rPr lang="zh-CN" altLang="en-US" sz="1100" dirty="0">
                  <a:solidFill>
                    <a:schemeClr val="bg2">
                      <a:lumMod val="25000"/>
                    </a:schemeClr>
                  </a:solidFill>
                </a:rPr>
                <a:t>：</a:t>
              </a:r>
              <a:r>
                <a:rPr lang="en-US" altLang="zh-CN" sz="1100" dirty="0">
                  <a:solidFill>
                    <a:schemeClr val="bg2">
                      <a:lumMod val="25000"/>
                    </a:schemeClr>
                  </a:solidFill>
                </a:rPr>
                <a:t>128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2905FD2-76A9-47DB-A5F8-CF89F3F85713}"/>
                </a:ext>
              </a:extLst>
            </p:cNvPr>
            <p:cNvSpPr txBox="1"/>
            <p:nvPr/>
          </p:nvSpPr>
          <p:spPr>
            <a:xfrm>
              <a:off x="9553303" y="5876838"/>
              <a:ext cx="1316916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……</a:t>
              </a:r>
              <a:endPara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B2873AF-E9F3-40D4-AB28-7EBD4C34827E}"/>
                </a:ext>
              </a:extLst>
            </p:cNvPr>
            <p:cNvSpPr/>
            <p:nvPr/>
          </p:nvSpPr>
          <p:spPr>
            <a:xfrm>
              <a:off x="8762221" y="3515673"/>
              <a:ext cx="1861166" cy="50965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F356AD5-EF29-4760-AEF5-E0B52D40A578}"/>
                </a:ext>
              </a:extLst>
            </p:cNvPr>
            <p:cNvSpPr/>
            <p:nvPr/>
          </p:nvSpPr>
          <p:spPr>
            <a:xfrm>
              <a:off x="8762221" y="4086979"/>
              <a:ext cx="1861166" cy="50965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77BBBD1-68DA-482C-A72F-26DD0BD30979}"/>
                </a:ext>
              </a:extLst>
            </p:cNvPr>
            <p:cNvSpPr/>
            <p:nvPr/>
          </p:nvSpPr>
          <p:spPr>
            <a:xfrm>
              <a:off x="8762058" y="4677458"/>
              <a:ext cx="1861166" cy="50965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EF25366-DF10-4DD9-B825-59F2042A1EFB}"/>
                </a:ext>
              </a:extLst>
            </p:cNvPr>
            <p:cNvSpPr/>
            <p:nvPr/>
          </p:nvSpPr>
          <p:spPr>
            <a:xfrm>
              <a:off x="8762221" y="5286359"/>
              <a:ext cx="1861166" cy="50965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Big key</a:t>
            </a:r>
            <a:endParaRPr lang="zh-CN" altLang="en-US" sz="2400" dirty="0">
              <a:solidFill>
                <a:srgbClr val="12A98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24597" y="2807384"/>
            <a:ext cx="4401503" cy="1890062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24595" y="2807383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96020" y="2666976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1262273" y="3321839"/>
            <a:ext cx="3957427" cy="889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对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redis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Client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序列化，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RESTORE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一次写入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260F4A-EF4F-4C49-84A5-C1E5057C0AC3}"/>
              </a:ext>
            </a:extLst>
          </p:cNvPr>
          <p:cNvSpPr txBox="1"/>
          <p:nvPr/>
        </p:nvSpPr>
        <p:spPr>
          <a:xfrm>
            <a:off x="9190587" y="2485865"/>
            <a:ext cx="1363113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restore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748115-57D4-461E-B424-6EC27998E5F7}"/>
              </a:ext>
            </a:extLst>
          </p:cNvPr>
          <p:cNvSpPr/>
          <p:nvPr/>
        </p:nvSpPr>
        <p:spPr>
          <a:xfrm>
            <a:off x="7409670" y="3306726"/>
            <a:ext cx="2661247" cy="2520727"/>
          </a:xfrm>
          <a:prstGeom prst="rect">
            <a:avLst/>
          </a:prstGeom>
          <a:solidFill>
            <a:srgbClr val="75C3BC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1F8AD7-504F-47B3-BA91-4DBC94A74772}"/>
              </a:ext>
            </a:extLst>
          </p:cNvPr>
          <p:cNvGrpSpPr/>
          <p:nvPr/>
        </p:nvGrpSpPr>
        <p:grpSpPr>
          <a:xfrm>
            <a:off x="7428795" y="3464890"/>
            <a:ext cx="1468536" cy="562626"/>
            <a:chOff x="6484508" y="1447879"/>
            <a:chExt cx="773016" cy="397913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AE3CB93-2306-41AE-981E-5DA60E467BB5}"/>
                </a:ext>
              </a:extLst>
            </p:cNvPr>
            <p:cNvSpPr/>
            <p:nvPr/>
          </p:nvSpPr>
          <p:spPr>
            <a:xfrm>
              <a:off x="6484508" y="1447879"/>
              <a:ext cx="655320" cy="397913"/>
            </a:xfrm>
            <a:prstGeom prst="ellipse">
              <a:avLst/>
            </a:prstGeom>
            <a:solidFill>
              <a:srgbClr val="B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C56C6F-23D7-47D6-ACA6-8B78925CCE86}"/>
                </a:ext>
              </a:extLst>
            </p:cNvPr>
            <p:cNvSpPr txBox="1"/>
            <p:nvPr/>
          </p:nvSpPr>
          <p:spPr>
            <a:xfrm>
              <a:off x="6693832" y="1532279"/>
              <a:ext cx="563692" cy="19590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key1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ED76F96E-A0AF-4773-A404-E1A4AEECACD9}"/>
              </a:ext>
            </a:extLst>
          </p:cNvPr>
          <p:cNvSpPr/>
          <p:nvPr/>
        </p:nvSpPr>
        <p:spPr>
          <a:xfrm>
            <a:off x="7459223" y="4185447"/>
            <a:ext cx="1244943" cy="483454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DECFA0C-95CD-44D1-BE56-47205A59FC0C}"/>
              </a:ext>
            </a:extLst>
          </p:cNvPr>
          <p:cNvGrpSpPr/>
          <p:nvPr/>
        </p:nvGrpSpPr>
        <p:grpSpPr>
          <a:xfrm>
            <a:off x="8750803" y="4139738"/>
            <a:ext cx="1461419" cy="562626"/>
            <a:chOff x="6458736" y="1447879"/>
            <a:chExt cx="769270" cy="397913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F1CF529-7832-4A8A-8AE9-7A87A0E94033}"/>
                </a:ext>
              </a:extLst>
            </p:cNvPr>
            <p:cNvSpPr/>
            <p:nvPr/>
          </p:nvSpPr>
          <p:spPr>
            <a:xfrm>
              <a:off x="6458736" y="1447879"/>
              <a:ext cx="655320" cy="397913"/>
            </a:xfrm>
            <a:prstGeom prst="ellipse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6E6D26-D1FA-4ECB-91E2-7A4C1798B6FF}"/>
                </a:ext>
              </a:extLst>
            </p:cNvPr>
            <p:cNvSpPr txBox="1"/>
            <p:nvPr/>
          </p:nvSpPr>
          <p:spPr>
            <a:xfrm>
              <a:off x="6664314" y="1527667"/>
              <a:ext cx="563692" cy="19590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</a:rPr>
                <a:t>k</a:t>
              </a:r>
              <a:r>
                <a:rPr kumimoji="0" lang="en-US" altLang="zh-CN" sz="1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ey4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7391F1-DAA2-4948-975E-2FF058404F66}"/>
              </a:ext>
            </a:extLst>
          </p:cNvPr>
          <p:cNvGrpSpPr/>
          <p:nvPr/>
        </p:nvGrpSpPr>
        <p:grpSpPr>
          <a:xfrm>
            <a:off x="7471475" y="5160365"/>
            <a:ext cx="1401389" cy="562626"/>
            <a:chOff x="6484508" y="1447879"/>
            <a:chExt cx="737671" cy="397913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8A45C4D-D790-4C51-A262-65B2C579DA31}"/>
                </a:ext>
              </a:extLst>
            </p:cNvPr>
            <p:cNvSpPr/>
            <p:nvPr/>
          </p:nvSpPr>
          <p:spPr>
            <a:xfrm>
              <a:off x="6484508" y="1447879"/>
              <a:ext cx="655320" cy="397913"/>
            </a:xfrm>
            <a:prstGeom prst="ellipse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F8F5CCB-A5C0-4E75-B3C8-2D139A48291C}"/>
                </a:ext>
              </a:extLst>
            </p:cNvPr>
            <p:cNvSpPr txBox="1"/>
            <p:nvPr/>
          </p:nvSpPr>
          <p:spPr>
            <a:xfrm>
              <a:off x="6658487" y="1544177"/>
              <a:ext cx="563692" cy="19590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 err="1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keyM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0AFA622-25C2-4D9C-9016-10BC7F016AEF}"/>
              </a:ext>
            </a:extLst>
          </p:cNvPr>
          <p:cNvGrpSpPr/>
          <p:nvPr/>
        </p:nvGrpSpPr>
        <p:grpSpPr>
          <a:xfrm>
            <a:off x="8761288" y="5170709"/>
            <a:ext cx="1463193" cy="562626"/>
            <a:chOff x="6484508" y="1447879"/>
            <a:chExt cx="770204" cy="397913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9D8D752-4D13-4BDD-9771-49224F754D3A}"/>
                </a:ext>
              </a:extLst>
            </p:cNvPr>
            <p:cNvSpPr/>
            <p:nvPr/>
          </p:nvSpPr>
          <p:spPr>
            <a:xfrm>
              <a:off x="6484508" y="1447879"/>
              <a:ext cx="655320" cy="397913"/>
            </a:xfrm>
            <a:prstGeom prst="ellipse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BA123C7-403B-4588-932D-5B3E0CFF411B}"/>
                </a:ext>
              </a:extLst>
            </p:cNvPr>
            <p:cNvSpPr txBox="1"/>
            <p:nvPr/>
          </p:nvSpPr>
          <p:spPr>
            <a:xfrm>
              <a:off x="6691020" y="1534204"/>
              <a:ext cx="563692" cy="19590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 dirty="0" err="1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FillTx/>
                </a:rPr>
                <a:t>keyN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021006-14CE-4FC4-B779-B392314DB130}"/>
              </a:ext>
            </a:extLst>
          </p:cNvPr>
          <p:cNvSpPr txBox="1"/>
          <p:nvPr/>
        </p:nvSpPr>
        <p:spPr>
          <a:xfrm>
            <a:off x="7821670" y="4263422"/>
            <a:ext cx="756465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key3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F367B9-84CA-4F08-9639-5CA9ABBF6EC5}"/>
              </a:ext>
            </a:extLst>
          </p:cNvPr>
          <p:cNvGrpSpPr/>
          <p:nvPr/>
        </p:nvGrpSpPr>
        <p:grpSpPr>
          <a:xfrm>
            <a:off x="7859948" y="1660830"/>
            <a:ext cx="1697843" cy="525324"/>
            <a:chOff x="13849993" y="2865632"/>
            <a:chExt cx="1749807" cy="541402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12C8E27-DC72-4B23-811E-C1CD9DB09580}"/>
                </a:ext>
              </a:extLst>
            </p:cNvPr>
            <p:cNvSpPr/>
            <p:nvPr/>
          </p:nvSpPr>
          <p:spPr>
            <a:xfrm>
              <a:off x="13849993" y="2865632"/>
              <a:ext cx="1749807" cy="541402"/>
            </a:xfrm>
            <a:prstGeom prst="roundRect">
              <a:avLst>
                <a:gd name="adj" fmla="val 50000"/>
              </a:avLst>
            </a:prstGeom>
            <a:solidFill>
              <a:srgbClr val="75C3BC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716FAD83-EB03-404D-B093-927EA656CD1B}"/>
                </a:ext>
              </a:extLst>
            </p:cNvPr>
            <p:cNvSpPr/>
            <p:nvPr/>
          </p:nvSpPr>
          <p:spPr>
            <a:xfrm>
              <a:off x="14391857" y="2933901"/>
              <a:ext cx="666078" cy="398625"/>
            </a:xfrm>
            <a:prstGeom prst="roundRect">
              <a:avLst/>
            </a:prstGeom>
            <a:solidFill>
              <a:srgbClr val="BFFFB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386D291-2A2B-4CFC-B5CA-3AF8ED8610CB}"/>
                </a:ext>
              </a:extLst>
            </p:cNvPr>
            <p:cNvSpPr txBox="1"/>
            <p:nvPr/>
          </p:nvSpPr>
          <p:spPr>
            <a:xfrm>
              <a:off x="14472999" y="2965828"/>
              <a:ext cx="563692" cy="2854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25000"/>
                    </a:schemeClr>
                  </a:solidFill>
                </a:rPr>
                <a:t>client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9" name="箭头: 下 18">
            <a:extLst>
              <a:ext uri="{FF2B5EF4-FFF2-40B4-BE49-F238E27FC236}">
                <a16:creationId xmlns:a16="http://schemas.microsoft.com/office/drawing/2014/main" id="{D6A24CAE-F528-4689-8031-1B470C26C821}"/>
              </a:ext>
            </a:extLst>
          </p:cNvPr>
          <p:cNvSpPr/>
          <p:nvPr/>
        </p:nvSpPr>
        <p:spPr>
          <a:xfrm>
            <a:off x="8584548" y="2300763"/>
            <a:ext cx="300576" cy="789447"/>
          </a:xfrm>
          <a:prstGeom prst="downArrow">
            <a:avLst/>
          </a:prstGeom>
          <a:solidFill>
            <a:srgbClr val="26FFDA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DB5BEE8-1F94-4A73-9EDB-6DBCE8896EB4}"/>
              </a:ext>
            </a:extLst>
          </p:cNvPr>
          <p:cNvSpPr txBox="1"/>
          <p:nvPr/>
        </p:nvSpPr>
        <p:spPr>
          <a:xfrm>
            <a:off x="7452729" y="2941290"/>
            <a:ext cx="717063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redis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3C53CC6-A28C-4F2B-94FC-D7008A92F2A5}"/>
              </a:ext>
            </a:extLst>
          </p:cNvPr>
          <p:cNvSpPr/>
          <p:nvPr/>
        </p:nvSpPr>
        <p:spPr>
          <a:xfrm>
            <a:off x="9213572" y="2759209"/>
            <a:ext cx="1244944" cy="483454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42792C2-880A-4B9C-9CF6-7FCAD3E881D5}"/>
              </a:ext>
            </a:extLst>
          </p:cNvPr>
          <p:cNvSpPr txBox="1"/>
          <p:nvPr/>
        </p:nvSpPr>
        <p:spPr>
          <a:xfrm>
            <a:off x="9300606" y="2771233"/>
            <a:ext cx="1070873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v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alue store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</a:rPr>
              <a:t>bytos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7BD066B-B232-4704-8F4F-F2E410AC7120}"/>
              </a:ext>
            </a:extLst>
          </p:cNvPr>
          <p:cNvSpPr/>
          <p:nvPr/>
        </p:nvSpPr>
        <p:spPr>
          <a:xfrm>
            <a:off x="8748900" y="3504478"/>
            <a:ext cx="1244944" cy="483454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6B26B99-BABB-44D7-9996-63C000034517}"/>
              </a:ext>
            </a:extLst>
          </p:cNvPr>
          <p:cNvSpPr txBox="1"/>
          <p:nvPr/>
        </p:nvSpPr>
        <p:spPr>
          <a:xfrm>
            <a:off x="9141349" y="3584229"/>
            <a:ext cx="1070873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key2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6A9E1B9-BE58-4256-8C5D-621F0C3ECDBC}"/>
              </a:ext>
            </a:extLst>
          </p:cNvPr>
          <p:cNvSpPr txBox="1"/>
          <p:nvPr/>
        </p:nvSpPr>
        <p:spPr>
          <a:xfrm>
            <a:off x="7937550" y="4738251"/>
            <a:ext cx="717063" cy="28180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/>
              <a:t>…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602E3F-D787-451B-9345-60EF5CACAAD1}"/>
              </a:ext>
            </a:extLst>
          </p:cNvPr>
          <p:cNvSpPr txBox="1"/>
          <p:nvPr/>
        </p:nvSpPr>
        <p:spPr>
          <a:xfrm>
            <a:off x="9257656" y="4738251"/>
            <a:ext cx="717063" cy="28180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/>
              <a:t>…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1097216" y="2725708"/>
            <a:ext cx="4121142" cy="2203713"/>
          </a:xfrm>
          <a:prstGeom prst="rect">
            <a:avLst/>
          </a:prstGeom>
          <a:solidFill>
            <a:srgbClr val="009688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1354" y="612314"/>
            <a:ext cx="631662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2400" dirty="0">
                <a:solidFill>
                  <a:srgbClr val="12A98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Big key</a:t>
            </a:r>
            <a:endParaRPr lang="zh-CN" altLang="en-US" sz="2400" dirty="0">
              <a:solidFill>
                <a:srgbClr val="12A98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97214" y="2725708"/>
            <a:ext cx="1152221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6054" y="2594838"/>
            <a:ext cx="1352246" cy="56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解决方案</a:t>
            </a:r>
            <a:r>
              <a:rPr lang="en-US" altLang="zh-CN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</a:p>
        </p:txBody>
      </p:sp>
      <p:sp>
        <p:nvSpPr>
          <p:cNvPr id="27" name="矩形 26"/>
          <p:cNvSpPr/>
          <p:nvPr/>
        </p:nvSpPr>
        <p:spPr>
          <a:xfrm>
            <a:off x="1170156" y="2993886"/>
            <a:ext cx="6316619" cy="131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200000"/>
              </a:lnSpc>
            </a:pP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Big key 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分拆为多个小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key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尽量避免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Big </a:t>
            </a:r>
            <a:r>
              <a:rPr lang="en-US" altLang="zh-CN" sz="1400" dirty="0" err="1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kv</a:t>
            </a:r>
            <a:r>
              <a:rPr lang="en-US" altLang="zh-CN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过期或剔除</a:t>
            </a:r>
            <a:endParaRPr lang="en-US" altLang="zh-CN" sz="14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76390" y="2835805"/>
            <a:ext cx="1588969" cy="2022181"/>
          </a:xfrm>
          <a:prstGeom prst="rect">
            <a:avLst/>
          </a:prstGeom>
          <a:solidFill>
            <a:srgbClr val="75C3BC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835297" y="2486262"/>
            <a:ext cx="1698295" cy="1179161"/>
          </a:xfrm>
          <a:prstGeom prst="rect">
            <a:avLst/>
          </a:prstGeom>
          <a:solidFill>
            <a:srgbClr val="75C3BC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5297" y="4128495"/>
            <a:ext cx="1698294" cy="1179161"/>
          </a:xfrm>
          <a:prstGeom prst="rect">
            <a:avLst/>
          </a:prstGeom>
          <a:solidFill>
            <a:srgbClr val="75C3BC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762473" y="2484945"/>
            <a:ext cx="1668351" cy="1179161"/>
          </a:xfrm>
          <a:prstGeom prst="rect">
            <a:avLst/>
          </a:prstGeom>
          <a:solidFill>
            <a:srgbClr val="75C3BC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5787809" y="2994448"/>
            <a:ext cx="743327" cy="387837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5932905" y="3050766"/>
            <a:ext cx="639393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6590440" y="2991086"/>
            <a:ext cx="743327" cy="387837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6672582" y="3047404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school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5805977" y="3540736"/>
            <a:ext cx="743327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5981222" y="3588402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desc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606383" y="3535824"/>
            <a:ext cx="743327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6808390" y="3572438"/>
            <a:ext cx="639393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age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9" name="椭圆 198"/>
          <p:cNvSpPr/>
          <p:nvPr/>
        </p:nvSpPr>
        <p:spPr>
          <a:xfrm>
            <a:off x="5813292" y="4354592"/>
            <a:ext cx="743327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932903" y="4421213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粉丝数</a:t>
            </a:r>
          </a:p>
        </p:txBody>
      </p:sp>
      <p:sp>
        <p:nvSpPr>
          <p:cNvPr id="197" name="椭圆 196"/>
          <p:cNvSpPr/>
          <p:nvPr/>
        </p:nvSpPr>
        <p:spPr>
          <a:xfrm>
            <a:off x="6583410" y="4362891"/>
            <a:ext cx="743327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6710203" y="4431299"/>
            <a:ext cx="639393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关注数</a:t>
            </a:r>
          </a:p>
        </p:txBody>
      </p:sp>
      <p:sp>
        <p:nvSpPr>
          <p:cNvPr id="195" name="椭圆 194"/>
          <p:cNvSpPr/>
          <p:nvPr/>
        </p:nvSpPr>
        <p:spPr>
          <a:xfrm>
            <a:off x="7910311" y="4266464"/>
            <a:ext cx="743327" cy="387837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021559" y="4325155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粉丝数</a:t>
            </a:r>
          </a:p>
        </p:txBody>
      </p:sp>
      <p:sp>
        <p:nvSpPr>
          <p:cNvPr id="193" name="椭圆 192"/>
          <p:cNvSpPr/>
          <p:nvPr/>
        </p:nvSpPr>
        <p:spPr>
          <a:xfrm>
            <a:off x="8738297" y="4266464"/>
            <a:ext cx="743327" cy="387837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8832786" y="4325155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关注数</a:t>
            </a:r>
          </a:p>
        </p:txBody>
      </p:sp>
      <p:sp>
        <p:nvSpPr>
          <p:cNvPr id="191" name="椭圆 190"/>
          <p:cNvSpPr/>
          <p:nvPr/>
        </p:nvSpPr>
        <p:spPr>
          <a:xfrm>
            <a:off x="7917626" y="4796033"/>
            <a:ext cx="743327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8005105" y="4839929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微博数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745612" y="4793289"/>
            <a:ext cx="743327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8851903" y="4841158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school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7882870" y="2564293"/>
            <a:ext cx="743327" cy="519348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8005106" y="2663507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745663" y="2570952"/>
            <a:ext cx="743327" cy="519348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8837886" y="2670165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school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7892022" y="3168919"/>
            <a:ext cx="743327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8064222" y="3206174"/>
            <a:ext cx="639393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desc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8747970" y="3162513"/>
            <a:ext cx="743327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8948849" y="3198534"/>
            <a:ext cx="639394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age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9821306" y="2559617"/>
            <a:ext cx="743327" cy="519347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10000262" y="2596021"/>
            <a:ext cx="639393" cy="430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最新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动态</a:t>
            </a:r>
          </a:p>
        </p:txBody>
      </p:sp>
      <p:sp>
        <p:nvSpPr>
          <p:cNvPr id="177" name="椭圆 176"/>
          <p:cNvSpPr/>
          <p:nvPr/>
        </p:nvSpPr>
        <p:spPr>
          <a:xfrm>
            <a:off x="10623465" y="2540855"/>
            <a:ext cx="743326" cy="519348"/>
          </a:xfrm>
          <a:prstGeom prst="ellipse">
            <a:avLst/>
          </a:prstGeom>
          <a:solidFill>
            <a:srgbClr val="B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0820846" y="2659797"/>
            <a:ext cx="639393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足迹</a:t>
            </a:r>
          </a:p>
        </p:txBody>
      </p:sp>
      <p:sp>
        <p:nvSpPr>
          <p:cNvPr id="175" name="椭圆 174"/>
          <p:cNvSpPr/>
          <p:nvPr/>
        </p:nvSpPr>
        <p:spPr>
          <a:xfrm>
            <a:off x="9829401" y="3149921"/>
            <a:ext cx="743327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991837" y="3129243"/>
            <a:ext cx="639393" cy="430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最新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关注</a:t>
            </a:r>
          </a:p>
        </p:txBody>
      </p:sp>
      <p:sp>
        <p:nvSpPr>
          <p:cNvPr id="173" name="椭圆 172"/>
          <p:cNvSpPr/>
          <p:nvPr/>
        </p:nvSpPr>
        <p:spPr>
          <a:xfrm>
            <a:off x="10639656" y="3144907"/>
            <a:ext cx="743326" cy="387837"/>
          </a:xfrm>
          <a:prstGeom prst="ellipse">
            <a:avLst/>
          </a:prstGeom>
          <a:solidFill>
            <a:srgbClr val="BFFFB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10897232" y="3144907"/>
            <a:ext cx="639393" cy="2616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…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6" name="箭头: 右 165"/>
          <p:cNvSpPr/>
          <p:nvPr/>
        </p:nvSpPr>
        <p:spPr>
          <a:xfrm>
            <a:off x="7401219" y="3711165"/>
            <a:ext cx="398218" cy="33749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6367722" y="2510543"/>
            <a:ext cx="706644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user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8205422" y="2183524"/>
            <a:ext cx="1198943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user_base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10129918" y="2184828"/>
            <a:ext cx="1198943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user_extxx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187722" y="3844943"/>
            <a:ext cx="1198943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user_count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066136" y="3938719"/>
            <a:ext cx="639393" cy="2967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…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6843666" y="3938719"/>
            <a:ext cx="639393" cy="2967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</a:rPr>
              <a:t>…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1ff374d-dad2-4c32-a89f-ef46b38e007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e58817a-0478-4465-ba19-2f2d46c6d64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726</Words>
  <Application>Microsoft Office PowerPoint</Application>
  <PresentationFormat>宽屏</PresentationFormat>
  <Paragraphs>159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思源黑体 CN Bold</vt:lpstr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1179</cp:revision>
  <dcterms:created xsi:type="dcterms:W3CDTF">2019-05-27T05:35:00Z</dcterms:created>
  <dcterms:modified xsi:type="dcterms:W3CDTF">2019-09-25T08:05:27Z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