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94" r:id="rId2"/>
    <p:sldId id="531" r:id="rId3"/>
    <p:sldId id="542" r:id="rId4"/>
    <p:sldId id="543" r:id="rId5"/>
    <p:sldId id="544" r:id="rId6"/>
    <p:sldId id="538" r:id="rId7"/>
    <p:sldId id="539" r:id="rId8"/>
    <p:sldId id="52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599"/>
    <a:srgbClr val="E8F0EF"/>
    <a:srgbClr val="009688"/>
    <a:srgbClr val="80FF80"/>
    <a:srgbClr val="CCCCFF"/>
    <a:srgbClr val="292933"/>
    <a:srgbClr val="000000"/>
    <a:srgbClr val="99FFFF"/>
    <a:srgbClr val="12A98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6" autoAdjust="0"/>
    <p:restoredTop sz="87143"/>
  </p:normalViewPr>
  <p:slideViewPr>
    <p:cSldViewPr snapToGrid="0" snapToObjects="1">
      <p:cViewPr varScale="1">
        <p:scale>
          <a:sx n="68" d="100"/>
          <a:sy n="68" d="100"/>
        </p:scale>
        <p:origin x="96" y="486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78330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b="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Memcached </a:t>
            </a:r>
            <a:r>
              <a:rPr lang="zh-CN" altLang="en-US" b="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系统架构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491281" y="24438"/>
              <a:ext cx="8970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8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2C7CF6B1-CAD8-46C8-9B69-14D439B48B1F}"/>
              </a:ext>
            </a:extLst>
          </p:cNvPr>
          <p:cNvSpPr txBox="1"/>
          <p:nvPr/>
        </p:nvSpPr>
        <p:spPr>
          <a:xfrm>
            <a:off x="1806575" y="3865562"/>
            <a:ext cx="5075238" cy="8309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系统架构</a:t>
            </a:r>
            <a:endParaRPr lang="en-US" altLang="zh-CN" dirty="0"/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LRU</a:t>
            </a:r>
            <a:r>
              <a:rPr lang="zh-CN" altLang="en-US" dirty="0"/>
              <a:t>机制</a:t>
            </a:r>
            <a:endParaRPr lang="en-US" altLang="zh-CN" dirty="0"/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slab</a:t>
            </a:r>
            <a:r>
              <a:rPr lang="zh-CN" altLang="en-US" dirty="0"/>
              <a:t>分配机</a:t>
            </a:r>
            <a:endParaRPr lang="en-US" altLang="zh-CN" dirty="0"/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95387A7E-4C8F-4EE5-8C5E-661C77AE54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ṧ1íḍê">
            <a:extLst>
              <a:ext uri="{FF2B5EF4-FFF2-40B4-BE49-F238E27FC236}">
                <a16:creationId xmlns:a16="http://schemas.microsoft.com/office/drawing/2014/main" id="{93BEDB74-2B1E-426E-AD8C-ED4E852BBF38}"/>
              </a:ext>
            </a:extLst>
          </p:cNvPr>
          <p:cNvSpPr/>
          <p:nvPr/>
        </p:nvSpPr>
        <p:spPr>
          <a:xfrm>
            <a:off x="3670622" y="1571308"/>
            <a:ext cx="8176954" cy="47924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800" b="1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3" name="í$ḻíḑê">
            <a:extLst>
              <a:ext uri="{FF2B5EF4-FFF2-40B4-BE49-F238E27FC236}">
                <a16:creationId xmlns:a16="http://schemas.microsoft.com/office/drawing/2014/main" id="{4CC3B98F-0FA2-46C3-9A7A-EF8129DE08C6}"/>
              </a:ext>
            </a:extLst>
          </p:cNvPr>
          <p:cNvSpPr/>
          <p:nvPr/>
        </p:nvSpPr>
        <p:spPr bwMode="auto">
          <a:xfrm>
            <a:off x="3264186" y="1368786"/>
            <a:ext cx="47401" cy="48616"/>
          </a:xfrm>
          <a:custGeom>
            <a:avLst/>
            <a:gdLst>
              <a:gd name="T0" fmla="*/ 86 w 174"/>
              <a:gd name="T1" fmla="*/ 174 h 175"/>
              <a:gd name="T2" fmla="*/ 0 w 174"/>
              <a:gd name="T3" fmla="*/ 87 h 175"/>
              <a:gd name="T4" fmla="*/ 86 w 174"/>
              <a:gd name="T5" fmla="*/ 0 h 175"/>
              <a:gd name="T6" fmla="*/ 173 w 174"/>
              <a:gd name="T7" fmla="*/ 87 h 175"/>
              <a:gd name="T8" fmla="*/ 86 w 174"/>
              <a:gd name="T9" fmla="*/ 174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"/>
              <a:gd name="T16" fmla="*/ 0 h 175"/>
              <a:gd name="T17" fmla="*/ 174 w 174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" h="175">
                <a:moveTo>
                  <a:pt x="86" y="174"/>
                </a:moveTo>
                <a:cubicBezTo>
                  <a:pt x="39" y="174"/>
                  <a:pt x="0" y="135"/>
                  <a:pt x="0" y="87"/>
                </a:cubicBezTo>
                <a:cubicBezTo>
                  <a:pt x="0" y="39"/>
                  <a:pt x="39" y="0"/>
                  <a:pt x="86" y="0"/>
                </a:cubicBezTo>
                <a:cubicBezTo>
                  <a:pt x="134" y="0"/>
                  <a:pt x="173" y="39"/>
                  <a:pt x="173" y="87"/>
                </a:cubicBezTo>
                <a:cubicBezTo>
                  <a:pt x="173" y="135"/>
                  <a:pt x="134" y="174"/>
                  <a:pt x="86" y="17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cs typeface="+mn-ea"/>
              <a:sym typeface="+mn-lt"/>
            </a:endParaRPr>
          </a:p>
        </p:txBody>
      </p:sp>
      <p:grpSp>
        <p:nvGrpSpPr>
          <p:cNvPr id="69" name="ïṣľîḍê">
            <a:extLst>
              <a:ext uri="{FF2B5EF4-FFF2-40B4-BE49-F238E27FC236}">
                <a16:creationId xmlns:a16="http://schemas.microsoft.com/office/drawing/2014/main" id="{7505718D-405F-47EC-B59D-514BA439D61D}"/>
              </a:ext>
            </a:extLst>
          </p:cNvPr>
          <p:cNvGrpSpPr/>
          <p:nvPr/>
        </p:nvGrpSpPr>
        <p:grpSpPr>
          <a:xfrm>
            <a:off x="5990709" y="1933050"/>
            <a:ext cx="347374" cy="347374"/>
            <a:chOff x="6158201" y="1532924"/>
            <a:chExt cx="347374" cy="347374"/>
          </a:xfrm>
        </p:grpSpPr>
        <p:sp>
          <p:nvSpPr>
            <p:cNvPr id="70" name="îśḻïḑê">
              <a:extLst>
                <a:ext uri="{FF2B5EF4-FFF2-40B4-BE49-F238E27FC236}">
                  <a16:creationId xmlns:a16="http://schemas.microsoft.com/office/drawing/2014/main" id="{D513DAB3-FED1-4F48-9BA3-FCB656EB69D8}"/>
                </a:ext>
              </a:extLst>
            </p:cNvPr>
            <p:cNvSpPr/>
            <p:nvPr/>
          </p:nvSpPr>
          <p:spPr>
            <a:xfrm>
              <a:off x="6158201" y="1532924"/>
              <a:ext cx="347374" cy="3473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ísļîḍé">
              <a:extLst>
                <a:ext uri="{FF2B5EF4-FFF2-40B4-BE49-F238E27FC236}">
                  <a16:creationId xmlns:a16="http://schemas.microsoft.com/office/drawing/2014/main" id="{766C0464-8F97-4592-8FD4-A4715CABC932}"/>
                </a:ext>
              </a:extLst>
            </p:cNvPr>
            <p:cNvSpPr/>
            <p:nvPr/>
          </p:nvSpPr>
          <p:spPr>
            <a:xfrm>
              <a:off x="6196131" y="1571699"/>
              <a:ext cx="271514" cy="269823"/>
            </a:xfrm>
            <a:custGeom>
              <a:avLst/>
              <a:gdLst>
                <a:gd name="connsiteX0" fmla="*/ 486711 w 593106"/>
                <a:gd name="connsiteY0" fmla="*/ 490288 h 589414"/>
                <a:gd name="connsiteX1" fmla="*/ 489292 w 593106"/>
                <a:gd name="connsiteY1" fmla="*/ 522070 h 589414"/>
                <a:gd name="connsiteX2" fmla="*/ 472086 w 593106"/>
                <a:gd name="connsiteY2" fmla="*/ 534955 h 589414"/>
                <a:gd name="connsiteX3" fmla="*/ 451438 w 593106"/>
                <a:gd name="connsiteY3" fmla="*/ 520352 h 589414"/>
                <a:gd name="connsiteX4" fmla="*/ 451438 w 593106"/>
                <a:gd name="connsiteY4" fmla="*/ 517775 h 589414"/>
                <a:gd name="connsiteX5" fmla="*/ 486711 w 593106"/>
                <a:gd name="connsiteY5" fmla="*/ 490288 h 589414"/>
                <a:gd name="connsiteX6" fmla="*/ 96792 w 593106"/>
                <a:gd name="connsiteY6" fmla="*/ 487634 h 589414"/>
                <a:gd name="connsiteX7" fmla="*/ 123450 w 593106"/>
                <a:gd name="connsiteY7" fmla="*/ 511688 h 589414"/>
                <a:gd name="connsiteX8" fmla="*/ 102811 w 593106"/>
                <a:gd name="connsiteY8" fmla="*/ 520279 h 589414"/>
                <a:gd name="connsiteX9" fmla="*/ 100231 w 593106"/>
                <a:gd name="connsiteY9" fmla="*/ 517702 h 589414"/>
                <a:gd name="connsiteX10" fmla="*/ 96792 w 593106"/>
                <a:gd name="connsiteY10" fmla="*/ 487634 h 589414"/>
                <a:gd name="connsiteX11" fmla="*/ 334303 w 593106"/>
                <a:gd name="connsiteY11" fmla="*/ 470443 h 589414"/>
                <a:gd name="connsiteX12" fmla="*/ 390271 w 593106"/>
                <a:gd name="connsiteY12" fmla="*/ 474744 h 589414"/>
                <a:gd name="connsiteX13" fmla="*/ 417825 w 593106"/>
                <a:gd name="connsiteY13" fmla="*/ 512587 h 589414"/>
                <a:gd name="connsiteX14" fmla="*/ 410936 w 593106"/>
                <a:gd name="connsiteY14" fmla="*/ 539249 h 589414"/>
                <a:gd name="connsiteX15" fmla="*/ 368745 w 593106"/>
                <a:gd name="connsiteY15" fmla="*/ 582252 h 589414"/>
                <a:gd name="connsiteX16" fmla="*/ 334303 w 593106"/>
                <a:gd name="connsiteY16" fmla="*/ 589133 h 589414"/>
                <a:gd name="connsiteX17" fmla="*/ 299861 w 593106"/>
                <a:gd name="connsiteY17" fmla="*/ 556450 h 589414"/>
                <a:gd name="connsiteX18" fmla="*/ 299861 w 593106"/>
                <a:gd name="connsiteY18" fmla="*/ 503986 h 589414"/>
                <a:gd name="connsiteX19" fmla="*/ 334303 w 593106"/>
                <a:gd name="connsiteY19" fmla="*/ 470443 h 589414"/>
                <a:gd name="connsiteX20" fmla="*/ 231018 w 593106"/>
                <a:gd name="connsiteY20" fmla="*/ 470443 h 589414"/>
                <a:gd name="connsiteX21" fmla="*/ 265461 w 593106"/>
                <a:gd name="connsiteY21" fmla="*/ 503982 h 589414"/>
                <a:gd name="connsiteX22" fmla="*/ 265461 w 593106"/>
                <a:gd name="connsiteY22" fmla="*/ 555580 h 589414"/>
                <a:gd name="connsiteX23" fmla="*/ 231018 w 593106"/>
                <a:gd name="connsiteY23" fmla="*/ 583959 h 589414"/>
                <a:gd name="connsiteX24" fmla="*/ 204325 w 593106"/>
                <a:gd name="connsiteY24" fmla="*/ 577080 h 589414"/>
                <a:gd name="connsiteX25" fmla="*/ 162994 w 593106"/>
                <a:gd name="connsiteY25" fmla="*/ 531501 h 589414"/>
                <a:gd name="connsiteX26" fmla="*/ 158688 w 593106"/>
                <a:gd name="connsiteY26" fmla="*/ 510862 h 589414"/>
                <a:gd name="connsiteX27" fmla="*/ 185382 w 593106"/>
                <a:gd name="connsiteY27" fmla="*/ 473883 h 589414"/>
                <a:gd name="connsiteX28" fmla="*/ 231018 w 593106"/>
                <a:gd name="connsiteY28" fmla="*/ 470443 h 589414"/>
                <a:gd name="connsiteX29" fmla="*/ 503923 w 593106"/>
                <a:gd name="connsiteY29" fmla="*/ 304486 h 589414"/>
                <a:gd name="connsiteX30" fmla="*/ 561622 w 593106"/>
                <a:gd name="connsiteY30" fmla="*/ 304486 h 589414"/>
                <a:gd name="connsiteX31" fmla="*/ 592624 w 593106"/>
                <a:gd name="connsiteY31" fmla="*/ 338891 h 589414"/>
                <a:gd name="connsiteX32" fmla="*/ 556455 w 593106"/>
                <a:gd name="connsiteY32" fmla="*/ 441247 h 589414"/>
                <a:gd name="connsiteX33" fmla="*/ 504785 w 593106"/>
                <a:gd name="connsiteY33" fmla="*/ 459310 h 589414"/>
                <a:gd name="connsiteX34" fmla="*/ 497895 w 593106"/>
                <a:gd name="connsiteY34" fmla="*/ 457590 h 589414"/>
                <a:gd name="connsiteX35" fmla="*/ 468615 w 593106"/>
                <a:gd name="connsiteY35" fmla="*/ 416303 h 589414"/>
                <a:gd name="connsiteX36" fmla="*/ 471199 w 593106"/>
                <a:gd name="connsiteY36" fmla="*/ 338891 h 589414"/>
                <a:gd name="connsiteX37" fmla="*/ 503923 w 593106"/>
                <a:gd name="connsiteY37" fmla="*/ 304486 h 589414"/>
                <a:gd name="connsiteX38" fmla="*/ 334297 w 593106"/>
                <a:gd name="connsiteY38" fmla="*/ 304486 h 589414"/>
                <a:gd name="connsiteX39" fmla="*/ 400585 w 593106"/>
                <a:gd name="connsiteY39" fmla="*/ 304486 h 589414"/>
                <a:gd name="connsiteX40" fmla="*/ 436742 w 593106"/>
                <a:gd name="connsiteY40" fmla="*/ 338887 h 589414"/>
                <a:gd name="connsiteX41" fmla="*/ 434159 w 593106"/>
                <a:gd name="connsiteY41" fmla="*/ 410269 h 589414"/>
                <a:gd name="connsiteX42" fmla="*/ 396280 w 593106"/>
                <a:gd name="connsiteY42" fmla="*/ 440370 h 589414"/>
                <a:gd name="connsiteX43" fmla="*/ 334297 w 593106"/>
                <a:gd name="connsiteY43" fmla="*/ 436070 h 589414"/>
                <a:gd name="connsiteX44" fmla="*/ 299861 w 593106"/>
                <a:gd name="connsiteY44" fmla="*/ 400809 h 589414"/>
                <a:gd name="connsiteX45" fmla="*/ 299861 w 593106"/>
                <a:gd name="connsiteY45" fmla="*/ 338887 h 589414"/>
                <a:gd name="connsiteX46" fmla="*/ 334297 w 593106"/>
                <a:gd name="connsiteY46" fmla="*/ 304486 h 589414"/>
                <a:gd name="connsiteX47" fmla="*/ 175089 w 593106"/>
                <a:gd name="connsiteY47" fmla="*/ 304486 h 589414"/>
                <a:gd name="connsiteX48" fmla="*/ 231033 w 593106"/>
                <a:gd name="connsiteY48" fmla="*/ 304486 h 589414"/>
                <a:gd name="connsiteX49" fmla="*/ 265460 w 593106"/>
                <a:gd name="connsiteY49" fmla="*/ 338895 h 589414"/>
                <a:gd name="connsiteX50" fmla="*/ 265460 w 593106"/>
                <a:gd name="connsiteY50" fmla="*/ 400830 h 589414"/>
                <a:gd name="connsiteX51" fmla="*/ 231033 w 593106"/>
                <a:gd name="connsiteY51" fmla="*/ 436099 h 589414"/>
                <a:gd name="connsiteX52" fmla="*/ 179393 w 593106"/>
                <a:gd name="connsiteY52" fmla="*/ 439540 h 589414"/>
                <a:gd name="connsiteX53" fmla="*/ 141523 w 593106"/>
                <a:gd name="connsiteY53" fmla="*/ 409433 h 589414"/>
                <a:gd name="connsiteX54" fmla="*/ 138941 w 593106"/>
                <a:gd name="connsiteY54" fmla="*/ 338895 h 589414"/>
                <a:gd name="connsiteX55" fmla="*/ 175089 w 593106"/>
                <a:gd name="connsiteY55" fmla="*/ 304486 h 589414"/>
                <a:gd name="connsiteX56" fmla="*/ 31285 w 593106"/>
                <a:gd name="connsiteY56" fmla="*/ 304486 h 589414"/>
                <a:gd name="connsiteX57" fmla="*/ 72605 w 593106"/>
                <a:gd name="connsiteY57" fmla="*/ 304486 h 589414"/>
                <a:gd name="connsiteX58" fmla="*/ 105316 w 593106"/>
                <a:gd name="connsiteY58" fmla="*/ 338895 h 589414"/>
                <a:gd name="connsiteX59" fmla="*/ 107898 w 593106"/>
                <a:gd name="connsiteY59" fmla="*/ 414595 h 589414"/>
                <a:gd name="connsiteX60" fmla="*/ 82074 w 593106"/>
                <a:gd name="connsiteY60" fmla="*/ 455887 h 589414"/>
                <a:gd name="connsiteX61" fmla="*/ 33868 w 593106"/>
                <a:gd name="connsiteY61" fmla="*/ 436101 h 589414"/>
                <a:gd name="connsiteX62" fmla="*/ 296 w 593106"/>
                <a:gd name="connsiteY62" fmla="*/ 338895 h 589414"/>
                <a:gd name="connsiteX63" fmla="*/ 31285 w 593106"/>
                <a:gd name="connsiteY63" fmla="*/ 304486 h 589414"/>
                <a:gd name="connsiteX64" fmla="*/ 220702 w 593106"/>
                <a:gd name="connsiteY64" fmla="*/ 131682 h 589414"/>
                <a:gd name="connsiteX65" fmla="*/ 231031 w 593106"/>
                <a:gd name="connsiteY65" fmla="*/ 132542 h 589414"/>
                <a:gd name="connsiteX66" fmla="*/ 265461 w 593106"/>
                <a:gd name="connsiteY66" fmla="*/ 167787 h 589414"/>
                <a:gd name="connsiteX67" fmla="*/ 265461 w 593106"/>
                <a:gd name="connsiteY67" fmla="*/ 235699 h 589414"/>
                <a:gd name="connsiteX68" fmla="*/ 231031 w 593106"/>
                <a:gd name="connsiteY68" fmla="*/ 270085 h 589414"/>
                <a:gd name="connsiteX69" fmla="*/ 178525 w 593106"/>
                <a:gd name="connsiteY69" fmla="*/ 270085 h 589414"/>
                <a:gd name="connsiteX70" fmla="*/ 150121 w 593106"/>
                <a:gd name="connsiteY70" fmla="*/ 236559 h 589414"/>
                <a:gd name="connsiteX71" fmla="*/ 172500 w 593106"/>
                <a:gd name="connsiteY71" fmla="*/ 160910 h 589414"/>
                <a:gd name="connsiteX72" fmla="*/ 220702 w 593106"/>
                <a:gd name="connsiteY72" fmla="*/ 131682 h 589414"/>
                <a:gd name="connsiteX73" fmla="*/ 353254 w 593106"/>
                <a:gd name="connsiteY73" fmla="*/ 130853 h 589414"/>
                <a:gd name="connsiteX74" fmla="*/ 401479 w 593106"/>
                <a:gd name="connsiteY74" fmla="*/ 160075 h 589414"/>
                <a:gd name="connsiteX75" fmla="*/ 424731 w 593106"/>
                <a:gd name="connsiteY75" fmla="*/ 236566 h 589414"/>
                <a:gd name="connsiteX76" fmla="*/ 396312 w 593106"/>
                <a:gd name="connsiteY76" fmla="*/ 270085 h 589414"/>
                <a:gd name="connsiteX77" fmla="*/ 334308 w 593106"/>
                <a:gd name="connsiteY77" fmla="*/ 270085 h 589414"/>
                <a:gd name="connsiteX78" fmla="*/ 299861 w 593106"/>
                <a:gd name="connsiteY78" fmla="*/ 235707 h 589414"/>
                <a:gd name="connsiteX79" fmla="*/ 299861 w 593106"/>
                <a:gd name="connsiteY79" fmla="*/ 167810 h 589414"/>
                <a:gd name="connsiteX80" fmla="*/ 334308 w 593106"/>
                <a:gd name="connsiteY80" fmla="*/ 132572 h 589414"/>
                <a:gd name="connsiteX81" fmla="*/ 353254 w 593106"/>
                <a:gd name="connsiteY81" fmla="*/ 130853 h 589414"/>
                <a:gd name="connsiteX82" fmla="*/ 95050 w 593106"/>
                <a:gd name="connsiteY82" fmla="*/ 115364 h 589414"/>
                <a:gd name="connsiteX83" fmla="*/ 118283 w 593106"/>
                <a:gd name="connsiteY83" fmla="*/ 120521 h 589414"/>
                <a:gd name="connsiteX84" fmla="*/ 138933 w 593106"/>
                <a:gd name="connsiteY84" fmla="*/ 157482 h 589414"/>
                <a:gd name="connsiteX85" fmla="*/ 116562 w 593106"/>
                <a:gd name="connsiteY85" fmla="*/ 236561 h 589414"/>
                <a:gd name="connsiteX86" fmla="*/ 76121 w 593106"/>
                <a:gd name="connsiteY86" fmla="*/ 270084 h 589414"/>
                <a:gd name="connsiteX87" fmla="*/ 32238 w 593106"/>
                <a:gd name="connsiteY87" fmla="*/ 270084 h 589414"/>
                <a:gd name="connsiteX88" fmla="*/ 2122 w 593106"/>
                <a:gd name="connsiteY88" fmla="*/ 236561 h 589414"/>
                <a:gd name="connsiteX89" fmla="*/ 41703 w 593106"/>
                <a:gd name="connsiteY89" fmla="*/ 134274 h 589414"/>
                <a:gd name="connsiteX90" fmla="*/ 95050 w 593106"/>
                <a:gd name="connsiteY90" fmla="*/ 115364 h 589414"/>
                <a:gd name="connsiteX91" fmla="*/ 495327 w 593106"/>
                <a:gd name="connsiteY91" fmla="*/ 111081 h 589414"/>
                <a:gd name="connsiteX92" fmla="*/ 548729 w 593106"/>
                <a:gd name="connsiteY92" fmla="*/ 129130 h 589414"/>
                <a:gd name="connsiteX93" fmla="*/ 591795 w 593106"/>
                <a:gd name="connsiteY93" fmla="*/ 236565 h 589414"/>
                <a:gd name="connsiteX94" fmla="*/ 561649 w 593106"/>
                <a:gd name="connsiteY94" fmla="*/ 270085 h 589414"/>
                <a:gd name="connsiteX95" fmla="*/ 500495 w 593106"/>
                <a:gd name="connsiteY95" fmla="*/ 270085 h 589414"/>
                <a:gd name="connsiteX96" fmla="*/ 460013 w 593106"/>
                <a:gd name="connsiteY96" fmla="*/ 236565 h 589414"/>
                <a:gd name="connsiteX97" fmla="*/ 436758 w 593106"/>
                <a:gd name="connsiteY97" fmla="*/ 156634 h 589414"/>
                <a:gd name="connsiteX98" fmla="*/ 457429 w 593106"/>
                <a:gd name="connsiteY98" fmla="*/ 119676 h 589414"/>
                <a:gd name="connsiteX99" fmla="*/ 495327 w 593106"/>
                <a:gd name="connsiteY99" fmla="*/ 111081 h 589414"/>
                <a:gd name="connsiteX100" fmla="*/ 258364 w 593106"/>
                <a:gd name="connsiteY100" fmla="*/ 35758 h 589414"/>
                <a:gd name="connsiteX101" fmla="*/ 265460 w 593106"/>
                <a:gd name="connsiteY101" fmla="*/ 52636 h 589414"/>
                <a:gd name="connsiteX102" fmla="*/ 265460 w 593106"/>
                <a:gd name="connsiteY102" fmla="*/ 64677 h 589414"/>
                <a:gd name="connsiteX103" fmla="*/ 234495 w 593106"/>
                <a:gd name="connsiteY103" fmla="*/ 98218 h 589414"/>
                <a:gd name="connsiteX104" fmla="*/ 223314 w 593106"/>
                <a:gd name="connsiteY104" fmla="*/ 67257 h 589414"/>
                <a:gd name="connsiteX105" fmla="*/ 242237 w 593106"/>
                <a:gd name="connsiteY105" fmla="*/ 44036 h 589414"/>
                <a:gd name="connsiteX106" fmla="*/ 258364 w 593106"/>
                <a:gd name="connsiteY106" fmla="*/ 35758 h 589414"/>
                <a:gd name="connsiteX107" fmla="*/ 307077 w 593106"/>
                <a:gd name="connsiteY107" fmla="*/ 24998 h 589414"/>
                <a:gd name="connsiteX108" fmla="*/ 323985 w 593106"/>
                <a:gd name="connsiteY108" fmla="*/ 32847 h 589414"/>
                <a:gd name="connsiteX109" fmla="*/ 350693 w 593106"/>
                <a:gd name="connsiteY109" fmla="*/ 67253 h 589414"/>
                <a:gd name="connsiteX110" fmla="*/ 335185 w 593106"/>
                <a:gd name="connsiteY110" fmla="*/ 97358 h 589414"/>
                <a:gd name="connsiteX111" fmla="*/ 334323 w 593106"/>
                <a:gd name="connsiteY111" fmla="*/ 98218 h 589414"/>
                <a:gd name="connsiteX112" fmla="*/ 299861 w 593106"/>
                <a:gd name="connsiteY112" fmla="*/ 64672 h 589414"/>
                <a:gd name="connsiteX113" fmla="*/ 299861 w 593106"/>
                <a:gd name="connsiteY113" fmla="*/ 42309 h 589414"/>
                <a:gd name="connsiteX114" fmla="*/ 307077 w 593106"/>
                <a:gd name="connsiteY114" fmla="*/ 24998 h 589414"/>
                <a:gd name="connsiteX115" fmla="*/ 204359 w 593106"/>
                <a:gd name="connsiteY115" fmla="*/ 7108 h 589414"/>
                <a:gd name="connsiteX116" fmla="*/ 215552 w 593106"/>
                <a:gd name="connsiteY116" fmla="*/ 24292 h 589414"/>
                <a:gd name="connsiteX117" fmla="*/ 186279 w 593106"/>
                <a:gd name="connsiteY117" fmla="*/ 63815 h 589414"/>
                <a:gd name="connsiteX118" fmla="*/ 134621 w 593106"/>
                <a:gd name="connsiteY118" fmla="*/ 88732 h 589414"/>
                <a:gd name="connsiteX119" fmla="*/ 120846 w 593106"/>
                <a:gd name="connsiteY119" fmla="*/ 86155 h 589414"/>
                <a:gd name="connsiteX120" fmla="*/ 113097 w 593106"/>
                <a:gd name="connsiteY120" fmla="*/ 55223 h 589414"/>
                <a:gd name="connsiteX121" fmla="*/ 204359 w 593106"/>
                <a:gd name="connsiteY121" fmla="*/ 7108 h 589414"/>
                <a:gd name="connsiteX122" fmla="*/ 368806 w 593106"/>
                <a:gd name="connsiteY122" fmla="*/ 1108 h 589414"/>
                <a:gd name="connsiteX123" fmla="*/ 475572 w 593106"/>
                <a:gd name="connsiteY123" fmla="*/ 51810 h 589414"/>
                <a:gd name="connsiteX124" fmla="*/ 468684 w 593106"/>
                <a:gd name="connsiteY124" fmla="*/ 81887 h 589414"/>
                <a:gd name="connsiteX125" fmla="*/ 441131 w 593106"/>
                <a:gd name="connsiteY125" fmla="*/ 87043 h 589414"/>
                <a:gd name="connsiteX126" fmla="*/ 389471 w 593106"/>
                <a:gd name="connsiteY126" fmla="*/ 62981 h 589414"/>
                <a:gd name="connsiteX127" fmla="*/ 358474 w 593106"/>
                <a:gd name="connsiteY127" fmla="*/ 20013 h 589414"/>
                <a:gd name="connsiteX128" fmla="*/ 368806 w 593106"/>
                <a:gd name="connsiteY128" fmla="*/ 1108 h 58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93106" h="589414">
                  <a:moveTo>
                    <a:pt x="486711" y="490288"/>
                  </a:moveTo>
                  <a:cubicBezTo>
                    <a:pt x="502197" y="494583"/>
                    <a:pt x="503918" y="509185"/>
                    <a:pt x="489292" y="522070"/>
                  </a:cubicBezTo>
                  <a:cubicBezTo>
                    <a:pt x="483270" y="526365"/>
                    <a:pt x="477248" y="530660"/>
                    <a:pt x="472086" y="534955"/>
                  </a:cubicBezTo>
                  <a:cubicBezTo>
                    <a:pt x="456600" y="546121"/>
                    <a:pt x="447136" y="538391"/>
                    <a:pt x="451438" y="520352"/>
                  </a:cubicBezTo>
                  <a:cubicBezTo>
                    <a:pt x="451438" y="519493"/>
                    <a:pt x="451438" y="518634"/>
                    <a:pt x="451438" y="517775"/>
                  </a:cubicBezTo>
                  <a:cubicBezTo>
                    <a:pt x="455739" y="499737"/>
                    <a:pt x="471225" y="486852"/>
                    <a:pt x="486711" y="490288"/>
                  </a:cubicBezTo>
                  <a:close/>
                  <a:moveTo>
                    <a:pt x="96792" y="487634"/>
                  </a:moveTo>
                  <a:cubicBezTo>
                    <a:pt x="107971" y="485056"/>
                    <a:pt x="120010" y="496224"/>
                    <a:pt x="123450" y="511688"/>
                  </a:cubicBezTo>
                  <a:cubicBezTo>
                    <a:pt x="126890" y="528011"/>
                    <a:pt x="117431" y="532306"/>
                    <a:pt x="102811" y="520279"/>
                  </a:cubicBezTo>
                  <a:cubicBezTo>
                    <a:pt x="101951" y="519420"/>
                    <a:pt x="101091" y="518561"/>
                    <a:pt x="100231" y="517702"/>
                  </a:cubicBezTo>
                  <a:cubicBezTo>
                    <a:pt x="85612" y="505674"/>
                    <a:pt x="84752" y="491070"/>
                    <a:pt x="96792" y="487634"/>
                  </a:cubicBezTo>
                  <a:close/>
                  <a:moveTo>
                    <a:pt x="334303" y="470443"/>
                  </a:moveTo>
                  <a:cubicBezTo>
                    <a:pt x="354107" y="471303"/>
                    <a:pt x="373050" y="473024"/>
                    <a:pt x="390271" y="474744"/>
                  </a:cubicBezTo>
                  <a:cubicBezTo>
                    <a:pt x="409214" y="476464"/>
                    <a:pt x="422130" y="493665"/>
                    <a:pt x="417825" y="512587"/>
                  </a:cubicBezTo>
                  <a:cubicBezTo>
                    <a:pt x="415242" y="521187"/>
                    <a:pt x="413520" y="530648"/>
                    <a:pt x="410936" y="539249"/>
                  </a:cubicBezTo>
                  <a:cubicBezTo>
                    <a:pt x="405770" y="558170"/>
                    <a:pt x="386827" y="577952"/>
                    <a:pt x="368745" y="582252"/>
                  </a:cubicBezTo>
                  <a:cubicBezTo>
                    <a:pt x="357551" y="585693"/>
                    <a:pt x="345497" y="587413"/>
                    <a:pt x="334303" y="589133"/>
                  </a:cubicBezTo>
                  <a:cubicBezTo>
                    <a:pt x="315360" y="591713"/>
                    <a:pt x="299861" y="576232"/>
                    <a:pt x="299861" y="556450"/>
                  </a:cubicBezTo>
                  <a:lnTo>
                    <a:pt x="299861" y="503986"/>
                  </a:lnTo>
                  <a:cubicBezTo>
                    <a:pt x="299861" y="485065"/>
                    <a:pt x="315360" y="469583"/>
                    <a:pt x="334303" y="470443"/>
                  </a:cubicBezTo>
                  <a:close/>
                  <a:moveTo>
                    <a:pt x="231018" y="470443"/>
                  </a:moveTo>
                  <a:cubicBezTo>
                    <a:pt x="249962" y="469583"/>
                    <a:pt x="265461" y="485063"/>
                    <a:pt x="265461" y="503982"/>
                  </a:cubicBezTo>
                  <a:lnTo>
                    <a:pt x="265461" y="555580"/>
                  </a:lnTo>
                  <a:cubicBezTo>
                    <a:pt x="265461" y="574500"/>
                    <a:pt x="249962" y="588259"/>
                    <a:pt x="231018" y="583959"/>
                  </a:cubicBezTo>
                  <a:cubicBezTo>
                    <a:pt x="222408" y="582239"/>
                    <a:pt x="212936" y="579660"/>
                    <a:pt x="204325" y="577080"/>
                  </a:cubicBezTo>
                  <a:cubicBezTo>
                    <a:pt x="186243" y="571060"/>
                    <a:pt x="168160" y="549561"/>
                    <a:pt x="162994" y="531501"/>
                  </a:cubicBezTo>
                  <a:cubicBezTo>
                    <a:pt x="161272" y="524621"/>
                    <a:pt x="159550" y="517742"/>
                    <a:pt x="158688" y="510862"/>
                  </a:cubicBezTo>
                  <a:cubicBezTo>
                    <a:pt x="154383" y="492802"/>
                    <a:pt x="166438" y="475603"/>
                    <a:pt x="185382" y="473883"/>
                  </a:cubicBezTo>
                  <a:cubicBezTo>
                    <a:pt x="199159" y="472163"/>
                    <a:pt x="214658" y="471303"/>
                    <a:pt x="231018" y="470443"/>
                  </a:cubicBezTo>
                  <a:close/>
                  <a:moveTo>
                    <a:pt x="503923" y="304486"/>
                  </a:moveTo>
                  <a:lnTo>
                    <a:pt x="561622" y="304486"/>
                  </a:lnTo>
                  <a:cubicBezTo>
                    <a:pt x="580568" y="304486"/>
                    <a:pt x="596069" y="319968"/>
                    <a:pt x="592624" y="338891"/>
                  </a:cubicBezTo>
                  <a:cubicBezTo>
                    <a:pt x="587457" y="375877"/>
                    <a:pt x="574540" y="410282"/>
                    <a:pt x="556455" y="441247"/>
                  </a:cubicBezTo>
                  <a:cubicBezTo>
                    <a:pt x="546982" y="457590"/>
                    <a:pt x="523730" y="464471"/>
                    <a:pt x="504785" y="459310"/>
                  </a:cubicBezTo>
                  <a:cubicBezTo>
                    <a:pt x="503062" y="459310"/>
                    <a:pt x="500479" y="458450"/>
                    <a:pt x="497895" y="457590"/>
                  </a:cubicBezTo>
                  <a:cubicBezTo>
                    <a:pt x="479811" y="453289"/>
                    <a:pt x="466893" y="435226"/>
                    <a:pt x="468615" y="416303"/>
                  </a:cubicBezTo>
                  <a:cubicBezTo>
                    <a:pt x="471199" y="388779"/>
                    <a:pt x="472060" y="363835"/>
                    <a:pt x="471199" y="338891"/>
                  </a:cubicBezTo>
                  <a:cubicBezTo>
                    <a:pt x="471199" y="319968"/>
                    <a:pt x="484978" y="304486"/>
                    <a:pt x="503923" y="304486"/>
                  </a:cubicBezTo>
                  <a:close/>
                  <a:moveTo>
                    <a:pt x="334297" y="304486"/>
                  </a:moveTo>
                  <a:lnTo>
                    <a:pt x="400585" y="304486"/>
                  </a:lnTo>
                  <a:cubicBezTo>
                    <a:pt x="419524" y="304486"/>
                    <a:pt x="436742" y="319966"/>
                    <a:pt x="436742" y="338887"/>
                  </a:cubicBezTo>
                  <a:cubicBezTo>
                    <a:pt x="437603" y="362107"/>
                    <a:pt x="436742" y="385328"/>
                    <a:pt x="434159" y="410269"/>
                  </a:cubicBezTo>
                  <a:cubicBezTo>
                    <a:pt x="432438" y="429189"/>
                    <a:pt x="415220" y="442090"/>
                    <a:pt x="396280" y="440370"/>
                  </a:cubicBezTo>
                  <a:cubicBezTo>
                    <a:pt x="377341" y="438650"/>
                    <a:pt x="356680" y="436930"/>
                    <a:pt x="334297" y="436070"/>
                  </a:cubicBezTo>
                  <a:cubicBezTo>
                    <a:pt x="315357" y="435210"/>
                    <a:pt x="299861" y="419729"/>
                    <a:pt x="299861" y="400809"/>
                  </a:cubicBezTo>
                  <a:lnTo>
                    <a:pt x="299861" y="338887"/>
                  </a:lnTo>
                  <a:cubicBezTo>
                    <a:pt x="299861" y="319966"/>
                    <a:pt x="315357" y="304486"/>
                    <a:pt x="334297" y="304486"/>
                  </a:cubicBezTo>
                  <a:close/>
                  <a:moveTo>
                    <a:pt x="175089" y="304486"/>
                  </a:moveTo>
                  <a:lnTo>
                    <a:pt x="231033" y="304486"/>
                  </a:lnTo>
                  <a:cubicBezTo>
                    <a:pt x="249968" y="304486"/>
                    <a:pt x="265460" y="319970"/>
                    <a:pt x="265460" y="338895"/>
                  </a:cubicBezTo>
                  <a:lnTo>
                    <a:pt x="265460" y="400830"/>
                  </a:lnTo>
                  <a:cubicBezTo>
                    <a:pt x="265460" y="419755"/>
                    <a:pt x="249968" y="435239"/>
                    <a:pt x="231033" y="436099"/>
                  </a:cubicBezTo>
                  <a:cubicBezTo>
                    <a:pt x="212098" y="436960"/>
                    <a:pt x="195745" y="437820"/>
                    <a:pt x="179393" y="439540"/>
                  </a:cubicBezTo>
                  <a:cubicBezTo>
                    <a:pt x="160458" y="441261"/>
                    <a:pt x="143244" y="428357"/>
                    <a:pt x="141523" y="409433"/>
                  </a:cubicBezTo>
                  <a:cubicBezTo>
                    <a:pt x="138941" y="384486"/>
                    <a:pt x="138080" y="361260"/>
                    <a:pt x="138941" y="338895"/>
                  </a:cubicBezTo>
                  <a:cubicBezTo>
                    <a:pt x="138941" y="319970"/>
                    <a:pt x="156154" y="304486"/>
                    <a:pt x="175089" y="304486"/>
                  </a:cubicBezTo>
                  <a:close/>
                  <a:moveTo>
                    <a:pt x="31285" y="304486"/>
                  </a:moveTo>
                  <a:lnTo>
                    <a:pt x="72605" y="304486"/>
                  </a:lnTo>
                  <a:cubicBezTo>
                    <a:pt x="91543" y="304486"/>
                    <a:pt x="105316" y="319970"/>
                    <a:pt x="105316" y="338895"/>
                  </a:cubicBezTo>
                  <a:cubicBezTo>
                    <a:pt x="104455" y="362982"/>
                    <a:pt x="105316" y="388788"/>
                    <a:pt x="107898" y="414595"/>
                  </a:cubicBezTo>
                  <a:cubicBezTo>
                    <a:pt x="109620" y="433521"/>
                    <a:pt x="98429" y="451585"/>
                    <a:pt x="82074" y="455887"/>
                  </a:cubicBezTo>
                  <a:cubicBezTo>
                    <a:pt x="65718" y="460188"/>
                    <a:pt x="43337" y="453306"/>
                    <a:pt x="33868" y="436101"/>
                  </a:cubicBezTo>
                  <a:cubicBezTo>
                    <a:pt x="17512" y="406853"/>
                    <a:pt x="6321" y="374165"/>
                    <a:pt x="296" y="338895"/>
                  </a:cubicBezTo>
                  <a:cubicBezTo>
                    <a:pt x="-2287" y="319970"/>
                    <a:pt x="12347" y="304486"/>
                    <a:pt x="31285" y="304486"/>
                  </a:cubicBezTo>
                  <a:close/>
                  <a:moveTo>
                    <a:pt x="220702" y="131682"/>
                  </a:moveTo>
                  <a:cubicBezTo>
                    <a:pt x="224145" y="131682"/>
                    <a:pt x="227588" y="131682"/>
                    <a:pt x="231031" y="132542"/>
                  </a:cubicBezTo>
                  <a:cubicBezTo>
                    <a:pt x="249968" y="132542"/>
                    <a:pt x="265461" y="148016"/>
                    <a:pt x="265461" y="167787"/>
                  </a:cubicBezTo>
                  <a:lnTo>
                    <a:pt x="265461" y="235699"/>
                  </a:lnTo>
                  <a:cubicBezTo>
                    <a:pt x="265461" y="255471"/>
                    <a:pt x="249968" y="270085"/>
                    <a:pt x="231031" y="270085"/>
                  </a:cubicBezTo>
                  <a:lnTo>
                    <a:pt x="178525" y="270085"/>
                  </a:lnTo>
                  <a:cubicBezTo>
                    <a:pt x="159589" y="270085"/>
                    <a:pt x="145817" y="255471"/>
                    <a:pt x="150121" y="236559"/>
                  </a:cubicBezTo>
                  <a:cubicBezTo>
                    <a:pt x="156146" y="209050"/>
                    <a:pt x="163893" y="183261"/>
                    <a:pt x="172500" y="160910"/>
                  </a:cubicBezTo>
                  <a:cubicBezTo>
                    <a:pt x="179386" y="142858"/>
                    <a:pt x="201766" y="130823"/>
                    <a:pt x="220702" y="131682"/>
                  </a:cubicBezTo>
                  <a:close/>
                  <a:moveTo>
                    <a:pt x="353254" y="130853"/>
                  </a:moveTo>
                  <a:cubicBezTo>
                    <a:pt x="372200" y="129994"/>
                    <a:pt x="394590" y="142886"/>
                    <a:pt x="401479" y="160075"/>
                  </a:cubicBezTo>
                  <a:cubicBezTo>
                    <a:pt x="410952" y="183280"/>
                    <a:pt x="418703" y="208204"/>
                    <a:pt x="424731" y="236566"/>
                  </a:cubicBezTo>
                  <a:cubicBezTo>
                    <a:pt x="429037" y="255474"/>
                    <a:pt x="416119" y="270085"/>
                    <a:pt x="396312" y="270085"/>
                  </a:cubicBezTo>
                  <a:lnTo>
                    <a:pt x="334308" y="270085"/>
                  </a:lnTo>
                  <a:cubicBezTo>
                    <a:pt x="315362" y="270085"/>
                    <a:pt x="299861" y="255474"/>
                    <a:pt x="299861" y="235707"/>
                  </a:cubicBezTo>
                  <a:lnTo>
                    <a:pt x="299861" y="167810"/>
                  </a:lnTo>
                  <a:cubicBezTo>
                    <a:pt x="299861" y="148902"/>
                    <a:pt x="315362" y="132572"/>
                    <a:pt x="334308" y="132572"/>
                  </a:cubicBezTo>
                  <a:cubicBezTo>
                    <a:pt x="340336" y="131713"/>
                    <a:pt x="347226" y="131713"/>
                    <a:pt x="353254" y="130853"/>
                  </a:cubicBezTo>
                  <a:close/>
                  <a:moveTo>
                    <a:pt x="95050" y="115364"/>
                  </a:moveTo>
                  <a:cubicBezTo>
                    <a:pt x="101934" y="117083"/>
                    <a:pt x="109678" y="118802"/>
                    <a:pt x="118283" y="120521"/>
                  </a:cubicBezTo>
                  <a:cubicBezTo>
                    <a:pt x="137213" y="123959"/>
                    <a:pt x="145817" y="139431"/>
                    <a:pt x="138933" y="157482"/>
                  </a:cubicBezTo>
                  <a:cubicBezTo>
                    <a:pt x="130329" y="181549"/>
                    <a:pt x="122585" y="208196"/>
                    <a:pt x="116562" y="236561"/>
                  </a:cubicBezTo>
                  <a:cubicBezTo>
                    <a:pt x="112260" y="255471"/>
                    <a:pt x="95050" y="270084"/>
                    <a:pt x="76121" y="270084"/>
                  </a:cubicBezTo>
                  <a:lnTo>
                    <a:pt x="32238" y="270084"/>
                  </a:lnTo>
                  <a:cubicBezTo>
                    <a:pt x="13308" y="270084"/>
                    <a:pt x="-1320" y="255471"/>
                    <a:pt x="2122" y="236561"/>
                  </a:cubicBezTo>
                  <a:cubicBezTo>
                    <a:pt x="9005" y="199600"/>
                    <a:pt x="22773" y="165218"/>
                    <a:pt x="41703" y="134274"/>
                  </a:cubicBezTo>
                  <a:cubicBezTo>
                    <a:pt x="52028" y="117942"/>
                    <a:pt x="76121" y="111066"/>
                    <a:pt x="95050" y="115364"/>
                  </a:cubicBezTo>
                  <a:close/>
                  <a:moveTo>
                    <a:pt x="495327" y="111081"/>
                  </a:moveTo>
                  <a:cubicBezTo>
                    <a:pt x="514276" y="106784"/>
                    <a:pt x="538393" y="113660"/>
                    <a:pt x="548729" y="129130"/>
                  </a:cubicBezTo>
                  <a:cubicBezTo>
                    <a:pt x="569401" y="161790"/>
                    <a:pt x="584043" y="197889"/>
                    <a:pt x="591795" y="236565"/>
                  </a:cubicBezTo>
                  <a:cubicBezTo>
                    <a:pt x="595240" y="255474"/>
                    <a:pt x="580598" y="270085"/>
                    <a:pt x="561649" y="270085"/>
                  </a:cubicBezTo>
                  <a:lnTo>
                    <a:pt x="500495" y="270085"/>
                  </a:lnTo>
                  <a:cubicBezTo>
                    <a:pt x="481546" y="270085"/>
                    <a:pt x="463458" y="255474"/>
                    <a:pt x="460013" y="236565"/>
                  </a:cubicBezTo>
                  <a:cubicBezTo>
                    <a:pt x="453984" y="207343"/>
                    <a:pt x="446232" y="180699"/>
                    <a:pt x="436758" y="156634"/>
                  </a:cubicBezTo>
                  <a:cubicBezTo>
                    <a:pt x="429867" y="138584"/>
                    <a:pt x="438480" y="123114"/>
                    <a:pt x="457429" y="119676"/>
                  </a:cubicBezTo>
                  <a:cubicBezTo>
                    <a:pt x="471210" y="117097"/>
                    <a:pt x="484130" y="114519"/>
                    <a:pt x="495327" y="111081"/>
                  </a:cubicBezTo>
                  <a:close/>
                  <a:moveTo>
                    <a:pt x="258364" y="35758"/>
                  </a:moveTo>
                  <a:cubicBezTo>
                    <a:pt x="262665" y="37371"/>
                    <a:pt x="265460" y="43176"/>
                    <a:pt x="265460" y="52636"/>
                  </a:cubicBezTo>
                  <a:lnTo>
                    <a:pt x="265460" y="64677"/>
                  </a:lnTo>
                  <a:cubicBezTo>
                    <a:pt x="265460" y="83597"/>
                    <a:pt x="251698" y="98218"/>
                    <a:pt x="234495" y="98218"/>
                  </a:cubicBezTo>
                  <a:cubicBezTo>
                    <a:pt x="218153" y="97358"/>
                    <a:pt x="212132" y="82737"/>
                    <a:pt x="223314" y="67257"/>
                  </a:cubicBezTo>
                  <a:cubicBezTo>
                    <a:pt x="230195" y="58657"/>
                    <a:pt x="236216" y="50916"/>
                    <a:pt x="242237" y="44036"/>
                  </a:cubicBezTo>
                  <a:cubicBezTo>
                    <a:pt x="248258" y="36726"/>
                    <a:pt x="254063" y="34146"/>
                    <a:pt x="258364" y="35758"/>
                  </a:cubicBezTo>
                  <a:close/>
                  <a:moveTo>
                    <a:pt x="307077" y="24998"/>
                  </a:moveTo>
                  <a:cubicBezTo>
                    <a:pt x="311492" y="23171"/>
                    <a:pt x="317523" y="25536"/>
                    <a:pt x="323985" y="32847"/>
                  </a:cubicBezTo>
                  <a:cubicBezTo>
                    <a:pt x="332600" y="42309"/>
                    <a:pt x="341216" y="53490"/>
                    <a:pt x="350693" y="67253"/>
                  </a:cubicBezTo>
                  <a:cubicBezTo>
                    <a:pt x="361893" y="82735"/>
                    <a:pt x="354139" y="97358"/>
                    <a:pt x="335185" y="97358"/>
                  </a:cubicBezTo>
                  <a:cubicBezTo>
                    <a:pt x="335185" y="97358"/>
                    <a:pt x="334323" y="97358"/>
                    <a:pt x="334323" y="98218"/>
                  </a:cubicBezTo>
                  <a:cubicBezTo>
                    <a:pt x="315369" y="98218"/>
                    <a:pt x="299861" y="83595"/>
                    <a:pt x="299861" y="64672"/>
                  </a:cubicBezTo>
                  <a:lnTo>
                    <a:pt x="299861" y="42309"/>
                  </a:lnTo>
                  <a:cubicBezTo>
                    <a:pt x="299861" y="32847"/>
                    <a:pt x="302661" y="26826"/>
                    <a:pt x="307077" y="24998"/>
                  </a:cubicBezTo>
                  <a:close/>
                  <a:moveTo>
                    <a:pt x="204359" y="7108"/>
                  </a:moveTo>
                  <a:cubicBezTo>
                    <a:pt x="222439" y="1094"/>
                    <a:pt x="227605" y="8827"/>
                    <a:pt x="215552" y="24292"/>
                  </a:cubicBezTo>
                  <a:cubicBezTo>
                    <a:pt x="206081" y="35462"/>
                    <a:pt x="195750" y="48350"/>
                    <a:pt x="186279" y="63815"/>
                  </a:cubicBezTo>
                  <a:cubicBezTo>
                    <a:pt x="175947" y="79281"/>
                    <a:pt x="153563" y="91310"/>
                    <a:pt x="134621" y="88732"/>
                  </a:cubicBezTo>
                  <a:cubicBezTo>
                    <a:pt x="129456" y="87873"/>
                    <a:pt x="125151" y="87014"/>
                    <a:pt x="120846" y="86155"/>
                  </a:cubicBezTo>
                  <a:cubicBezTo>
                    <a:pt x="101905" y="81859"/>
                    <a:pt x="97600" y="67252"/>
                    <a:pt x="113097" y="55223"/>
                  </a:cubicBezTo>
                  <a:cubicBezTo>
                    <a:pt x="139787" y="33743"/>
                    <a:pt x="170782" y="17419"/>
                    <a:pt x="204359" y="7108"/>
                  </a:cubicBezTo>
                  <a:close/>
                  <a:moveTo>
                    <a:pt x="368806" y="1108"/>
                  </a:moveTo>
                  <a:cubicBezTo>
                    <a:pt x="408413" y="10560"/>
                    <a:pt x="444575" y="28607"/>
                    <a:pt x="475572" y="51810"/>
                  </a:cubicBezTo>
                  <a:cubicBezTo>
                    <a:pt x="491070" y="62981"/>
                    <a:pt x="487626" y="78450"/>
                    <a:pt x="468684" y="81887"/>
                  </a:cubicBezTo>
                  <a:cubicBezTo>
                    <a:pt x="460074" y="83606"/>
                    <a:pt x="451463" y="85325"/>
                    <a:pt x="441131" y="87043"/>
                  </a:cubicBezTo>
                  <a:cubicBezTo>
                    <a:pt x="422189" y="90481"/>
                    <a:pt x="399803" y="78450"/>
                    <a:pt x="389471" y="62981"/>
                  </a:cubicBezTo>
                  <a:cubicBezTo>
                    <a:pt x="379138" y="46654"/>
                    <a:pt x="367945" y="32044"/>
                    <a:pt x="358474" y="20013"/>
                  </a:cubicBezTo>
                  <a:cubicBezTo>
                    <a:pt x="346420" y="5404"/>
                    <a:pt x="350725" y="-3189"/>
                    <a:pt x="368806" y="1108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7" name="ïŝḻiḋè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6458693" y="1880298"/>
            <a:ext cx="4786313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01.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基于</a:t>
            </a:r>
            <a:r>
              <a:rPr kumimoji="1" lang="en-US" altLang="zh-CN" sz="16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Libevent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库实现多线程网络模型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išľïḑe">
            <a:extLst>
              <a:ext uri="{FF2B5EF4-FFF2-40B4-BE49-F238E27FC236}">
                <a16:creationId xmlns:a16="http://schemas.microsoft.com/office/drawing/2014/main" id="{50099484-E6DD-4374-B430-DF7CA961BAC1}"/>
              </a:ext>
            </a:extLst>
          </p:cNvPr>
          <p:cNvGrpSpPr/>
          <p:nvPr/>
        </p:nvGrpSpPr>
        <p:grpSpPr>
          <a:xfrm>
            <a:off x="5990709" y="5796927"/>
            <a:ext cx="347374" cy="347374"/>
            <a:chOff x="6158201" y="5396801"/>
            <a:chExt cx="347374" cy="347374"/>
          </a:xfrm>
        </p:grpSpPr>
        <p:sp>
          <p:nvSpPr>
            <p:cNvPr id="34" name="iŝľíḑé">
              <a:extLst>
                <a:ext uri="{FF2B5EF4-FFF2-40B4-BE49-F238E27FC236}">
                  <a16:creationId xmlns:a16="http://schemas.microsoft.com/office/drawing/2014/main" id="{D513DAB3-FED1-4F48-9BA3-FCB656EB69D8}"/>
                </a:ext>
              </a:extLst>
            </p:cNvPr>
            <p:cNvSpPr/>
            <p:nvPr/>
          </p:nvSpPr>
          <p:spPr>
            <a:xfrm>
              <a:off x="6158201" y="5396801"/>
              <a:ext cx="347374" cy="347374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íšlïḑe">
              <a:extLst>
                <a:ext uri="{FF2B5EF4-FFF2-40B4-BE49-F238E27FC236}">
                  <a16:creationId xmlns:a16="http://schemas.microsoft.com/office/drawing/2014/main" id="{766C0464-8F97-4592-8FD4-A4715CABC932}"/>
                </a:ext>
              </a:extLst>
            </p:cNvPr>
            <p:cNvSpPr/>
            <p:nvPr/>
          </p:nvSpPr>
          <p:spPr>
            <a:xfrm>
              <a:off x="6196131" y="5452829"/>
              <a:ext cx="271514" cy="235318"/>
            </a:xfrm>
            <a:custGeom>
              <a:avLst/>
              <a:gdLst>
                <a:gd name="connsiteX0" fmla="*/ 532049 w 608203"/>
                <a:gd name="connsiteY0" fmla="*/ 336380 h 527124"/>
                <a:gd name="connsiteX1" fmla="*/ 530242 w 608203"/>
                <a:gd name="connsiteY1" fmla="*/ 338184 h 527124"/>
                <a:gd name="connsiteX2" fmla="*/ 530242 w 608203"/>
                <a:gd name="connsiteY2" fmla="*/ 353392 h 527124"/>
                <a:gd name="connsiteX3" fmla="*/ 530500 w 608203"/>
                <a:gd name="connsiteY3" fmla="*/ 353650 h 527124"/>
                <a:gd name="connsiteX4" fmla="*/ 533598 w 608203"/>
                <a:gd name="connsiteY4" fmla="*/ 353650 h 527124"/>
                <a:gd name="connsiteX5" fmla="*/ 533856 w 608203"/>
                <a:gd name="connsiteY5" fmla="*/ 353392 h 527124"/>
                <a:gd name="connsiteX6" fmla="*/ 533598 w 608203"/>
                <a:gd name="connsiteY6" fmla="*/ 353392 h 527124"/>
                <a:gd name="connsiteX7" fmla="*/ 533598 w 608203"/>
                <a:gd name="connsiteY7" fmla="*/ 338184 h 527124"/>
                <a:gd name="connsiteX8" fmla="*/ 532049 w 608203"/>
                <a:gd name="connsiteY8" fmla="*/ 336380 h 527124"/>
                <a:gd name="connsiteX9" fmla="*/ 379740 w 608203"/>
                <a:gd name="connsiteY9" fmla="*/ 336380 h 527124"/>
                <a:gd name="connsiteX10" fmla="*/ 377933 w 608203"/>
                <a:gd name="connsiteY10" fmla="*/ 338184 h 527124"/>
                <a:gd name="connsiteX11" fmla="*/ 377933 w 608203"/>
                <a:gd name="connsiteY11" fmla="*/ 353392 h 527124"/>
                <a:gd name="connsiteX12" fmla="*/ 378191 w 608203"/>
                <a:gd name="connsiteY12" fmla="*/ 353650 h 527124"/>
                <a:gd name="connsiteX13" fmla="*/ 381289 w 608203"/>
                <a:gd name="connsiteY13" fmla="*/ 353650 h 527124"/>
                <a:gd name="connsiteX14" fmla="*/ 381547 w 608203"/>
                <a:gd name="connsiteY14" fmla="*/ 353392 h 527124"/>
                <a:gd name="connsiteX15" fmla="*/ 381547 w 608203"/>
                <a:gd name="connsiteY15" fmla="*/ 338184 h 527124"/>
                <a:gd name="connsiteX16" fmla="*/ 379740 w 608203"/>
                <a:gd name="connsiteY16" fmla="*/ 336380 h 527124"/>
                <a:gd name="connsiteX17" fmla="*/ 228464 w 608203"/>
                <a:gd name="connsiteY17" fmla="*/ 336380 h 527124"/>
                <a:gd name="connsiteX18" fmla="*/ 226657 w 608203"/>
                <a:gd name="connsiteY18" fmla="*/ 338184 h 527124"/>
                <a:gd name="connsiteX19" fmla="*/ 226657 w 608203"/>
                <a:gd name="connsiteY19" fmla="*/ 353392 h 527124"/>
                <a:gd name="connsiteX20" fmla="*/ 226915 w 608203"/>
                <a:gd name="connsiteY20" fmla="*/ 353650 h 527124"/>
                <a:gd name="connsiteX21" fmla="*/ 230012 w 608203"/>
                <a:gd name="connsiteY21" fmla="*/ 353650 h 527124"/>
                <a:gd name="connsiteX22" fmla="*/ 230271 w 608203"/>
                <a:gd name="connsiteY22" fmla="*/ 353392 h 527124"/>
                <a:gd name="connsiteX23" fmla="*/ 230271 w 608203"/>
                <a:gd name="connsiteY23" fmla="*/ 338184 h 527124"/>
                <a:gd name="connsiteX24" fmla="*/ 228464 w 608203"/>
                <a:gd name="connsiteY24" fmla="*/ 336380 h 527124"/>
                <a:gd name="connsiteX25" fmla="*/ 76154 w 608203"/>
                <a:gd name="connsiteY25" fmla="*/ 336380 h 527124"/>
                <a:gd name="connsiteX26" fmla="*/ 74605 w 608203"/>
                <a:gd name="connsiteY26" fmla="*/ 338184 h 527124"/>
                <a:gd name="connsiteX27" fmla="*/ 74605 w 608203"/>
                <a:gd name="connsiteY27" fmla="*/ 353392 h 527124"/>
                <a:gd name="connsiteX28" fmla="*/ 74863 w 608203"/>
                <a:gd name="connsiteY28" fmla="*/ 353650 h 527124"/>
                <a:gd name="connsiteX29" fmla="*/ 77703 w 608203"/>
                <a:gd name="connsiteY29" fmla="*/ 353650 h 527124"/>
                <a:gd name="connsiteX30" fmla="*/ 77961 w 608203"/>
                <a:gd name="connsiteY30" fmla="*/ 353392 h 527124"/>
                <a:gd name="connsiteX31" fmla="*/ 77961 w 608203"/>
                <a:gd name="connsiteY31" fmla="*/ 338184 h 527124"/>
                <a:gd name="connsiteX32" fmla="*/ 76154 w 608203"/>
                <a:gd name="connsiteY32" fmla="*/ 336380 h 527124"/>
                <a:gd name="connsiteX33" fmla="*/ 385640 w 608203"/>
                <a:gd name="connsiteY33" fmla="*/ 296446 h 527124"/>
                <a:gd name="connsiteX34" fmla="*/ 385640 w 608203"/>
                <a:gd name="connsiteY34" fmla="*/ 307253 h 527124"/>
                <a:gd name="connsiteX35" fmla="*/ 383836 w 608203"/>
                <a:gd name="connsiteY35" fmla="*/ 311626 h 527124"/>
                <a:gd name="connsiteX36" fmla="*/ 379713 w 608203"/>
                <a:gd name="connsiteY36" fmla="*/ 313170 h 527124"/>
                <a:gd name="connsiteX37" fmla="*/ 375589 w 608203"/>
                <a:gd name="connsiteY37" fmla="*/ 311626 h 527124"/>
                <a:gd name="connsiteX38" fmla="*/ 373785 w 608203"/>
                <a:gd name="connsiteY38" fmla="*/ 307253 h 527124"/>
                <a:gd name="connsiteX39" fmla="*/ 373785 w 608203"/>
                <a:gd name="connsiteY39" fmla="*/ 304680 h 527124"/>
                <a:gd name="connsiteX40" fmla="*/ 377909 w 608203"/>
                <a:gd name="connsiteY40" fmla="*/ 302107 h 527124"/>
                <a:gd name="connsiteX41" fmla="*/ 377909 w 608203"/>
                <a:gd name="connsiteY41" fmla="*/ 307767 h 527124"/>
                <a:gd name="connsiteX42" fmla="*/ 379713 w 608203"/>
                <a:gd name="connsiteY42" fmla="*/ 309568 h 527124"/>
                <a:gd name="connsiteX43" fmla="*/ 381517 w 608203"/>
                <a:gd name="connsiteY43" fmla="*/ 307767 h 527124"/>
                <a:gd name="connsiteX44" fmla="*/ 381517 w 608203"/>
                <a:gd name="connsiteY44" fmla="*/ 299534 h 527124"/>
                <a:gd name="connsiteX45" fmla="*/ 385640 w 608203"/>
                <a:gd name="connsiteY45" fmla="*/ 296446 h 527124"/>
                <a:gd name="connsiteX46" fmla="*/ 222493 w 608203"/>
                <a:gd name="connsiteY46" fmla="*/ 296446 h 527124"/>
                <a:gd name="connsiteX47" fmla="*/ 226641 w 608203"/>
                <a:gd name="connsiteY47" fmla="*/ 299534 h 527124"/>
                <a:gd name="connsiteX48" fmla="*/ 226641 w 608203"/>
                <a:gd name="connsiteY48" fmla="*/ 307767 h 527124"/>
                <a:gd name="connsiteX49" fmla="*/ 228456 w 608203"/>
                <a:gd name="connsiteY49" fmla="*/ 309568 h 527124"/>
                <a:gd name="connsiteX50" fmla="*/ 230271 w 608203"/>
                <a:gd name="connsiteY50" fmla="*/ 307767 h 527124"/>
                <a:gd name="connsiteX51" fmla="*/ 230271 w 608203"/>
                <a:gd name="connsiteY51" fmla="*/ 302107 h 527124"/>
                <a:gd name="connsiteX52" fmla="*/ 234419 w 608203"/>
                <a:gd name="connsiteY52" fmla="*/ 304680 h 527124"/>
                <a:gd name="connsiteX53" fmla="*/ 234419 w 608203"/>
                <a:gd name="connsiteY53" fmla="*/ 307253 h 527124"/>
                <a:gd name="connsiteX54" fmla="*/ 232604 w 608203"/>
                <a:gd name="connsiteY54" fmla="*/ 311626 h 527124"/>
                <a:gd name="connsiteX55" fmla="*/ 228456 w 608203"/>
                <a:gd name="connsiteY55" fmla="*/ 313170 h 527124"/>
                <a:gd name="connsiteX56" fmla="*/ 224308 w 608203"/>
                <a:gd name="connsiteY56" fmla="*/ 311626 h 527124"/>
                <a:gd name="connsiteX57" fmla="*/ 222493 w 608203"/>
                <a:gd name="connsiteY57" fmla="*/ 307253 h 527124"/>
                <a:gd name="connsiteX58" fmla="*/ 569992 w 608203"/>
                <a:gd name="connsiteY58" fmla="*/ 290741 h 527124"/>
                <a:gd name="connsiteX59" fmla="*/ 568177 w 608203"/>
                <a:gd name="connsiteY59" fmla="*/ 292545 h 527124"/>
                <a:gd name="connsiteX60" fmla="*/ 568177 w 608203"/>
                <a:gd name="connsiteY60" fmla="*/ 307756 h 527124"/>
                <a:gd name="connsiteX61" fmla="*/ 569992 w 608203"/>
                <a:gd name="connsiteY61" fmla="*/ 309561 h 527124"/>
                <a:gd name="connsiteX62" fmla="*/ 571807 w 608203"/>
                <a:gd name="connsiteY62" fmla="*/ 307756 h 527124"/>
                <a:gd name="connsiteX63" fmla="*/ 571807 w 608203"/>
                <a:gd name="connsiteY63" fmla="*/ 292545 h 527124"/>
                <a:gd name="connsiteX64" fmla="*/ 569992 w 608203"/>
                <a:gd name="connsiteY64" fmla="*/ 290741 h 527124"/>
                <a:gd name="connsiteX65" fmla="*/ 532028 w 608203"/>
                <a:gd name="connsiteY65" fmla="*/ 290741 h 527124"/>
                <a:gd name="connsiteX66" fmla="*/ 530213 w 608203"/>
                <a:gd name="connsiteY66" fmla="*/ 292545 h 527124"/>
                <a:gd name="connsiteX67" fmla="*/ 530213 w 608203"/>
                <a:gd name="connsiteY67" fmla="*/ 307756 h 527124"/>
                <a:gd name="connsiteX68" fmla="*/ 532028 w 608203"/>
                <a:gd name="connsiteY68" fmla="*/ 309561 h 527124"/>
                <a:gd name="connsiteX69" fmla="*/ 533843 w 608203"/>
                <a:gd name="connsiteY69" fmla="*/ 307756 h 527124"/>
                <a:gd name="connsiteX70" fmla="*/ 533843 w 608203"/>
                <a:gd name="connsiteY70" fmla="*/ 292545 h 527124"/>
                <a:gd name="connsiteX71" fmla="*/ 532028 w 608203"/>
                <a:gd name="connsiteY71" fmla="*/ 290741 h 527124"/>
                <a:gd name="connsiteX72" fmla="*/ 493817 w 608203"/>
                <a:gd name="connsiteY72" fmla="*/ 290741 h 527124"/>
                <a:gd name="connsiteX73" fmla="*/ 492013 w 608203"/>
                <a:gd name="connsiteY73" fmla="*/ 292545 h 527124"/>
                <a:gd name="connsiteX74" fmla="*/ 492013 w 608203"/>
                <a:gd name="connsiteY74" fmla="*/ 307756 h 527124"/>
                <a:gd name="connsiteX75" fmla="*/ 493817 w 608203"/>
                <a:gd name="connsiteY75" fmla="*/ 309561 h 527124"/>
                <a:gd name="connsiteX76" fmla="*/ 495621 w 608203"/>
                <a:gd name="connsiteY76" fmla="*/ 307756 h 527124"/>
                <a:gd name="connsiteX77" fmla="*/ 495621 w 608203"/>
                <a:gd name="connsiteY77" fmla="*/ 292545 h 527124"/>
                <a:gd name="connsiteX78" fmla="*/ 493817 w 608203"/>
                <a:gd name="connsiteY78" fmla="*/ 290741 h 527124"/>
                <a:gd name="connsiteX79" fmla="*/ 455888 w 608203"/>
                <a:gd name="connsiteY79" fmla="*/ 290741 h 527124"/>
                <a:gd name="connsiteX80" fmla="*/ 454073 w 608203"/>
                <a:gd name="connsiteY80" fmla="*/ 292545 h 527124"/>
                <a:gd name="connsiteX81" fmla="*/ 454073 w 608203"/>
                <a:gd name="connsiteY81" fmla="*/ 307756 h 527124"/>
                <a:gd name="connsiteX82" fmla="*/ 455888 w 608203"/>
                <a:gd name="connsiteY82" fmla="*/ 309561 h 527124"/>
                <a:gd name="connsiteX83" fmla="*/ 457703 w 608203"/>
                <a:gd name="connsiteY83" fmla="*/ 307756 h 527124"/>
                <a:gd name="connsiteX84" fmla="*/ 457703 w 608203"/>
                <a:gd name="connsiteY84" fmla="*/ 292545 h 527124"/>
                <a:gd name="connsiteX85" fmla="*/ 455888 w 608203"/>
                <a:gd name="connsiteY85" fmla="*/ 290741 h 527124"/>
                <a:gd name="connsiteX86" fmla="*/ 417689 w 608203"/>
                <a:gd name="connsiteY86" fmla="*/ 290741 h 527124"/>
                <a:gd name="connsiteX87" fmla="*/ 415889 w 608203"/>
                <a:gd name="connsiteY87" fmla="*/ 292545 h 527124"/>
                <a:gd name="connsiteX88" fmla="*/ 415889 w 608203"/>
                <a:gd name="connsiteY88" fmla="*/ 307756 h 527124"/>
                <a:gd name="connsiteX89" fmla="*/ 417689 w 608203"/>
                <a:gd name="connsiteY89" fmla="*/ 309561 h 527124"/>
                <a:gd name="connsiteX90" fmla="*/ 419489 w 608203"/>
                <a:gd name="connsiteY90" fmla="*/ 307756 h 527124"/>
                <a:gd name="connsiteX91" fmla="*/ 419489 w 608203"/>
                <a:gd name="connsiteY91" fmla="*/ 292545 h 527124"/>
                <a:gd name="connsiteX92" fmla="*/ 417689 w 608203"/>
                <a:gd name="connsiteY92" fmla="*/ 290741 h 527124"/>
                <a:gd name="connsiteX93" fmla="*/ 190527 w 608203"/>
                <a:gd name="connsiteY93" fmla="*/ 290741 h 527124"/>
                <a:gd name="connsiteX94" fmla="*/ 188723 w 608203"/>
                <a:gd name="connsiteY94" fmla="*/ 292545 h 527124"/>
                <a:gd name="connsiteX95" fmla="*/ 188723 w 608203"/>
                <a:gd name="connsiteY95" fmla="*/ 307756 h 527124"/>
                <a:gd name="connsiteX96" fmla="*/ 190527 w 608203"/>
                <a:gd name="connsiteY96" fmla="*/ 309561 h 527124"/>
                <a:gd name="connsiteX97" fmla="*/ 192331 w 608203"/>
                <a:gd name="connsiteY97" fmla="*/ 307756 h 527124"/>
                <a:gd name="connsiteX98" fmla="*/ 192331 w 608203"/>
                <a:gd name="connsiteY98" fmla="*/ 292545 h 527124"/>
                <a:gd name="connsiteX99" fmla="*/ 190527 w 608203"/>
                <a:gd name="connsiteY99" fmla="*/ 290741 h 527124"/>
                <a:gd name="connsiteX100" fmla="*/ 152280 w 608203"/>
                <a:gd name="connsiteY100" fmla="*/ 290741 h 527124"/>
                <a:gd name="connsiteX101" fmla="*/ 150476 w 608203"/>
                <a:gd name="connsiteY101" fmla="*/ 292545 h 527124"/>
                <a:gd name="connsiteX102" fmla="*/ 150476 w 608203"/>
                <a:gd name="connsiteY102" fmla="*/ 307756 h 527124"/>
                <a:gd name="connsiteX103" fmla="*/ 152280 w 608203"/>
                <a:gd name="connsiteY103" fmla="*/ 309561 h 527124"/>
                <a:gd name="connsiteX104" fmla="*/ 154084 w 608203"/>
                <a:gd name="connsiteY104" fmla="*/ 307756 h 527124"/>
                <a:gd name="connsiteX105" fmla="*/ 154084 w 608203"/>
                <a:gd name="connsiteY105" fmla="*/ 292545 h 527124"/>
                <a:gd name="connsiteX106" fmla="*/ 152280 w 608203"/>
                <a:gd name="connsiteY106" fmla="*/ 290741 h 527124"/>
                <a:gd name="connsiteX107" fmla="*/ 114351 w 608203"/>
                <a:gd name="connsiteY107" fmla="*/ 290741 h 527124"/>
                <a:gd name="connsiteX108" fmla="*/ 112536 w 608203"/>
                <a:gd name="connsiteY108" fmla="*/ 292545 h 527124"/>
                <a:gd name="connsiteX109" fmla="*/ 112536 w 608203"/>
                <a:gd name="connsiteY109" fmla="*/ 307756 h 527124"/>
                <a:gd name="connsiteX110" fmla="*/ 114351 w 608203"/>
                <a:gd name="connsiteY110" fmla="*/ 309561 h 527124"/>
                <a:gd name="connsiteX111" fmla="*/ 116166 w 608203"/>
                <a:gd name="connsiteY111" fmla="*/ 307756 h 527124"/>
                <a:gd name="connsiteX112" fmla="*/ 116166 w 608203"/>
                <a:gd name="connsiteY112" fmla="*/ 292545 h 527124"/>
                <a:gd name="connsiteX113" fmla="*/ 114351 w 608203"/>
                <a:gd name="connsiteY113" fmla="*/ 290741 h 527124"/>
                <a:gd name="connsiteX114" fmla="*/ 76410 w 608203"/>
                <a:gd name="connsiteY114" fmla="*/ 290741 h 527124"/>
                <a:gd name="connsiteX115" fmla="*/ 74610 w 608203"/>
                <a:gd name="connsiteY115" fmla="*/ 292545 h 527124"/>
                <a:gd name="connsiteX116" fmla="*/ 74610 w 608203"/>
                <a:gd name="connsiteY116" fmla="*/ 307756 h 527124"/>
                <a:gd name="connsiteX117" fmla="*/ 76410 w 608203"/>
                <a:gd name="connsiteY117" fmla="*/ 309561 h 527124"/>
                <a:gd name="connsiteX118" fmla="*/ 77953 w 608203"/>
                <a:gd name="connsiteY118" fmla="*/ 307756 h 527124"/>
                <a:gd name="connsiteX119" fmla="*/ 77953 w 608203"/>
                <a:gd name="connsiteY119" fmla="*/ 292545 h 527124"/>
                <a:gd name="connsiteX120" fmla="*/ 76410 w 608203"/>
                <a:gd name="connsiteY120" fmla="*/ 290741 h 527124"/>
                <a:gd name="connsiteX121" fmla="*/ 38211 w 608203"/>
                <a:gd name="connsiteY121" fmla="*/ 290741 h 527124"/>
                <a:gd name="connsiteX122" fmla="*/ 36396 w 608203"/>
                <a:gd name="connsiteY122" fmla="*/ 292545 h 527124"/>
                <a:gd name="connsiteX123" fmla="*/ 36396 w 608203"/>
                <a:gd name="connsiteY123" fmla="*/ 307756 h 527124"/>
                <a:gd name="connsiteX124" fmla="*/ 38211 w 608203"/>
                <a:gd name="connsiteY124" fmla="*/ 309561 h 527124"/>
                <a:gd name="connsiteX125" fmla="*/ 40026 w 608203"/>
                <a:gd name="connsiteY125" fmla="*/ 307756 h 527124"/>
                <a:gd name="connsiteX126" fmla="*/ 40026 w 608203"/>
                <a:gd name="connsiteY126" fmla="*/ 292545 h 527124"/>
                <a:gd name="connsiteX127" fmla="*/ 38211 w 608203"/>
                <a:gd name="connsiteY127" fmla="*/ 290741 h 527124"/>
                <a:gd name="connsiteX128" fmla="*/ 569992 w 608203"/>
                <a:gd name="connsiteY128" fmla="*/ 287131 h 527124"/>
                <a:gd name="connsiteX129" fmla="*/ 574140 w 608203"/>
                <a:gd name="connsiteY129" fmla="*/ 288678 h 527124"/>
                <a:gd name="connsiteX130" fmla="*/ 575955 w 608203"/>
                <a:gd name="connsiteY130" fmla="*/ 293319 h 527124"/>
                <a:gd name="connsiteX131" fmla="*/ 575955 w 608203"/>
                <a:gd name="connsiteY131" fmla="*/ 307241 h 527124"/>
                <a:gd name="connsiteX132" fmla="*/ 574140 w 608203"/>
                <a:gd name="connsiteY132" fmla="*/ 311623 h 527124"/>
                <a:gd name="connsiteX133" fmla="*/ 569992 w 608203"/>
                <a:gd name="connsiteY133" fmla="*/ 313170 h 527124"/>
                <a:gd name="connsiteX134" fmla="*/ 565844 w 608203"/>
                <a:gd name="connsiteY134" fmla="*/ 311623 h 527124"/>
                <a:gd name="connsiteX135" fmla="*/ 564029 w 608203"/>
                <a:gd name="connsiteY135" fmla="*/ 307241 h 527124"/>
                <a:gd name="connsiteX136" fmla="*/ 564029 w 608203"/>
                <a:gd name="connsiteY136" fmla="*/ 293319 h 527124"/>
                <a:gd name="connsiteX137" fmla="*/ 565844 w 608203"/>
                <a:gd name="connsiteY137" fmla="*/ 288678 h 527124"/>
                <a:gd name="connsiteX138" fmla="*/ 569992 w 608203"/>
                <a:gd name="connsiteY138" fmla="*/ 287131 h 527124"/>
                <a:gd name="connsiteX139" fmla="*/ 532028 w 608203"/>
                <a:gd name="connsiteY139" fmla="*/ 287131 h 527124"/>
                <a:gd name="connsiteX140" fmla="*/ 536176 w 608203"/>
                <a:gd name="connsiteY140" fmla="*/ 288678 h 527124"/>
                <a:gd name="connsiteX141" fmla="*/ 537991 w 608203"/>
                <a:gd name="connsiteY141" fmla="*/ 293319 h 527124"/>
                <a:gd name="connsiteX142" fmla="*/ 537991 w 608203"/>
                <a:gd name="connsiteY142" fmla="*/ 307241 h 527124"/>
                <a:gd name="connsiteX143" fmla="*/ 536176 w 608203"/>
                <a:gd name="connsiteY143" fmla="*/ 311623 h 527124"/>
                <a:gd name="connsiteX144" fmla="*/ 532028 w 608203"/>
                <a:gd name="connsiteY144" fmla="*/ 313170 h 527124"/>
                <a:gd name="connsiteX145" fmla="*/ 527880 w 608203"/>
                <a:gd name="connsiteY145" fmla="*/ 311623 h 527124"/>
                <a:gd name="connsiteX146" fmla="*/ 526065 w 608203"/>
                <a:gd name="connsiteY146" fmla="*/ 307241 h 527124"/>
                <a:gd name="connsiteX147" fmla="*/ 526065 w 608203"/>
                <a:gd name="connsiteY147" fmla="*/ 293319 h 527124"/>
                <a:gd name="connsiteX148" fmla="*/ 527880 w 608203"/>
                <a:gd name="connsiteY148" fmla="*/ 288678 h 527124"/>
                <a:gd name="connsiteX149" fmla="*/ 532028 w 608203"/>
                <a:gd name="connsiteY149" fmla="*/ 287131 h 527124"/>
                <a:gd name="connsiteX150" fmla="*/ 493817 w 608203"/>
                <a:gd name="connsiteY150" fmla="*/ 287131 h 527124"/>
                <a:gd name="connsiteX151" fmla="*/ 497940 w 608203"/>
                <a:gd name="connsiteY151" fmla="*/ 288678 h 527124"/>
                <a:gd name="connsiteX152" fmla="*/ 499744 w 608203"/>
                <a:gd name="connsiteY152" fmla="*/ 293319 h 527124"/>
                <a:gd name="connsiteX153" fmla="*/ 499744 w 608203"/>
                <a:gd name="connsiteY153" fmla="*/ 307241 h 527124"/>
                <a:gd name="connsiteX154" fmla="*/ 497940 w 608203"/>
                <a:gd name="connsiteY154" fmla="*/ 311623 h 527124"/>
                <a:gd name="connsiteX155" fmla="*/ 493817 w 608203"/>
                <a:gd name="connsiteY155" fmla="*/ 313170 h 527124"/>
                <a:gd name="connsiteX156" fmla="*/ 489693 w 608203"/>
                <a:gd name="connsiteY156" fmla="*/ 311623 h 527124"/>
                <a:gd name="connsiteX157" fmla="*/ 487889 w 608203"/>
                <a:gd name="connsiteY157" fmla="*/ 307241 h 527124"/>
                <a:gd name="connsiteX158" fmla="*/ 487889 w 608203"/>
                <a:gd name="connsiteY158" fmla="*/ 293319 h 527124"/>
                <a:gd name="connsiteX159" fmla="*/ 489693 w 608203"/>
                <a:gd name="connsiteY159" fmla="*/ 288678 h 527124"/>
                <a:gd name="connsiteX160" fmla="*/ 493817 w 608203"/>
                <a:gd name="connsiteY160" fmla="*/ 287131 h 527124"/>
                <a:gd name="connsiteX161" fmla="*/ 455888 w 608203"/>
                <a:gd name="connsiteY161" fmla="*/ 287131 h 527124"/>
                <a:gd name="connsiteX162" fmla="*/ 460036 w 608203"/>
                <a:gd name="connsiteY162" fmla="*/ 288678 h 527124"/>
                <a:gd name="connsiteX163" fmla="*/ 461851 w 608203"/>
                <a:gd name="connsiteY163" fmla="*/ 293319 h 527124"/>
                <a:gd name="connsiteX164" fmla="*/ 461851 w 608203"/>
                <a:gd name="connsiteY164" fmla="*/ 307241 h 527124"/>
                <a:gd name="connsiteX165" fmla="*/ 460036 w 608203"/>
                <a:gd name="connsiteY165" fmla="*/ 311623 h 527124"/>
                <a:gd name="connsiteX166" fmla="*/ 455888 w 608203"/>
                <a:gd name="connsiteY166" fmla="*/ 313170 h 527124"/>
                <a:gd name="connsiteX167" fmla="*/ 451740 w 608203"/>
                <a:gd name="connsiteY167" fmla="*/ 311623 h 527124"/>
                <a:gd name="connsiteX168" fmla="*/ 449925 w 608203"/>
                <a:gd name="connsiteY168" fmla="*/ 307241 h 527124"/>
                <a:gd name="connsiteX169" fmla="*/ 449925 w 608203"/>
                <a:gd name="connsiteY169" fmla="*/ 293319 h 527124"/>
                <a:gd name="connsiteX170" fmla="*/ 451740 w 608203"/>
                <a:gd name="connsiteY170" fmla="*/ 288678 h 527124"/>
                <a:gd name="connsiteX171" fmla="*/ 455888 w 608203"/>
                <a:gd name="connsiteY171" fmla="*/ 287131 h 527124"/>
                <a:gd name="connsiteX172" fmla="*/ 417689 w 608203"/>
                <a:gd name="connsiteY172" fmla="*/ 287131 h 527124"/>
                <a:gd name="connsiteX173" fmla="*/ 421804 w 608203"/>
                <a:gd name="connsiteY173" fmla="*/ 288678 h 527124"/>
                <a:gd name="connsiteX174" fmla="*/ 423604 w 608203"/>
                <a:gd name="connsiteY174" fmla="*/ 293319 h 527124"/>
                <a:gd name="connsiteX175" fmla="*/ 423604 w 608203"/>
                <a:gd name="connsiteY175" fmla="*/ 307241 h 527124"/>
                <a:gd name="connsiteX176" fmla="*/ 421804 w 608203"/>
                <a:gd name="connsiteY176" fmla="*/ 311623 h 527124"/>
                <a:gd name="connsiteX177" fmla="*/ 417689 w 608203"/>
                <a:gd name="connsiteY177" fmla="*/ 313170 h 527124"/>
                <a:gd name="connsiteX178" fmla="*/ 413574 w 608203"/>
                <a:gd name="connsiteY178" fmla="*/ 311623 h 527124"/>
                <a:gd name="connsiteX179" fmla="*/ 412031 w 608203"/>
                <a:gd name="connsiteY179" fmla="*/ 307241 h 527124"/>
                <a:gd name="connsiteX180" fmla="*/ 412031 w 608203"/>
                <a:gd name="connsiteY180" fmla="*/ 293319 h 527124"/>
                <a:gd name="connsiteX181" fmla="*/ 413574 w 608203"/>
                <a:gd name="connsiteY181" fmla="*/ 288678 h 527124"/>
                <a:gd name="connsiteX182" fmla="*/ 417689 w 608203"/>
                <a:gd name="connsiteY182" fmla="*/ 287131 h 527124"/>
                <a:gd name="connsiteX183" fmla="*/ 190527 w 608203"/>
                <a:gd name="connsiteY183" fmla="*/ 287131 h 527124"/>
                <a:gd name="connsiteX184" fmla="*/ 194650 w 608203"/>
                <a:gd name="connsiteY184" fmla="*/ 288678 h 527124"/>
                <a:gd name="connsiteX185" fmla="*/ 196454 w 608203"/>
                <a:gd name="connsiteY185" fmla="*/ 293319 h 527124"/>
                <a:gd name="connsiteX186" fmla="*/ 196454 w 608203"/>
                <a:gd name="connsiteY186" fmla="*/ 307241 h 527124"/>
                <a:gd name="connsiteX187" fmla="*/ 194650 w 608203"/>
                <a:gd name="connsiteY187" fmla="*/ 311623 h 527124"/>
                <a:gd name="connsiteX188" fmla="*/ 190527 w 608203"/>
                <a:gd name="connsiteY188" fmla="*/ 313170 h 527124"/>
                <a:gd name="connsiteX189" fmla="*/ 186403 w 608203"/>
                <a:gd name="connsiteY189" fmla="*/ 311623 h 527124"/>
                <a:gd name="connsiteX190" fmla="*/ 184599 w 608203"/>
                <a:gd name="connsiteY190" fmla="*/ 307241 h 527124"/>
                <a:gd name="connsiteX191" fmla="*/ 184599 w 608203"/>
                <a:gd name="connsiteY191" fmla="*/ 293319 h 527124"/>
                <a:gd name="connsiteX192" fmla="*/ 186403 w 608203"/>
                <a:gd name="connsiteY192" fmla="*/ 288678 h 527124"/>
                <a:gd name="connsiteX193" fmla="*/ 190527 w 608203"/>
                <a:gd name="connsiteY193" fmla="*/ 287131 h 527124"/>
                <a:gd name="connsiteX194" fmla="*/ 152280 w 608203"/>
                <a:gd name="connsiteY194" fmla="*/ 287131 h 527124"/>
                <a:gd name="connsiteX195" fmla="*/ 156404 w 608203"/>
                <a:gd name="connsiteY195" fmla="*/ 288678 h 527124"/>
                <a:gd name="connsiteX196" fmla="*/ 158208 w 608203"/>
                <a:gd name="connsiteY196" fmla="*/ 293319 h 527124"/>
                <a:gd name="connsiteX197" fmla="*/ 158208 w 608203"/>
                <a:gd name="connsiteY197" fmla="*/ 307241 h 527124"/>
                <a:gd name="connsiteX198" fmla="*/ 156404 w 608203"/>
                <a:gd name="connsiteY198" fmla="*/ 311623 h 527124"/>
                <a:gd name="connsiteX199" fmla="*/ 152280 w 608203"/>
                <a:gd name="connsiteY199" fmla="*/ 313170 h 527124"/>
                <a:gd name="connsiteX200" fmla="*/ 148157 w 608203"/>
                <a:gd name="connsiteY200" fmla="*/ 311623 h 527124"/>
                <a:gd name="connsiteX201" fmla="*/ 146353 w 608203"/>
                <a:gd name="connsiteY201" fmla="*/ 307241 h 527124"/>
                <a:gd name="connsiteX202" fmla="*/ 146353 w 608203"/>
                <a:gd name="connsiteY202" fmla="*/ 293319 h 527124"/>
                <a:gd name="connsiteX203" fmla="*/ 148157 w 608203"/>
                <a:gd name="connsiteY203" fmla="*/ 288678 h 527124"/>
                <a:gd name="connsiteX204" fmla="*/ 152280 w 608203"/>
                <a:gd name="connsiteY204" fmla="*/ 287131 h 527124"/>
                <a:gd name="connsiteX205" fmla="*/ 114351 w 608203"/>
                <a:gd name="connsiteY205" fmla="*/ 287131 h 527124"/>
                <a:gd name="connsiteX206" fmla="*/ 118499 w 608203"/>
                <a:gd name="connsiteY206" fmla="*/ 288678 h 527124"/>
                <a:gd name="connsiteX207" fmla="*/ 120314 w 608203"/>
                <a:gd name="connsiteY207" fmla="*/ 293319 h 527124"/>
                <a:gd name="connsiteX208" fmla="*/ 120314 w 608203"/>
                <a:gd name="connsiteY208" fmla="*/ 307241 h 527124"/>
                <a:gd name="connsiteX209" fmla="*/ 118499 w 608203"/>
                <a:gd name="connsiteY209" fmla="*/ 311623 h 527124"/>
                <a:gd name="connsiteX210" fmla="*/ 114351 w 608203"/>
                <a:gd name="connsiteY210" fmla="*/ 313170 h 527124"/>
                <a:gd name="connsiteX211" fmla="*/ 110203 w 608203"/>
                <a:gd name="connsiteY211" fmla="*/ 311623 h 527124"/>
                <a:gd name="connsiteX212" fmla="*/ 108388 w 608203"/>
                <a:gd name="connsiteY212" fmla="*/ 307241 h 527124"/>
                <a:gd name="connsiteX213" fmla="*/ 108388 w 608203"/>
                <a:gd name="connsiteY213" fmla="*/ 293319 h 527124"/>
                <a:gd name="connsiteX214" fmla="*/ 110203 w 608203"/>
                <a:gd name="connsiteY214" fmla="*/ 288678 h 527124"/>
                <a:gd name="connsiteX215" fmla="*/ 114351 w 608203"/>
                <a:gd name="connsiteY215" fmla="*/ 287131 h 527124"/>
                <a:gd name="connsiteX216" fmla="*/ 76410 w 608203"/>
                <a:gd name="connsiteY216" fmla="*/ 287131 h 527124"/>
                <a:gd name="connsiteX217" fmla="*/ 80268 w 608203"/>
                <a:gd name="connsiteY217" fmla="*/ 288678 h 527124"/>
                <a:gd name="connsiteX218" fmla="*/ 82068 w 608203"/>
                <a:gd name="connsiteY218" fmla="*/ 293319 h 527124"/>
                <a:gd name="connsiteX219" fmla="*/ 82068 w 608203"/>
                <a:gd name="connsiteY219" fmla="*/ 307241 h 527124"/>
                <a:gd name="connsiteX220" fmla="*/ 80268 w 608203"/>
                <a:gd name="connsiteY220" fmla="*/ 311623 h 527124"/>
                <a:gd name="connsiteX221" fmla="*/ 76410 w 608203"/>
                <a:gd name="connsiteY221" fmla="*/ 313170 h 527124"/>
                <a:gd name="connsiteX222" fmla="*/ 72038 w 608203"/>
                <a:gd name="connsiteY222" fmla="*/ 311623 h 527124"/>
                <a:gd name="connsiteX223" fmla="*/ 70495 w 608203"/>
                <a:gd name="connsiteY223" fmla="*/ 307241 h 527124"/>
                <a:gd name="connsiteX224" fmla="*/ 70495 w 608203"/>
                <a:gd name="connsiteY224" fmla="*/ 293319 h 527124"/>
                <a:gd name="connsiteX225" fmla="*/ 72038 w 608203"/>
                <a:gd name="connsiteY225" fmla="*/ 288678 h 527124"/>
                <a:gd name="connsiteX226" fmla="*/ 76410 w 608203"/>
                <a:gd name="connsiteY226" fmla="*/ 287131 h 527124"/>
                <a:gd name="connsiteX227" fmla="*/ 38211 w 608203"/>
                <a:gd name="connsiteY227" fmla="*/ 287131 h 527124"/>
                <a:gd name="connsiteX228" fmla="*/ 42359 w 608203"/>
                <a:gd name="connsiteY228" fmla="*/ 288678 h 527124"/>
                <a:gd name="connsiteX229" fmla="*/ 44174 w 608203"/>
                <a:gd name="connsiteY229" fmla="*/ 293319 h 527124"/>
                <a:gd name="connsiteX230" fmla="*/ 44174 w 608203"/>
                <a:gd name="connsiteY230" fmla="*/ 307241 h 527124"/>
                <a:gd name="connsiteX231" fmla="*/ 42359 w 608203"/>
                <a:gd name="connsiteY231" fmla="*/ 311623 h 527124"/>
                <a:gd name="connsiteX232" fmla="*/ 38211 w 608203"/>
                <a:gd name="connsiteY232" fmla="*/ 313170 h 527124"/>
                <a:gd name="connsiteX233" fmla="*/ 34063 w 608203"/>
                <a:gd name="connsiteY233" fmla="*/ 311623 h 527124"/>
                <a:gd name="connsiteX234" fmla="*/ 32248 w 608203"/>
                <a:gd name="connsiteY234" fmla="*/ 307241 h 527124"/>
                <a:gd name="connsiteX235" fmla="*/ 32248 w 608203"/>
                <a:gd name="connsiteY235" fmla="*/ 293319 h 527124"/>
                <a:gd name="connsiteX236" fmla="*/ 34063 w 608203"/>
                <a:gd name="connsiteY236" fmla="*/ 288678 h 527124"/>
                <a:gd name="connsiteX237" fmla="*/ 38211 w 608203"/>
                <a:gd name="connsiteY237" fmla="*/ 287131 h 527124"/>
                <a:gd name="connsiteX238" fmla="*/ 184599 w 608203"/>
                <a:gd name="connsiteY238" fmla="*/ 247473 h 527124"/>
                <a:gd name="connsiteX239" fmla="*/ 188710 w 608203"/>
                <a:gd name="connsiteY239" fmla="*/ 255724 h 527124"/>
                <a:gd name="connsiteX240" fmla="*/ 188710 w 608203"/>
                <a:gd name="connsiteY240" fmla="*/ 262170 h 527124"/>
                <a:gd name="connsiteX241" fmla="*/ 190508 w 608203"/>
                <a:gd name="connsiteY241" fmla="*/ 263975 h 527124"/>
                <a:gd name="connsiteX242" fmla="*/ 192307 w 608203"/>
                <a:gd name="connsiteY242" fmla="*/ 262170 h 527124"/>
                <a:gd name="connsiteX243" fmla="*/ 192307 w 608203"/>
                <a:gd name="connsiteY243" fmla="*/ 261912 h 527124"/>
                <a:gd name="connsiteX244" fmla="*/ 194619 w 608203"/>
                <a:gd name="connsiteY244" fmla="*/ 265779 h 527124"/>
                <a:gd name="connsiteX245" fmla="*/ 194619 w 608203"/>
                <a:gd name="connsiteY245" fmla="*/ 266037 h 527124"/>
                <a:gd name="connsiteX246" fmla="*/ 190508 w 608203"/>
                <a:gd name="connsiteY246" fmla="*/ 267584 h 527124"/>
                <a:gd name="connsiteX247" fmla="*/ 186398 w 608203"/>
                <a:gd name="connsiteY247" fmla="*/ 266037 h 527124"/>
                <a:gd name="connsiteX248" fmla="*/ 184599 w 608203"/>
                <a:gd name="connsiteY248" fmla="*/ 261654 h 527124"/>
                <a:gd name="connsiteX249" fmla="*/ 184599 w 608203"/>
                <a:gd name="connsiteY249" fmla="*/ 247731 h 527124"/>
                <a:gd name="connsiteX250" fmla="*/ 184599 w 608203"/>
                <a:gd name="connsiteY250" fmla="*/ 247473 h 527124"/>
                <a:gd name="connsiteX251" fmla="*/ 569992 w 608203"/>
                <a:gd name="connsiteY251" fmla="*/ 245156 h 527124"/>
                <a:gd name="connsiteX252" fmla="*/ 568177 w 608203"/>
                <a:gd name="connsiteY252" fmla="*/ 246960 h 527124"/>
                <a:gd name="connsiteX253" fmla="*/ 568177 w 608203"/>
                <a:gd name="connsiteY253" fmla="*/ 262429 h 527124"/>
                <a:gd name="connsiteX254" fmla="*/ 569992 w 608203"/>
                <a:gd name="connsiteY254" fmla="*/ 263976 h 527124"/>
                <a:gd name="connsiteX255" fmla="*/ 571807 w 608203"/>
                <a:gd name="connsiteY255" fmla="*/ 262429 h 527124"/>
                <a:gd name="connsiteX256" fmla="*/ 571807 w 608203"/>
                <a:gd name="connsiteY256" fmla="*/ 246960 h 527124"/>
                <a:gd name="connsiteX257" fmla="*/ 569992 w 608203"/>
                <a:gd name="connsiteY257" fmla="*/ 245156 h 527124"/>
                <a:gd name="connsiteX258" fmla="*/ 493817 w 608203"/>
                <a:gd name="connsiteY258" fmla="*/ 245156 h 527124"/>
                <a:gd name="connsiteX259" fmla="*/ 492013 w 608203"/>
                <a:gd name="connsiteY259" fmla="*/ 246960 h 527124"/>
                <a:gd name="connsiteX260" fmla="*/ 492013 w 608203"/>
                <a:gd name="connsiteY260" fmla="*/ 262429 h 527124"/>
                <a:gd name="connsiteX261" fmla="*/ 493817 w 608203"/>
                <a:gd name="connsiteY261" fmla="*/ 263976 h 527124"/>
                <a:gd name="connsiteX262" fmla="*/ 495621 w 608203"/>
                <a:gd name="connsiteY262" fmla="*/ 262429 h 527124"/>
                <a:gd name="connsiteX263" fmla="*/ 495621 w 608203"/>
                <a:gd name="connsiteY263" fmla="*/ 246960 h 527124"/>
                <a:gd name="connsiteX264" fmla="*/ 493817 w 608203"/>
                <a:gd name="connsiteY264" fmla="*/ 245156 h 527124"/>
                <a:gd name="connsiteX265" fmla="*/ 455888 w 608203"/>
                <a:gd name="connsiteY265" fmla="*/ 245156 h 527124"/>
                <a:gd name="connsiteX266" fmla="*/ 454073 w 608203"/>
                <a:gd name="connsiteY266" fmla="*/ 246960 h 527124"/>
                <a:gd name="connsiteX267" fmla="*/ 454073 w 608203"/>
                <a:gd name="connsiteY267" fmla="*/ 262429 h 527124"/>
                <a:gd name="connsiteX268" fmla="*/ 455888 w 608203"/>
                <a:gd name="connsiteY268" fmla="*/ 263976 h 527124"/>
                <a:gd name="connsiteX269" fmla="*/ 457703 w 608203"/>
                <a:gd name="connsiteY269" fmla="*/ 262429 h 527124"/>
                <a:gd name="connsiteX270" fmla="*/ 457703 w 608203"/>
                <a:gd name="connsiteY270" fmla="*/ 246960 h 527124"/>
                <a:gd name="connsiteX271" fmla="*/ 455888 w 608203"/>
                <a:gd name="connsiteY271" fmla="*/ 245156 h 527124"/>
                <a:gd name="connsiteX272" fmla="*/ 152280 w 608203"/>
                <a:gd name="connsiteY272" fmla="*/ 245156 h 527124"/>
                <a:gd name="connsiteX273" fmla="*/ 150476 w 608203"/>
                <a:gd name="connsiteY273" fmla="*/ 246960 h 527124"/>
                <a:gd name="connsiteX274" fmla="*/ 150476 w 608203"/>
                <a:gd name="connsiteY274" fmla="*/ 262429 h 527124"/>
                <a:gd name="connsiteX275" fmla="*/ 152280 w 608203"/>
                <a:gd name="connsiteY275" fmla="*/ 263976 h 527124"/>
                <a:gd name="connsiteX276" fmla="*/ 154084 w 608203"/>
                <a:gd name="connsiteY276" fmla="*/ 262429 h 527124"/>
                <a:gd name="connsiteX277" fmla="*/ 154084 w 608203"/>
                <a:gd name="connsiteY277" fmla="*/ 246960 h 527124"/>
                <a:gd name="connsiteX278" fmla="*/ 152280 w 608203"/>
                <a:gd name="connsiteY278" fmla="*/ 245156 h 527124"/>
                <a:gd name="connsiteX279" fmla="*/ 114351 w 608203"/>
                <a:gd name="connsiteY279" fmla="*/ 245156 h 527124"/>
                <a:gd name="connsiteX280" fmla="*/ 112536 w 608203"/>
                <a:gd name="connsiteY280" fmla="*/ 246960 h 527124"/>
                <a:gd name="connsiteX281" fmla="*/ 112536 w 608203"/>
                <a:gd name="connsiteY281" fmla="*/ 262429 h 527124"/>
                <a:gd name="connsiteX282" fmla="*/ 114351 w 608203"/>
                <a:gd name="connsiteY282" fmla="*/ 263976 h 527124"/>
                <a:gd name="connsiteX283" fmla="*/ 116166 w 608203"/>
                <a:gd name="connsiteY283" fmla="*/ 262429 h 527124"/>
                <a:gd name="connsiteX284" fmla="*/ 116166 w 608203"/>
                <a:gd name="connsiteY284" fmla="*/ 246960 h 527124"/>
                <a:gd name="connsiteX285" fmla="*/ 114351 w 608203"/>
                <a:gd name="connsiteY285" fmla="*/ 245156 h 527124"/>
                <a:gd name="connsiteX286" fmla="*/ 38211 w 608203"/>
                <a:gd name="connsiteY286" fmla="*/ 245156 h 527124"/>
                <a:gd name="connsiteX287" fmla="*/ 36396 w 608203"/>
                <a:gd name="connsiteY287" fmla="*/ 246960 h 527124"/>
                <a:gd name="connsiteX288" fmla="*/ 36396 w 608203"/>
                <a:gd name="connsiteY288" fmla="*/ 262429 h 527124"/>
                <a:gd name="connsiteX289" fmla="*/ 38211 w 608203"/>
                <a:gd name="connsiteY289" fmla="*/ 263976 h 527124"/>
                <a:gd name="connsiteX290" fmla="*/ 40026 w 608203"/>
                <a:gd name="connsiteY290" fmla="*/ 262429 h 527124"/>
                <a:gd name="connsiteX291" fmla="*/ 40026 w 608203"/>
                <a:gd name="connsiteY291" fmla="*/ 246960 h 527124"/>
                <a:gd name="connsiteX292" fmla="*/ 38211 w 608203"/>
                <a:gd name="connsiteY292" fmla="*/ 245156 h 527124"/>
                <a:gd name="connsiteX293" fmla="*/ 569992 w 608203"/>
                <a:gd name="connsiteY293" fmla="*/ 241546 h 527124"/>
                <a:gd name="connsiteX294" fmla="*/ 574140 w 608203"/>
                <a:gd name="connsiteY294" fmla="*/ 243351 h 527124"/>
                <a:gd name="connsiteX295" fmla="*/ 575955 w 608203"/>
                <a:gd name="connsiteY295" fmla="*/ 247734 h 527124"/>
                <a:gd name="connsiteX296" fmla="*/ 575955 w 608203"/>
                <a:gd name="connsiteY296" fmla="*/ 261656 h 527124"/>
                <a:gd name="connsiteX297" fmla="*/ 574140 w 608203"/>
                <a:gd name="connsiteY297" fmla="*/ 266038 h 527124"/>
                <a:gd name="connsiteX298" fmla="*/ 569992 w 608203"/>
                <a:gd name="connsiteY298" fmla="*/ 267585 h 527124"/>
                <a:gd name="connsiteX299" fmla="*/ 565844 w 608203"/>
                <a:gd name="connsiteY299" fmla="*/ 266038 h 527124"/>
                <a:gd name="connsiteX300" fmla="*/ 564029 w 608203"/>
                <a:gd name="connsiteY300" fmla="*/ 261656 h 527124"/>
                <a:gd name="connsiteX301" fmla="*/ 564029 w 608203"/>
                <a:gd name="connsiteY301" fmla="*/ 247734 h 527124"/>
                <a:gd name="connsiteX302" fmla="*/ 565844 w 608203"/>
                <a:gd name="connsiteY302" fmla="*/ 243351 h 527124"/>
                <a:gd name="connsiteX303" fmla="*/ 569992 w 608203"/>
                <a:gd name="connsiteY303" fmla="*/ 241546 h 527124"/>
                <a:gd name="connsiteX304" fmla="*/ 529946 w 608203"/>
                <a:gd name="connsiteY304" fmla="*/ 241546 h 527124"/>
                <a:gd name="connsiteX305" fmla="*/ 534109 w 608203"/>
                <a:gd name="connsiteY305" fmla="*/ 241546 h 527124"/>
                <a:gd name="connsiteX306" fmla="*/ 534109 w 608203"/>
                <a:gd name="connsiteY306" fmla="*/ 267585 h 527124"/>
                <a:gd name="connsiteX307" fmla="*/ 529946 w 608203"/>
                <a:gd name="connsiteY307" fmla="*/ 267585 h 527124"/>
                <a:gd name="connsiteX308" fmla="*/ 493817 w 608203"/>
                <a:gd name="connsiteY308" fmla="*/ 241546 h 527124"/>
                <a:gd name="connsiteX309" fmla="*/ 497940 w 608203"/>
                <a:gd name="connsiteY309" fmla="*/ 243351 h 527124"/>
                <a:gd name="connsiteX310" fmla="*/ 499744 w 608203"/>
                <a:gd name="connsiteY310" fmla="*/ 247734 h 527124"/>
                <a:gd name="connsiteX311" fmla="*/ 499744 w 608203"/>
                <a:gd name="connsiteY311" fmla="*/ 261656 h 527124"/>
                <a:gd name="connsiteX312" fmla="*/ 497940 w 608203"/>
                <a:gd name="connsiteY312" fmla="*/ 266038 h 527124"/>
                <a:gd name="connsiteX313" fmla="*/ 493817 w 608203"/>
                <a:gd name="connsiteY313" fmla="*/ 267585 h 527124"/>
                <a:gd name="connsiteX314" fmla="*/ 489693 w 608203"/>
                <a:gd name="connsiteY314" fmla="*/ 266038 h 527124"/>
                <a:gd name="connsiteX315" fmla="*/ 487889 w 608203"/>
                <a:gd name="connsiteY315" fmla="*/ 261656 h 527124"/>
                <a:gd name="connsiteX316" fmla="*/ 487889 w 608203"/>
                <a:gd name="connsiteY316" fmla="*/ 247734 h 527124"/>
                <a:gd name="connsiteX317" fmla="*/ 489693 w 608203"/>
                <a:gd name="connsiteY317" fmla="*/ 243351 h 527124"/>
                <a:gd name="connsiteX318" fmla="*/ 493817 w 608203"/>
                <a:gd name="connsiteY318" fmla="*/ 241546 h 527124"/>
                <a:gd name="connsiteX319" fmla="*/ 455888 w 608203"/>
                <a:gd name="connsiteY319" fmla="*/ 241546 h 527124"/>
                <a:gd name="connsiteX320" fmla="*/ 460036 w 608203"/>
                <a:gd name="connsiteY320" fmla="*/ 243351 h 527124"/>
                <a:gd name="connsiteX321" fmla="*/ 461851 w 608203"/>
                <a:gd name="connsiteY321" fmla="*/ 247734 h 527124"/>
                <a:gd name="connsiteX322" fmla="*/ 461851 w 608203"/>
                <a:gd name="connsiteY322" fmla="*/ 261656 h 527124"/>
                <a:gd name="connsiteX323" fmla="*/ 460036 w 608203"/>
                <a:gd name="connsiteY323" fmla="*/ 266038 h 527124"/>
                <a:gd name="connsiteX324" fmla="*/ 455888 w 608203"/>
                <a:gd name="connsiteY324" fmla="*/ 267585 h 527124"/>
                <a:gd name="connsiteX325" fmla="*/ 451740 w 608203"/>
                <a:gd name="connsiteY325" fmla="*/ 266038 h 527124"/>
                <a:gd name="connsiteX326" fmla="*/ 449925 w 608203"/>
                <a:gd name="connsiteY326" fmla="*/ 261656 h 527124"/>
                <a:gd name="connsiteX327" fmla="*/ 449925 w 608203"/>
                <a:gd name="connsiteY327" fmla="*/ 247734 h 527124"/>
                <a:gd name="connsiteX328" fmla="*/ 451740 w 608203"/>
                <a:gd name="connsiteY328" fmla="*/ 243351 h 527124"/>
                <a:gd name="connsiteX329" fmla="*/ 455888 w 608203"/>
                <a:gd name="connsiteY329" fmla="*/ 241546 h 527124"/>
                <a:gd name="connsiteX330" fmla="*/ 152280 w 608203"/>
                <a:gd name="connsiteY330" fmla="*/ 241546 h 527124"/>
                <a:gd name="connsiteX331" fmla="*/ 156404 w 608203"/>
                <a:gd name="connsiteY331" fmla="*/ 243351 h 527124"/>
                <a:gd name="connsiteX332" fmla="*/ 158208 w 608203"/>
                <a:gd name="connsiteY332" fmla="*/ 247734 h 527124"/>
                <a:gd name="connsiteX333" fmla="*/ 158208 w 608203"/>
                <a:gd name="connsiteY333" fmla="*/ 261656 h 527124"/>
                <a:gd name="connsiteX334" fmla="*/ 156404 w 608203"/>
                <a:gd name="connsiteY334" fmla="*/ 266038 h 527124"/>
                <a:gd name="connsiteX335" fmla="*/ 152280 w 608203"/>
                <a:gd name="connsiteY335" fmla="*/ 267585 h 527124"/>
                <a:gd name="connsiteX336" fmla="*/ 148157 w 608203"/>
                <a:gd name="connsiteY336" fmla="*/ 266038 h 527124"/>
                <a:gd name="connsiteX337" fmla="*/ 146353 w 608203"/>
                <a:gd name="connsiteY337" fmla="*/ 261656 h 527124"/>
                <a:gd name="connsiteX338" fmla="*/ 146353 w 608203"/>
                <a:gd name="connsiteY338" fmla="*/ 247734 h 527124"/>
                <a:gd name="connsiteX339" fmla="*/ 148157 w 608203"/>
                <a:gd name="connsiteY339" fmla="*/ 243351 h 527124"/>
                <a:gd name="connsiteX340" fmla="*/ 152280 w 608203"/>
                <a:gd name="connsiteY340" fmla="*/ 241546 h 527124"/>
                <a:gd name="connsiteX341" fmla="*/ 114351 w 608203"/>
                <a:gd name="connsiteY341" fmla="*/ 241546 h 527124"/>
                <a:gd name="connsiteX342" fmla="*/ 118499 w 608203"/>
                <a:gd name="connsiteY342" fmla="*/ 243351 h 527124"/>
                <a:gd name="connsiteX343" fmla="*/ 120314 w 608203"/>
                <a:gd name="connsiteY343" fmla="*/ 247734 h 527124"/>
                <a:gd name="connsiteX344" fmla="*/ 120314 w 608203"/>
                <a:gd name="connsiteY344" fmla="*/ 261656 h 527124"/>
                <a:gd name="connsiteX345" fmla="*/ 118499 w 608203"/>
                <a:gd name="connsiteY345" fmla="*/ 266038 h 527124"/>
                <a:gd name="connsiteX346" fmla="*/ 114351 w 608203"/>
                <a:gd name="connsiteY346" fmla="*/ 267585 h 527124"/>
                <a:gd name="connsiteX347" fmla="*/ 110203 w 608203"/>
                <a:gd name="connsiteY347" fmla="*/ 266038 h 527124"/>
                <a:gd name="connsiteX348" fmla="*/ 108388 w 608203"/>
                <a:gd name="connsiteY348" fmla="*/ 261656 h 527124"/>
                <a:gd name="connsiteX349" fmla="*/ 108388 w 608203"/>
                <a:gd name="connsiteY349" fmla="*/ 247734 h 527124"/>
                <a:gd name="connsiteX350" fmla="*/ 110203 w 608203"/>
                <a:gd name="connsiteY350" fmla="*/ 243351 h 527124"/>
                <a:gd name="connsiteX351" fmla="*/ 114351 w 608203"/>
                <a:gd name="connsiteY351" fmla="*/ 241546 h 527124"/>
                <a:gd name="connsiteX352" fmla="*/ 74094 w 608203"/>
                <a:gd name="connsiteY352" fmla="*/ 241546 h 527124"/>
                <a:gd name="connsiteX353" fmla="*/ 78187 w 608203"/>
                <a:gd name="connsiteY353" fmla="*/ 241546 h 527124"/>
                <a:gd name="connsiteX354" fmla="*/ 78187 w 608203"/>
                <a:gd name="connsiteY354" fmla="*/ 267585 h 527124"/>
                <a:gd name="connsiteX355" fmla="*/ 74094 w 608203"/>
                <a:gd name="connsiteY355" fmla="*/ 267585 h 527124"/>
                <a:gd name="connsiteX356" fmla="*/ 38211 w 608203"/>
                <a:gd name="connsiteY356" fmla="*/ 241546 h 527124"/>
                <a:gd name="connsiteX357" fmla="*/ 42359 w 608203"/>
                <a:gd name="connsiteY357" fmla="*/ 243351 h 527124"/>
                <a:gd name="connsiteX358" fmla="*/ 44174 w 608203"/>
                <a:gd name="connsiteY358" fmla="*/ 247734 h 527124"/>
                <a:gd name="connsiteX359" fmla="*/ 44174 w 608203"/>
                <a:gd name="connsiteY359" fmla="*/ 261656 h 527124"/>
                <a:gd name="connsiteX360" fmla="*/ 42359 w 608203"/>
                <a:gd name="connsiteY360" fmla="*/ 266038 h 527124"/>
                <a:gd name="connsiteX361" fmla="*/ 38211 w 608203"/>
                <a:gd name="connsiteY361" fmla="*/ 267585 h 527124"/>
                <a:gd name="connsiteX362" fmla="*/ 34063 w 608203"/>
                <a:gd name="connsiteY362" fmla="*/ 266038 h 527124"/>
                <a:gd name="connsiteX363" fmla="*/ 32248 w 608203"/>
                <a:gd name="connsiteY363" fmla="*/ 261656 h 527124"/>
                <a:gd name="connsiteX364" fmla="*/ 32248 w 608203"/>
                <a:gd name="connsiteY364" fmla="*/ 247734 h 527124"/>
                <a:gd name="connsiteX365" fmla="*/ 34063 w 608203"/>
                <a:gd name="connsiteY365" fmla="*/ 243351 h 527124"/>
                <a:gd name="connsiteX366" fmla="*/ 38211 w 608203"/>
                <a:gd name="connsiteY366" fmla="*/ 241546 h 527124"/>
                <a:gd name="connsiteX367" fmla="*/ 532028 w 608203"/>
                <a:gd name="connsiteY367" fmla="*/ 200297 h 527124"/>
                <a:gd name="connsiteX368" fmla="*/ 530213 w 608203"/>
                <a:gd name="connsiteY368" fmla="*/ 202099 h 527124"/>
                <a:gd name="connsiteX369" fmla="*/ 530213 w 608203"/>
                <a:gd name="connsiteY369" fmla="*/ 217553 h 527124"/>
                <a:gd name="connsiteX370" fmla="*/ 532028 w 608203"/>
                <a:gd name="connsiteY370" fmla="*/ 219356 h 527124"/>
                <a:gd name="connsiteX371" fmla="*/ 533843 w 608203"/>
                <a:gd name="connsiteY371" fmla="*/ 217553 h 527124"/>
                <a:gd name="connsiteX372" fmla="*/ 533843 w 608203"/>
                <a:gd name="connsiteY372" fmla="*/ 202099 h 527124"/>
                <a:gd name="connsiteX373" fmla="*/ 532028 w 608203"/>
                <a:gd name="connsiteY373" fmla="*/ 200297 h 527124"/>
                <a:gd name="connsiteX374" fmla="*/ 76410 w 608203"/>
                <a:gd name="connsiteY374" fmla="*/ 200297 h 527124"/>
                <a:gd name="connsiteX375" fmla="*/ 74610 w 608203"/>
                <a:gd name="connsiteY375" fmla="*/ 202099 h 527124"/>
                <a:gd name="connsiteX376" fmla="*/ 74610 w 608203"/>
                <a:gd name="connsiteY376" fmla="*/ 217553 h 527124"/>
                <a:gd name="connsiteX377" fmla="*/ 76410 w 608203"/>
                <a:gd name="connsiteY377" fmla="*/ 219356 h 527124"/>
                <a:gd name="connsiteX378" fmla="*/ 77953 w 608203"/>
                <a:gd name="connsiteY378" fmla="*/ 217553 h 527124"/>
                <a:gd name="connsiteX379" fmla="*/ 77953 w 608203"/>
                <a:gd name="connsiteY379" fmla="*/ 202099 h 527124"/>
                <a:gd name="connsiteX380" fmla="*/ 76410 w 608203"/>
                <a:gd name="connsiteY380" fmla="*/ 200297 h 527124"/>
                <a:gd name="connsiteX381" fmla="*/ 567910 w 608203"/>
                <a:gd name="connsiteY381" fmla="*/ 196948 h 527124"/>
                <a:gd name="connsiteX382" fmla="*/ 572073 w 608203"/>
                <a:gd name="connsiteY382" fmla="*/ 196948 h 527124"/>
                <a:gd name="connsiteX383" fmla="*/ 572073 w 608203"/>
                <a:gd name="connsiteY383" fmla="*/ 222704 h 527124"/>
                <a:gd name="connsiteX384" fmla="*/ 567910 w 608203"/>
                <a:gd name="connsiteY384" fmla="*/ 222704 h 527124"/>
                <a:gd name="connsiteX385" fmla="*/ 532028 w 608203"/>
                <a:gd name="connsiteY385" fmla="*/ 196948 h 527124"/>
                <a:gd name="connsiteX386" fmla="*/ 536176 w 608203"/>
                <a:gd name="connsiteY386" fmla="*/ 198494 h 527124"/>
                <a:gd name="connsiteX387" fmla="*/ 537991 w 608203"/>
                <a:gd name="connsiteY387" fmla="*/ 202872 h 527124"/>
                <a:gd name="connsiteX388" fmla="*/ 537991 w 608203"/>
                <a:gd name="connsiteY388" fmla="*/ 216780 h 527124"/>
                <a:gd name="connsiteX389" fmla="*/ 536176 w 608203"/>
                <a:gd name="connsiteY389" fmla="*/ 221159 h 527124"/>
                <a:gd name="connsiteX390" fmla="*/ 532028 w 608203"/>
                <a:gd name="connsiteY390" fmla="*/ 222704 h 527124"/>
                <a:gd name="connsiteX391" fmla="*/ 527880 w 608203"/>
                <a:gd name="connsiteY391" fmla="*/ 221159 h 527124"/>
                <a:gd name="connsiteX392" fmla="*/ 526065 w 608203"/>
                <a:gd name="connsiteY392" fmla="*/ 216780 h 527124"/>
                <a:gd name="connsiteX393" fmla="*/ 526065 w 608203"/>
                <a:gd name="connsiteY393" fmla="*/ 202872 h 527124"/>
                <a:gd name="connsiteX394" fmla="*/ 527880 w 608203"/>
                <a:gd name="connsiteY394" fmla="*/ 198494 h 527124"/>
                <a:gd name="connsiteX395" fmla="*/ 532028 w 608203"/>
                <a:gd name="connsiteY395" fmla="*/ 196948 h 527124"/>
                <a:gd name="connsiteX396" fmla="*/ 491770 w 608203"/>
                <a:gd name="connsiteY396" fmla="*/ 196948 h 527124"/>
                <a:gd name="connsiteX397" fmla="*/ 495863 w 608203"/>
                <a:gd name="connsiteY397" fmla="*/ 196948 h 527124"/>
                <a:gd name="connsiteX398" fmla="*/ 495863 w 608203"/>
                <a:gd name="connsiteY398" fmla="*/ 222704 h 527124"/>
                <a:gd name="connsiteX399" fmla="*/ 491770 w 608203"/>
                <a:gd name="connsiteY399" fmla="*/ 222704 h 527124"/>
                <a:gd name="connsiteX400" fmla="*/ 453806 w 608203"/>
                <a:gd name="connsiteY400" fmla="*/ 196948 h 527124"/>
                <a:gd name="connsiteX401" fmla="*/ 457969 w 608203"/>
                <a:gd name="connsiteY401" fmla="*/ 196948 h 527124"/>
                <a:gd name="connsiteX402" fmla="*/ 457969 w 608203"/>
                <a:gd name="connsiteY402" fmla="*/ 222704 h 527124"/>
                <a:gd name="connsiteX403" fmla="*/ 453806 w 608203"/>
                <a:gd name="connsiteY403" fmla="*/ 222704 h 527124"/>
                <a:gd name="connsiteX404" fmla="*/ 150234 w 608203"/>
                <a:gd name="connsiteY404" fmla="*/ 196948 h 527124"/>
                <a:gd name="connsiteX405" fmla="*/ 154397 w 608203"/>
                <a:gd name="connsiteY405" fmla="*/ 196948 h 527124"/>
                <a:gd name="connsiteX406" fmla="*/ 154397 w 608203"/>
                <a:gd name="connsiteY406" fmla="*/ 222704 h 527124"/>
                <a:gd name="connsiteX407" fmla="*/ 150234 w 608203"/>
                <a:gd name="connsiteY407" fmla="*/ 222704 h 527124"/>
                <a:gd name="connsiteX408" fmla="*/ 112270 w 608203"/>
                <a:gd name="connsiteY408" fmla="*/ 196948 h 527124"/>
                <a:gd name="connsiteX409" fmla="*/ 116433 w 608203"/>
                <a:gd name="connsiteY409" fmla="*/ 196948 h 527124"/>
                <a:gd name="connsiteX410" fmla="*/ 116433 w 608203"/>
                <a:gd name="connsiteY410" fmla="*/ 222704 h 527124"/>
                <a:gd name="connsiteX411" fmla="*/ 112270 w 608203"/>
                <a:gd name="connsiteY411" fmla="*/ 222704 h 527124"/>
                <a:gd name="connsiteX412" fmla="*/ 76410 w 608203"/>
                <a:gd name="connsiteY412" fmla="*/ 196948 h 527124"/>
                <a:gd name="connsiteX413" fmla="*/ 80268 w 608203"/>
                <a:gd name="connsiteY413" fmla="*/ 198494 h 527124"/>
                <a:gd name="connsiteX414" fmla="*/ 82068 w 608203"/>
                <a:gd name="connsiteY414" fmla="*/ 202872 h 527124"/>
                <a:gd name="connsiteX415" fmla="*/ 82068 w 608203"/>
                <a:gd name="connsiteY415" fmla="*/ 216780 h 527124"/>
                <a:gd name="connsiteX416" fmla="*/ 80268 w 608203"/>
                <a:gd name="connsiteY416" fmla="*/ 221159 h 527124"/>
                <a:gd name="connsiteX417" fmla="*/ 76410 w 608203"/>
                <a:gd name="connsiteY417" fmla="*/ 222704 h 527124"/>
                <a:gd name="connsiteX418" fmla="*/ 72038 w 608203"/>
                <a:gd name="connsiteY418" fmla="*/ 221159 h 527124"/>
                <a:gd name="connsiteX419" fmla="*/ 70495 w 608203"/>
                <a:gd name="connsiteY419" fmla="*/ 216780 h 527124"/>
                <a:gd name="connsiteX420" fmla="*/ 70495 w 608203"/>
                <a:gd name="connsiteY420" fmla="*/ 202872 h 527124"/>
                <a:gd name="connsiteX421" fmla="*/ 72038 w 608203"/>
                <a:gd name="connsiteY421" fmla="*/ 198494 h 527124"/>
                <a:gd name="connsiteX422" fmla="*/ 76410 w 608203"/>
                <a:gd name="connsiteY422" fmla="*/ 196948 h 527124"/>
                <a:gd name="connsiteX423" fmla="*/ 36129 w 608203"/>
                <a:gd name="connsiteY423" fmla="*/ 196948 h 527124"/>
                <a:gd name="connsiteX424" fmla="*/ 40292 w 608203"/>
                <a:gd name="connsiteY424" fmla="*/ 196948 h 527124"/>
                <a:gd name="connsiteX425" fmla="*/ 40292 w 608203"/>
                <a:gd name="connsiteY425" fmla="*/ 222704 h 527124"/>
                <a:gd name="connsiteX426" fmla="*/ 36129 w 608203"/>
                <a:gd name="connsiteY426" fmla="*/ 222704 h 527124"/>
                <a:gd name="connsiteX427" fmla="*/ 569992 w 608203"/>
                <a:gd name="connsiteY427" fmla="*/ 154641 h 527124"/>
                <a:gd name="connsiteX428" fmla="*/ 568177 w 608203"/>
                <a:gd name="connsiteY428" fmla="*/ 156443 h 527124"/>
                <a:gd name="connsiteX429" fmla="*/ 568177 w 608203"/>
                <a:gd name="connsiteY429" fmla="*/ 171897 h 527124"/>
                <a:gd name="connsiteX430" fmla="*/ 569992 w 608203"/>
                <a:gd name="connsiteY430" fmla="*/ 173700 h 527124"/>
                <a:gd name="connsiteX431" fmla="*/ 571807 w 608203"/>
                <a:gd name="connsiteY431" fmla="*/ 171897 h 527124"/>
                <a:gd name="connsiteX432" fmla="*/ 571807 w 608203"/>
                <a:gd name="connsiteY432" fmla="*/ 156443 h 527124"/>
                <a:gd name="connsiteX433" fmla="*/ 569992 w 608203"/>
                <a:gd name="connsiteY433" fmla="*/ 154641 h 527124"/>
                <a:gd name="connsiteX434" fmla="*/ 532028 w 608203"/>
                <a:gd name="connsiteY434" fmla="*/ 154641 h 527124"/>
                <a:gd name="connsiteX435" fmla="*/ 530213 w 608203"/>
                <a:gd name="connsiteY435" fmla="*/ 156443 h 527124"/>
                <a:gd name="connsiteX436" fmla="*/ 530213 w 608203"/>
                <a:gd name="connsiteY436" fmla="*/ 171897 h 527124"/>
                <a:gd name="connsiteX437" fmla="*/ 532028 w 608203"/>
                <a:gd name="connsiteY437" fmla="*/ 173700 h 527124"/>
                <a:gd name="connsiteX438" fmla="*/ 533843 w 608203"/>
                <a:gd name="connsiteY438" fmla="*/ 171897 h 527124"/>
                <a:gd name="connsiteX439" fmla="*/ 533843 w 608203"/>
                <a:gd name="connsiteY439" fmla="*/ 156443 h 527124"/>
                <a:gd name="connsiteX440" fmla="*/ 532028 w 608203"/>
                <a:gd name="connsiteY440" fmla="*/ 154641 h 527124"/>
                <a:gd name="connsiteX441" fmla="*/ 493817 w 608203"/>
                <a:gd name="connsiteY441" fmla="*/ 154641 h 527124"/>
                <a:gd name="connsiteX442" fmla="*/ 492013 w 608203"/>
                <a:gd name="connsiteY442" fmla="*/ 156443 h 527124"/>
                <a:gd name="connsiteX443" fmla="*/ 492013 w 608203"/>
                <a:gd name="connsiteY443" fmla="*/ 171897 h 527124"/>
                <a:gd name="connsiteX444" fmla="*/ 493817 w 608203"/>
                <a:gd name="connsiteY444" fmla="*/ 173700 h 527124"/>
                <a:gd name="connsiteX445" fmla="*/ 495621 w 608203"/>
                <a:gd name="connsiteY445" fmla="*/ 171897 h 527124"/>
                <a:gd name="connsiteX446" fmla="*/ 495621 w 608203"/>
                <a:gd name="connsiteY446" fmla="*/ 156443 h 527124"/>
                <a:gd name="connsiteX447" fmla="*/ 493817 w 608203"/>
                <a:gd name="connsiteY447" fmla="*/ 154641 h 527124"/>
                <a:gd name="connsiteX448" fmla="*/ 455888 w 608203"/>
                <a:gd name="connsiteY448" fmla="*/ 154641 h 527124"/>
                <a:gd name="connsiteX449" fmla="*/ 454073 w 608203"/>
                <a:gd name="connsiteY449" fmla="*/ 156443 h 527124"/>
                <a:gd name="connsiteX450" fmla="*/ 454073 w 608203"/>
                <a:gd name="connsiteY450" fmla="*/ 171897 h 527124"/>
                <a:gd name="connsiteX451" fmla="*/ 455888 w 608203"/>
                <a:gd name="connsiteY451" fmla="*/ 173700 h 527124"/>
                <a:gd name="connsiteX452" fmla="*/ 457703 w 608203"/>
                <a:gd name="connsiteY452" fmla="*/ 171897 h 527124"/>
                <a:gd name="connsiteX453" fmla="*/ 457703 w 608203"/>
                <a:gd name="connsiteY453" fmla="*/ 156443 h 527124"/>
                <a:gd name="connsiteX454" fmla="*/ 455888 w 608203"/>
                <a:gd name="connsiteY454" fmla="*/ 154641 h 527124"/>
                <a:gd name="connsiteX455" fmla="*/ 114351 w 608203"/>
                <a:gd name="connsiteY455" fmla="*/ 154641 h 527124"/>
                <a:gd name="connsiteX456" fmla="*/ 112536 w 608203"/>
                <a:gd name="connsiteY456" fmla="*/ 156443 h 527124"/>
                <a:gd name="connsiteX457" fmla="*/ 112536 w 608203"/>
                <a:gd name="connsiteY457" fmla="*/ 171897 h 527124"/>
                <a:gd name="connsiteX458" fmla="*/ 114351 w 608203"/>
                <a:gd name="connsiteY458" fmla="*/ 173700 h 527124"/>
                <a:gd name="connsiteX459" fmla="*/ 116166 w 608203"/>
                <a:gd name="connsiteY459" fmla="*/ 171897 h 527124"/>
                <a:gd name="connsiteX460" fmla="*/ 116166 w 608203"/>
                <a:gd name="connsiteY460" fmla="*/ 156443 h 527124"/>
                <a:gd name="connsiteX461" fmla="*/ 114351 w 608203"/>
                <a:gd name="connsiteY461" fmla="*/ 154641 h 527124"/>
                <a:gd name="connsiteX462" fmla="*/ 76410 w 608203"/>
                <a:gd name="connsiteY462" fmla="*/ 154641 h 527124"/>
                <a:gd name="connsiteX463" fmla="*/ 74610 w 608203"/>
                <a:gd name="connsiteY463" fmla="*/ 156443 h 527124"/>
                <a:gd name="connsiteX464" fmla="*/ 74610 w 608203"/>
                <a:gd name="connsiteY464" fmla="*/ 171897 h 527124"/>
                <a:gd name="connsiteX465" fmla="*/ 76410 w 608203"/>
                <a:gd name="connsiteY465" fmla="*/ 173700 h 527124"/>
                <a:gd name="connsiteX466" fmla="*/ 77953 w 608203"/>
                <a:gd name="connsiteY466" fmla="*/ 171897 h 527124"/>
                <a:gd name="connsiteX467" fmla="*/ 77953 w 608203"/>
                <a:gd name="connsiteY467" fmla="*/ 156443 h 527124"/>
                <a:gd name="connsiteX468" fmla="*/ 76410 w 608203"/>
                <a:gd name="connsiteY468" fmla="*/ 154641 h 527124"/>
                <a:gd name="connsiteX469" fmla="*/ 38211 w 608203"/>
                <a:gd name="connsiteY469" fmla="*/ 154641 h 527124"/>
                <a:gd name="connsiteX470" fmla="*/ 36396 w 608203"/>
                <a:gd name="connsiteY470" fmla="*/ 156443 h 527124"/>
                <a:gd name="connsiteX471" fmla="*/ 36396 w 608203"/>
                <a:gd name="connsiteY471" fmla="*/ 171897 h 527124"/>
                <a:gd name="connsiteX472" fmla="*/ 38211 w 608203"/>
                <a:gd name="connsiteY472" fmla="*/ 173700 h 527124"/>
                <a:gd name="connsiteX473" fmla="*/ 40026 w 608203"/>
                <a:gd name="connsiteY473" fmla="*/ 171897 h 527124"/>
                <a:gd name="connsiteX474" fmla="*/ 40026 w 608203"/>
                <a:gd name="connsiteY474" fmla="*/ 156443 h 527124"/>
                <a:gd name="connsiteX475" fmla="*/ 38211 w 608203"/>
                <a:gd name="connsiteY475" fmla="*/ 154641 h 527124"/>
                <a:gd name="connsiteX476" fmla="*/ 569992 w 608203"/>
                <a:gd name="connsiteY476" fmla="*/ 151292 h 527124"/>
                <a:gd name="connsiteX477" fmla="*/ 574140 w 608203"/>
                <a:gd name="connsiteY477" fmla="*/ 152838 h 527124"/>
                <a:gd name="connsiteX478" fmla="*/ 575955 w 608203"/>
                <a:gd name="connsiteY478" fmla="*/ 157216 h 527124"/>
                <a:gd name="connsiteX479" fmla="*/ 575955 w 608203"/>
                <a:gd name="connsiteY479" fmla="*/ 171124 h 527124"/>
                <a:gd name="connsiteX480" fmla="*/ 574140 w 608203"/>
                <a:gd name="connsiteY480" fmla="*/ 175503 h 527124"/>
                <a:gd name="connsiteX481" fmla="*/ 569992 w 608203"/>
                <a:gd name="connsiteY481" fmla="*/ 177048 h 527124"/>
                <a:gd name="connsiteX482" fmla="*/ 565844 w 608203"/>
                <a:gd name="connsiteY482" fmla="*/ 175503 h 527124"/>
                <a:gd name="connsiteX483" fmla="*/ 564029 w 608203"/>
                <a:gd name="connsiteY483" fmla="*/ 171124 h 527124"/>
                <a:gd name="connsiteX484" fmla="*/ 564029 w 608203"/>
                <a:gd name="connsiteY484" fmla="*/ 157216 h 527124"/>
                <a:gd name="connsiteX485" fmla="*/ 565844 w 608203"/>
                <a:gd name="connsiteY485" fmla="*/ 152838 h 527124"/>
                <a:gd name="connsiteX486" fmla="*/ 569992 w 608203"/>
                <a:gd name="connsiteY486" fmla="*/ 151292 h 527124"/>
                <a:gd name="connsiteX487" fmla="*/ 532028 w 608203"/>
                <a:gd name="connsiteY487" fmla="*/ 151292 h 527124"/>
                <a:gd name="connsiteX488" fmla="*/ 536176 w 608203"/>
                <a:gd name="connsiteY488" fmla="*/ 152838 h 527124"/>
                <a:gd name="connsiteX489" fmla="*/ 537991 w 608203"/>
                <a:gd name="connsiteY489" fmla="*/ 157216 h 527124"/>
                <a:gd name="connsiteX490" fmla="*/ 537991 w 608203"/>
                <a:gd name="connsiteY490" fmla="*/ 171124 h 527124"/>
                <a:gd name="connsiteX491" fmla="*/ 536176 w 608203"/>
                <a:gd name="connsiteY491" fmla="*/ 175503 h 527124"/>
                <a:gd name="connsiteX492" fmla="*/ 532028 w 608203"/>
                <a:gd name="connsiteY492" fmla="*/ 177048 h 527124"/>
                <a:gd name="connsiteX493" fmla="*/ 527880 w 608203"/>
                <a:gd name="connsiteY493" fmla="*/ 175503 h 527124"/>
                <a:gd name="connsiteX494" fmla="*/ 526065 w 608203"/>
                <a:gd name="connsiteY494" fmla="*/ 171124 h 527124"/>
                <a:gd name="connsiteX495" fmla="*/ 526065 w 608203"/>
                <a:gd name="connsiteY495" fmla="*/ 157216 h 527124"/>
                <a:gd name="connsiteX496" fmla="*/ 527880 w 608203"/>
                <a:gd name="connsiteY496" fmla="*/ 152838 h 527124"/>
                <a:gd name="connsiteX497" fmla="*/ 532028 w 608203"/>
                <a:gd name="connsiteY497" fmla="*/ 151292 h 527124"/>
                <a:gd name="connsiteX498" fmla="*/ 493817 w 608203"/>
                <a:gd name="connsiteY498" fmla="*/ 151292 h 527124"/>
                <a:gd name="connsiteX499" fmla="*/ 497940 w 608203"/>
                <a:gd name="connsiteY499" fmla="*/ 152838 h 527124"/>
                <a:gd name="connsiteX500" fmla="*/ 499744 w 608203"/>
                <a:gd name="connsiteY500" fmla="*/ 157216 h 527124"/>
                <a:gd name="connsiteX501" fmla="*/ 499744 w 608203"/>
                <a:gd name="connsiteY501" fmla="*/ 171124 h 527124"/>
                <a:gd name="connsiteX502" fmla="*/ 497940 w 608203"/>
                <a:gd name="connsiteY502" fmla="*/ 175503 h 527124"/>
                <a:gd name="connsiteX503" fmla="*/ 493817 w 608203"/>
                <a:gd name="connsiteY503" fmla="*/ 177048 h 527124"/>
                <a:gd name="connsiteX504" fmla="*/ 489693 w 608203"/>
                <a:gd name="connsiteY504" fmla="*/ 175503 h 527124"/>
                <a:gd name="connsiteX505" fmla="*/ 487889 w 608203"/>
                <a:gd name="connsiteY505" fmla="*/ 171124 h 527124"/>
                <a:gd name="connsiteX506" fmla="*/ 487889 w 608203"/>
                <a:gd name="connsiteY506" fmla="*/ 157216 h 527124"/>
                <a:gd name="connsiteX507" fmla="*/ 489693 w 608203"/>
                <a:gd name="connsiteY507" fmla="*/ 152838 h 527124"/>
                <a:gd name="connsiteX508" fmla="*/ 493817 w 608203"/>
                <a:gd name="connsiteY508" fmla="*/ 151292 h 527124"/>
                <a:gd name="connsiteX509" fmla="*/ 455888 w 608203"/>
                <a:gd name="connsiteY509" fmla="*/ 151292 h 527124"/>
                <a:gd name="connsiteX510" fmla="*/ 460036 w 608203"/>
                <a:gd name="connsiteY510" fmla="*/ 152838 h 527124"/>
                <a:gd name="connsiteX511" fmla="*/ 461851 w 608203"/>
                <a:gd name="connsiteY511" fmla="*/ 157216 h 527124"/>
                <a:gd name="connsiteX512" fmla="*/ 461851 w 608203"/>
                <a:gd name="connsiteY512" fmla="*/ 171124 h 527124"/>
                <a:gd name="connsiteX513" fmla="*/ 460036 w 608203"/>
                <a:gd name="connsiteY513" fmla="*/ 175503 h 527124"/>
                <a:gd name="connsiteX514" fmla="*/ 455888 w 608203"/>
                <a:gd name="connsiteY514" fmla="*/ 177048 h 527124"/>
                <a:gd name="connsiteX515" fmla="*/ 451740 w 608203"/>
                <a:gd name="connsiteY515" fmla="*/ 175503 h 527124"/>
                <a:gd name="connsiteX516" fmla="*/ 449925 w 608203"/>
                <a:gd name="connsiteY516" fmla="*/ 171124 h 527124"/>
                <a:gd name="connsiteX517" fmla="*/ 449925 w 608203"/>
                <a:gd name="connsiteY517" fmla="*/ 157216 h 527124"/>
                <a:gd name="connsiteX518" fmla="*/ 451740 w 608203"/>
                <a:gd name="connsiteY518" fmla="*/ 152838 h 527124"/>
                <a:gd name="connsiteX519" fmla="*/ 455888 w 608203"/>
                <a:gd name="connsiteY519" fmla="*/ 151292 h 527124"/>
                <a:gd name="connsiteX520" fmla="*/ 152323 w 608203"/>
                <a:gd name="connsiteY520" fmla="*/ 151292 h 527124"/>
                <a:gd name="connsiteX521" fmla="*/ 153621 w 608203"/>
                <a:gd name="connsiteY521" fmla="*/ 151550 h 527124"/>
                <a:gd name="connsiteX522" fmla="*/ 153102 w 608203"/>
                <a:gd name="connsiteY522" fmla="*/ 155421 h 527124"/>
                <a:gd name="connsiteX523" fmla="*/ 152323 w 608203"/>
                <a:gd name="connsiteY523" fmla="*/ 154647 h 527124"/>
                <a:gd name="connsiteX524" fmla="*/ 150506 w 608203"/>
                <a:gd name="connsiteY524" fmla="*/ 156453 h 527124"/>
                <a:gd name="connsiteX525" fmla="*/ 150506 w 608203"/>
                <a:gd name="connsiteY525" fmla="*/ 171935 h 527124"/>
                <a:gd name="connsiteX526" fmla="*/ 151804 w 608203"/>
                <a:gd name="connsiteY526" fmla="*/ 172967 h 527124"/>
                <a:gd name="connsiteX527" fmla="*/ 151804 w 608203"/>
                <a:gd name="connsiteY527" fmla="*/ 176837 h 527124"/>
                <a:gd name="connsiteX528" fmla="*/ 148170 w 608203"/>
                <a:gd name="connsiteY528" fmla="*/ 175547 h 527124"/>
                <a:gd name="connsiteX529" fmla="*/ 146353 w 608203"/>
                <a:gd name="connsiteY529" fmla="*/ 171161 h 527124"/>
                <a:gd name="connsiteX530" fmla="*/ 146353 w 608203"/>
                <a:gd name="connsiteY530" fmla="*/ 157227 h 527124"/>
                <a:gd name="connsiteX531" fmla="*/ 148170 w 608203"/>
                <a:gd name="connsiteY531" fmla="*/ 152840 h 527124"/>
                <a:gd name="connsiteX532" fmla="*/ 152323 w 608203"/>
                <a:gd name="connsiteY532" fmla="*/ 151292 h 527124"/>
                <a:gd name="connsiteX533" fmla="*/ 114351 w 608203"/>
                <a:gd name="connsiteY533" fmla="*/ 151292 h 527124"/>
                <a:gd name="connsiteX534" fmla="*/ 118499 w 608203"/>
                <a:gd name="connsiteY534" fmla="*/ 152838 h 527124"/>
                <a:gd name="connsiteX535" fmla="*/ 120314 w 608203"/>
                <a:gd name="connsiteY535" fmla="*/ 157216 h 527124"/>
                <a:gd name="connsiteX536" fmla="*/ 120314 w 608203"/>
                <a:gd name="connsiteY536" fmla="*/ 171124 h 527124"/>
                <a:gd name="connsiteX537" fmla="*/ 118499 w 608203"/>
                <a:gd name="connsiteY537" fmla="*/ 175503 h 527124"/>
                <a:gd name="connsiteX538" fmla="*/ 114351 w 608203"/>
                <a:gd name="connsiteY538" fmla="*/ 177048 h 527124"/>
                <a:gd name="connsiteX539" fmla="*/ 110203 w 608203"/>
                <a:gd name="connsiteY539" fmla="*/ 175503 h 527124"/>
                <a:gd name="connsiteX540" fmla="*/ 108388 w 608203"/>
                <a:gd name="connsiteY540" fmla="*/ 171124 h 527124"/>
                <a:gd name="connsiteX541" fmla="*/ 108388 w 608203"/>
                <a:gd name="connsiteY541" fmla="*/ 157216 h 527124"/>
                <a:gd name="connsiteX542" fmla="*/ 110203 w 608203"/>
                <a:gd name="connsiteY542" fmla="*/ 152838 h 527124"/>
                <a:gd name="connsiteX543" fmla="*/ 114351 w 608203"/>
                <a:gd name="connsiteY543" fmla="*/ 151292 h 527124"/>
                <a:gd name="connsiteX544" fmla="*/ 76410 w 608203"/>
                <a:gd name="connsiteY544" fmla="*/ 151292 h 527124"/>
                <a:gd name="connsiteX545" fmla="*/ 80268 w 608203"/>
                <a:gd name="connsiteY545" fmla="*/ 152838 h 527124"/>
                <a:gd name="connsiteX546" fmla="*/ 82068 w 608203"/>
                <a:gd name="connsiteY546" fmla="*/ 157216 h 527124"/>
                <a:gd name="connsiteX547" fmla="*/ 82068 w 608203"/>
                <a:gd name="connsiteY547" fmla="*/ 171124 h 527124"/>
                <a:gd name="connsiteX548" fmla="*/ 80268 w 608203"/>
                <a:gd name="connsiteY548" fmla="*/ 175503 h 527124"/>
                <a:gd name="connsiteX549" fmla="*/ 76410 w 608203"/>
                <a:gd name="connsiteY549" fmla="*/ 177048 h 527124"/>
                <a:gd name="connsiteX550" fmla="*/ 72038 w 608203"/>
                <a:gd name="connsiteY550" fmla="*/ 175503 h 527124"/>
                <a:gd name="connsiteX551" fmla="*/ 70495 w 608203"/>
                <a:gd name="connsiteY551" fmla="*/ 171124 h 527124"/>
                <a:gd name="connsiteX552" fmla="*/ 70495 w 608203"/>
                <a:gd name="connsiteY552" fmla="*/ 157216 h 527124"/>
                <a:gd name="connsiteX553" fmla="*/ 72038 w 608203"/>
                <a:gd name="connsiteY553" fmla="*/ 152838 h 527124"/>
                <a:gd name="connsiteX554" fmla="*/ 76410 w 608203"/>
                <a:gd name="connsiteY554" fmla="*/ 151292 h 527124"/>
                <a:gd name="connsiteX555" fmla="*/ 38211 w 608203"/>
                <a:gd name="connsiteY555" fmla="*/ 151292 h 527124"/>
                <a:gd name="connsiteX556" fmla="*/ 42359 w 608203"/>
                <a:gd name="connsiteY556" fmla="*/ 152838 h 527124"/>
                <a:gd name="connsiteX557" fmla="*/ 44174 w 608203"/>
                <a:gd name="connsiteY557" fmla="*/ 157216 h 527124"/>
                <a:gd name="connsiteX558" fmla="*/ 44174 w 608203"/>
                <a:gd name="connsiteY558" fmla="*/ 171124 h 527124"/>
                <a:gd name="connsiteX559" fmla="*/ 42359 w 608203"/>
                <a:gd name="connsiteY559" fmla="*/ 175503 h 527124"/>
                <a:gd name="connsiteX560" fmla="*/ 38211 w 608203"/>
                <a:gd name="connsiteY560" fmla="*/ 177048 h 527124"/>
                <a:gd name="connsiteX561" fmla="*/ 34063 w 608203"/>
                <a:gd name="connsiteY561" fmla="*/ 175503 h 527124"/>
                <a:gd name="connsiteX562" fmla="*/ 32248 w 608203"/>
                <a:gd name="connsiteY562" fmla="*/ 171124 h 527124"/>
                <a:gd name="connsiteX563" fmla="*/ 32248 w 608203"/>
                <a:gd name="connsiteY563" fmla="*/ 157216 h 527124"/>
                <a:gd name="connsiteX564" fmla="*/ 34063 w 608203"/>
                <a:gd name="connsiteY564" fmla="*/ 152838 h 527124"/>
                <a:gd name="connsiteX565" fmla="*/ 38211 w 608203"/>
                <a:gd name="connsiteY565" fmla="*/ 151292 h 527124"/>
                <a:gd name="connsiteX566" fmla="*/ 569992 w 608203"/>
                <a:gd name="connsiteY566" fmla="*/ 109313 h 527124"/>
                <a:gd name="connsiteX567" fmla="*/ 568177 w 608203"/>
                <a:gd name="connsiteY567" fmla="*/ 110858 h 527124"/>
                <a:gd name="connsiteX568" fmla="*/ 568177 w 608203"/>
                <a:gd name="connsiteY568" fmla="*/ 126312 h 527124"/>
                <a:gd name="connsiteX569" fmla="*/ 569992 w 608203"/>
                <a:gd name="connsiteY569" fmla="*/ 128115 h 527124"/>
                <a:gd name="connsiteX570" fmla="*/ 571807 w 608203"/>
                <a:gd name="connsiteY570" fmla="*/ 126312 h 527124"/>
                <a:gd name="connsiteX571" fmla="*/ 571807 w 608203"/>
                <a:gd name="connsiteY571" fmla="*/ 110858 h 527124"/>
                <a:gd name="connsiteX572" fmla="*/ 569992 w 608203"/>
                <a:gd name="connsiteY572" fmla="*/ 109313 h 527124"/>
                <a:gd name="connsiteX573" fmla="*/ 493817 w 608203"/>
                <a:gd name="connsiteY573" fmla="*/ 109313 h 527124"/>
                <a:gd name="connsiteX574" fmla="*/ 492013 w 608203"/>
                <a:gd name="connsiteY574" fmla="*/ 110858 h 527124"/>
                <a:gd name="connsiteX575" fmla="*/ 492013 w 608203"/>
                <a:gd name="connsiteY575" fmla="*/ 126312 h 527124"/>
                <a:gd name="connsiteX576" fmla="*/ 493817 w 608203"/>
                <a:gd name="connsiteY576" fmla="*/ 128115 h 527124"/>
                <a:gd name="connsiteX577" fmla="*/ 495621 w 608203"/>
                <a:gd name="connsiteY577" fmla="*/ 126312 h 527124"/>
                <a:gd name="connsiteX578" fmla="*/ 495621 w 608203"/>
                <a:gd name="connsiteY578" fmla="*/ 110858 h 527124"/>
                <a:gd name="connsiteX579" fmla="*/ 493817 w 608203"/>
                <a:gd name="connsiteY579" fmla="*/ 109313 h 527124"/>
                <a:gd name="connsiteX580" fmla="*/ 455888 w 608203"/>
                <a:gd name="connsiteY580" fmla="*/ 109313 h 527124"/>
                <a:gd name="connsiteX581" fmla="*/ 454073 w 608203"/>
                <a:gd name="connsiteY581" fmla="*/ 110858 h 527124"/>
                <a:gd name="connsiteX582" fmla="*/ 454073 w 608203"/>
                <a:gd name="connsiteY582" fmla="*/ 126312 h 527124"/>
                <a:gd name="connsiteX583" fmla="*/ 455888 w 608203"/>
                <a:gd name="connsiteY583" fmla="*/ 128115 h 527124"/>
                <a:gd name="connsiteX584" fmla="*/ 457703 w 608203"/>
                <a:gd name="connsiteY584" fmla="*/ 126312 h 527124"/>
                <a:gd name="connsiteX585" fmla="*/ 457703 w 608203"/>
                <a:gd name="connsiteY585" fmla="*/ 110858 h 527124"/>
                <a:gd name="connsiteX586" fmla="*/ 455888 w 608203"/>
                <a:gd name="connsiteY586" fmla="*/ 109313 h 527124"/>
                <a:gd name="connsiteX587" fmla="*/ 152280 w 608203"/>
                <a:gd name="connsiteY587" fmla="*/ 109313 h 527124"/>
                <a:gd name="connsiteX588" fmla="*/ 150476 w 608203"/>
                <a:gd name="connsiteY588" fmla="*/ 110858 h 527124"/>
                <a:gd name="connsiteX589" fmla="*/ 150476 w 608203"/>
                <a:gd name="connsiteY589" fmla="*/ 126312 h 527124"/>
                <a:gd name="connsiteX590" fmla="*/ 152280 w 608203"/>
                <a:gd name="connsiteY590" fmla="*/ 128115 h 527124"/>
                <a:gd name="connsiteX591" fmla="*/ 154084 w 608203"/>
                <a:gd name="connsiteY591" fmla="*/ 126312 h 527124"/>
                <a:gd name="connsiteX592" fmla="*/ 154084 w 608203"/>
                <a:gd name="connsiteY592" fmla="*/ 110858 h 527124"/>
                <a:gd name="connsiteX593" fmla="*/ 152280 w 608203"/>
                <a:gd name="connsiteY593" fmla="*/ 109313 h 527124"/>
                <a:gd name="connsiteX594" fmla="*/ 114351 w 608203"/>
                <a:gd name="connsiteY594" fmla="*/ 109313 h 527124"/>
                <a:gd name="connsiteX595" fmla="*/ 112536 w 608203"/>
                <a:gd name="connsiteY595" fmla="*/ 110858 h 527124"/>
                <a:gd name="connsiteX596" fmla="*/ 112536 w 608203"/>
                <a:gd name="connsiteY596" fmla="*/ 126312 h 527124"/>
                <a:gd name="connsiteX597" fmla="*/ 114351 w 608203"/>
                <a:gd name="connsiteY597" fmla="*/ 128115 h 527124"/>
                <a:gd name="connsiteX598" fmla="*/ 116166 w 608203"/>
                <a:gd name="connsiteY598" fmla="*/ 126312 h 527124"/>
                <a:gd name="connsiteX599" fmla="*/ 116166 w 608203"/>
                <a:gd name="connsiteY599" fmla="*/ 110858 h 527124"/>
                <a:gd name="connsiteX600" fmla="*/ 114351 w 608203"/>
                <a:gd name="connsiteY600" fmla="*/ 109313 h 527124"/>
                <a:gd name="connsiteX601" fmla="*/ 38211 w 608203"/>
                <a:gd name="connsiteY601" fmla="*/ 109313 h 527124"/>
                <a:gd name="connsiteX602" fmla="*/ 36396 w 608203"/>
                <a:gd name="connsiteY602" fmla="*/ 110858 h 527124"/>
                <a:gd name="connsiteX603" fmla="*/ 36396 w 608203"/>
                <a:gd name="connsiteY603" fmla="*/ 126312 h 527124"/>
                <a:gd name="connsiteX604" fmla="*/ 38211 w 608203"/>
                <a:gd name="connsiteY604" fmla="*/ 128115 h 527124"/>
                <a:gd name="connsiteX605" fmla="*/ 40026 w 608203"/>
                <a:gd name="connsiteY605" fmla="*/ 126312 h 527124"/>
                <a:gd name="connsiteX606" fmla="*/ 40026 w 608203"/>
                <a:gd name="connsiteY606" fmla="*/ 110858 h 527124"/>
                <a:gd name="connsiteX607" fmla="*/ 38211 w 608203"/>
                <a:gd name="connsiteY607" fmla="*/ 109313 h 527124"/>
                <a:gd name="connsiteX608" fmla="*/ 417689 w 608203"/>
                <a:gd name="connsiteY608" fmla="*/ 109310 h 527124"/>
                <a:gd name="connsiteX609" fmla="*/ 415889 w 608203"/>
                <a:gd name="connsiteY609" fmla="*/ 110854 h 527124"/>
                <a:gd name="connsiteX610" fmla="*/ 415889 w 608203"/>
                <a:gd name="connsiteY610" fmla="*/ 126292 h 527124"/>
                <a:gd name="connsiteX611" fmla="*/ 417689 w 608203"/>
                <a:gd name="connsiteY611" fmla="*/ 128093 h 527124"/>
                <a:gd name="connsiteX612" fmla="*/ 419489 w 608203"/>
                <a:gd name="connsiteY612" fmla="*/ 126292 h 527124"/>
                <a:gd name="connsiteX613" fmla="*/ 419489 w 608203"/>
                <a:gd name="connsiteY613" fmla="*/ 110854 h 527124"/>
                <a:gd name="connsiteX614" fmla="*/ 417689 w 608203"/>
                <a:gd name="connsiteY614" fmla="*/ 109310 h 527124"/>
                <a:gd name="connsiteX615" fmla="*/ 569992 w 608203"/>
                <a:gd name="connsiteY615" fmla="*/ 105707 h 527124"/>
                <a:gd name="connsiteX616" fmla="*/ 574140 w 608203"/>
                <a:gd name="connsiteY616" fmla="*/ 107253 h 527124"/>
                <a:gd name="connsiteX617" fmla="*/ 575955 w 608203"/>
                <a:gd name="connsiteY617" fmla="*/ 111631 h 527124"/>
                <a:gd name="connsiteX618" fmla="*/ 575955 w 608203"/>
                <a:gd name="connsiteY618" fmla="*/ 125797 h 527124"/>
                <a:gd name="connsiteX619" fmla="*/ 574140 w 608203"/>
                <a:gd name="connsiteY619" fmla="*/ 129918 h 527124"/>
                <a:gd name="connsiteX620" fmla="*/ 569992 w 608203"/>
                <a:gd name="connsiteY620" fmla="*/ 131463 h 527124"/>
                <a:gd name="connsiteX621" fmla="*/ 565844 w 608203"/>
                <a:gd name="connsiteY621" fmla="*/ 129918 h 527124"/>
                <a:gd name="connsiteX622" fmla="*/ 564029 w 608203"/>
                <a:gd name="connsiteY622" fmla="*/ 125797 h 527124"/>
                <a:gd name="connsiteX623" fmla="*/ 564029 w 608203"/>
                <a:gd name="connsiteY623" fmla="*/ 111631 h 527124"/>
                <a:gd name="connsiteX624" fmla="*/ 565844 w 608203"/>
                <a:gd name="connsiteY624" fmla="*/ 107253 h 527124"/>
                <a:gd name="connsiteX625" fmla="*/ 569992 w 608203"/>
                <a:gd name="connsiteY625" fmla="*/ 105707 h 527124"/>
                <a:gd name="connsiteX626" fmla="*/ 529946 w 608203"/>
                <a:gd name="connsiteY626" fmla="*/ 105707 h 527124"/>
                <a:gd name="connsiteX627" fmla="*/ 534109 w 608203"/>
                <a:gd name="connsiteY627" fmla="*/ 105707 h 527124"/>
                <a:gd name="connsiteX628" fmla="*/ 534109 w 608203"/>
                <a:gd name="connsiteY628" fmla="*/ 131463 h 527124"/>
                <a:gd name="connsiteX629" fmla="*/ 529946 w 608203"/>
                <a:gd name="connsiteY629" fmla="*/ 131463 h 527124"/>
                <a:gd name="connsiteX630" fmla="*/ 493817 w 608203"/>
                <a:gd name="connsiteY630" fmla="*/ 105707 h 527124"/>
                <a:gd name="connsiteX631" fmla="*/ 497940 w 608203"/>
                <a:gd name="connsiteY631" fmla="*/ 107253 h 527124"/>
                <a:gd name="connsiteX632" fmla="*/ 499744 w 608203"/>
                <a:gd name="connsiteY632" fmla="*/ 111631 h 527124"/>
                <a:gd name="connsiteX633" fmla="*/ 499744 w 608203"/>
                <a:gd name="connsiteY633" fmla="*/ 125797 h 527124"/>
                <a:gd name="connsiteX634" fmla="*/ 497940 w 608203"/>
                <a:gd name="connsiteY634" fmla="*/ 129918 h 527124"/>
                <a:gd name="connsiteX635" fmla="*/ 493817 w 608203"/>
                <a:gd name="connsiteY635" fmla="*/ 131463 h 527124"/>
                <a:gd name="connsiteX636" fmla="*/ 489693 w 608203"/>
                <a:gd name="connsiteY636" fmla="*/ 129918 h 527124"/>
                <a:gd name="connsiteX637" fmla="*/ 487889 w 608203"/>
                <a:gd name="connsiteY637" fmla="*/ 125797 h 527124"/>
                <a:gd name="connsiteX638" fmla="*/ 487889 w 608203"/>
                <a:gd name="connsiteY638" fmla="*/ 111631 h 527124"/>
                <a:gd name="connsiteX639" fmla="*/ 489693 w 608203"/>
                <a:gd name="connsiteY639" fmla="*/ 107253 h 527124"/>
                <a:gd name="connsiteX640" fmla="*/ 493817 w 608203"/>
                <a:gd name="connsiteY640" fmla="*/ 105707 h 527124"/>
                <a:gd name="connsiteX641" fmla="*/ 455888 w 608203"/>
                <a:gd name="connsiteY641" fmla="*/ 105707 h 527124"/>
                <a:gd name="connsiteX642" fmla="*/ 460036 w 608203"/>
                <a:gd name="connsiteY642" fmla="*/ 107253 h 527124"/>
                <a:gd name="connsiteX643" fmla="*/ 461851 w 608203"/>
                <a:gd name="connsiteY643" fmla="*/ 111631 h 527124"/>
                <a:gd name="connsiteX644" fmla="*/ 461851 w 608203"/>
                <a:gd name="connsiteY644" fmla="*/ 125797 h 527124"/>
                <a:gd name="connsiteX645" fmla="*/ 460036 w 608203"/>
                <a:gd name="connsiteY645" fmla="*/ 129918 h 527124"/>
                <a:gd name="connsiteX646" fmla="*/ 455888 w 608203"/>
                <a:gd name="connsiteY646" fmla="*/ 131463 h 527124"/>
                <a:gd name="connsiteX647" fmla="*/ 451740 w 608203"/>
                <a:gd name="connsiteY647" fmla="*/ 129918 h 527124"/>
                <a:gd name="connsiteX648" fmla="*/ 449925 w 608203"/>
                <a:gd name="connsiteY648" fmla="*/ 125797 h 527124"/>
                <a:gd name="connsiteX649" fmla="*/ 449925 w 608203"/>
                <a:gd name="connsiteY649" fmla="*/ 111631 h 527124"/>
                <a:gd name="connsiteX650" fmla="*/ 451740 w 608203"/>
                <a:gd name="connsiteY650" fmla="*/ 107253 h 527124"/>
                <a:gd name="connsiteX651" fmla="*/ 455888 w 608203"/>
                <a:gd name="connsiteY651" fmla="*/ 105707 h 527124"/>
                <a:gd name="connsiteX652" fmla="*/ 417689 w 608203"/>
                <a:gd name="connsiteY652" fmla="*/ 105707 h 527124"/>
                <a:gd name="connsiteX653" fmla="*/ 421804 w 608203"/>
                <a:gd name="connsiteY653" fmla="*/ 107251 h 527124"/>
                <a:gd name="connsiteX654" fmla="*/ 423604 w 608203"/>
                <a:gd name="connsiteY654" fmla="*/ 111625 h 527124"/>
                <a:gd name="connsiteX655" fmla="*/ 423604 w 608203"/>
                <a:gd name="connsiteY655" fmla="*/ 125778 h 527124"/>
                <a:gd name="connsiteX656" fmla="*/ 421804 w 608203"/>
                <a:gd name="connsiteY656" fmla="*/ 129895 h 527124"/>
                <a:gd name="connsiteX657" fmla="*/ 418718 w 608203"/>
                <a:gd name="connsiteY657" fmla="*/ 131181 h 527124"/>
                <a:gd name="connsiteX658" fmla="*/ 412031 w 608203"/>
                <a:gd name="connsiteY658" fmla="*/ 120117 h 527124"/>
                <a:gd name="connsiteX659" fmla="*/ 412031 w 608203"/>
                <a:gd name="connsiteY659" fmla="*/ 111625 h 527124"/>
                <a:gd name="connsiteX660" fmla="*/ 413574 w 608203"/>
                <a:gd name="connsiteY660" fmla="*/ 107251 h 527124"/>
                <a:gd name="connsiteX661" fmla="*/ 417689 w 608203"/>
                <a:gd name="connsiteY661" fmla="*/ 105707 h 527124"/>
                <a:gd name="connsiteX662" fmla="*/ 152280 w 608203"/>
                <a:gd name="connsiteY662" fmla="*/ 105707 h 527124"/>
                <a:gd name="connsiteX663" fmla="*/ 156404 w 608203"/>
                <a:gd name="connsiteY663" fmla="*/ 107253 h 527124"/>
                <a:gd name="connsiteX664" fmla="*/ 158208 w 608203"/>
                <a:gd name="connsiteY664" fmla="*/ 111631 h 527124"/>
                <a:gd name="connsiteX665" fmla="*/ 158208 w 608203"/>
                <a:gd name="connsiteY665" fmla="*/ 125797 h 527124"/>
                <a:gd name="connsiteX666" fmla="*/ 156404 w 608203"/>
                <a:gd name="connsiteY666" fmla="*/ 129918 h 527124"/>
                <a:gd name="connsiteX667" fmla="*/ 152280 w 608203"/>
                <a:gd name="connsiteY667" fmla="*/ 131463 h 527124"/>
                <a:gd name="connsiteX668" fmla="*/ 148157 w 608203"/>
                <a:gd name="connsiteY668" fmla="*/ 129918 h 527124"/>
                <a:gd name="connsiteX669" fmla="*/ 146353 w 608203"/>
                <a:gd name="connsiteY669" fmla="*/ 125797 h 527124"/>
                <a:gd name="connsiteX670" fmla="*/ 146353 w 608203"/>
                <a:gd name="connsiteY670" fmla="*/ 111631 h 527124"/>
                <a:gd name="connsiteX671" fmla="*/ 148157 w 608203"/>
                <a:gd name="connsiteY671" fmla="*/ 107253 h 527124"/>
                <a:gd name="connsiteX672" fmla="*/ 152280 w 608203"/>
                <a:gd name="connsiteY672" fmla="*/ 105707 h 527124"/>
                <a:gd name="connsiteX673" fmla="*/ 114351 w 608203"/>
                <a:gd name="connsiteY673" fmla="*/ 105707 h 527124"/>
                <a:gd name="connsiteX674" fmla="*/ 118499 w 608203"/>
                <a:gd name="connsiteY674" fmla="*/ 107253 h 527124"/>
                <a:gd name="connsiteX675" fmla="*/ 120314 w 608203"/>
                <a:gd name="connsiteY675" fmla="*/ 111631 h 527124"/>
                <a:gd name="connsiteX676" fmla="*/ 120314 w 608203"/>
                <a:gd name="connsiteY676" fmla="*/ 125797 h 527124"/>
                <a:gd name="connsiteX677" fmla="*/ 118499 w 608203"/>
                <a:gd name="connsiteY677" fmla="*/ 129918 h 527124"/>
                <a:gd name="connsiteX678" fmla="*/ 114351 w 608203"/>
                <a:gd name="connsiteY678" fmla="*/ 131463 h 527124"/>
                <a:gd name="connsiteX679" fmla="*/ 110203 w 608203"/>
                <a:gd name="connsiteY679" fmla="*/ 129918 h 527124"/>
                <a:gd name="connsiteX680" fmla="*/ 108388 w 608203"/>
                <a:gd name="connsiteY680" fmla="*/ 125797 h 527124"/>
                <a:gd name="connsiteX681" fmla="*/ 108388 w 608203"/>
                <a:gd name="connsiteY681" fmla="*/ 111631 h 527124"/>
                <a:gd name="connsiteX682" fmla="*/ 110203 w 608203"/>
                <a:gd name="connsiteY682" fmla="*/ 107253 h 527124"/>
                <a:gd name="connsiteX683" fmla="*/ 114351 w 608203"/>
                <a:gd name="connsiteY683" fmla="*/ 105707 h 527124"/>
                <a:gd name="connsiteX684" fmla="*/ 74094 w 608203"/>
                <a:gd name="connsiteY684" fmla="*/ 105707 h 527124"/>
                <a:gd name="connsiteX685" fmla="*/ 78187 w 608203"/>
                <a:gd name="connsiteY685" fmla="*/ 105707 h 527124"/>
                <a:gd name="connsiteX686" fmla="*/ 78187 w 608203"/>
                <a:gd name="connsiteY686" fmla="*/ 131463 h 527124"/>
                <a:gd name="connsiteX687" fmla="*/ 74094 w 608203"/>
                <a:gd name="connsiteY687" fmla="*/ 131463 h 527124"/>
                <a:gd name="connsiteX688" fmla="*/ 38211 w 608203"/>
                <a:gd name="connsiteY688" fmla="*/ 105707 h 527124"/>
                <a:gd name="connsiteX689" fmla="*/ 42359 w 608203"/>
                <a:gd name="connsiteY689" fmla="*/ 107253 h 527124"/>
                <a:gd name="connsiteX690" fmla="*/ 44174 w 608203"/>
                <a:gd name="connsiteY690" fmla="*/ 111631 h 527124"/>
                <a:gd name="connsiteX691" fmla="*/ 44174 w 608203"/>
                <a:gd name="connsiteY691" fmla="*/ 125797 h 527124"/>
                <a:gd name="connsiteX692" fmla="*/ 42359 w 608203"/>
                <a:gd name="connsiteY692" fmla="*/ 129918 h 527124"/>
                <a:gd name="connsiteX693" fmla="*/ 38211 w 608203"/>
                <a:gd name="connsiteY693" fmla="*/ 131463 h 527124"/>
                <a:gd name="connsiteX694" fmla="*/ 34063 w 608203"/>
                <a:gd name="connsiteY694" fmla="*/ 129918 h 527124"/>
                <a:gd name="connsiteX695" fmla="*/ 32248 w 608203"/>
                <a:gd name="connsiteY695" fmla="*/ 125797 h 527124"/>
                <a:gd name="connsiteX696" fmla="*/ 32248 w 608203"/>
                <a:gd name="connsiteY696" fmla="*/ 111631 h 527124"/>
                <a:gd name="connsiteX697" fmla="*/ 34063 w 608203"/>
                <a:gd name="connsiteY697" fmla="*/ 107253 h 527124"/>
                <a:gd name="connsiteX698" fmla="*/ 38211 w 608203"/>
                <a:gd name="connsiteY698" fmla="*/ 105707 h 527124"/>
                <a:gd name="connsiteX699" fmla="*/ 304101 w 608203"/>
                <a:gd name="connsiteY699" fmla="*/ 76775 h 527124"/>
                <a:gd name="connsiteX700" fmla="*/ 421557 w 608203"/>
                <a:gd name="connsiteY700" fmla="*/ 194067 h 527124"/>
                <a:gd name="connsiteX701" fmla="*/ 304101 w 608203"/>
                <a:gd name="connsiteY701" fmla="*/ 311617 h 527124"/>
                <a:gd name="connsiteX702" fmla="*/ 186645 w 608203"/>
                <a:gd name="connsiteY702" fmla="*/ 194067 h 527124"/>
                <a:gd name="connsiteX703" fmla="*/ 304101 w 608203"/>
                <a:gd name="connsiteY703" fmla="*/ 194067 h 527124"/>
                <a:gd name="connsiteX704" fmla="*/ 532028 w 608203"/>
                <a:gd name="connsiteY704" fmla="*/ 62130 h 527124"/>
                <a:gd name="connsiteX705" fmla="*/ 530213 w 608203"/>
                <a:gd name="connsiteY705" fmla="*/ 63932 h 527124"/>
                <a:gd name="connsiteX706" fmla="*/ 530213 w 608203"/>
                <a:gd name="connsiteY706" fmla="*/ 79386 h 527124"/>
                <a:gd name="connsiteX707" fmla="*/ 532028 w 608203"/>
                <a:gd name="connsiteY707" fmla="*/ 80931 h 527124"/>
                <a:gd name="connsiteX708" fmla="*/ 533843 w 608203"/>
                <a:gd name="connsiteY708" fmla="*/ 79386 h 527124"/>
                <a:gd name="connsiteX709" fmla="*/ 533843 w 608203"/>
                <a:gd name="connsiteY709" fmla="*/ 63932 h 527124"/>
                <a:gd name="connsiteX710" fmla="*/ 532028 w 608203"/>
                <a:gd name="connsiteY710" fmla="*/ 62130 h 527124"/>
                <a:gd name="connsiteX711" fmla="*/ 379713 w 608203"/>
                <a:gd name="connsiteY711" fmla="*/ 62130 h 527124"/>
                <a:gd name="connsiteX712" fmla="*/ 377909 w 608203"/>
                <a:gd name="connsiteY712" fmla="*/ 63932 h 527124"/>
                <a:gd name="connsiteX713" fmla="*/ 377909 w 608203"/>
                <a:gd name="connsiteY713" fmla="*/ 79386 h 527124"/>
                <a:gd name="connsiteX714" fmla="*/ 379713 w 608203"/>
                <a:gd name="connsiteY714" fmla="*/ 80931 h 527124"/>
                <a:gd name="connsiteX715" fmla="*/ 381517 w 608203"/>
                <a:gd name="connsiteY715" fmla="*/ 79386 h 527124"/>
                <a:gd name="connsiteX716" fmla="*/ 381517 w 608203"/>
                <a:gd name="connsiteY716" fmla="*/ 63932 h 527124"/>
                <a:gd name="connsiteX717" fmla="*/ 379713 w 608203"/>
                <a:gd name="connsiteY717" fmla="*/ 62130 h 527124"/>
                <a:gd name="connsiteX718" fmla="*/ 76410 w 608203"/>
                <a:gd name="connsiteY718" fmla="*/ 62130 h 527124"/>
                <a:gd name="connsiteX719" fmla="*/ 74610 w 608203"/>
                <a:gd name="connsiteY719" fmla="*/ 63932 h 527124"/>
                <a:gd name="connsiteX720" fmla="*/ 74610 w 608203"/>
                <a:gd name="connsiteY720" fmla="*/ 79386 h 527124"/>
                <a:gd name="connsiteX721" fmla="*/ 76410 w 608203"/>
                <a:gd name="connsiteY721" fmla="*/ 80931 h 527124"/>
                <a:gd name="connsiteX722" fmla="*/ 77953 w 608203"/>
                <a:gd name="connsiteY722" fmla="*/ 79386 h 527124"/>
                <a:gd name="connsiteX723" fmla="*/ 77953 w 608203"/>
                <a:gd name="connsiteY723" fmla="*/ 63932 h 527124"/>
                <a:gd name="connsiteX724" fmla="*/ 76410 w 608203"/>
                <a:gd name="connsiteY724" fmla="*/ 62130 h 527124"/>
                <a:gd name="connsiteX725" fmla="*/ 567910 w 608203"/>
                <a:gd name="connsiteY725" fmla="*/ 58781 h 527124"/>
                <a:gd name="connsiteX726" fmla="*/ 572073 w 608203"/>
                <a:gd name="connsiteY726" fmla="*/ 58781 h 527124"/>
                <a:gd name="connsiteX727" fmla="*/ 572073 w 608203"/>
                <a:gd name="connsiteY727" fmla="*/ 84537 h 527124"/>
                <a:gd name="connsiteX728" fmla="*/ 567910 w 608203"/>
                <a:gd name="connsiteY728" fmla="*/ 84537 h 527124"/>
                <a:gd name="connsiteX729" fmla="*/ 532028 w 608203"/>
                <a:gd name="connsiteY729" fmla="*/ 58781 h 527124"/>
                <a:gd name="connsiteX730" fmla="*/ 536176 w 608203"/>
                <a:gd name="connsiteY730" fmla="*/ 60327 h 527124"/>
                <a:gd name="connsiteX731" fmla="*/ 537991 w 608203"/>
                <a:gd name="connsiteY731" fmla="*/ 64705 h 527124"/>
                <a:gd name="connsiteX732" fmla="*/ 537991 w 608203"/>
                <a:gd name="connsiteY732" fmla="*/ 78613 h 527124"/>
                <a:gd name="connsiteX733" fmla="*/ 536176 w 608203"/>
                <a:gd name="connsiteY733" fmla="*/ 82992 h 527124"/>
                <a:gd name="connsiteX734" fmla="*/ 532028 w 608203"/>
                <a:gd name="connsiteY734" fmla="*/ 84537 h 527124"/>
                <a:gd name="connsiteX735" fmla="*/ 527880 w 608203"/>
                <a:gd name="connsiteY735" fmla="*/ 82992 h 527124"/>
                <a:gd name="connsiteX736" fmla="*/ 526065 w 608203"/>
                <a:gd name="connsiteY736" fmla="*/ 78613 h 527124"/>
                <a:gd name="connsiteX737" fmla="*/ 526065 w 608203"/>
                <a:gd name="connsiteY737" fmla="*/ 64705 h 527124"/>
                <a:gd name="connsiteX738" fmla="*/ 527880 w 608203"/>
                <a:gd name="connsiteY738" fmla="*/ 60327 h 527124"/>
                <a:gd name="connsiteX739" fmla="*/ 532028 w 608203"/>
                <a:gd name="connsiteY739" fmla="*/ 58781 h 527124"/>
                <a:gd name="connsiteX740" fmla="*/ 491770 w 608203"/>
                <a:gd name="connsiteY740" fmla="*/ 58781 h 527124"/>
                <a:gd name="connsiteX741" fmla="*/ 495863 w 608203"/>
                <a:gd name="connsiteY741" fmla="*/ 58781 h 527124"/>
                <a:gd name="connsiteX742" fmla="*/ 495863 w 608203"/>
                <a:gd name="connsiteY742" fmla="*/ 84537 h 527124"/>
                <a:gd name="connsiteX743" fmla="*/ 491770 w 608203"/>
                <a:gd name="connsiteY743" fmla="*/ 84537 h 527124"/>
                <a:gd name="connsiteX744" fmla="*/ 453806 w 608203"/>
                <a:gd name="connsiteY744" fmla="*/ 58781 h 527124"/>
                <a:gd name="connsiteX745" fmla="*/ 457969 w 608203"/>
                <a:gd name="connsiteY745" fmla="*/ 58781 h 527124"/>
                <a:gd name="connsiteX746" fmla="*/ 457969 w 608203"/>
                <a:gd name="connsiteY746" fmla="*/ 84537 h 527124"/>
                <a:gd name="connsiteX747" fmla="*/ 453806 w 608203"/>
                <a:gd name="connsiteY747" fmla="*/ 84537 h 527124"/>
                <a:gd name="connsiteX748" fmla="*/ 415630 w 608203"/>
                <a:gd name="connsiteY748" fmla="*/ 58781 h 527124"/>
                <a:gd name="connsiteX749" fmla="*/ 419723 w 608203"/>
                <a:gd name="connsiteY749" fmla="*/ 58781 h 527124"/>
                <a:gd name="connsiteX750" fmla="*/ 419723 w 608203"/>
                <a:gd name="connsiteY750" fmla="*/ 84537 h 527124"/>
                <a:gd name="connsiteX751" fmla="*/ 415630 w 608203"/>
                <a:gd name="connsiteY751" fmla="*/ 84537 h 527124"/>
                <a:gd name="connsiteX752" fmla="*/ 379713 w 608203"/>
                <a:gd name="connsiteY752" fmla="*/ 58781 h 527124"/>
                <a:gd name="connsiteX753" fmla="*/ 383836 w 608203"/>
                <a:gd name="connsiteY753" fmla="*/ 60327 h 527124"/>
                <a:gd name="connsiteX754" fmla="*/ 385640 w 608203"/>
                <a:gd name="connsiteY754" fmla="*/ 64705 h 527124"/>
                <a:gd name="connsiteX755" fmla="*/ 385640 w 608203"/>
                <a:gd name="connsiteY755" fmla="*/ 78613 h 527124"/>
                <a:gd name="connsiteX756" fmla="*/ 383836 w 608203"/>
                <a:gd name="connsiteY756" fmla="*/ 82992 h 527124"/>
                <a:gd name="connsiteX757" fmla="*/ 379713 w 608203"/>
                <a:gd name="connsiteY757" fmla="*/ 84537 h 527124"/>
                <a:gd name="connsiteX758" fmla="*/ 375589 w 608203"/>
                <a:gd name="connsiteY758" fmla="*/ 82992 h 527124"/>
                <a:gd name="connsiteX759" fmla="*/ 373785 w 608203"/>
                <a:gd name="connsiteY759" fmla="*/ 78613 h 527124"/>
                <a:gd name="connsiteX760" fmla="*/ 373785 w 608203"/>
                <a:gd name="connsiteY760" fmla="*/ 64705 h 527124"/>
                <a:gd name="connsiteX761" fmla="*/ 375589 w 608203"/>
                <a:gd name="connsiteY761" fmla="*/ 60327 h 527124"/>
                <a:gd name="connsiteX762" fmla="*/ 379713 w 608203"/>
                <a:gd name="connsiteY762" fmla="*/ 58781 h 527124"/>
                <a:gd name="connsiteX763" fmla="*/ 188480 w 608203"/>
                <a:gd name="connsiteY763" fmla="*/ 58781 h 527124"/>
                <a:gd name="connsiteX764" fmla="*/ 192573 w 608203"/>
                <a:gd name="connsiteY764" fmla="*/ 58781 h 527124"/>
                <a:gd name="connsiteX765" fmla="*/ 192573 w 608203"/>
                <a:gd name="connsiteY765" fmla="*/ 84537 h 527124"/>
                <a:gd name="connsiteX766" fmla="*/ 188480 w 608203"/>
                <a:gd name="connsiteY766" fmla="*/ 84537 h 527124"/>
                <a:gd name="connsiteX767" fmla="*/ 150234 w 608203"/>
                <a:gd name="connsiteY767" fmla="*/ 58781 h 527124"/>
                <a:gd name="connsiteX768" fmla="*/ 154397 w 608203"/>
                <a:gd name="connsiteY768" fmla="*/ 58781 h 527124"/>
                <a:gd name="connsiteX769" fmla="*/ 154397 w 608203"/>
                <a:gd name="connsiteY769" fmla="*/ 84537 h 527124"/>
                <a:gd name="connsiteX770" fmla="*/ 150234 w 608203"/>
                <a:gd name="connsiteY770" fmla="*/ 84537 h 527124"/>
                <a:gd name="connsiteX771" fmla="*/ 112270 w 608203"/>
                <a:gd name="connsiteY771" fmla="*/ 58781 h 527124"/>
                <a:gd name="connsiteX772" fmla="*/ 116433 w 608203"/>
                <a:gd name="connsiteY772" fmla="*/ 58781 h 527124"/>
                <a:gd name="connsiteX773" fmla="*/ 116433 w 608203"/>
                <a:gd name="connsiteY773" fmla="*/ 84537 h 527124"/>
                <a:gd name="connsiteX774" fmla="*/ 112270 w 608203"/>
                <a:gd name="connsiteY774" fmla="*/ 84537 h 527124"/>
                <a:gd name="connsiteX775" fmla="*/ 76410 w 608203"/>
                <a:gd name="connsiteY775" fmla="*/ 58781 h 527124"/>
                <a:gd name="connsiteX776" fmla="*/ 80268 w 608203"/>
                <a:gd name="connsiteY776" fmla="*/ 60327 h 527124"/>
                <a:gd name="connsiteX777" fmla="*/ 82068 w 608203"/>
                <a:gd name="connsiteY777" fmla="*/ 64705 h 527124"/>
                <a:gd name="connsiteX778" fmla="*/ 82068 w 608203"/>
                <a:gd name="connsiteY778" fmla="*/ 78613 h 527124"/>
                <a:gd name="connsiteX779" fmla="*/ 80268 w 608203"/>
                <a:gd name="connsiteY779" fmla="*/ 82992 h 527124"/>
                <a:gd name="connsiteX780" fmla="*/ 76410 w 608203"/>
                <a:gd name="connsiteY780" fmla="*/ 84537 h 527124"/>
                <a:gd name="connsiteX781" fmla="*/ 72038 w 608203"/>
                <a:gd name="connsiteY781" fmla="*/ 82992 h 527124"/>
                <a:gd name="connsiteX782" fmla="*/ 70495 w 608203"/>
                <a:gd name="connsiteY782" fmla="*/ 78613 h 527124"/>
                <a:gd name="connsiteX783" fmla="*/ 70495 w 608203"/>
                <a:gd name="connsiteY783" fmla="*/ 64705 h 527124"/>
                <a:gd name="connsiteX784" fmla="*/ 72038 w 608203"/>
                <a:gd name="connsiteY784" fmla="*/ 60327 h 527124"/>
                <a:gd name="connsiteX785" fmla="*/ 76410 w 608203"/>
                <a:gd name="connsiteY785" fmla="*/ 58781 h 527124"/>
                <a:gd name="connsiteX786" fmla="*/ 36129 w 608203"/>
                <a:gd name="connsiteY786" fmla="*/ 58781 h 527124"/>
                <a:gd name="connsiteX787" fmla="*/ 40292 w 608203"/>
                <a:gd name="connsiteY787" fmla="*/ 58781 h 527124"/>
                <a:gd name="connsiteX788" fmla="*/ 40292 w 608203"/>
                <a:gd name="connsiteY788" fmla="*/ 84537 h 527124"/>
                <a:gd name="connsiteX789" fmla="*/ 36129 w 608203"/>
                <a:gd name="connsiteY789" fmla="*/ 84537 h 527124"/>
                <a:gd name="connsiteX790" fmla="*/ 282685 w 608203"/>
                <a:gd name="connsiteY790" fmla="*/ 55394 h 527124"/>
                <a:gd name="connsiteX791" fmla="*/ 282685 w 608203"/>
                <a:gd name="connsiteY791" fmla="*/ 172674 h 527124"/>
                <a:gd name="connsiteX792" fmla="*/ 165194 w 608203"/>
                <a:gd name="connsiteY792" fmla="*/ 172674 h 527124"/>
                <a:gd name="connsiteX793" fmla="*/ 282685 w 608203"/>
                <a:gd name="connsiteY793" fmla="*/ 55394 h 527124"/>
                <a:gd name="connsiteX794" fmla="*/ 568190 w 608203"/>
                <a:gd name="connsiteY794" fmla="*/ 23972 h 527124"/>
                <a:gd name="connsiteX795" fmla="*/ 568190 w 608203"/>
                <a:gd name="connsiteY795" fmla="*/ 33767 h 527124"/>
                <a:gd name="connsiteX796" fmla="*/ 569997 w 608203"/>
                <a:gd name="connsiteY796" fmla="*/ 35571 h 527124"/>
                <a:gd name="connsiteX797" fmla="*/ 571804 w 608203"/>
                <a:gd name="connsiteY797" fmla="*/ 33767 h 527124"/>
                <a:gd name="connsiteX798" fmla="*/ 571804 w 608203"/>
                <a:gd name="connsiteY798" fmla="*/ 26034 h 527124"/>
                <a:gd name="connsiteX799" fmla="*/ 568190 w 608203"/>
                <a:gd name="connsiteY799" fmla="*/ 23972 h 527124"/>
                <a:gd name="connsiteX800" fmla="*/ 40013 w 608203"/>
                <a:gd name="connsiteY800" fmla="*/ 23972 h 527124"/>
                <a:gd name="connsiteX801" fmla="*/ 36399 w 608203"/>
                <a:gd name="connsiteY801" fmla="*/ 26034 h 527124"/>
                <a:gd name="connsiteX802" fmla="*/ 36399 w 608203"/>
                <a:gd name="connsiteY802" fmla="*/ 33767 h 527124"/>
                <a:gd name="connsiteX803" fmla="*/ 38206 w 608203"/>
                <a:gd name="connsiteY803" fmla="*/ 35313 h 527124"/>
                <a:gd name="connsiteX804" fmla="*/ 40013 w 608203"/>
                <a:gd name="connsiteY804" fmla="*/ 33767 h 527124"/>
                <a:gd name="connsiteX805" fmla="*/ 530242 w 608203"/>
                <a:gd name="connsiteY805" fmla="*/ 21394 h 527124"/>
                <a:gd name="connsiteX806" fmla="*/ 530242 w 608203"/>
                <a:gd name="connsiteY806" fmla="*/ 33767 h 527124"/>
                <a:gd name="connsiteX807" fmla="*/ 532049 w 608203"/>
                <a:gd name="connsiteY807" fmla="*/ 35571 h 527124"/>
                <a:gd name="connsiteX808" fmla="*/ 533856 w 608203"/>
                <a:gd name="connsiteY808" fmla="*/ 33767 h 527124"/>
                <a:gd name="connsiteX809" fmla="*/ 533856 w 608203"/>
                <a:gd name="connsiteY809" fmla="*/ 21394 h 527124"/>
                <a:gd name="connsiteX810" fmla="*/ 492035 w 608203"/>
                <a:gd name="connsiteY810" fmla="*/ 21394 h 527124"/>
                <a:gd name="connsiteX811" fmla="*/ 492035 w 608203"/>
                <a:gd name="connsiteY811" fmla="*/ 33767 h 527124"/>
                <a:gd name="connsiteX812" fmla="*/ 493842 w 608203"/>
                <a:gd name="connsiteY812" fmla="*/ 35571 h 527124"/>
                <a:gd name="connsiteX813" fmla="*/ 495650 w 608203"/>
                <a:gd name="connsiteY813" fmla="*/ 33767 h 527124"/>
                <a:gd name="connsiteX814" fmla="*/ 495650 w 608203"/>
                <a:gd name="connsiteY814" fmla="*/ 21394 h 527124"/>
                <a:gd name="connsiteX815" fmla="*/ 454087 w 608203"/>
                <a:gd name="connsiteY815" fmla="*/ 21394 h 527124"/>
                <a:gd name="connsiteX816" fmla="*/ 454087 w 608203"/>
                <a:gd name="connsiteY816" fmla="*/ 33767 h 527124"/>
                <a:gd name="connsiteX817" fmla="*/ 455894 w 608203"/>
                <a:gd name="connsiteY817" fmla="*/ 35571 h 527124"/>
                <a:gd name="connsiteX818" fmla="*/ 457701 w 608203"/>
                <a:gd name="connsiteY818" fmla="*/ 33767 h 527124"/>
                <a:gd name="connsiteX819" fmla="*/ 457701 w 608203"/>
                <a:gd name="connsiteY819" fmla="*/ 21394 h 527124"/>
                <a:gd name="connsiteX820" fmla="*/ 415881 w 608203"/>
                <a:gd name="connsiteY820" fmla="*/ 21394 h 527124"/>
                <a:gd name="connsiteX821" fmla="*/ 415881 w 608203"/>
                <a:gd name="connsiteY821" fmla="*/ 33767 h 527124"/>
                <a:gd name="connsiteX822" fmla="*/ 417688 w 608203"/>
                <a:gd name="connsiteY822" fmla="*/ 35571 h 527124"/>
                <a:gd name="connsiteX823" fmla="*/ 419495 w 608203"/>
                <a:gd name="connsiteY823" fmla="*/ 33767 h 527124"/>
                <a:gd name="connsiteX824" fmla="*/ 419495 w 608203"/>
                <a:gd name="connsiteY824" fmla="*/ 21394 h 527124"/>
                <a:gd name="connsiteX825" fmla="*/ 377933 w 608203"/>
                <a:gd name="connsiteY825" fmla="*/ 21394 h 527124"/>
                <a:gd name="connsiteX826" fmla="*/ 377933 w 608203"/>
                <a:gd name="connsiteY826" fmla="*/ 33767 h 527124"/>
                <a:gd name="connsiteX827" fmla="*/ 379740 w 608203"/>
                <a:gd name="connsiteY827" fmla="*/ 35571 h 527124"/>
                <a:gd name="connsiteX828" fmla="*/ 381547 w 608203"/>
                <a:gd name="connsiteY828" fmla="*/ 33767 h 527124"/>
                <a:gd name="connsiteX829" fmla="*/ 381547 w 608203"/>
                <a:gd name="connsiteY829" fmla="*/ 21394 h 527124"/>
                <a:gd name="connsiteX830" fmla="*/ 339985 w 608203"/>
                <a:gd name="connsiteY830" fmla="*/ 21394 h 527124"/>
                <a:gd name="connsiteX831" fmla="*/ 339985 w 608203"/>
                <a:gd name="connsiteY831" fmla="*/ 33767 h 527124"/>
                <a:gd name="connsiteX832" fmla="*/ 341792 w 608203"/>
                <a:gd name="connsiteY832" fmla="*/ 35571 h 527124"/>
                <a:gd name="connsiteX833" fmla="*/ 343341 w 608203"/>
                <a:gd name="connsiteY833" fmla="*/ 33767 h 527124"/>
                <a:gd name="connsiteX834" fmla="*/ 343341 w 608203"/>
                <a:gd name="connsiteY834" fmla="*/ 21394 h 527124"/>
                <a:gd name="connsiteX835" fmla="*/ 302811 w 608203"/>
                <a:gd name="connsiteY835" fmla="*/ 21394 h 527124"/>
                <a:gd name="connsiteX836" fmla="*/ 302811 w 608203"/>
                <a:gd name="connsiteY836" fmla="*/ 33767 h 527124"/>
                <a:gd name="connsiteX837" fmla="*/ 304618 w 608203"/>
                <a:gd name="connsiteY837" fmla="*/ 35571 h 527124"/>
                <a:gd name="connsiteX838" fmla="*/ 306425 w 608203"/>
                <a:gd name="connsiteY838" fmla="*/ 33767 h 527124"/>
                <a:gd name="connsiteX839" fmla="*/ 306425 w 608203"/>
                <a:gd name="connsiteY839" fmla="*/ 21394 h 527124"/>
                <a:gd name="connsiteX840" fmla="*/ 264863 w 608203"/>
                <a:gd name="connsiteY840" fmla="*/ 21394 h 527124"/>
                <a:gd name="connsiteX841" fmla="*/ 264863 w 608203"/>
                <a:gd name="connsiteY841" fmla="*/ 33767 h 527124"/>
                <a:gd name="connsiteX842" fmla="*/ 266670 w 608203"/>
                <a:gd name="connsiteY842" fmla="*/ 35571 h 527124"/>
                <a:gd name="connsiteX843" fmla="*/ 268477 w 608203"/>
                <a:gd name="connsiteY843" fmla="*/ 33767 h 527124"/>
                <a:gd name="connsiteX844" fmla="*/ 268477 w 608203"/>
                <a:gd name="connsiteY844" fmla="*/ 21394 h 527124"/>
                <a:gd name="connsiteX845" fmla="*/ 226657 w 608203"/>
                <a:gd name="connsiteY845" fmla="*/ 21394 h 527124"/>
                <a:gd name="connsiteX846" fmla="*/ 226657 w 608203"/>
                <a:gd name="connsiteY846" fmla="*/ 33767 h 527124"/>
                <a:gd name="connsiteX847" fmla="*/ 228464 w 608203"/>
                <a:gd name="connsiteY847" fmla="*/ 35571 h 527124"/>
                <a:gd name="connsiteX848" fmla="*/ 230271 w 608203"/>
                <a:gd name="connsiteY848" fmla="*/ 33767 h 527124"/>
                <a:gd name="connsiteX849" fmla="*/ 230271 w 608203"/>
                <a:gd name="connsiteY849" fmla="*/ 21394 h 527124"/>
                <a:gd name="connsiteX850" fmla="*/ 188708 w 608203"/>
                <a:gd name="connsiteY850" fmla="*/ 21394 h 527124"/>
                <a:gd name="connsiteX851" fmla="*/ 188708 w 608203"/>
                <a:gd name="connsiteY851" fmla="*/ 33767 h 527124"/>
                <a:gd name="connsiteX852" fmla="*/ 190515 w 608203"/>
                <a:gd name="connsiteY852" fmla="*/ 35571 h 527124"/>
                <a:gd name="connsiteX853" fmla="*/ 192322 w 608203"/>
                <a:gd name="connsiteY853" fmla="*/ 33767 h 527124"/>
                <a:gd name="connsiteX854" fmla="*/ 192322 w 608203"/>
                <a:gd name="connsiteY854" fmla="*/ 21394 h 527124"/>
                <a:gd name="connsiteX855" fmla="*/ 150502 w 608203"/>
                <a:gd name="connsiteY855" fmla="*/ 21394 h 527124"/>
                <a:gd name="connsiteX856" fmla="*/ 150502 w 608203"/>
                <a:gd name="connsiteY856" fmla="*/ 33767 h 527124"/>
                <a:gd name="connsiteX857" fmla="*/ 152309 w 608203"/>
                <a:gd name="connsiteY857" fmla="*/ 35571 h 527124"/>
                <a:gd name="connsiteX858" fmla="*/ 154116 w 608203"/>
                <a:gd name="connsiteY858" fmla="*/ 33767 h 527124"/>
                <a:gd name="connsiteX859" fmla="*/ 154116 w 608203"/>
                <a:gd name="connsiteY859" fmla="*/ 21394 h 527124"/>
                <a:gd name="connsiteX860" fmla="*/ 112553 w 608203"/>
                <a:gd name="connsiteY860" fmla="*/ 21394 h 527124"/>
                <a:gd name="connsiteX861" fmla="*/ 112553 w 608203"/>
                <a:gd name="connsiteY861" fmla="*/ 33767 h 527124"/>
                <a:gd name="connsiteX862" fmla="*/ 114361 w 608203"/>
                <a:gd name="connsiteY862" fmla="*/ 35571 h 527124"/>
                <a:gd name="connsiteX863" fmla="*/ 116168 w 608203"/>
                <a:gd name="connsiteY863" fmla="*/ 33767 h 527124"/>
                <a:gd name="connsiteX864" fmla="*/ 116168 w 608203"/>
                <a:gd name="connsiteY864" fmla="*/ 21394 h 527124"/>
                <a:gd name="connsiteX865" fmla="*/ 74605 w 608203"/>
                <a:gd name="connsiteY865" fmla="*/ 21394 h 527124"/>
                <a:gd name="connsiteX866" fmla="*/ 74605 w 608203"/>
                <a:gd name="connsiteY866" fmla="*/ 33767 h 527124"/>
                <a:gd name="connsiteX867" fmla="*/ 76412 w 608203"/>
                <a:gd name="connsiteY867" fmla="*/ 35571 h 527124"/>
                <a:gd name="connsiteX868" fmla="*/ 77961 w 608203"/>
                <a:gd name="connsiteY868" fmla="*/ 33767 h 527124"/>
                <a:gd name="connsiteX869" fmla="*/ 77961 w 608203"/>
                <a:gd name="connsiteY869" fmla="*/ 21394 h 527124"/>
                <a:gd name="connsiteX870" fmla="*/ 52662 w 608203"/>
                <a:gd name="connsiteY870" fmla="*/ 21394 h 527124"/>
                <a:gd name="connsiteX871" fmla="*/ 44144 w 608203"/>
                <a:gd name="connsiteY871" fmla="*/ 22683 h 527124"/>
                <a:gd name="connsiteX872" fmla="*/ 44144 w 608203"/>
                <a:gd name="connsiteY872" fmla="*/ 32993 h 527124"/>
                <a:gd name="connsiteX873" fmla="*/ 42336 w 608203"/>
                <a:gd name="connsiteY873" fmla="*/ 37375 h 527124"/>
                <a:gd name="connsiteX874" fmla="*/ 38206 w 608203"/>
                <a:gd name="connsiteY874" fmla="*/ 38922 h 527124"/>
                <a:gd name="connsiteX875" fmla="*/ 34076 w 608203"/>
                <a:gd name="connsiteY875" fmla="*/ 37375 h 527124"/>
                <a:gd name="connsiteX876" fmla="*/ 32269 w 608203"/>
                <a:gd name="connsiteY876" fmla="*/ 32993 h 527124"/>
                <a:gd name="connsiteX877" fmla="*/ 32269 w 608203"/>
                <a:gd name="connsiteY877" fmla="*/ 29127 h 527124"/>
                <a:gd name="connsiteX878" fmla="*/ 21426 w 608203"/>
                <a:gd name="connsiteY878" fmla="*/ 52326 h 527124"/>
                <a:gd name="connsiteX879" fmla="*/ 21426 w 608203"/>
                <a:gd name="connsiteY879" fmla="*/ 322719 h 527124"/>
                <a:gd name="connsiteX880" fmla="*/ 36141 w 608203"/>
                <a:gd name="connsiteY880" fmla="*/ 349010 h 527124"/>
                <a:gd name="connsiteX881" fmla="*/ 36141 w 608203"/>
                <a:gd name="connsiteY881" fmla="*/ 332771 h 527124"/>
                <a:gd name="connsiteX882" fmla="*/ 40271 w 608203"/>
                <a:gd name="connsiteY882" fmla="*/ 332771 h 527124"/>
                <a:gd name="connsiteX883" fmla="*/ 40271 w 608203"/>
                <a:gd name="connsiteY883" fmla="*/ 351073 h 527124"/>
                <a:gd name="connsiteX884" fmla="*/ 52662 w 608203"/>
                <a:gd name="connsiteY884" fmla="*/ 353650 h 527124"/>
                <a:gd name="connsiteX885" fmla="*/ 70733 w 608203"/>
                <a:gd name="connsiteY885" fmla="*/ 353650 h 527124"/>
                <a:gd name="connsiteX886" fmla="*/ 70475 w 608203"/>
                <a:gd name="connsiteY886" fmla="*/ 352877 h 527124"/>
                <a:gd name="connsiteX887" fmla="*/ 70475 w 608203"/>
                <a:gd name="connsiteY887" fmla="*/ 338958 h 527124"/>
                <a:gd name="connsiteX888" fmla="*/ 72282 w 608203"/>
                <a:gd name="connsiteY888" fmla="*/ 334318 h 527124"/>
                <a:gd name="connsiteX889" fmla="*/ 76412 w 608203"/>
                <a:gd name="connsiteY889" fmla="*/ 332771 h 527124"/>
                <a:gd name="connsiteX890" fmla="*/ 80543 w 608203"/>
                <a:gd name="connsiteY890" fmla="*/ 334318 h 527124"/>
                <a:gd name="connsiteX891" fmla="*/ 82350 w 608203"/>
                <a:gd name="connsiteY891" fmla="*/ 338958 h 527124"/>
                <a:gd name="connsiteX892" fmla="*/ 82350 w 608203"/>
                <a:gd name="connsiteY892" fmla="*/ 352877 h 527124"/>
                <a:gd name="connsiteX893" fmla="*/ 81834 w 608203"/>
                <a:gd name="connsiteY893" fmla="*/ 353650 h 527124"/>
                <a:gd name="connsiteX894" fmla="*/ 112295 w 608203"/>
                <a:gd name="connsiteY894" fmla="*/ 353650 h 527124"/>
                <a:gd name="connsiteX895" fmla="*/ 112295 w 608203"/>
                <a:gd name="connsiteY895" fmla="*/ 332771 h 527124"/>
                <a:gd name="connsiteX896" fmla="*/ 116426 w 608203"/>
                <a:gd name="connsiteY896" fmla="*/ 332771 h 527124"/>
                <a:gd name="connsiteX897" fmla="*/ 116426 w 608203"/>
                <a:gd name="connsiteY897" fmla="*/ 353650 h 527124"/>
                <a:gd name="connsiteX898" fmla="*/ 150243 w 608203"/>
                <a:gd name="connsiteY898" fmla="*/ 353650 h 527124"/>
                <a:gd name="connsiteX899" fmla="*/ 150243 w 608203"/>
                <a:gd name="connsiteY899" fmla="*/ 332771 h 527124"/>
                <a:gd name="connsiteX900" fmla="*/ 154374 w 608203"/>
                <a:gd name="connsiteY900" fmla="*/ 332771 h 527124"/>
                <a:gd name="connsiteX901" fmla="*/ 154374 w 608203"/>
                <a:gd name="connsiteY901" fmla="*/ 353650 h 527124"/>
                <a:gd name="connsiteX902" fmla="*/ 188708 w 608203"/>
                <a:gd name="connsiteY902" fmla="*/ 353650 h 527124"/>
                <a:gd name="connsiteX903" fmla="*/ 188708 w 608203"/>
                <a:gd name="connsiteY903" fmla="*/ 332771 h 527124"/>
                <a:gd name="connsiteX904" fmla="*/ 192839 w 608203"/>
                <a:gd name="connsiteY904" fmla="*/ 332771 h 527124"/>
                <a:gd name="connsiteX905" fmla="*/ 192839 w 608203"/>
                <a:gd name="connsiteY905" fmla="*/ 353650 h 527124"/>
                <a:gd name="connsiteX906" fmla="*/ 223042 w 608203"/>
                <a:gd name="connsiteY906" fmla="*/ 353650 h 527124"/>
                <a:gd name="connsiteX907" fmla="*/ 222784 w 608203"/>
                <a:gd name="connsiteY907" fmla="*/ 352877 h 527124"/>
                <a:gd name="connsiteX908" fmla="*/ 222784 w 608203"/>
                <a:gd name="connsiteY908" fmla="*/ 338958 h 527124"/>
                <a:gd name="connsiteX909" fmla="*/ 224591 w 608203"/>
                <a:gd name="connsiteY909" fmla="*/ 334318 h 527124"/>
                <a:gd name="connsiteX910" fmla="*/ 228722 w 608203"/>
                <a:gd name="connsiteY910" fmla="*/ 332771 h 527124"/>
                <a:gd name="connsiteX911" fmla="*/ 232852 w 608203"/>
                <a:gd name="connsiteY911" fmla="*/ 334318 h 527124"/>
                <a:gd name="connsiteX912" fmla="*/ 234659 w 608203"/>
                <a:gd name="connsiteY912" fmla="*/ 338958 h 527124"/>
                <a:gd name="connsiteX913" fmla="*/ 234659 w 608203"/>
                <a:gd name="connsiteY913" fmla="*/ 352877 h 527124"/>
                <a:gd name="connsiteX914" fmla="*/ 234143 w 608203"/>
                <a:gd name="connsiteY914" fmla="*/ 353650 h 527124"/>
                <a:gd name="connsiteX915" fmla="*/ 264605 w 608203"/>
                <a:gd name="connsiteY915" fmla="*/ 353650 h 527124"/>
                <a:gd name="connsiteX916" fmla="*/ 264605 w 608203"/>
                <a:gd name="connsiteY916" fmla="*/ 332771 h 527124"/>
                <a:gd name="connsiteX917" fmla="*/ 268735 w 608203"/>
                <a:gd name="connsiteY917" fmla="*/ 332771 h 527124"/>
                <a:gd name="connsiteX918" fmla="*/ 268735 w 608203"/>
                <a:gd name="connsiteY918" fmla="*/ 353650 h 527124"/>
                <a:gd name="connsiteX919" fmla="*/ 302811 w 608203"/>
                <a:gd name="connsiteY919" fmla="*/ 353650 h 527124"/>
                <a:gd name="connsiteX920" fmla="*/ 302811 w 608203"/>
                <a:gd name="connsiteY920" fmla="*/ 332771 h 527124"/>
                <a:gd name="connsiteX921" fmla="*/ 306683 w 608203"/>
                <a:gd name="connsiteY921" fmla="*/ 332771 h 527124"/>
                <a:gd name="connsiteX922" fmla="*/ 306683 w 608203"/>
                <a:gd name="connsiteY922" fmla="*/ 353650 h 527124"/>
                <a:gd name="connsiteX923" fmla="*/ 339727 w 608203"/>
                <a:gd name="connsiteY923" fmla="*/ 353650 h 527124"/>
                <a:gd name="connsiteX924" fmla="*/ 339727 w 608203"/>
                <a:gd name="connsiteY924" fmla="*/ 332771 h 527124"/>
                <a:gd name="connsiteX925" fmla="*/ 343857 w 608203"/>
                <a:gd name="connsiteY925" fmla="*/ 332771 h 527124"/>
                <a:gd name="connsiteX926" fmla="*/ 343857 w 608203"/>
                <a:gd name="connsiteY926" fmla="*/ 353650 h 527124"/>
                <a:gd name="connsiteX927" fmla="*/ 374319 w 608203"/>
                <a:gd name="connsiteY927" fmla="*/ 353650 h 527124"/>
                <a:gd name="connsiteX928" fmla="*/ 373802 w 608203"/>
                <a:gd name="connsiteY928" fmla="*/ 352877 h 527124"/>
                <a:gd name="connsiteX929" fmla="*/ 373802 w 608203"/>
                <a:gd name="connsiteY929" fmla="*/ 338958 h 527124"/>
                <a:gd name="connsiteX930" fmla="*/ 375609 w 608203"/>
                <a:gd name="connsiteY930" fmla="*/ 334318 h 527124"/>
                <a:gd name="connsiteX931" fmla="*/ 379740 w 608203"/>
                <a:gd name="connsiteY931" fmla="*/ 332771 h 527124"/>
                <a:gd name="connsiteX932" fmla="*/ 383870 w 608203"/>
                <a:gd name="connsiteY932" fmla="*/ 334318 h 527124"/>
                <a:gd name="connsiteX933" fmla="*/ 385677 w 608203"/>
                <a:gd name="connsiteY933" fmla="*/ 338958 h 527124"/>
                <a:gd name="connsiteX934" fmla="*/ 385677 w 608203"/>
                <a:gd name="connsiteY934" fmla="*/ 352877 h 527124"/>
                <a:gd name="connsiteX935" fmla="*/ 385419 w 608203"/>
                <a:gd name="connsiteY935" fmla="*/ 353650 h 527124"/>
                <a:gd name="connsiteX936" fmla="*/ 415881 w 608203"/>
                <a:gd name="connsiteY936" fmla="*/ 353650 h 527124"/>
                <a:gd name="connsiteX937" fmla="*/ 415881 w 608203"/>
                <a:gd name="connsiteY937" fmla="*/ 332771 h 527124"/>
                <a:gd name="connsiteX938" fmla="*/ 420011 w 608203"/>
                <a:gd name="connsiteY938" fmla="*/ 332771 h 527124"/>
                <a:gd name="connsiteX939" fmla="*/ 420011 w 608203"/>
                <a:gd name="connsiteY939" fmla="*/ 353650 h 527124"/>
                <a:gd name="connsiteX940" fmla="*/ 453829 w 608203"/>
                <a:gd name="connsiteY940" fmla="*/ 353650 h 527124"/>
                <a:gd name="connsiteX941" fmla="*/ 453829 w 608203"/>
                <a:gd name="connsiteY941" fmla="*/ 332771 h 527124"/>
                <a:gd name="connsiteX942" fmla="*/ 457960 w 608203"/>
                <a:gd name="connsiteY942" fmla="*/ 332771 h 527124"/>
                <a:gd name="connsiteX943" fmla="*/ 457960 w 608203"/>
                <a:gd name="connsiteY943" fmla="*/ 353650 h 527124"/>
                <a:gd name="connsiteX944" fmla="*/ 492035 w 608203"/>
                <a:gd name="connsiteY944" fmla="*/ 353650 h 527124"/>
                <a:gd name="connsiteX945" fmla="*/ 492035 w 608203"/>
                <a:gd name="connsiteY945" fmla="*/ 332771 h 527124"/>
                <a:gd name="connsiteX946" fmla="*/ 495908 w 608203"/>
                <a:gd name="connsiteY946" fmla="*/ 332771 h 527124"/>
                <a:gd name="connsiteX947" fmla="*/ 495908 w 608203"/>
                <a:gd name="connsiteY947" fmla="*/ 353650 h 527124"/>
                <a:gd name="connsiteX948" fmla="*/ 526369 w 608203"/>
                <a:gd name="connsiteY948" fmla="*/ 353650 h 527124"/>
                <a:gd name="connsiteX949" fmla="*/ 526111 w 608203"/>
                <a:gd name="connsiteY949" fmla="*/ 352877 h 527124"/>
                <a:gd name="connsiteX950" fmla="*/ 526111 w 608203"/>
                <a:gd name="connsiteY950" fmla="*/ 338958 h 527124"/>
                <a:gd name="connsiteX951" fmla="*/ 527918 w 608203"/>
                <a:gd name="connsiteY951" fmla="*/ 334318 h 527124"/>
                <a:gd name="connsiteX952" fmla="*/ 532049 w 608203"/>
                <a:gd name="connsiteY952" fmla="*/ 332771 h 527124"/>
                <a:gd name="connsiteX953" fmla="*/ 536179 w 608203"/>
                <a:gd name="connsiteY953" fmla="*/ 334318 h 527124"/>
                <a:gd name="connsiteX954" fmla="*/ 537986 w 608203"/>
                <a:gd name="connsiteY954" fmla="*/ 338958 h 527124"/>
                <a:gd name="connsiteX955" fmla="*/ 537986 w 608203"/>
                <a:gd name="connsiteY955" fmla="*/ 352877 h 527124"/>
                <a:gd name="connsiteX956" fmla="*/ 537470 w 608203"/>
                <a:gd name="connsiteY956" fmla="*/ 353650 h 527124"/>
                <a:gd name="connsiteX957" fmla="*/ 555540 w 608203"/>
                <a:gd name="connsiteY957" fmla="*/ 353650 h 527124"/>
                <a:gd name="connsiteX958" fmla="*/ 567932 w 608203"/>
                <a:gd name="connsiteY958" fmla="*/ 351073 h 527124"/>
                <a:gd name="connsiteX959" fmla="*/ 567932 w 608203"/>
                <a:gd name="connsiteY959" fmla="*/ 332771 h 527124"/>
                <a:gd name="connsiteX960" fmla="*/ 572062 w 608203"/>
                <a:gd name="connsiteY960" fmla="*/ 332771 h 527124"/>
                <a:gd name="connsiteX961" fmla="*/ 572062 w 608203"/>
                <a:gd name="connsiteY961" fmla="*/ 349010 h 527124"/>
                <a:gd name="connsiteX962" fmla="*/ 586777 w 608203"/>
                <a:gd name="connsiteY962" fmla="*/ 322719 h 527124"/>
                <a:gd name="connsiteX963" fmla="*/ 586777 w 608203"/>
                <a:gd name="connsiteY963" fmla="*/ 52326 h 527124"/>
                <a:gd name="connsiteX964" fmla="*/ 575934 w 608203"/>
                <a:gd name="connsiteY964" fmla="*/ 29127 h 527124"/>
                <a:gd name="connsiteX965" fmla="*/ 575934 w 608203"/>
                <a:gd name="connsiteY965" fmla="*/ 32993 h 527124"/>
                <a:gd name="connsiteX966" fmla="*/ 574127 w 608203"/>
                <a:gd name="connsiteY966" fmla="*/ 37375 h 527124"/>
                <a:gd name="connsiteX967" fmla="*/ 569997 w 608203"/>
                <a:gd name="connsiteY967" fmla="*/ 38922 h 527124"/>
                <a:gd name="connsiteX968" fmla="*/ 565867 w 608203"/>
                <a:gd name="connsiteY968" fmla="*/ 37375 h 527124"/>
                <a:gd name="connsiteX969" fmla="*/ 564059 w 608203"/>
                <a:gd name="connsiteY969" fmla="*/ 32993 h 527124"/>
                <a:gd name="connsiteX970" fmla="*/ 564059 w 608203"/>
                <a:gd name="connsiteY970" fmla="*/ 22683 h 527124"/>
                <a:gd name="connsiteX971" fmla="*/ 555540 w 608203"/>
                <a:gd name="connsiteY971" fmla="*/ 21394 h 527124"/>
                <a:gd name="connsiteX972" fmla="*/ 537728 w 608203"/>
                <a:gd name="connsiteY972" fmla="*/ 21394 h 527124"/>
                <a:gd name="connsiteX973" fmla="*/ 537728 w 608203"/>
                <a:gd name="connsiteY973" fmla="*/ 32993 h 527124"/>
                <a:gd name="connsiteX974" fmla="*/ 535921 w 608203"/>
                <a:gd name="connsiteY974" fmla="*/ 37375 h 527124"/>
                <a:gd name="connsiteX975" fmla="*/ 531791 w 608203"/>
                <a:gd name="connsiteY975" fmla="*/ 38922 h 527124"/>
                <a:gd name="connsiteX976" fmla="*/ 527660 w 608203"/>
                <a:gd name="connsiteY976" fmla="*/ 37375 h 527124"/>
                <a:gd name="connsiteX977" fmla="*/ 526111 w 608203"/>
                <a:gd name="connsiteY977" fmla="*/ 32993 h 527124"/>
                <a:gd name="connsiteX978" fmla="*/ 526111 w 608203"/>
                <a:gd name="connsiteY978" fmla="*/ 21394 h 527124"/>
                <a:gd name="connsiteX979" fmla="*/ 499780 w 608203"/>
                <a:gd name="connsiteY979" fmla="*/ 21394 h 527124"/>
                <a:gd name="connsiteX980" fmla="*/ 499780 w 608203"/>
                <a:gd name="connsiteY980" fmla="*/ 32993 h 527124"/>
                <a:gd name="connsiteX981" fmla="*/ 497973 w 608203"/>
                <a:gd name="connsiteY981" fmla="*/ 37375 h 527124"/>
                <a:gd name="connsiteX982" fmla="*/ 493842 w 608203"/>
                <a:gd name="connsiteY982" fmla="*/ 38922 h 527124"/>
                <a:gd name="connsiteX983" fmla="*/ 489712 w 608203"/>
                <a:gd name="connsiteY983" fmla="*/ 37375 h 527124"/>
                <a:gd name="connsiteX984" fmla="*/ 487905 w 608203"/>
                <a:gd name="connsiteY984" fmla="*/ 32993 h 527124"/>
                <a:gd name="connsiteX985" fmla="*/ 487905 w 608203"/>
                <a:gd name="connsiteY985" fmla="*/ 21394 h 527124"/>
                <a:gd name="connsiteX986" fmla="*/ 461574 w 608203"/>
                <a:gd name="connsiteY986" fmla="*/ 21394 h 527124"/>
                <a:gd name="connsiteX987" fmla="*/ 461574 w 608203"/>
                <a:gd name="connsiteY987" fmla="*/ 32993 h 527124"/>
                <a:gd name="connsiteX988" fmla="*/ 459767 w 608203"/>
                <a:gd name="connsiteY988" fmla="*/ 37375 h 527124"/>
                <a:gd name="connsiteX989" fmla="*/ 455636 w 608203"/>
                <a:gd name="connsiteY989" fmla="*/ 38922 h 527124"/>
                <a:gd name="connsiteX990" fmla="*/ 451506 w 608203"/>
                <a:gd name="connsiteY990" fmla="*/ 37375 h 527124"/>
                <a:gd name="connsiteX991" fmla="*/ 449957 w 608203"/>
                <a:gd name="connsiteY991" fmla="*/ 32993 h 527124"/>
                <a:gd name="connsiteX992" fmla="*/ 449957 w 608203"/>
                <a:gd name="connsiteY992" fmla="*/ 21394 h 527124"/>
                <a:gd name="connsiteX993" fmla="*/ 423625 w 608203"/>
                <a:gd name="connsiteY993" fmla="*/ 21394 h 527124"/>
                <a:gd name="connsiteX994" fmla="*/ 423625 w 608203"/>
                <a:gd name="connsiteY994" fmla="*/ 32993 h 527124"/>
                <a:gd name="connsiteX995" fmla="*/ 421818 w 608203"/>
                <a:gd name="connsiteY995" fmla="*/ 37375 h 527124"/>
                <a:gd name="connsiteX996" fmla="*/ 417688 w 608203"/>
                <a:gd name="connsiteY996" fmla="*/ 38922 h 527124"/>
                <a:gd name="connsiteX997" fmla="*/ 413558 w 608203"/>
                <a:gd name="connsiteY997" fmla="*/ 37375 h 527124"/>
                <a:gd name="connsiteX998" fmla="*/ 411751 w 608203"/>
                <a:gd name="connsiteY998" fmla="*/ 32993 h 527124"/>
                <a:gd name="connsiteX999" fmla="*/ 411751 w 608203"/>
                <a:gd name="connsiteY999" fmla="*/ 21394 h 527124"/>
                <a:gd name="connsiteX1000" fmla="*/ 385677 w 608203"/>
                <a:gd name="connsiteY1000" fmla="*/ 21394 h 527124"/>
                <a:gd name="connsiteX1001" fmla="*/ 385677 w 608203"/>
                <a:gd name="connsiteY1001" fmla="*/ 32993 h 527124"/>
                <a:gd name="connsiteX1002" fmla="*/ 383870 w 608203"/>
                <a:gd name="connsiteY1002" fmla="*/ 37375 h 527124"/>
                <a:gd name="connsiteX1003" fmla="*/ 379740 w 608203"/>
                <a:gd name="connsiteY1003" fmla="*/ 38922 h 527124"/>
                <a:gd name="connsiteX1004" fmla="*/ 375609 w 608203"/>
                <a:gd name="connsiteY1004" fmla="*/ 37375 h 527124"/>
                <a:gd name="connsiteX1005" fmla="*/ 373802 w 608203"/>
                <a:gd name="connsiteY1005" fmla="*/ 32993 h 527124"/>
                <a:gd name="connsiteX1006" fmla="*/ 373802 w 608203"/>
                <a:gd name="connsiteY1006" fmla="*/ 21394 h 527124"/>
                <a:gd name="connsiteX1007" fmla="*/ 347471 w 608203"/>
                <a:gd name="connsiteY1007" fmla="*/ 21394 h 527124"/>
                <a:gd name="connsiteX1008" fmla="*/ 347471 w 608203"/>
                <a:gd name="connsiteY1008" fmla="*/ 32993 h 527124"/>
                <a:gd name="connsiteX1009" fmla="*/ 345664 w 608203"/>
                <a:gd name="connsiteY1009" fmla="*/ 37375 h 527124"/>
                <a:gd name="connsiteX1010" fmla="*/ 341534 w 608203"/>
                <a:gd name="connsiteY1010" fmla="*/ 38922 h 527124"/>
                <a:gd name="connsiteX1011" fmla="*/ 337403 w 608203"/>
                <a:gd name="connsiteY1011" fmla="*/ 37375 h 527124"/>
                <a:gd name="connsiteX1012" fmla="*/ 335854 w 608203"/>
                <a:gd name="connsiteY1012" fmla="*/ 32993 h 527124"/>
                <a:gd name="connsiteX1013" fmla="*/ 335854 w 608203"/>
                <a:gd name="connsiteY1013" fmla="*/ 21394 h 527124"/>
                <a:gd name="connsiteX1014" fmla="*/ 310556 w 608203"/>
                <a:gd name="connsiteY1014" fmla="*/ 21394 h 527124"/>
                <a:gd name="connsiteX1015" fmla="*/ 310556 w 608203"/>
                <a:gd name="connsiteY1015" fmla="*/ 32993 h 527124"/>
                <a:gd name="connsiteX1016" fmla="*/ 308748 w 608203"/>
                <a:gd name="connsiteY1016" fmla="*/ 37375 h 527124"/>
                <a:gd name="connsiteX1017" fmla="*/ 304618 w 608203"/>
                <a:gd name="connsiteY1017" fmla="*/ 38922 h 527124"/>
                <a:gd name="connsiteX1018" fmla="*/ 300488 w 608203"/>
                <a:gd name="connsiteY1018" fmla="*/ 37375 h 527124"/>
                <a:gd name="connsiteX1019" fmla="*/ 298681 w 608203"/>
                <a:gd name="connsiteY1019" fmla="*/ 32993 h 527124"/>
                <a:gd name="connsiteX1020" fmla="*/ 298681 w 608203"/>
                <a:gd name="connsiteY1020" fmla="*/ 21394 h 527124"/>
                <a:gd name="connsiteX1021" fmla="*/ 272349 w 608203"/>
                <a:gd name="connsiteY1021" fmla="*/ 21394 h 527124"/>
                <a:gd name="connsiteX1022" fmla="*/ 272349 w 608203"/>
                <a:gd name="connsiteY1022" fmla="*/ 32993 h 527124"/>
                <a:gd name="connsiteX1023" fmla="*/ 270542 w 608203"/>
                <a:gd name="connsiteY1023" fmla="*/ 37375 h 527124"/>
                <a:gd name="connsiteX1024" fmla="*/ 266670 w 608203"/>
                <a:gd name="connsiteY1024" fmla="*/ 38922 h 527124"/>
                <a:gd name="connsiteX1025" fmla="*/ 262539 w 608203"/>
                <a:gd name="connsiteY1025" fmla="*/ 37375 h 527124"/>
                <a:gd name="connsiteX1026" fmla="*/ 260732 w 608203"/>
                <a:gd name="connsiteY1026" fmla="*/ 32993 h 527124"/>
                <a:gd name="connsiteX1027" fmla="*/ 260732 w 608203"/>
                <a:gd name="connsiteY1027" fmla="*/ 21394 h 527124"/>
                <a:gd name="connsiteX1028" fmla="*/ 234401 w 608203"/>
                <a:gd name="connsiteY1028" fmla="*/ 21394 h 527124"/>
                <a:gd name="connsiteX1029" fmla="*/ 234401 w 608203"/>
                <a:gd name="connsiteY1029" fmla="*/ 32993 h 527124"/>
                <a:gd name="connsiteX1030" fmla="*/ 232594 w 608203"/>
                <a:gd name="connsiteY1030" fmla="*/ 37375 h 527124"/>
                <a:gd name="connsiteX1031" fmla="*/ 228464 w 608203"/>
                <a:gd name="connsiteY1031" fmla="*/ 38922 h 527124"/>
                <a:gd name="connsiteX1032" fmla="*/ 224333 w 608203"/>
                <a:gd name="connsiteY1032" fmla="*/ 37375 h 527124"/>
                <a:gd name="connsiteX1033" fmla="*/ 222526 w 608203"/>
                <a:gd name="connsiteY1033" fmla="*/ 32993 h 527124"/>
                <a:gd name="connsiteX1034" fmla="*/ 222526 w 608203"/>
                <a:gd name="connsiteY1034" fmla="*/ 21394 h 527124"/>
                <a:gd name="connsiteX1035" fmla="*/ 196453 w 608203"/>
                <a:gd name="connsiteY1035" fmla="*/ 21394 h 527124"/>
                <a:gd name="connsiteX1036" fmla="*/ 196453 w 608203"/>
                <a:gd name="connsiteY1036" fmla="*/ 32993 h 527124"/>
                <a:gd name="connsiteX1037" fmla="*/ 194646 w 608203"/>
                <a:gd name="connsiteY1037" fmla="*/ 37375 h 527124"/>
                <a:gd name="connsiteX1038" fmla="*/ 190515 w 608203"/>
                <a:gd name="connsiteY1038" fmla="*/ 38922 h 527124"/>
                <a:gd name="connsiteX1039" fmla="*/ 186385 w 608203"/>
                <a:gd name="connsiteY1039" fmla="*/ 37375 h 527124"/>
                <a:gd name="connsiteX1040" fmla="*/ 184578 w 608203"/>
                <a:gd name="connsiteY1040" fmla="*/ 32993 h 527124"/>
                <a:gd name="connsiteX1041" fmla="*/ 184578 w 608203"/>
                <a:gd name="connsiteY1041" fmla="*/ 21394 h 527124"/>
                <a:gd name="connsiteX1042" fmla="*/ 158246 w 608203"/>
                <a:gd name="connsiteY1042" fmla="*/ 21394 h 527124"/>
                <a:gd name="connsiteX1043" fmla="*/ 158246 w 608203"/>
                <a:gd name="connsiteY1043" fmla="*/ 32993 h 527124"/>
                <a:gd name="connsiteX1044" fmla="*/ 156439 w 608203"/>
                <a:gd name="connsiteY1044" fmla="*/ 37375 h 527124"/>
                <a:gd name="connsiteX1045" fmla="*/ 152309 w 608203"/>
                <a:gd name="connsiteY1045" fmla="*/ 38922 h 527124"/>
                <a:gd name="connsiteX1046" fmla="*/ 148178 w 608203"/>
                <a:gd name="connsiteY1046" fmla="*/ 37375 h 527124"/>
                <a:gd name="connsiteX1047" fmla="*/ 146371 w 608203"/>
                <a:gd name="connsiteY1047" fmla="*/ 32993 h 527124"/>
                <a:gd name="connsiteX1048" fmla="*/ 146371 w 608203"/>
                <a:gd name="connsiteY1048" fmla="*/ 21394 h 527124"/>
                <a:gd name="connsiteX1049" fmla="*/ 120298 w 608203"/>
                <a:gd name="connsiteY1049" fmla="*/ 21394 h 527124"/>
                <a:gd name="connsiteX1050" fmla="*/ 120298 w 608203"/>
                <a:gd name="connsiteY1050" fmla="*/ 32993 h 527124"/>
                <a:gd name="connsiteX1051" fmla="*/ 118491 w 608203"/>
                <a:gd name="connsiteY1051" fmla="*/ 37375 h 527124"/>
                <a:gd name="connsiteX1052" fmla="*/ 114361 w 608203"/>
                <a:gd name="connsiteY1052" fmla="*/ 38922 h 527124"/>
                <a:gd name="connsiteX1053" fmla="*/ 110230 w 608203"/>
                <a:gd name="connsiteY1053" fmla="*/ 37375 h 527124"/>
                <a:gd name="connsiteX1054" fmla="*/ 108423 w 608203"/>
                <a:gd name="connsiteY1054" fmla="*/ 32993 h 527124"/>
                <a:gd name="connsiteX1055" fmla="*/ 108423 w 608203"/>
                <a:gd name="connsiteY1055" fmla="*/ 21394 h 527124"/>
                <a:gd name="connsiteX1056" fmla="*/ 82350 w 608203"/>
                <a:gd name="connsiteY1056" fmla="*/ 21394 h 527124"/>
                <a:gd name="connsiteX1057" fmla="*/ 82350 w 608203"/>
                <a:gd name="connsiteY1057" fmla="*/ 32993 h 527124"/>
                <a:gd name="connsiteX1058" fmla="*/ 80543 w 608203"/>
                <a:gd name="connsiteY1058" fmla="*/ 37375 h 527124"/>
                <a:gd name="connsiteX1059" fmla="*/ 76412 w 608203"/>
                <a:gd name="connsiteY1059" fmla="*/ 38922 h 527124"/>
                <a:gd name="connsiteX1060" fmla="*/ 72282 w 608203"/>
                <a:gd name="connsiteY1060" fmla="*/ 37375 h 527124"/>
                <a:gd name="connsiteX1061" fmla="*/ 70475 w 608203"/>
                <a:gd name="connsiteY1061" fmla="*/ 32993 h 527124"/>
                <a:gd name="connsiteX1062" fmla="*/ 70475 w 608203"/>
                <a:gd name="connsiteY1062" fmla="*/ 21394 h 527124"/>
                <a:gd name="connsiteX1063" fmla="*/ 52662 w 608203"/>
                <a:gd name="connsiteY1063" fmla="*/ 0 h 527124"/>
                <a:gd name="connsiteX1064" fmla="*/ 555540 w 608203"/>
                <a:gd name="connsiteY1064" fmla="*/ 0 h 527124"/>
                <a:gd name="connsiteX1065" fmla="*/ 608203 w 608203"/>
                <a:gd name="connsiteY1065" fmla="*/ 52326 h 527124"/>
                <a:gd name="connsiteX1066" fmla="*/ 608203 w 608203"/>
                <a:gd name="connsiteY1066" fmla="*/ 386902 h 527124"/>
                <a:gd name="connsiteX1067" fmla="*/ 555540 w 608203"/>
                <a:gd name="connsiteY1067" fmla="*/ 439485 h 527124"/>
                <a:gd name="connsiteX1068" fmla="*/ 325528 w 608203"/>
                <a:gd name="connsiteY1068" fmla="*/ 439485 h 527124"/>
                <a:gd name="connsiteX1069" fmla="*/ 325528 w 608203"/>
                <a:gd name="connsiteY1069" fmla="*/ 484078 h 527124"/>
                <a:gd name="connsiteX1070" fmla="*/ 486614 w 608203"/>
                <a:gd name="connsiteY1070" fmla="*/ 484078 h 527124"/>
                <a:gd name="connsiteX1071" fmla="*/ 508041 w 608203"/>
                <a:gd name="connsiteY1071" fmla="*/ 505472 h 527124"/>
                <a:gd name="connsiteX1072" fmla="*/ 508041 w 608203"/>
                <a:gd name="connsiteY1072" fmla="*/ 527124 h 527124"/>
                <a:gd name="connsiteX1073" fmla="*/ 100162 w 608203"/>
                <a:gd name="connsiteY1073" fmla="*/ 527124 h 527124"/>
                <a:gd name="connsiteX1074" fmla="*/ 100162 w 608203"/>
                <a:gd name="connsiteY1074" fmla="*/ 505472 h 527124"/>
                <a:gd name="connsiteX1075" fmla="*/ 121589 w 608203"/>
                <a:gd name="connsiteY1075" fmla="*/ 484078 h 527124"/>
                <a:gd name="connsiteX1076" fmla="*/ 282675 w 608203"/>
                <a:gd name="connsiteY1076" fmla="*/ 484078 h 527124"/>
                <a:gd name="connsiteX1077" fmla="*/ 282675 w 608203"/>
                <a:gd name="connsiteY1077" fmla="*/ 439485 h 527124"/>
                <a:gd name="connsiteX1078" fmla="*/ 52662 w 608203"/>
                <a:gd name="connsiteY1078" fmla="*/ 439485 h 527124"/>
                <a:gd name="connsiteX1079" fmla="*/ 0 w 608203"/>
                <a:gd name="connsiteY1079" fmla="*/ 386902 h 527124"/>
                <a:gd name="connsiteX1080" fmla="*/ 0 w 608203"/>
                <a:gd name="connsiteY1080" fmla="*/ 52326 h 527124"/>
                <a:gd name="connsiteX1081" fmla="*/ 52662 w 608203"/>
                <a:gd name="connsiteY1081" fmla="*/ 0 h 52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</a:cxnLst>
              <a:rect l="l" t="t" r="r" b="b"/>
              <a:pathLst>
                <a:path w="608203" h="527124">
                  <a:moveTo>
                    <a:pt x="532049" y="336380"/>
                  </a:moveTo>
                  <a:cubicBezTo>
                    <a:pt x="530758" y="336380"/>
                    <a:pt x="530242" y="336896"/>
                    <a:pt x="530242" y="338184"/>
                  </a:cubicBezTo>
                  <a:lnTo>
                    <a:pt x="530242" y="353392"/>
                  </a:lnTo>
                  <a:cubicBezTo>
                    <a:pt x="530242" y="353650"/>
                    <a:pt x="530500" y="353650"/>
                    <a:pt x="530500" y="353650"/>
                  </a:cubicBezTo>
                  <a:lnTo>
                    <a:pt x="533598" y="353650"/>
                  </a:lnTo>
                  <a:cubicBezTo>
                    <a:pt x="533598" y="353650"/>
                    <a:pt x="533856" y="353650"/>
                    <a:pt x="533856" y="353392"/>
                  </a:cubicBezTo>
                  <a:lnTo>
                    <a:pt x="533598" y="353392"/>
                  </a:lnTo>
                  <a:lnTo>
                    <a:pt x="533598" y="338184"/>
                  </a:lnTo>
                  <a:cubicBezTo>
                    <a:pt x="533598" y="336896"/>
                    <a:pt x="533081" y="336380"/>
                    <a:pt x="532049" y="336380"/>
                  </a:cubicBezTo>
                  <a:close/>
                  <a:moveTo>
                    <a:pt x="379740" y="336380"/>
                  </a:moveTo>
                  <a:cubicBezTo>
                    <a:pt x="378449" y="336380"/>
                    <a:pt x="377933" y="336896"/>
                    <a:pt x="377933" y="338184"/>
                  </a:cubicBezTo>
                  <a:lnTo>
                    <a:pt x="377933" y="353392"/>
                  </a:lnTo>
                  <a:cubicBezTo>
                    <a:pt x="377933" y="353650"/>
                    <a:pt x="378191" y="353650"/>
                    <a:pt x="378191" y="353650"/>
                  </a:cubicBezTo>
                  <a:lnTo>
                    <a:pt x="381289" y="353650"/>
                  </a:lnTo>
                  <a:cubicBezTo>
                    <a:pt x="381289" y="353650"/>
                    <a:pt x="381547" y="353650"/>
                    <a:pt x="381547" y="353392"/>
                  </a:cubicBezTo>
                  <a:lnTo>
                    <a:pt x="381547" y="338184"/>
                  </a:lnTo>
                  <a:cubicBezTo>
                    <a:pt x="381547" y="336896"/>
                    <a:pt x="381031" y="336380"/>
                    <a:pt x="379740" y="336380"/>
                  </a:cubicBezTo>
                  <a:close/>
                  <a:moveTo>
                    <a:pt x="228464" y="336380"/>
                  </a:moveTo>
                  <a:cubicBezTo>
                    <a:pt x="227173" y="336380"/>
                    <a:pt x="226657" y="336896"/>
                    <a:pt x="226657" y="338184"/>
                  </a:cubicBezTo>
                  <a:lnTo>
                    <a:pt x="226657" y="353392"/>
                  </a:lnTo>
                  <a:cubicBezTo>
                    <a:pt x="226657" y="353650"/>
                    <a:pt x="226915" y="353650"/>
                    <a:pt x="226915" y="353650"/>
                  </a:cubicBezTo>
                  <a:lnTo>
                    <a:pt x="230012" y="353650"/>
                  </a:lnTo>
                  <a:cubicBezTo>
                    <a:pt x="230012" y="353650"/>
                    <a:pt x="230271" y="353650"/>
                    <a:pt x="230271" y="353392"/>
                  </a:cubicBezTo>
                  <a:lnTo>
                    <a:pt x="230271" y="338184"/>
                  </a:lnTo>
                  <a:cubicBezTo>
                    <a:pt x="230271" y="336896"/>
                    <a:pt x="229754" y="336380"/>
                    <a:pt x="228464" y="336380"/>
                  </a:cubicBezTo>
                  <a:close/>
                  <a:moveTo>
                    <a:pt x="76154" y="336380"/>
                  </a:moveTo>
                  <a:cubicBezTo>
                    <a:pt x="75122" y="336380"/>
                    <a:pt x="74605" y="336896"/>
                    <a:pt x="74605" y="338184"/>
                  </a:cubicBezTo>
                  <a:lnTo>
                    <a:pt x="74605" y="353392"/>
                  </a:lnTo>
                  <a:cubicBezTo>
                    <a:pt x="74605" y="353650"/>
                    <a:pt x="74605" y="353650"/>
                    <a:pt x="74863" y="353650"/>
                  </a:cubicBezTo>
                  <a:lnTo>
                    <a:pt x="77703" y="353650"/>
                  </a:lnTo>
                  <a:cubicBezTo>
                    <a:pt x="77703" y="353650"/>
                    <a:pt x="77961" y="353650"/>
                    <a:pt x="77961" y="353392"/>
                  </a:cubicBezTo>
                  <a:lnTo>
                    <a:pt x="77961" y="338184"/>
                  </a:lnTo>
                  <a:cubicBezTo>
                    <a:pt x="77961" y="336896"/>
                    <a:pt x="77445" y="336380"/>
                    <a:pt x="76154" y="336380"/>
                  </a:cubicBezTo>
                  <a:close/>
                  <a:moveTo>
                    <a:pt x="385640" y="296446"/>
                  </a:moveTo>
                  <a:lnTo>
                    <a:pt x="385640" y="307253"/>
                  </a:lnTo>
                  <a:cubicBezTo>
                    <a:pt x="385640" y="309054"/>
                    <a:pt x="384867" y="310597"/>
                    <a:pt x="383836" y="311626"/>
                  </a:cubicBezTo>
                  <a:cubicBezTo>
                    <a:pt x="382548" y="312656"/>
                    <a:pt x="381259" y="313170"/>
                    <a:pt x="379713" y="313170"/>
                  </a:cubicBezTo>
                  <a:cubicBezTo>
                    <a:pt x="378166" y="313170"/>
                    <a:pt x="376620" y="312656"/>
                    <a:pt x="375589" y="311626"/>
                  </a:cubicBezTo>
                  <a:cubicBezTo>
                    <a:pt x="374301" y="310597"/>
                    <a:pt x="373785" y="309054"/>
                    <a:pt x="373785" y="307253"/>
                  </a:cubicBezTo>
                  <a:lnTo>
                    <a:pt x="373785" y="304680"/>
                  </a:lnTo>
                  <a:cubicBezTo>
                    <a:pt x="375074" y="303908"/>
                    <a:pt x="376620" y="302879"/>
                    <a:pt x="377909" y="302107"/>
                  </a:cubicBezTo>
                  <a:lnTo>
                    <a:pt x="377909" y="307767"/>
                  </a:lnTo>
                  <a:cubicBezTo>
                    <a:pt x="377909" y="309054"/>
                    <a:pt x="378424" y="309568"/>
                    <a:pt x="379713" y="309568"/>
                  </a:cubicBezTo>
                  <a:cubicBezTo>
                    <a:pt x="381001" y="309568"/>
                    <a:pt x="381517" y="309054"/>
                    <a:pt x="381517" y="307767"/>
                  </a:cubicBezTo>
                  <a:lnTo>
                    <a:pt x="381517" y="299534"/>
                  </a:lnTo>
                  <a:cubicBezTo>
                    <a:pt x="382805" y="298505"/>
                    <a:pt x="384352" y="297475"/>
                    <a:pt x="385640" y="296446"/>
                  </a:cubicBezTo>
                  <a:close/>
                  <a:moveTo>
                    <a:pt x="222493" y="296446"/>
                  </a:moveTo>
                  <a:cubicBezTo>
                    <a:pt x="224049" y="297475"/>
                    <a:pt x="225345" y="298505"/>
                    <a:pt x="226641" y="299534"/>
                  </a:cubicBezTo>
                  <a:lnTo>
                    <a:pt x="226641" y="307767"/>
                  </a:lnTo>
                  <a:cubicBezTo>
                    <a:pt x="226641" y="309054"/>
                    <a:pt x="227419" y="309568"/>
                    <a:pt x="228456" y="309568"/>
                  </a:cubicBezTo>
                  <a:cubicBezTo>
                    <a:pt x="229753" y="309568"/>
                    <a:pt x="230271" y="309054"/>
                    <a:pt x="230271" y="307767"/>
                  </a:cubicBezTo>
                  <a:lnTo>
                    <a:pt x="230271" y="302107"/>
                  </a:lnTo>
                  <a:cubicBezTo>
                    <a:pt x="231567" y="302879"/>
                    <a:pt x="233123" y="303650"/>
                    <a:pt x="234419" y="304680"/>
                  </a:cubicBezTo>
                  <a:lnTo>
                    <a:pt x="234419" y="307253"/>
                  </a:lnTo>
                  <a:cubicBezTo>
                    <a:pt x="234419" y="309054"/>
                    <a:pt x="233901" y="310597"/>
                    <a:pt x="232604" y="311626"/>
                  </a:cubicBezTo>
                  <a:cubicBezTo>
                    <a:pt x="231567" y="312656"/>
                    <a:pt x="230012" y="313170"/>
                    <a:pt x="228456" y="313170"/>
                  </a:cubicBezTo>
                  <a:cubicBezTo>
                    <a:pt x="226901" y="313170"/>
                    <a:pt x="225604" y="312656"/>
                    <a:pt x="224308" y="311626"/>
                  </a:cubicBezTo>
                  <a:cubicBezTo>
                    <a:pt x="223271" y="310597"/>
                    <a:pt x="222493" y="309054"/>
                    <a:pt x="222493" y="307253"/>
                  </a:cubicBezTo>
                  <a:close/>
                  <a:moveTo>
                    <a:pt x="569992" y="290741"/>
                  </a:moveTo>
                  <a:cubicBezTo>
                    <a:pt x="568955" y="290741"/>
                    <a:pt x="568177" y="291256"/>
                    <a:pt x="568177" y="292545"/>
                  </a:cubicBezTo>
                  <a:lnTo>
                    <a:pt x="568177" y="307756"/>
                  </a:lnTo>
                  <a:cubicBezTo>
                    <a:pt x="568177" y="309045"/>
                    <a:pt x="568955" y="309561"/>
                    <a:pt x="569992" y="309561"/>
                  </a:cubicBezTo>
                  <a:cubicBezTo>
                    <a:pt x="571289" y="309561"/>
                    <a:pt x="571807" y="309045"/>
                    <a:pt x="571807" y="307756"/>
                  </a:cubicBezTo>
                  <a:lnTo>
                    <a:pt x="571807" y="292545"/>
                  </a:lnTo>
                  <a:cubicBezTo>
                    <a:pt x="571807" y="291256"/>
                    <a:pt x="571289" y="290741"/>
                    <a:pt x="569992" y="290741"/>
                  </a:cubicBezTo>
                  <a:close/>
                  <a:moveTo>
                    <a:pt x="532028" y="290741"/>
                  </a:moveTo>
                  <a:cubicBezTo>
                    <a:pt x="530732" y="290741"/>
                    <a:pt x="530213" y="291256"/>
                    <a:pt x="530213" y="292545"/>
                  </a:cubicBezTo>
                  <a:lnTo>
                    <a:pt x="530213" y="307756"/>
                  </a:lnTo>
                  <a:cubicBezTo>
                    <a:pt x="530213" y="309045"/>
                    <a:pt x="530732" y="309561"/>
                    <a:pt x="532028" y="309561"/>
                  </a:cubicBezTo>
                  <a:cubicBezTo>
                    <a:pt x="533065" y="309561"/>
                    <a:pt x="533843" y="309045"/>
                    <a:pt x="533843" y="307756"/>
                  </a:cubicBezTo>
                  <a:lnTo>
                    <a:pt x="533843" y="292545"/>
                  </a:lnTo>
                  <a:cubicBezTo>
                    <a:pt x="533843" y="291256"/>
                    <a:pt x="533065" y="290741"/>
                    <a:pt x="532028" y="290741"/>
                  </a:cubicBezTo>
                  <a:close/>
                  <a:moveTo>
                    <a:pt x="493817" y="290741"/>
                  </a:moveTo>
                  <a:cubicBezTo>
                    <a:pt x="492786" y="290741"/>
                    <a:pt x="492013" y="291256"/>
                    <a:pt x="492013" y="292545"/>
                  </a:cubicBezTo>
                  <a:lnTo>
                    <a:pt x="492013" y="307756"/>
                  </a:lnTo>
                  <a:cubicBezTo>
                    <a:pt x="492013" y="309045"/>
                    <a:pt x="492786" y="309561"/>
                    <a:pt x="493817" y="309561"/>
                  </a:cubicBezTo>
                  <a:cubicBezTo>
                    <a:pt x="495105" y="309561"/>
                    <a:pt x="495621" y="309045"/>
                    <a:pt x="495621" y="307756"/>
                  </a:cubicBezTo>
                  <a:lnTo>
                    <a:pt x="495621" y="292545"/>
                  </a:lnTo>
                  <a:cubicBezTo>
                    <a:pt x="495621" y="291256"/>
                    <a:pt x="495105" y="290741"/>
                    <a:pt x="493817" y="290741"/>
                  </a:cubicBezTo>
                  <a:close/>
                  <a:moveTo>
                    <a:pt x="455888" y="290741"/>
                  </a:moveTo>
                  <a:cubicBezTo>
                    <a:pt x="454592" y="290741"/>
                    <a:pt x="454073" y="291256"/>
                    <a:pt x="454073" y="292545"/>
                  </a:cubicBezTo>
                  <a:lnTo>
                    <a:pt x="454073" y="307756"/>
                  </a:lnTo>
                  <a:cubicBezTo>
                    <a:pt x="454073" y="309045"/>
                    <a:pt x="454592" y="309561"/>
                    <a:pt x="455888" y="309561"/>
                  </a:cubicBezTo>
                  <a:cubicBezTo>
                    <a:pt x="456925" y="309561"/>
                    <a:pt x="457703" y="309045"/>
                    <a:pt x="457703" y="307756"/>
                  </a:cubicBezTo>
                  <a:lnTo>
                    <a:pt x="457703" y="292545"/>
                  </a:lnTo>
                  <a:cubicBezTo>
                    <a:pt x="457703" y="291256"/>
                    <a:pt x="456925" y="290741"/>
                    <a:pt x="455888" y="290741"/>
                  </a:cubicBezTo>
                  <a:close/>
                  <a:moveTo>
                    <a:pt x="417689" y="290741"/>
                  </a:moveTo>
                  <a:cubicBezTo>
                    <a:pt x="416660" y="290741"/>
                    <a:pt x="415889" y="291256"/>
                    <a:pt x="415889" y="292545"/>
                  </a:cubicBezTo>
                  <a:lnTo>
                    <a:pt x="415889" y="307756"/>
                  </a:lnTo>
                  <a:cubicBezTo>
                    <a:pt x="415889" y="309045"/>
                    <a:pt x="416660" y="309561"/>
                    <a:pt x="417689" y="309561"/>
                  </a:cubicBezTo>
                  <a:cubicBezTo>
                    <a:pt x="418975" y="309561"/>
                    <a:pt x="419489" y="309045"/>
                    <a:pt x="419489" y="307756"/>
                  </a:cubicBezTo>
                  <a:lnTo>
                    <a:pt x="419489" y="292545"/>
                  </a:lnTo>
                  <a:cubicBezTo>
                    <a:pt x="419489" y="291256"/>
                    <a:pt x="418975" y="290741"/>
                    <a:pt x="417689" y="290741"/>
                  </a:cubicBezTo>
                  <a:close/>
                  <a:moveTo>
                    <a:pt x="190527" y="290741"/>
                  </a:moveTo>
                  <a:cubicBezTo>
                    <a:pt x="189238" y="290741"/>
                    <a:pt x="188723" y="291256"/>
                    <a:pt x="188723" y="292545"/>
                  </a:cubicBezTo>
                  <a:lnTo>
                    <a:pt x="188723" y="307756"/>
                  </a:lnTo>
                  <a:cubicBezTo>
                    <a:pt x="188723" y="309045"/>
                    <a:pt x="189238" y="309561"/>
                    <a:pt x="190527" y="309561"/>
                  </a:cubicBezTo>
                  <a:cubicBezTo>
                    <a:pt x="191815" y="309561"/>
                    <a:pt x="192331" y="309045"/>
                    <a:pt x="192331" y="307756"/>
                  </a:cubicBezTo>
                  <a:lnTo>
                    <a:pt x="192331" y="292545"/>
                  </a:lnTo>
                  <a:cubicBezTo>
                    <a:pt x="192331" y="291256"/>
                    <a:pt x="191815" y="290741"/>
                    <a:pt x="190527" y="290741"/>
                  </a:cubicBezTo>
                  <a:close/>
                  <a:moveTo>
                    <a:pt x="152280" y="290741"/>
                  </a:moveTo>
                  <a:cubicBezTo>
                    <a:pt x="151249" y="290741"/>
                    <a:pt x="150476" y="291256"/>
                    <a:pt x="150476" y="292545"/>
                  </a:cubicBezTo>
                  <a:lnTo>
                    <a:pt x="150476" y="307756"/>
                  </a:lnTo>
                  <a:cubicBezTo>
                    <a:pt x="150476" y="309045"/>
                    <a:pt x="151249" y="309561"/>
                    <a:pt x="152280" y="309561"/>
                  </a:cubicBezTo>
                  <a:cubicBezTo>
                    <a:pt x="153569" y="309561"/>
                    <a:pt x="154084" y="309045"/>
                    <a:pt x="154084" y="307756"/>
                  </a:cubicBezTo>
                  <a:lnTo>
                    <a:pt x="154084" y="292545"/>
                  </a:lnTo>
                  <a:cubicBezTo>
                    <a:pt x="154084" y="291256"/>
                    <a:pt x="153569" y="290741"/>
                    <a:pt x="152280" y="290741"/>
                  </a:cubicBezTo>
                  <a:close/>
                  <a:moveTo>
                    <a:pt x="114351" y="290741"/>
                  </a:moveTo>
                  <a:cubicBezTo>
                    <a:pt x="113054" y="290741"/>
                    <a:pt x="112536" y="291256"/>
                    <a:pt x="112536" y="292545"/>
                  </a:cubicBezTo>
                  <a:lnTo>
                    <a:pt x="112536" y="307756"/>
                  </a:lnTo>
                  <a:cubicBezTo>
                    <a:pt x="112536" y="309045"/>
                    <a:pt x="113054" y="309561"/>
                    <a:pt x="114351" y="309561"/>
                  </a:cubicBezTo>
                  <a:cubicBezTo>
                    <a:pt x="115388" y="309561"/>
                    <a:pt x="116166" y="309045"/>
                    <a:pt x="116166" y="307756"/>
                  </a:cubicBezTo>
                  <a:lnTo>
                    <a:pt x="116166" y="292545"/>
                  </a:lnTo>
                  <a:cubicBezTo>
                    <a:pt x="116166" y="291256"/>
                    <a:pt x="115388" y="290741"/>
                    <a:pt x="114351" y="290741"/>
                  </a:cubicBezTo>
                  <a:close/>
                  <a:moveTo>
                    <a:pt x="76410" y="290741"/>
                  </a:moveTo>
                  <a:cubicBezTo>
                    <a:pt x="75124" y="290741"/>
                    <a:pt x="74610" y="291256"/>
                    <a:pt x="74610" y="292545"/>
                  </a:cubicBezTo>
                  <a:lnTo>
                    <a:pt x="74610" y="307756"/>
                  </a:lnTo>
                  <a:cubicBezTo>
                    <a:pt x="74610" y="309045"/>
                    <a:pt x="75124" y="309561"/>
                    <a:pt x="76410" y="309561"/>
                  </a:cubicBezTo>
                  <a:cubicBezTo>
                    <a:pt x="77439" y="309561"/>
                    <a:pt x="77953" y="309045"/>
                    <a:pt x="77953" y="307756"/>
                  </a:cubicBezTo>
                  <a:lnTo>
                    <a:pt x="77953" y="292545"/>
                  </a:lnTo>
                  <a:cubicBezTo>
                    <a:pt x="77953" y="291256"/>
                    <a:pt x="77439" y="290741"/>
                    <a:pt x="76410" y="290741"/>
                  </a:cubicBezTo>
                  <a:close/>
                  <a:moveTo>
                    <a:pt x="38211" y="290741"/>
                  </a:moveTo>
                  <a:cubicBezTo>
                    <a:pt x="36914" y="290741"/>
                    <a:pt x="36396" y="291256"/>
                    <a:pt x="36396" y="292545"/>
                  </a:cubicBezTo>
                  <a:lnTo>
                    <a:pt x="36396" y="307756"/>
                  </a:lnTo>
                  <a:cubicBezTo>
                    <a:pt x="36396" y="309045"/>
                    <a:pt x="37174" y="309561"/>
                    <a:pt x="38211" y="309561"/>
                  </a:cubicBezTo>
                  <a:cubicBezTo>
                    <a:pt x="39507" y="309561"/>
                    <a:pt x="40026" y="309045"/>
                    <a:pt x="40026" y="307756"/>
                  </a:cubicBezTo>
                  <a:lnTo>
                    <a:pt x="40026" y="292545"/>
                  </a:lnTo>
                  <a:cubicBezTo>
                    <a:pt x="40026" y="291256"/>
                    <a:pt x="39507" y="290741"/>
                    <a:pt x="38211" y="290741"/>
                  </a:cubicBezTo>
                  <a:close/>
                  <a:moveTo>
                    <a:pt x="569992" y="287131"/>
                  </a:moveTo>
                  <a:cubicBezTo>
                    <a:pt x="571548" y="287131"/>
                    <a:pt x="572844" y="287647"/>
                    <a:pt x="574140" y="288678"/>
                  </a:cubicBezTo>
                  <a:cubicBezTo>
                    <a:pt x="575437" y="289967"/>
                    <a:pt x="575955" y="291256"/>
                    <a:pt x="575955" y="293319"/>
                  </a:cubicBezTo>
                  <a:lnTo>
                    <a:pt x="575955" y="307241"/>
                  </a:lnTo>
                  <a:cubicBezTo>
                    <a:pt x="575955" y="309045"/>
                    <a:pt x="575437" y="310592"/>
                    <a:pt x="574140" y="311623"/>
                  </a:cubicBezTo>
                  <a:cubicBezTo>
                    <a:pt x="573103" y="312655"/>
                    <a:pt x="571548" y="313170"/>
                    <a:pt x="569992" y="313170"/>
                  </a:cubicBezTo>
                  <a:cubicBezTo>
                    <a:pt x="568437" y="313170"/>
                    <a:pt x="567140" y="312655"/>
                    <a:pt x="565844" y="311623"/>
                  </a:cubicBezTo>
                  <a:cubicBezTo>
                    <a:pt x="564807" y="310592"/>
                    <a:pt x="564029" y="309045"/>
                    <a:pt x="564029" y="307241"/>
                  </a:cubicBezTo>
                  <a:lnTo>
                    <a:pt x="564029" y="293319"/>
                  </a:lnTo>
                  <a:cubicBezTo>
                    <a:pt x="564029" y="291256"/>
                    <a:pt x="564807" y="289967"/>
                    <a:pt x="565844" y="288678"/>
                  </a:cubicBezTo>
                  <a:cubicBezTo>
                    <a:pt x="567140" y="287647"/>
                    <a:pt x="568437" y="287131"/>
                    <a:pt x="569992" y="287131"/>
                  </a:cubicBezTo>
                  <a:close/>
                  <a:moveTo>
                    <a:pt x="532028" y="287131"/>
                  </a:moveTo>
                  <a:cubicBezTo>
                    <a:pt x="533584" y="287131"/>
                    <a:pt x="534880" y="287647"/>
                    <a:pt x="536176" y="288678"/>
                  </a:cubicBezTo>
                  <a:cubicBezTo>
                    <a:pt x="537213" y="289967"/>
                    <a:pt x="537991" y="291256"/>
                    <a:pt x="537991" y="293319"/>
                  </a:cubicBezTo>
                  <a:lnTo>
                    <a:pt x="537991" y="307241"/>
                  </a:lnTo>
                  <a:cubicBezTo>
                    <a:pt x="537991" y="309045"/>
                    <a:pt x="537213" y="310592"/>
                    <a:pt x="536176" y="311623"/>
                  </a:cubicBezTo>
                  <a:cubicBezTo>
                    <a:pt x="534880" y="312655"/>
                    <a:pt x="533584" y="313170"/>
                    <a:pt x="532028" y="313170"/>
                  </a:cubicBezTo>
                  <a:cubicBezTo>
                    <a:pt x="530473" y="313170"/>
                    <a:pt x="528917" y="312655"/>
                    <a:pt x="527880" y="311623"/>
                  </a:cubicBezTo>
                  <a:cubicBezTo>
                    <a:pt x="526584" y="310592"/>
                    <a:pt x="526065" y="309045"/>
                    <a:pt x="526065" y="307241"/>
                  </a:cubicBezTo>
                  <a:lnTo>
                    <a:pt x="526065" y="293319"/>
                  </a:lnTo>
                  <a:cubicBezTo>
                    <a:pt x="526065" y="291256"/>
                    <a:pt x="526584" y="289967"/>
                    <a:pt x="527880" y="288678"/>
                  </a:cubicBezTo>
                  <a:cubicBezTo>
                    <a:pt x="528917" y="287647"/>
                    <a:pt x="530473" y="287131"/>
                    <a:pt x="532028" y="287131"/>
                  </a:cubicBezTo>
                  <a:close/>
                  <a:moveTo>
                    <a:pt x="493817" y="287131"/>
                  </a:moveTo>
                  <a:cubicBezTo>
                    <a:pt x="495363" y="287131"/>
                    <a:pt x="496909" y="287647"/>
                    <a:pt x="497940" y="288678"/>
                  </a:cubicBezTo>
                  <a:cubicBezTo>
                    <a:pt x="499229" y="289967"/>
                    <a:pt x="499744" y="291256"/>
                    <a:pt x="499744" y="293319"/>
                  </a:cubicBezTo>
                  <a:lnTo>
                    <a:pt x="499744" y="307241"/>
                  </a:lnTo>
                  <a:cubicBezTo>
                    <a:pt x="499744" y="309045"/>
                    <a:pt x="499229" y="310592"/>
                    <a:pt x="497940" y="311623"/>
                  </a:cubicBezTo>
                  <a:cubicBezTo>
                    <a:pt x="496909" y="312655"/>
                    <a:pt x="495363" y="313170"/>
                    <a:pt x="493817" y="313170"/>
                  </a:cubicBezTo>
                  <a:cubicBezTo>
                    <a:pt x="492270" y="313170"/>
                    <a:pt x="490982" y="312655"/>
                    <a:pt x="489693" y="311623"/>
                  </a:cubicBezTo>
                  <a:cubicBezTo>
                    <a:pt x="488662" y="310592"/>
                    <a:pt x="487889" y="309045"/>
                    <a:pt x="487889" y="307241"/>
                  </a:cubicBezTo>
                  <a:lnTo>
                    <a:pt x="487889" y="293319"/>
                  </a:lnTo>
                  <a:cubicBezTo>
                    <a:pt x="487889" y="291256"/>
                    <a:pt x="488662" y="289967"/>
                    <a:pt x="489693" y="288678"/>
                  </a:cubicBezTo>
                  <a:cubicBezTo>
                    <a:pt x="490982" y="287647"/>
                    <a:pt x="492270" y="287131"/>
                    <a:pt x="493817" y="287131"/>
                  </a:cubicBezTo>
                  <a:close/>
                  <a:moveTo>
                    <a:pt x="455888" y="287131"/>
                  </a:moveTo>
                  <a:cubicBezTo>
                    <a:pt x="457444" y="287131"/>
                    <a:pt x="458740" y="287647"/>
                    <a:pt x="460036" y="288678"/>
                  </a:cubicBezTo>
                  <a:cubicBezTo>
                    <a:pt x="461073" y="289967"/>
                    <a:pt x="461851" y="291256"/>
                    <a:pt x="461851" y="293319"/>
                  </a:cubicBezTo>
                  <a:lnTo>
                    <a:pt x="461851" y="307241"/>
                  </a:lnTo>
                  <a:cubicBezTo>
                    <a:pt x="461851" y="309045"/>
                    <a:pt x="461073" y="310592"/>
                    <a:pt x="460036" y="311623"/>
                  </a:cubicBezTo>
                  <a:cubicBezTo>
                    <a:pt x="458740" y="312655"/>
                    <a:pt x="457444" y="313170"/>
                    <a:pt x="455888" y="313170"/>
                  </a:cubicBezTo>
                  <a:cubicBezTo>
                    <a:pt x="454333" y="313170"/>
                    <a:pt x="452777" y="312655"/>
                    <a:pt x="451740" y="311623"/>
                  </a:cubicBezTo>
                  <a:cubicBezTo>
                    <a:pt x="450444" y="310592"/>
                    <a:pt x="449925" y="309045"/>
                    <a:pt x="449925" y="307241"/>
                  </a:cubicBezTo>
                  <a:lnTo>
                    <a:pt x="449925" y="293319"/>
                  </a:lnTo>
                  <a:cubicBezTo>
                    <a:pt x="449925" y="291256"/>
                    <a:pt x="450444" y="289967"/>
                    <a:pt x="451740" y="288678"/>
                  </a:cubicBezTo>
                  <a:cubicBezTo>
                    <a:pt x="452777" y="287647"/>
                    <a:pt x="454333" y="287131"/>
                    <a:pt x="455888" y="287131"/>
                  </a:cubicBezTo>
                  <a:close/>
                  <a:moveTo>
                    <a:pt x="417689" y="287131"/>
                  </a:moveTo>
                  <a:cubicBezTo>
                    <a:pt x="419232" y="287131"/>
                    <a:pt x="420775" y="287647"/>
                    <a:pt x="421804" y="288678"/>
                  </a:cubicBezTo>
                  <a:cubicBezTo>
                    <a:pt x="423090" y="289967"/>
                    <a:pt x="423604" y="291256"/>
                    <a:pt x="423604" y="293319"/>
                  </a:cubicBezTo>
                  <a:lnTo>
                    <a:pt x="423604" y="307241"/>
                  </a:lnTo>
                  <a:cubicBezTo>
                    <a:pt x="423604" y="309045"/>
                    <a:pt x="423090" y="310592"/>
                    <a:pt x="421804" y="311623"/>
                  </a:cubicBezTo>
                  <a:cubicBezTo>
                    <a:pt x="420775" y="312655"/>
                    <a:pt x="419232" y="313170"/>
                    <a:pt x="417689" y="313170"/>
                  </a:cubicBezTo>
                  <a:cubicBezTo>
                    <a:pt x="416146" y="313170"/>
                    <a:pt x="414860" y="312655"/>
                    <a:pt x="413574" y="311623"/>
                  </a:cubicBezTo>
                  <a:cubicBezTo>
                    <a:pt x="412546" y="310592"/>
                    <a:pt x="412031" y="309045"/>
                    <a:pt x="412031" y="307241"/>
                  </a:cubicBezTo>
                  <a:lnTo>
                    <a:pt x="412031" y="293319"/>
                  </a:lnTo>
                  <a:cubicBezTo>
                    <a:pt x="412031" y="291256"/>
                    <a:pt x="412546" y="289967"/>
                    <a:pt x="413574" y="288678"/>
                  </a:cubicBezTo>
                  <a:cubicBezTo>
                    <a:pt x="414860" y="287647"/>
                    <a:pt x="416146" y="287131"/>
                    <a:pt x="417689" y="287131"/>
                  </a:cubicBezTo>
                  <a:close/>
                  <a:moveTo>
                    <a:pt x="190527" y="287131"/>
                  </a:moveTo>
                  <a:cubicBezTo>
                    <a:pt x="192073" y="287131"/>
                    <a:pt x="193362" y="287647"/>
                    <a:pt x="194650" y="288678"/>
                  </a:cubicBezTo>
                  <a:cubicBezTo>
                    <a:pt x="195681" y="289967"/>
                    <a:pt x="196454" y="291256"/>
                    <a:pt x="196454" y="293319"/>
                  </a:cubicBezTo>
                  <a:lnTo>
                    <a:pt x="196454" y="307241"/>
                  </a:lnTo>
                  <a:cubicBezTo>
                    <a:pt x="196454" y="309045"/>
                    <a:pt x="195681" y="310592"/>
                    <a:pt x="194650" y="311623"/>
                  </a:cubicBezTo>
                  <a:cubicBezTo>
                    <a:pt x="193362" y="312655"/>
                    <a:pt x="192073" y="313170"/>
                    <a:pt x="190527" y="313170"/>
                  </a:cubicBezTo>
                  <a:cubicBezTo>
                    <a:pt x="188980" y="313170"/>
                    <a:pt x="187434" y="312655"/>
                    <a:pt x="186403" y="311623"/>
                  </a:cubicBezTo>
                  <a:cubicBezTo>
                    <a:pt x="185115" y="310592"/>
                    <a:pt x="184599" y="309045"/>
                    <a:pt x="184599" y="307241"/>
                  </a:cubicBezTo>
                  <a:lnTo>
                    <a:pt x="184599" y="293319"/>
                  </a:lnTo>
                  <a:cubicBezTo>
                    <a:pt x="184599" y="291256"/>
                    <a:pt x="185115" y="289967"/>
                    <a:pt x="186403" y="288678"/>
                  </a:cubicBezTo>
                  <a:cubicBezTo>
                    <a:pt x="187434" y="287647"/>
                    <a:pt x="188980" y="287131"/>
                    <a:pt x="190527" y="287131"/>
                  </a:cubicBezTo>
                  <a:close/>
                  <a:moveTo>
                    <a:pt x="152280" y="287131"/>
                  </a:moveTo>
                  <a:cubicBezTo>
                    <a:pt x="153827" y="287131"/>
                    <a:pt x="155373" y="287647"/>
                    <a:pt x="156404" y="288678"/>
                  </a:cubicBezTo>
                  <a:cubicBezTo>
                    <a:pt x="157692" y="289967"/>
                    <a:pt x="158208" y="291256"/>
                    <a:pt x="158208" y="293319"/>
                  </a:cubicBezTo>
                  <a:lnTo>
                    <a:pt x="158208" y="307241"/>
                  </a:lnTo>
                  <a:cubicBezTo>
                    <a:pt x="158208" y="309045"/>
                    <a:pt x="157692" y="310592"/>
                    <a:pt x="156404" y="311623"/>
                  </a:cubicBezTo>
                  <a:cubicBezTo>
                    <a:pt x="155373" y="312655"/>
                    <a:pt x="153827" y="313170"/>
                    <a:pt x="152280" y="313170"/>
                  </a:cubicBezTo>
                  <a:cubicBezTo>
                    <a:pt x="150734" y="313170"/>
                    <a:pt x="149445" y="312655"/>
                    <a:pt x="148157" y="311623"/>
                  </a:cubicBezTo>
                  <a:cubicBezTo>
                    <a:pt x="147126" y="310592"/>
                    <a:pt x="146353" y="309045"/>
                    <a:pt x="146353" y="307241"/>
                  </a:cubicBezTo>
                  <a:lnTo>
                    <a:pt x="146353" y="293319"/>
                  </a:lnTo>
                  <a:cubicBezTo>
                    <a:pt x="146353" y="291256"/>
                    <a:pt x="147126" y="289967"/>
                    <a:pt x="148157" y="288678"/>
                  </a:cubicBezTo>
                  <a:cubicBezTo>
                    <a:pt x="149445" y="287647"/>
                    <a:pt x="150734" y="287131"/>
                    <a:pt x="152280" y="287131"/>
                  </a:cubicBezTo>
                  <a:close/>
                  <a:moveTo>
                    <a:pt x="114351" y="287131"/>
                  </a:moveTo>
                  <a:cubicBezTo>
                    <a:pt x="115906" y="287131"/>
                    <a:pt x="117203" y="287647"/>
                    <a:pt x="118499" y="288678"/>
                  </a:cubicBezTo>
                  <a:cubicBezTo>
                    <a:pt x="119795" y="289967"/>
                    <a:pt x="120314" y="291256"/>
                    <a:pt x="120314" y="293319"/>
                  </a:cubicBezTo>
                  <a:lnTo>
                    <a:pt x="120314" y="307241"/>
                  </a:lnTo>
                  <a:cubicBezTo>
                    <a:pt x="120314" y="309045"/>
                    <a:pt x="119536" y="310592"/>
                    <a:pt x="118499" y="311623"/>
                  </a:cubicBezTo>
                  <a:cubicBezTo>
                    <a:pt x="117203" y="312655"/>
                    <a:pt x="115906" y="313170"/>
                    <a:pt x="114351" y="313170"/>
                  </a:cubicBezTo>
                  <a:cubicBezTo>
                    <a:pt x="112795" y="313170"/>
                    <a:pt x="111240" y="312655"/>
                    <a:pt x="110203" y="311623"/>
                  </a:cubicBezTo>
                  <a:cubicBezTo>
                    <a:pt x="108906" y="310592"/>
                    <a:pt x="108388" y="309045"/>
                    <a:pt x="108388" y="307241"/>
                  </a:cubicBezTo>
                  <a:lnTo>
                    <a:pt x="108388" y="293319"/>
                  </a:lnTo>
                  <a:cubicBezTo>
                    <a:pt x="108388" y="291256"/>
                    <a:pt x="108906" y="289967"/>
                    <a:pt x="110203" y="288678"/>
                  </a:cubicBezTo>
                  <a:cubicBezTo>
                    <a:pt x="111240" y="287647"/>
                    <a:pt x="112795" y="287131"/>
                    <a:pt x="114351" y="287131"/>
                  </a:cubicBezTo>
                  <a:close/>
                  <a:moveTo>
                    <a:pt x="76410" y="287131"/>
                  </a:moveTo>
                  <a:cubicBezTo>
                    <a:pt x="77953" y="287131"/>
                    <a:pt x="79239" y="287647"/>
                    <a:pt x="80268" y="288678"/>
                  </a:cubicBezTo>
                  <a:cubicBezTo>
                    <a:pt x="81553" y="289967"/>
                    <a:pt x="82068" y="291256"/>
                    <a:pt x="82068" y="293319"/>
                  </a:cubicBezTo>
                  <a:lnTo>
                    <a:pt x="82068" y="307241"/>
                  </a:lnTo>
                  <a:cubicBezTo>
                    <a:pt x="82068" y="309045"/>
                    <a:pt x="81553" y="310592"/>
                    <a:pt x="80268" y="311623"/>
                  </a:cubicBezTo>
                  <a:cubicBezTo>
                    <a:pt x="79239" y="312655"/>
                    <a:pt x="77953" y="313170"/>
                    <a:pt x="76410" y="313170"/>
                  </a:cubicBezTo>
                  <a:cubicBezTo>
                    <a:pt x="74610" y="313170"/>
                    <a:pt x="73324" y="312655"/>
                    <a:pt x="72038" y="311623"/>
                  </a:cubicBezTo>
                  <a:cubicBezTo>
                    <a:pt x="71009" y="310592"/>
                    <a:pt x="70495" y="309045"/>
                    <a:pt x="70495" y="307241"/>
                  </a:cubicBezTo>
                  <a:lnTo>
                    <a:pt x="70495" y="293319"/>
                  </a:lnTo>
                  <a:cubicBezTo>
                    <a:pt x="70495" y="291256"/>
                    <a:pt x="71009" y="289967"/>
                    <a:pt x="72038" y="288678"/>
                  </a:cubicBezTo>
                  <a:cubicBezTo>
                    <a:pt x="73324" y="287647"/>
                    <a:pt x="74610" y="287131"/>
                    <a:pt x="76410" y="287131"/>
                  </a:cubicBezTo>
                  <a:close/>
                  <a:moveTo>
                    <a:pt x="38211" y="287131"/>
                  </a:moveTo>
                  <a:cubicBezTo>
                    <a:pt x="39766" y="287131"/>
                    <a:pt x="41063" y="287647"/>
                    <a:pt x="42359" y="288678"/>
                  </a:cubicBezTo>
                  <a:cubicBezTo>
                    <a:pt x="43655" y="289967"/>
                    <a:pt x="44174" y="291256"/>
                    <a:pt x="44174" y="293319"/>
                  </a:cubicBezTo>
                  <a:lnTo>
                    <a:pt x="44174" y="307241"/>
                  </a:lnTo>
                  <a:cubicBezTo>
                    <a:pt x="44174" y="309045"/>
                    <a:pt x="43655" y="310592"/>
                    <a:pt x="42359" y="311623"/>
                  </a:cubicBezTo>
                  <a:cubicBezTo>
                    <a:pt x="41063" y="312655"/>
                    <a:pt x="39766" y="313170"/>
                    <a:pt x="38211" y="313170"/>
                  </a:cubicBezTo>
                  <a:cubicBezTo>
                    <a:pt x="36655" y="313170"/>
                    <a:pt x="35359" y="312655"/>
                    <a:pt x="34063" y="311623"/>
                  </a:cubicBezTo>
                  <a:cubicBezTo>
                    <a:pt x="33026" y="310592"/>
                    <a:pt x="32248" y="309045"/>
                    <a:pt x="32248" y="307241"/>
                  </a:cubicBezTo>
                  <a:lnTo>
                    <a:pt x="32248" y="293319"/>
                  </a:lnTo>
                  <a:cubicBezTo>
                    <a:pt x="32248" y="291256"/>
                    <a:pt x="33026" y="289967"/>
                    <a:pt x="34063" y="288678"/>
                  </a:cubicBezTo>
                  <a:cubicBezTo>
                    <a:pt x="35359" y="287647"/>
                    <a:pt x="36655" y="287131"/>
                    <a:pt x="38211" y="287131"/>
                  </a:cubicBezTo>
                  <a:close/>
                  <a:moveTo>
                    <a:pt x="184599" y="247473"/>
                  </a:moveTo>
                  <a:cubicBezTo>
                    <a:pt x="185884" y="250309"/>
                    <a:pt x="187168" y="253146"/>
                    <a:pt x="188710" y="255724"/>
                  </a:cubicBezTo>
                  <a:lnTo>
                    <a:pt x="188710" y="262170"/>
                  </a:lnTo>
                  <a:cubicBezTo>
                    <a:pt x="188710" y="263459"/>
                    <a:pt x="189224" y="263975"/>
                    <a:pt x="190508" y="263975"/>
                  </a:cubicBezTo>
                  <a:cubicBezTo>
                    <a:pt x="191536" y="263975"/>
                    <a:pt x="192307" y="263459"/>
                    <a:pt x="192307" y="262170"/>
                  </a:cubicBezTo>
                  <a:lnTo>
                    <a:pt x="192307" y="261912"/>
                  </a:lnTo>
                  <a:cubicBezTo>
                    <a:pt x="193078" y="263201"/>
                    <a:pt x="193848" y="264490"/>
                    <a:pt x="194619" y="265779"/>
                  </a:cubicBezTo>
                  <a:cubicBezTo>
                    <a:pt x="194619" y="265779"/>
                    <a:pt x="194619" y="266037"/>
                    <a:pt x="194619" y="266037"/>
                  </a:cubicBezTo>
                  <a:cubicBezTo>
                    <a:pt x="193335" y="267069"/>
                    <a:pt x="192050" y="267584"/>
                    <a:pt x="190508" y="267584"/>
                  </a:cubicBezTo>
                  <a:cubicBezTo>
                    <a:pt x="188967" y="267584"/>
                    <a:pt x="187425" y="267069"/>
                    <a:pt x="186398" y="266037"/>
                  </a:cubicBezTo>
                  <a:cubicBezTo>
                    <a:pt x="185113" y="265006"/>
                    <a:pt x="184599" y="263459"/>
                    <a:pt x="184599" y="261654"/>
                  </a:cubicBezTo>
                  <a:lnTo>
                    <a:pt x="184599" y="247731"/>
                  </a:lnTo>
                  <a:cubicBezTo>
                    <a:pt x="184599" y="247731"/>
                    <a:pt x="184599" y="247473"/>
                    <a:pt x="184599" y="247473"/>
                  </a:cubicBezTo>
                  <a:close/>
                  <a:moveTo>
                    <a:pt x="569992" y="245156"/>
                  </a:moveTo>
                  <a:cubicBezTo>
                    <a:pt x="568955" y="245156"/>
                    <a:pt x="568177" y="245671"/>
                    <a:pt x="568177" y="246960"/>
                  </a:cubicBezTo>
                  <a:lnTo>
                    <a:pt x="568177" y="262429"/>
                  </a:lnTo>
                  <a:cubicBezTo>
                    <a:pt x="568177" y="263460"/>
                    <a:pt x="568955" y="263976"/>
                    <a:pt x="569992" y="263976"/>
                  </a:cubicBezTo>
                  <a:cubicBezTo>
                    <a:pt x="571289" y="263976"/>
                    <a:pt x="571807" y="263460"/>
                    <a:pt x="571807" y="262429"/>
                  </a:cubicBezTo>
                  <a:lnTo>
                    <a:pt x="571807" y="246960"/>
                  </a:lnTo>
                  <a:cubicBezTo>
                    <a:pt x="571807" y="245671"/>
                    <a:pt x="571289" y="245156"/>
                    <a:pt x="569992" y="245156"/>
                  </a:cubicBezTo>
                  <a:close/>
                  <a:moveTo>
                    <a:pt x="493817" y="245156"/>
                  </a:moveTo>
                  <a:cubicBezTo>
                    <a:pt x="492786" y="245156"/>
                    <a:pt x="492013" y="245671"/>
                    <a:pt x="492013" y="246960"/>
                  </a:cubicBezTo>
                  <a:lnTo>
                    <a:pt x="492013" y="262429"/>
                  </a:lnTo>
                  <a:cubicBezTo>
                    <a:pt x="492013" y="263460"/>
                    <a:pt x="492786" y="263976"/>
                    <a:pt x="493817" y="263976"/>
                  </a:cubicBezTo>
                  <a:cubicBezTo>
                    <a:pt x="495105" y="263976"/>
                    <a:pt x="495621" y="263460"/>
                    <a:pt x="495621" y="262429"/>
                  </a:cubicBezTo>
                  <a:lnTo>
                    <a:pt x="495621" y="246960"/>
                  </a:lnTo>
                  <a:cubicBezTo>
                    <a:pt x="495621" y="245671"/>
                    <a:pt x="495105" y="245156"/>
                    <a:pt x="493817" y="245156"/>
                  </a:cubicBezTo>
                  <a:close/>
                  <a:moveTo>
                    <a:pt x="455888" y="245156"/>
                  </a:moveTo>
                  <a:cubicBezTo>
                    <a:pt x="454592" y="245156"/>
                    <a:pt x="454073" y="245671"/>
                    <a:pt x="454073" y="246960"/>
                  </a:cubicBezTo>
                  <a:lnTo>
                    <a:pt x="454073" y="262429"/>
                  </a:lnTo>
                  <a:cubicBezTo>
                    <a:pt x="454073" y="263460"/>
                    <a:pt x="454592" y="263976"/>
                    <a:pt x="455888" y="263976"/>
                  </a:cubicBezTo>
                  <a:cubicBezTo>
                    <a:pt x="456925" y="263976"/>
                    <a:pt x="457703" y="263460"/>
                    <a:pt x="457703" y="262429"/>
                  </a:cubicBezTo>
                  <a:lnTo>
                    <a:pt x="457703" y="246960"/>
                  </a:lnTo>
                  <a:cubicBezTo>
                    <a:pt x="457703" y="245671"/>
                    <a:pt x="456925" y="245156"/>
                    <a:pt x="455888" y="245156"/>
                  </a:cubicBezTo>
                  <a:close/>
                  <a:moveTo>
                    <a:pt x="152280" y="245156"/>
                  </a:moveTo>
                  <a:cubicBezTo>
                    <a:pt x="151249" y="245156"/>
                    <a:pt x="150476" y="245671"/>
                    <a:pt x="150476" y="246960"/>
                  </a:cubicBezTo>
                  <a:lnTo>
                    <a:pt x="150476" y="262429"/>
                  </a:lnTo>
                  <a:cubicBezTo>
                    <a:pt x="150476" y="263460"/>
                    <a:pt x="151249" y="263976"/>
                    <a:pt x="152280" y="263976"/>
                  </a:cubicBezTo>
                  <a:cubicBezTo>
                    <a:pt x="153569" y="263976"/>
                    <a:pt x="154084" y="263460"/>
                    <a:pt x="154084" y="262429"/>
                  </a:cubicBezTo>
                  <a:lnTo>
                    <a:pt x="154084" y="246960"/>
                  </a:lnTo>
                  <a:cubicBezTo>
                    <a:pt x="154084" y="245671"/>
                    <a:pt x="153569" y="245156"/>
                    <a:pt x="152280" y="245156"/>
                  </a:cubicBezTo>
                  <a:close/>
                  <a:moveTo>
                    <a:pt x="114351" y="245156"/>
                  </a:moveTo>
                  <a:cubicBezTo>
                    <a:pt x="113054" y="245156"/>
                    <a:pt x="112536" y="245671"/>
                    <a:pt x="112536" y="246960"/>
                  </a:cubicBezTo>
                  <a:lnTo>
                    <a:pt x="112536" y="262429"/>
                  </a:lnTo>
                  <a:cubicBezTo>
                    <a:pt x="112536" y="263460"/>
                    <a:pt x="113054" y="263976"/>
                    <a:pt x="114351" y="263976"/>
                  </a:cubicBezTo>
                  <a:cubicBezTo>
                    <a:pt x="115388" y="263976"/>
                    <a:pt x="116166" y="263460"/>
                    <a:pt x="116166" y="262429"/>
                  </a:cubicBezTo>
                  <a:lnTo>
                    <a:pt x="116166" y="246960"/>
                  </a:lnTo>
                  <a:cubicBezTo>
                    <a:pt x="116166" y="245671"/>
                    <a:pt x="115388" y="245156"/>
                    <a:pt x="114351" y="245156"/>
                  </a:cubicBezTo>
                  <a:close/>
                  <a:moveTo>
                    <a:pt x="38211" y="245156"/>
                  </a:moveTo>
                  <a:cubicBezTo>
                    <a:pt x="36914" y="245156"/>
                    <a:pt x="36396" y="245671"/>
                    <a:pt x="36396" y="246960"/>
                  </a:cubicBezTo>
                  <a:lnTo>
                    <a:pt x="36396" y="262429"/>
                  </a:lnTo>
                  <a:cubicBezTo>
                    <a:pt x="36396" y="263460"/>
                    <a:pt x="37174" y="263976"/>
                    <a:pt x="38211" y="263976"/>
                  </a:cubicBezTo>
                  <a:cubicBezTo>
                    <a:pt x="39507" y="263976"/>
                    <a:pt x="40026" y="263460"/>
                    <a:pt x="40026" y="262429"/>
                  </a:cubicBezTo>
                  <a:lnTo>
                    <a:pt x="40026" y="246960"/>
                  </a:lnTo>
                  <a:cubicBezTo>
                    <a:pt x="40026" y="245671"/>
                    <a:pt x="39507" y="245156"/>
                    <a:pt x="38211" y="245156"/>
                  </a:cubicBezTo>
                  <a:close/>
                  <a:moveTo>
                    <a:pt x="569992" y="241546"/>
                  </a:moveTo>
                  <a:cubicBezTo>
                    <a:pt x="571548" y="241546"/>
                    <a:pt x="572844" y="242320"/>
                    <a:pt x="574140" y="243351"/>
                  </a:cubicBezTo>
                  <a:cubicBezTo>
                    <a:pt x="575437" y="244382"/>
                    <a:pt x="575955" y="245671"/>
                    <a:pt x="575955" y="247734"/>
                  </a:cubicBezTo>
                  <a:lnTo>
                    <a:pt x="575955" y="261656"/>
                  </a:lnTo>
                  <a:cubicBezTo>
                    <a:pt x="575955" y="263460"/>
                    <a:pt x="575437" y="265007"/>
                    <a:pt x="574140" y="266038"/>
                  </a:cubicBezTo>
                  <a:cubicBezTo>
                    <a:pt x="573103" y="267070"/>
                    <a:pt x="571548" y="267585"/>
                    <a:pt x="569992" y="267585"/>
                  </a:cubicBezTo>
                  <a:cubicBezTo>
                    <a:pt x="568437" y="267585"/>
                    <a:pt x="567140" y="267070"/>
                    <a:pt x="565844" y="266038"/>
                  </a:cubicBezTo>
                  <a:cubicBezTo>
                    <a:pt x="564807" y="265007"/>
                    <a:pt x="564029" y="263460"/>
                    <a:pt x="564029" y="261656"/>
                  </a:cubicBezTo>
                  <a:lnTo>
                    <a:pt x="564029" y="247734"/>
                  </a:lnTo>
                  <a:cubicBezTo>
                    <a:pt x="564029" y="245671"/>
                    <a:pt x="564807" y="244382"/>
                    <a:pt x="565844" y="243351"/>
                  </a:cubicBezTo>
                  <a:cubicBezTo>
                    <a:pt x="567140" y="242320"/>
                    <a:pt x="568437" y="241546"/>
                    <a:pt x="569992" y="241546"/>
                  </a:cubicBezTo>
                  <a:close/>
                  <a:moveTo>
                    <a:pt x="529946" y="241546"/>
                  </a:moveTo>
                  <a:lnTo>
                    <a:pt x="534109" y="241546"/>
                  </a:lnTo>
                  <a:lnTo>
                    <a:pt x="534109" y="267585"/>
                  </a:lnTo>
                  <a:lnTo>
                    <a:pt x="529946" y="267585"/>
                  </a:lnTo>
                  <a:close/>
                  <a:moveTo>
                    <a:pt x="493817" y="241546"/>
                  </a:moveTo>
                  <a:cubicBezTo>
                    <a:pt x="495363" y="241546"/>
                    <a:pt x="496909" y="242320"/>
                    <a:pt x="497940" y="243351"/>
                  </a:cubicBezTo>
                  <a:cubicBezTo>
                    <a:pt x="499229" y="244382"/>
                    <a:pt x="499744" y="245671"/>
                    <a:pt x="499744" y="247734"/>
                  </a:cubicBezTo>
                  <a:lnTo>
                    <a:pt x="499744" y="261656"/>
                  </a:lnTo>
                  <a:cubicBezTo>
                    <a:pt x="499744" y="263460"/>
                    <a:pt x="499229" y="265007"/>
                    <a:pt x="497940" y="266038"/>
                  </a:cubicBezTo>
                  <a:cubicBezTo>
                    <a:pt x="496909" y="267070"/>
                    <a:pt x="495363" y="267585"/>
                    <a:pt x="493817" y="267585"/>
                  </a:cubicBezTo>
                  <a:cubicBezTo>
                    <a:pt x="492270" y="267585"/>
                    <a:pt x="490982" y="267070"/>
                    <a:pt x="489693" y="266038"/>
                  </a:cubicBezTo>
                  <a:cubicBezTo>
                    <a:pt x="488662" y="265007"/>
                    <a:pt x="487889" y="263460"/>
                    <a:pt x="487889" y="261656"/>
                  </a:cubicBezTo>
                  <a:lnTo>
                    <a:pt x="487889" y="247734"/>
                  </a:lnTo>
                  <a:cubicBezTo>
                    <a:pt x="487889" y="245671"/>
                    <a:pt x="488662" y="244382"/>
                    <a:pt x="489693" y="243351"/>
                  </a:cubicBezTo>
                  <a:cubicBezTo>
                    <a:pt x="490982" y="242320"/>
                    <a:pt x="492270" y="241546"/>
                    <a:pt x="493817" y="241546"/>
                  </a:cubicBezTo>
                  <a:close/>
                  <a:moveTo>
                    <a:pt x="455888" y="241546"/>
                  </a:moveTo>
                  <a:cubicBezTo>
                    <a:pt x="457444" y="241546"/>
                    <a:pt x="458740" y="242320"/>
                    <a:pt x="460036" y="243351"/>
                  </a:cubicBezTo>
                  <a:cubicBezTo>
                    <a:pt x="461073" y="244382"/>
                    <a:pt x="461851" y="245671"/>
                    <a:pt x="461851" y="247734"/>
                  </a:cubicBezTo>
                  <a:lnTo>
                    <a:pt x="461851" y="261656"/>
                  </a:lnTo>
                  <a:cubicBezTo>
                    <a:pt x="461851" y="263460"/>
                    <a:pt x="461073" y="265007"/>
                    <a:pt x="460036" y="266038"/>
                  </a:cubicBezTo>
                  <a:cubicBezTo>
                    <a:pt x="458740" y="267070"/>
                    <a:pt x="457444" y="267585"/>
                    <a:pt x="455888" y="267585"/>
                  </a:cubicBezTo>
                  <a:cubicBezTo>
                    <a:pt x="454333" y="267585"/>
                    <a:pt x="452777" y="267070"/>
                    <a:pt x="451740" y="266038"/>
                  </a:cubicBezTo>
                  <a:cubicBezTo>
                    <a:pt x="450444" y="265007"/>
                    <a:pt x="449925" y="263460"/>
                    <a:pt x="449925" y="261656"/>
                  </a:cubicBezTo>
                  <a:lnTo>
                    <a:pt x="449925" y="247734"/>
                  </a:lnTo>
                  <a:cubicBezTo>
                    <a:pt x="449925" y="245671"/>
                    <a:pt x="450444" y="244382"/>
                    <a:pt x="451740" y="243351"/>
                  </a:cubicBezTo>
                  <a:cubicBezTo>
                    <a:pt x="452777" y="242320"/>
                    <a:pt x="454333" y="241546"/>
                    <a:pt x="455888" y="241546"/>
                  </a:cubicBezTo>
                  <a:close/>
                  <a:moveTo>
                    <a:pt x="152280" y="241546"/>
                  </a:moveTo>
                  <a:cubicBezTo>
                    <a:pt x="153827" y="241546"/>
                    <a:pt x="155373" y="242320"/>
                    <a:pt x="156404" y="243351"/>
                  </a:cubicBezTo>
                  <a:cubicBezTo>
                    <a:pt x="157692" y="244382"/>
                    <a:pt x="158208" y="245671"/>
                    <a:pt x="158208" y="247734"/>
                  </a:cubicBezTo>
                  <a:lnTo>
                    <a:pt x="158208" y="261656"/>
                  </a:lnTo>
                  <a:cubicBezTo>
                    <a:pt x="158208" y="263460"/>
                    <a:pt x="157692" y="265007"/>
                    <a:pt x="156404" y="266038"/>
                  </a:cubicBezTo>
                  <a:cubicBezTo>
                    <a:pt x="155373" y="267070"/>
                    <a:pt x="153827" y="267585"/>
                    <a:pt x="152280" y="267585"/>
                  </a:cubicBezTo>
                  <a:cubicBezTo>
                    <a:pt x="150734" y="267585"/>
                    <a:pt x="149445" y="267070"/>
                    <a:pt x="148157" y="266038"/>
                  </a:cubicBezTo>
                  <a:cubicBezTo>
                    <a:pt x="147126" y="265007"/>
                    <a:pt x="146353" y="263460"/>
                    <a:pt x="146353" y="261656"/>
                  </a:cubicBezTo>
                  <a:lnTo>
                    <a:pt x="146353" y="247734"/>
                  </a:lnTo>
                  <a:cubicBezTo>
                    <a:pt x="146353" y="245671"/>
                    <a:pt x="147126" y="244382"/>
                    <a:pt x="148157" y="243351"/>
                  </a:cubicBezTo>
                  <a:cubicBezTo>
                    <a:pt x="149445" y="242320"/>
                    <a:pt x="150734" y="241546"/>
                    <a:pt x="152280" y="241546"/>
                  </a:cubicBezTo>
                  <a:close/>
                  <a:moveTo>
                    <a:pt x="114351" y="241546"/>
                  </a:moveTo>
                  <a:cubicBezTo>
                    <a:pt x="115906" y="241546"/>
                    <a:pt x="117203" y="242320"/>
                    <a:pt x="118499" y="243351"/>
                  </a:cubicBezTo>
                  <a:cubicBezTo>
                    <a:pt x="119795" y="244382"/>
                    <a:pt x="120314" y="245671"/>
                    <a:pt x="120314" y="247734"/>
                  </a:cubicBezTo>
                  <a:lnTo>
                    <a:pt x="120314" y="261656"/>
                  </a:lnTo>
                  <a:cubicBezTo>
                    <a:pt x="120314" y="263460"/>
                    <a:pt x="119536" y="265007"/>
                    <a:pt x="118499" y="266038"/>
                  </a:cubicBezTo>
                  <a:cubicBezTo>
                    <a:pt x="117203" y="267070"/>
                    <a:pt x="115906" y="267585"/>
                    <a:pt x="114351" y="267585"/>
                  </a:cubicBezTo>
                  <a:cubicBezTo>
                    <a:pt x="112795" y="267585"/>
                    <a:pt x="111240" y="267070"/>
                    <a:pt x="110203" y="266038"/>
                  </a:cubicBezTo>
                  <a:cubicBezTo>
                    <a:pt x="108906" y="265007"/>
                    <a:pt x="108388" y="263460"/>
                    <a:pt x="108388" y="261656"/>
                  </a:cubicBezTo>
                  <a:lnTo>
                    <a:pt x="108388" y="247734"/>
                  </a:lnTo>
                  <a:cubicBezTo>
                    <a:pt x="108388" y="245671"/>
                    <a:pt x="108906" y="244382"/>
                    <a:pt x="110203" y="243351"/>
                  </a:cubicBezTo>
                  <a:cubicBezTo>
                    <a:pt x="111240" y="242320"/>
                    <a:pt x="112795" y="241546"/>
                    <a:pt x="114351" y="241546"/>
                  </a:cubicBezTo>
                  <a:close/>
                  <a:moveTo>
                    <a:pt x="74094" y="241546"/>
                  </a:moveTo>
                  <a:lnTo>
                    <a:pt x="78187" y="241546"/>
                  </a:lnTo>
                  <a:lnTo>
                    <a:pt x="78187" y="267585"/>
                  </a:lnTo>
                  <a:lnTo>
                    <a:pt x="74094" y="267585"/>
                  </a:lnTo>
                  <a:close/>
                  <a:moveTo>
                    <a:pt x="38211" y="241546"/>
                  </a:moveTo>
                  <a:cubicBezTo>
                    <a:pt x="39766" y="241546"/>
                    <a:pt x="41063" y="242320"/>
                    <a:pt x="42359" y="243351"/>
                  </a:cubicBezTo>
                  <a:cubicBezTo>
                    <a:pt x="43655" y="244382"/>
                    <a:pt x="44174" y="245671"/>
                    <a:pt x="44174" y="247734"/>
                  </a:cubicBezTo>
                  <a:lnTo>
                    <a:pt x="44174" y="261656"/>
                  </a:lnTo>
                  <a:cubicBezTo>
                    <a:pt x="44174" y="263460"/>
                    <a:pt x="43655" y="265007"/>
                    <a:pt x="42359" y="266038"/>
                  </a:cubicBezTo>
                  <a:cubicBezTo>
                    <a:pt x="41063" y="267070"/>
                    <a:pt x="39766" y="267585"/>
                    <a:pt x="38211" y="267585"/>
                  </a:cubicBezTo>
                  <a:cubicBezTo>
                    <a:pt x="36655" y="267585"/>
                    <a:pt x="35359" y="267070"/>
                    <a:pt x="34063" y="266038"/>
                  </a:cubicBezTo>
                  <a:cubicBezTo>
                    <a:pt x="33026" y="265007"/>
                    <a:pt x="32248" y="263460"/>
                    <a:pt x="32248" y="261656"/>
                  </a:cubicBezTo>
                  <a:lnTo>
                    <a:pt x="32248" y="247734"/>
                  </a:lnTo>
                  <a:cubicBezTo>
                    <a:pt x="32248" y="245671"/>
                    <a:pt x="33026" y="244382"/>
                    <a:pt x="34063" y="243351"/>
                  </a:cubicBezTo>
                  <a:cubicBezTo>
                    <a:pt x="35359" y="242320"/>
                    <a:pt x="36655" y="241546"/>
                    <a:pt x="38211" y="241546"/>
                  </a:cubicBezTo>
                  <a:close/>
                  <a:moveTo>
                    <a:pt x="532028" y="200297"/>
                  </a:moveTo>
                  <a:cubicBezTo>
                    <a:pt x="530732" y="200297"/>
                    <a:pt x="530213" y="201069"/>
                    <a:pt x="530213" y="202099"/>
                  </a:cubicBezTo>
                  <a:lnTo>
                    <a:pt x="530213" y="217553"/>
                  </a:lnTo>
                  <a:cubicBezTo>
                    <a:pt x="530213" y="218583"/>
                    <a:pt x="530732" y="219356"/>
                    <a:pt x="532028" y="219356"/>
                  </a:cubicBezTo>
                  <a:cubicBezTo>
                    <a:pt x="533065" y="219356"/>
                    <a:pt x="533843" y="218583"/>
                    <a:pt x="533843" y="217553"/>
                  </a:cubicBezTo>
                  <a:lnTo>
                    <a:pt x="533843" y="202099"/>
                  </a:lnTo>
                  <a:cubicBezTo>
                    <a:pt x="533843" y="201069"/>
                    <a:pt x="533065" y="200297"/>
                    <a:pt x="532028" y="200297"/>
                  </a:cubicBezTo>
                  <a:close/>
                  <a:moveTo>
                    <a:pt x="76410" y="200297"/>
                  </a:moveTo>
                  <a:cubicBezTo>
                    <a:pt x="75124" y="200297"/>
                    <a:pt x="74610" y="201069"/>
                    <a:pt x="74610" y="202099"/>
                  </a:cubicBezTo>
                  <a:lnTo>
                    <a:pt x="74610" y="217553"/>
                  </a:lnTo>
                  <a:cubicBezTo>
                    <a:pt x="74610" y="218583"/>
                    <a:pt x="75124" y="219356"/>
                    <a:pt x="76410" y="219356"/>
                  </a:cubicBezTo>
                  <a:cubicBezTo>
                    <a:pt x="77439" y="219356"/>
                    <a:pt x="77953" y="218583"/>
                    <a:pt x="77953" y="217553"/>
                  </a:cubicBezTo>
                  <a:lnTo>
                    <a:pt x="77953" y="202099"/>
                  </a:lnTo>
                  <a:cubicBezTo>
                    <a:pt x="77953" y="201069"/>
                    <a:pt x="77439" y="200297"/>
                    <a:pt x="76410" y="200297"/>
                  </a:cubicBezTo>
                  <a:close/>
                  <a:moveTo>
                    <a:pt x="567910" y="196948"/>
                  </a:moveTo>
                  <a:lnTo>
                    <a:pt x="572073" y="196948"/>
                  </a:lnTo>
                  <a:lnTo>
                    <a:pt x="572073" y="222704"/>
                  </a:lnTo>
                  <a:lnTo>
                    <a:pt x="567910" y="222704"/>
                  </a:lnTo>
                  <a:close/>
                  <a:moveTo>
                    <a:pt x="532028" y="196948"/>
                  </a:moveTo>
                  <a:cubicBezTo>
                    <a:pt x="533584" y="196948"/>
                    <a:pt x="534880" y="197463"/>
                    <a:pt x="536176" y="198494"/>
                  </a:cubicBezTo>
                  <a:cubicBezTo>
                    <a:pt x="537213" y="199524"/>
                    <a:pt x="537991" y="201069"/>
                    <a:pt x="537991" y="202872"/>
                  </a:cubicBezTo>
                  <a:lnTo>
                    <a:pt x="537991" y="216780"/>
                  </a:lnTo>
                  <a:cubicBezTo>
                    <a:pt x="537991" y="218583"/>
                    <a:pt x="537213" y="220129"/>
                    <a:pt x="536176" y="221159"/>
                  </a:cubicBezTo>
                  <a:cubicBezTo>
                    <a:pt x="534880" y="222189"/>
                    <a:pt x="533584" y="222704"/>
                    <a:pt x="532028" y="222704"/>
                  </a:cubicBezTo>
                  <a:cubicBezTo>
                    <a:pt x="530473" y="222704"/>
                    <a:pt x="528917" y="222189"/>
                    <a:pt x="527880" y="221159"/>
                  </a:cubicBezTo>
                  <a:cubicBezTo>
                    <a:pt x="526584" y="220129"/>
                    <a:pt x="526065" y="218583"/>
                    <a:pt x="526065" y="216780"/>
                  </a:cubicBezTo>
                  <a:lnTo>
                    <a:pt x="526065" y="202872"/>
                  </a:lnTo>
                  <a:cubicBezTo>
                    <a:pt x="526065" y="201069"/>
                    <a:pt x="526584" y="199524"/>
                    <a:pt x="527880" y="198494"/>
                  </a:cubicBezTo>
                  <a:cubicBezTo>
                    <a:pt x="528917" y="197463"/>
                    <a:pt x="530473" y="196948"/>
                    <a:pt x="532028" y="196948"/>
                  </a:cubicBezTo>
                  <a:close/>
                  <a:moveTo>
                    <a:pt x="491770" y="196948"/>
                  </a:moveTo>
                  <a:lnTo>
                    <a:pt x="495863" y="196948"/>
                  </a:lnTo>
                  <a:lnTo>
                    <a:pt x="495863" y="222704"/>
                  </a:lnTo>
                  <a:lnTo>
                    <a:pt x="491770" y="222704"/>
                  </a:lnTo>
                  <a:close/>
                  <a:moveTo>
                    <a:pt x="453806" y="196948"/>
                  </a:moveTo>
                  <a:lnTo>
                    <a:pt x="457969" y="196948"/>
                  </a:lnTo>
                  <a:lnTo>
                    <a:pt x="457969" y="222704"/>
                  </a:lnTo>
                  <a:lnTo>
                    <a:pt x="453806" y="222704"/>
                  </a:lnTo>
                  <a:close/>
                  <a:moveTo>
                    <a:pt x="150234" y="196948"/>
                  </a:moveTo>
                  <a:lnTo>
                    <a:pt x="154397" y="196948"/>
                  </a:lnTo>
                  <a:lnTo>
                    <a:pt x="154397" y="222704"/>
                  </a:lnTo>
                  <a:lnTo>
                    <a:pt x="150234" y="222704"/>
                  </a:lnTo>
                  <a:close/>
                  <a:moveTo>
                    <a:pt x="112270" y="196948"/>
                  </a:moveTo>
                  <a:lnTo>
                    <a:pt x="116433" y="196948"/>
                  </a:lnTo>
                  <a:lnTo>
                    <a:pt x="116433" y="222704"/>
                  </a:lnTo>
                  <a:lnTo>
                    <a:pt x="112270" y="222704"/>
                  </a:lnTo>
                  <a:close/>
                  <a:moveTo>
                    <a:pt x="76410" y="196948"/>
                  </a:moveTo>
                  <a:cubicBezTo>
                    <a:pt x="77953" y="196948"/>
                    <a:pt x="79239" y="197463"/>
                    <a:pt x="80268" y="198494"/>
                  </a:cubicBezTo>
                  <a:cubicBezTo>
                    <a:pt x="81553" y="199524"/>
                    <a:pt x="82068" y="201069"/>
                    <a:pt x="82068" y="202872"/>
                  </a:cubicBezTo>
                  <a:lnTo>
                    <a:pt x="82068" y="216780"/>
                  </a:lnTo>
                  <a:cubicBezTo>
                    <a:pt x="82068" y="218583"/>
                    <a:pt x="81553" y="220129"/>
                    <a:pt x="80268" y="221159"/>
                  </a:cubicBezTo>
                  <a:cubicBezTo>
                    <a:pt x="79239" y="222189"/>
                    <a:pt x="77953" y="222704"/>
                    <a:pt x="76410" y="222704"/>
                  </a:cubicBezTo>
                  <a:cubicBezTo>
                    <a:pt x="74610" y="222704"/>
                    <a:pt x="73324" y="222189"/>
                    <a:pt x="72038" y="221159"/>
                  </a:cubicBezTo>
                  <a:cubicBezTo>
                    <a:pt x="71009" y="220129"/>
                    <a:pt x="70495" y="218583"/>
                    <a:pt x="70495" y="216780"/>
                  </a:cubicBezTo>
                  <a:lnTo>
                    <a:pt x="70495" y="202872"/>
                  </a:lnTo>
                  <a:cubicBezTo>
                    <a:pt x="70495" y="201069"/>
                    <a:pt x="71009" y="199524"/>
                    <a:pt x="72038" y="198494"/>
                  </a:cubicBezTo>
                  <a:cubicBezTo>
                    <a:pt x="73324" y="197463"/>
                    <a:pt x="74610" y="196948"/>
                    <a:pt x="76410" y="196948"/>
                  </a:cubicBezTo>
                  <a:close/>
                  <a:moveTo>
                    <a:pt x="36129" y="196948"/>
                  </a:moveTo>
                  <a:lnTo>
                    <a:pt x="40292" y="196948"/>
                  </a:lnTo>
                  <a:lnTo>
                    <a:pt x="40292" y="222704"/>
                  </a:lnTo>
                  <a:lnTo>
                    <a:pt x="36129" y="222704"/>
                  </a:lnTo>
                  <a:close/>
                  <a:moveTo>
                    <a:pt x="569992" y="154641"/>
                  </a:moveTo>
                  <a:cubicBezTo>
                    <a:pt x="568955" y="154641"/>
                    <a:pt x="568177" y="155413"/>
                    <a:pt x="568177" y="156443"/>
                  </a:cubicBezTo>
                  <a:lnTo>
                    <a:pt x="568177" y="171897"/>
                  </a:lnTo>
                  <a:cubicBezTo>
                    <a:pt x="568177" y="172927"/>
                    <a:pt x="568955" y="173700"/>
                    <a:pt x="569992" y="173700"/>
                  </a:cubicBezTo>
                  <a:cubicBezTo>
                    <a:pt x="571289" y="173700"/>
                    <a:pt x="571807" y="172927"/>
                    <a:pt x="571807" y="171897"/>
                  </a:cubicBezTo>
                  <a:lnTo>
                    <a:pt x="571807" y="156443"/>
                  </a:lnTo>
                  <a:cubicBezTo>
                    <a:pt x="571807" y="155413"/>
                    <a:pt x="571289" y="154641"/>
                    <a:pt x="569992" y="154641"/>
                  </a:cubicBezTo>
                  <a:close/>
                  <a:moveTo>
                    <a:pt x="532028" y="154641"/>
                  </a:moveTo>
                  <a:cubicBezTo>
                    <a:pt x="530732" y="154641"/>
                    <a:pt x="530213" y="155413"/>
                    <a:pt x="530213" y="156443"/>
                  </a:cubicBezTo>
                  <a:lnTo>
                    <a:pt x="530213" y="171897"/>
                  </a:lnTo>
                  <a:cubicBezTo>
                    <a:pt x="530213" y="172927"/>
                    <a:pt x="530732" y="173700"/>
                    <a:pt x="532028" y="173700"/>
                  </a:cubicBezTo>
                  <a:cubicBezTo>
                    <a:pt x="533065" y="173700"/>
                    <a:pt x="533843" y="172927"/>
                    <a:pt x="533843" y="171897"/>
                  </a:cubicBezTo>
                  <a:lnTo>
                    <a:pt x="533843" y="156443"/>
                  </a:lnTo>
                  <a:cubicBezTo>
                    <a:pt x="533843" y="155413"/>
                    <a:pt x="533065" y="154641"/>
                    <a:pt x="532028" y="154641"/>
                  </a:cubicBezTo>
                  <a:close/>
                  <a:moveTo>
                    <a:pt x="493817" y="154641"/>
                  </a:moveTo>
                  <a:cubicBezTo>
                    <a:pt x="492786" y="154641"/>
                    <a:pt x="492013" y="155413"/>
                    <a:pt x="492013" y="156443"/>
                  </a:cubicBezTo>
                  <a:lnTo>
                    <a:pt x="492013" y="171897"/>
                  </a:lnTo>
                  <a:cubicBezTo>
                    <a:pt x="492013" y="172927"/>
                    <a:pt x="492786" y="173700"/>
                    <a:pt x="493817" y="173700"/>
                  </a:cubicBezTo>
                  <a:cubicBezTo>
                    <a:pt x="495105" y="173700"/>
                    <a:pt x="495621" y="172927"/>
                    <a:pt x="495621" y="171897"/>
                  </a:cubicBezTo>
                  <a:lnTo>
                    <a:pt x="495621" y="156443"/>
                  </a:lnTo>
                  <a:cubicBezTo>
                    <a:pt x="495621" y="155413"/>
                    <a:pt x="495105" y="154641"/>
                    <a:pt x="493817" y="154641"/>
                  </a:cubicBezTo>
                  <a:close/>
                  <a:moveTo>
                    <a:pt x="455888" y="154641"/>
                  </a:moveTo>
                  <a:cubicBezTo>
                    <a:pt x="454592" y="154641"/>
                    <a:pt x="454073" y="155413"/>
                    <a:pt x="454073" y="156443"/>
                  </a:cubicBezTo>
                  <a:lnTo>
                    <a:pt x="454073" y="171897"/>
                  </a:lnTo>
                  <a:cubicBezTo>
                    <a:pt x="454073" y="172927"/>
                    <a:pt x="454592" y="173700"/>
                    <a:pt x="455888" y="173700"/>
                  </a:cubicBezTo>
                  <a:cubicBezTo>
                    <a:pt x="456925" y="173700"/>
                    <a:pt x="457703" y="172927"/>
                    <a:pt x="457703" y="171897"/>
                  </a:cubicBezTo>
                  <a:lnTo>
                    <a:pt x="457703" y="156443"/>
                  </a:lnTo>
                  <a:cubicBezTo>
                    <a:pt x="457703" y="155413"/>
                    <a:pt x="456925" y="154641"/>
                    <a:pt x="455888" y="154641"/>
                  </a:cubicBezTo>
                  <a:close/>
                  <a:moveTo>
                    <a:pt x="114351" y="154641"/>
                  </a:moveTo>
                  <a:cubicBezTo>
                    <a:pt x="113054" y="154641"/>
                    <a:pt x="112536" y="155413"/>
                    <a:pt x="112536" y="156443"/>
                  </a:cubicBezTo>
                  <a:lnTo>
                    <a:pt x="112536" y="171897"/>
                  </a:lnTo>
                  <a:cubicBezTo>
                    <a:pt x="112536" y="172927"/>
                    <a:pt x="113054" y="173700"/>
                    <a:pt x="114351" y="173700"/>
                  </a:cubicBezTo>
                  <a:cubicBezTo>
                    <a:pt x="115388" y="173700"/>
                    <a:pt x="116166" y="172927"/>
                    <a:pt x="116166" y="171897"/>
                  </a:cubicBezTo>
                  <a:lnTo>
                    <a:pt x="116166" y="156443"/>
                  </a:lnTo>
                  <a:cubicBezTo>
                    <a:pt x="116166" y="155413"/>
                    <a:pt x="115388" y="154641"/>
                    <a:pt x="114351" y="154641"/>
                  </a:cubicBezTo>
                  <a:close/>
                  <a:moveTo>
                    <a:pt x="76410" y="154641"/>
                  </a:moveTo>
                  <a:cubicBezTo>
                    <a:pt x="75124" y="154641"/>
                    <a:pt x="74610" y="155413"/>
                    <a:pt x="74610" y="156443"/>
                  </a:cubicBezTo>
                  <a:lnTo>
                    <a:pt x="74610" y="171897"/>
                  </a:lnTo>
                  <a:cubicBezTo>
                    <a:pt x="74610" y="172927"/>
                    <a:pt x="75124" y="173700"/>
                    <a:pt x="76410" y="173700"/>
                  </a:cubicBezTo>
                  <a:cubicBezTo>
                    <a:pt x="77439" y="173700"/>
                    <a:pt x="77953" y="172927"/>
                    <a:pt x="77953" y="171897"/>
                  </a:cubicBezTo>
                  <a:lnTo>
                    <a:pt x="77953" y="156443"/>
                  </a:lnTo>
                  <a:cubicBezTo>
                    <a:pt x="77953" y="155413"/>
                    <a:pt x="77439" y="154641"/>
                    <a:pt x="76410" y="154641"/>
                  </a:cubicBezTo>
                  <a:close/>
                  <a:moveTo>
                    <a:pt x="38211" y="154641"/>
                  </a:moveTo>
                  <a:cubicBezTo>
                    <a:pt x="36914" y="154641"/>
                    <a:pt x="36396" y="155413"/>
                    <a:pt x="36396" y="156443"/>
                  </a:cubicBezTo>
                  <a:lnTo>
                    <a:pt x="36396" y="171897"/>
                  </a:lnTo>
                  <a:cubicBezTo>
                    <a:pt x="36396" y="172927"/>
                    <a:pt x="37174" y="173700"/>
                    <a:pt x="38211" y="173700"/>
                  </a:cubicBezTo>
                  <a:cubicBezTo>
                    <a:pt x="39507" y="173700"/>
                    <a:pt x="40026" y="172927"/>
                    <a:pt x="40026" y="171897"/>
                  </a:cubicBezTo>
                  <a:lnTo>
                    <a:pt x="40026" y="156443"/>
                  </a:lnTo>
                  <a:cubicBezTo>
                    <a:pt x="40026" y="155413"/>
                    <a:pt x="39507" y="154641"/>
                    <a:pt x="38211" y="154641"/>
                  </a:cubicBezTo>
                  <a:close/>
                  <a:moveTo>
                    <a:pt x="569992" y="151292"/>
                  </a:moveTo>
                  <a:cubicBezTo>
                    <a:pt x="571548" y="151292"/>
                    <a:pt x="572844" y="151807"/>
                    <a:pt x="574140" y="152838"/>
                  </a:cubicBezTo>
                  <a:cubicBezTo>
                    <a:pt x="575437" y="153868"/>
                    <a:pt x="575955" y="155413"/>
                    <a:pt x="575955" y="157216"/>
                  </a:cubicBezTo>
                  <a:lnTo>
                    <a:pt x="575955" y="171124"/>
                  </a:lnTo>
                  <a:cubicBezTo>
                    <a:pt x="575955" y="173185"/>
                    <a:pt x="575437" y="174473"/>
                    <a:pt x="574140" y="175503"/>
                  </a:cubicBezTo>
                  <a:cubicBezTo>
                    <a:pt x="573103" y="176533"/>
                    <a:pt x="571548" y="177048"/>
                    <a:pt x="569992" y="177048"/>
                  </a:cubicBezTo>
                  <a:cubicBezTo>
                    <a:pt x="568437" y="177048"/>
                    <a:pt x="567140" y="176533"/>
                    <a:pt x="565844" y="175503"/>
                  </a:cubicBezTo>
                  <a:cubicBezTo>
                    <a:pt x="564807" y="174473"/>
                    <a:pt x="564029" y="173185"/>
                    <a:pt x="564029" y="171124"/>
                  </a:cubicBezTo>
                  <a:lnTo>
                    <a:pt x="564029" y="157216"/>
                  </a:lnTo>
                  <a:cubicBezTo>
                    <a:pt x="564029" y="155413"/>
                    <a:pt x="564807" y="153868"/>
                    <a:pt x="565844" y="152838"/>
                  </a:cubicBezTo>
                  <a:cubicBezTo>
                    <a:pt x="567140" y="151807"/>
                    <a:pt x="568437" y="151292"/>
                    <a:pt x="569992" y="151292"/>
                  </a:cubicBezTo>
                  <a:close/>
                  <a:moveTo>
                    <a:pt x="532028" y="151292"/>
                  </a:moveTo>
                  <a:cubicBezTo>
                    <a:pt x="533584" y="151292"/>
                    <a:pt x="534880" y="151807"/>
                    <a:pt x="536176" y="152838"/>
                  </a:cubicBezTo>
                  <a:cubicBezTo>
                    <a:pt x="537213" y="153868"/>
                    <a:pt x="537991" y="155413"/>
                    <a:pt x="537991" y="157216"/>
                  </a:cubicBezTo>
                  <a:lnTo>
                    <a:pt x="537991" y="171124"/>
                  </a:lnTo>
                  <a:cubicBezTo>
                    <a:pt x="537991" y="173185"/>
                    <a:pt x="537213" y="174473"/>
                    <a:pt x="536176" y="175503"/>
                  </a:cubicBezTo>
                  <a:cubicBezTo>
                    <a:pt x="534880" y="176533"/>
                    <a:pt x="533584" y="177048"/>
                    <a:pt x="532028" y="177048"/>
                  </a:cubicBezTo>
                  <a:cubicBezTo>
                    <a:pt x="530473" y="177048"/>
                    <a:pt x="528917" y="176533"/>
                    <a:pt x="527880" y="175503"/>
                  </a:cubicBezTo>
                  <a:cubicBezTo>
                    <a:pt x="526584" y="174473"/>
                    <a:pt x="526065" y="173185"/>
                    <a:pt x="526065" y="171124"/>
                  </a:cubicBezTo>
                  <a:lnTo>
                    <a:pt x="526065" y="157216"/>
                  </a:lnTo>
                  <a:cubicBezTo>
                    <a:pt x="526065" y="155413"/>
                    <a:pt x="526584" y="153868"/>
                    <a:pt x="527880" y="152838"/>
                  </a:cubicBezTo>
                  <a:cubicBezTo>
                    <a:pt x="528917" y="151807"/>
                    <a:pt x="530473" y="151292"/>
                    <a:pt x="532028" y="151292"/>
                  </a:cubicBezTo>
                  <a:close/>
                  <a:moveTo>
                    <a:pt x="493817" y="151292"/>
                  </a:moveTo>
                  <a:cubicBezTo>
                    <a:pt x="495363" y="151292"/>
                    <a:pt x="496909" y="151807"/>
                    <a:pt x="497940" y="152838"/>
                  </a:cubicBezTo>
                  <a:cubicBezTo>
                    <a:pt x="499229" y="153868"/>
                    <a:pt x="499744" y="155413"/>
                    <a:pt x="499744" y="157216"/>
                  </a:cubicBezTo>
                  <a:lnTo>
                    <a:pt x="499744" y="171124"/>
                  </a:lnTo>
                  <a:cubicBezTo>
                    <a:pt x="499744" y="173185"/>
                    <a:pt x="499229" y="174473"/>
                    <a:pt x="497940" y="175503"/>
                  </a:cubicBezTo>
                  <a:cubicBezTo>
                    <a:pt x="496909" y="176533"/>
                    <a:pt x="495363" y="177048"/>
                    <a:pt x="493817" y="177048"/>
                  </a:cubicBezTo>
                  <a:cubicBezTo>
                    <a:pt x="492270" y="177048"/>
                    <a:pt x="490982" y="176533"/>
                    <a:pt x="489693" y="175503"/>
                  </a:cubicBezTo>
                  <a:cubicBezTo>
                    <a:pt x="488662" y="174473"/>
                    <a:pt x="487889" y="173185"/>
                    <a:pt x="487889" y="171124"/>
                  </a:cubicBezTo>
                  <a:lnTo>
                    <a:pt x="487889" y="157216"/>
                  </a:lnTo>
                  <a:cubicBezTo>
                    <a:pt x="487889" y="155413"/>
                    <a:pt x="488662" y="153868"/>
                    <a:pt x="489693" y="152838"/>
                  </a:cubicBezTo>
                  <a:cubicBezTo>
                    <a:pt x="490982" y="151807"/>
                    <a:pt x="492270" y="151292"/>
                    <a:pt x="493817" y="151292"/>
                  </a:cubicBezTo>
                  <a:close/>
                  <a:moveTo>
                    <a:pt x="455888" y="151292"/>
                  </a:moveTo>
                  <a:cubicBezTo>
                    <a:pt x="457444" y="151292"/>
                    <a:pt x="458740" y="151807"/>
                    <a:pt x="460036" y="152838"/>
                  </a:cubicBezTo>
                  <a:cubicBezTo>
                    <a:pt x="461073" y="153868"/>
                    <a:pt x="461851" y="155413"/>
                    <a:pt x="461851" y="157216"/>
                  </a:cubicBezTo>
                  <a:lnTo>
                    <a:pt x="461851" y="171124"/>
                  </a:lnTo>
                  <a:cubicBezTo>
                    <a:pt x="461851" y="173185"/>
                    <a:pt x="461073" y="174473"/>
                    <a:pt x="460036" y="175503"/>
                  </a:cubicBezTo>
                  <a:cubicBezTo>
                    <a:pt x="458740" y="176533"/>
                    <a:pt x="457444" y="177048"/>
                    <a:pt x="455888" y="177048"/>
                  </a:cubicBezTo>
                  <a:cubicBezTo>
                    <a:pt x="454333" y="177048"/>
                    <a:pt x="452777" y="176533"/>
                    <a:pt x="451740" y="175503"/>
                  </a:cubicBezTo>
                  <a:cubicBezTo>
                    <a:pt x="450444" y="174473"/>
                    <a:pt x="449925" y="173185"/>
                    <a:pt x="449925" y="171124"/>
                  </a:cubicBezTo>
                  <a:lnTo>
                    <a:pt x="449925" y="157216"/>
                  </a:lnTo>
                  <a:cubicBezTo>
                    <a:pt x="449925" y="155413"/>
                    <a:pt x="450444" y="153868"/>
                    <a:pt x="451740" y="152838"/>
                  </a:cubicBezTo>
                  <a:cubicBezTo>
                    <a:pt x="452777" y="151807"/>
                    <a:pt x="454333" y="151292"/>
                    <a:pt x="455888" y="151292"/>
                  </a:cubicBezTo>
                  <a:close/>
                  <a:moveTo>
                    <a:pt x="152323" y="151292"/>
                  </a:moveTo>
                  <a:cubicBezTo>
                    <a:pt x="152842" y="151292"/>
                    <a:pt x="153102" y="151550"/>
                    <a:pt x="153621" y="151550"/>
                  </a:cubicBezTo>
                  <a:cubicBezTo>
                    <a:pt x="153361" y="152840"/>
                    <a:pt x="153102" y="154131"/>
                    <a:pt x="153102" y="155421"/>
                  </a:cubicBezTo>
                  <a:cubicBezTo>
                    <a:pt x="152842" y="155163"/>
                    <a:pt x="152842" y="154647"/>
                    <a:pt x="152323" y="154647"/>
                  </a:cubicBezTo>
                  <a:cubicBezTo>
                    <a:pt x="151285" y="154647"/>
                    <a:pt x="150506" y="155421"/>
                    <a:pt x="150506" y="156453"/>
                  </a:cubicBezTo>
                  <a:lnTo>
                    <a:pt x="150506" y="171935"/>
                  </a:lnTo>
                  <a:cubicBezTo>
                    <a:pt x="150506" y="172709"/>
                    <a:pt x="151285" y="172709"/>
                    <a:pt x="151804" y="172967"/>
                  </a:cubicBezTo>
                  <a:lnTo>
                    <a:pt x="151804" y="176837"/>
                  </a:lnTo>
                  <a:cubicBezTo>
                    <a:pt x="150506" y="176837"/>
                    <a:pt x="149208" y="176579"/>
                    <a:pt x="148170" y="175547"/>
                  </a:cubicBezTo>
                  <a:cubicBezTo>
                    <a:pt x="147131" y="174515"/>
                    <a:pt x="146353" y="172967"/>
                    <a:pt x="146353" y="171161"/>
                  </a:cubicBezTo>
                  <a:lnTo>
                    <a:pt x="146353" y="157227"/>
                  </a:lnTo>
                  <a:cubicBezTo>
                    <a:pt x="146353" y="155421"/>
                    <a:pt x="147131" y="153873"/>
                    <a:pt x="148170" y="152840"/>
                  </a:cubicBezTo>
                  <a:cubicBezTo>
                    <a:pt x="149468" y="151808"/>
                    <a:pt x="150765" y="151292"/>
                    <a:pt x="152323" y="151292"/>
                  </a:cubicBezTo>
                  <a:close/>
                  <a:moveTo>
                    <a:pt x="114351" y="151292"/>
                  </a:moveTo>
                  <a:cubicBezTo>
                    <a:pt x="115906" y="151292"/>
                    <a:pt x="117203" y="151807"/>
                    <a:pt x="118499" y="152838"/>
                  </a:cubicBezTo>
                  <a:cubicBezTo>
                    <a:pt x="119795" y="153868"/>
                    <a:pt x="120314" y="155413"/>
                    <a:pt x="120314" y="157216"/>
                  </a:cubicBezTo>
                  <a:lnTo>
                    <a:pt x="120314" y="171124"/>
                  </a:lnTo>
                  <a:cubicBezTo>
                    <a:pt x="120314" y="173185"/>
                    <a:pt x="119536" y="174473"/>
                    <a:pt x="118499" y="175503"/>
                  </a:cubicBezTo>
                  <a:cubicBezTo>
                    <a:pt x="117203" y="176533"/>
                    <a:pt x="115906" y="177048"/>
                    <a:pt x="114351" y="177048"/>
                  </a:cubicBezTo>
                  <a:cubicBezTo>
                    <a:pt x="112795" y="177048"/>
                    <a:pt x="111240" y="176533"/>
                    <a:pt x="110203" y="175503"/>
                  </a:cubicBezTo>
                  <a:cubicBezTo>
                    <a:pt x="108906" y="174473"/>
                    <a:pt x="108388" y="173185"/>
                    <a:pt x="108388" y="171124"/>
                  </a:cubicBezTo>
                  <a:lnTo>
                    <a:pt x="108388" y="157216"/>
                  </a:lnTo>
                  <a:cubicBezTo>
                    <a:pt x="108388" y="155413"/>
                    <a:pt x="108906" y="153868"/>
                    <a:pt x="110203" y="152838"/>
                  </a:cubicBezTo>
                  <a:cubicBezTo>
                    <a:pt x="111240" y="151807"/>
                    <a:pt x="112795" y="151292"/>
                    <a:pt x="114351" y="151292"/>
                  </a:cubicBezTo>
                  <a:close/>
                  <a:moveTo>
                    <a:pt x="76410" y="151292"/>
                  </a:moveTo>
                  <a:cubicBezTo>
                    <a:pt x="77953" y="151292"/>
                    <a:pt x="79239" y="151807"/>
                    <a:pt x="80268" y="152838"/>
                  </a:cubicBezTo>
                  <a:cubicBezTo>
                    <a:pt x="81553" y="153868"/>
                    <a:pt x="82068" y="155413"/>
                    <a:pt x="82068" y="157216"/>
                  </a:cubicBezTo>
                  <a:lnTo>
                    <a:pt x="82068" y="171124"/>
                  </a:lnTo>
                  <a:cubicBezTo>
                    <a:pt x="82068" y="173185"/>
                    <a:pt x="81553" y="174473"/>
                    <a:pt x="80268" y="175503"/>
                  </a:cubicBezTo>
                  <a:cubicBezTo>
                    <a:pt x="79239" y="176533"/>
                    <a:pt x="77953" y="177048"/>
                    <a:pt x="76410" y="177048"/>
                  </a:cubicBezTo>
                  <a:cubicBezTo>
                    <a:pt x="74610" y="177048"/>
                    <a:pt x="73324" y="176533"/>
                    <a:pt x="72038" y="175503"/>
                  </a:cubicBezTo>
                  <a:cubicBezTo>
                    <a:pt x="71009" y="174473"/>
                    <a:pt x="70495" y="173185"/>
                    <a:pt x="70495" y="171124"/>
                  </a:cubicBezTo>
                  <a:lnTo>
                    <a:pt x="70495" y="157216"/>
                  </a:lnTo>
                  <a:cubicBezTo>
                    <a:pt x="70495" y="155413"/>
                    <a:pt x="71009" y="153868"/>
                    <a:pt x="72038" y="152838"/>
                  </a:cubicBezTo>
                  <a:cubicBezTo>
                    <a:pt x="73324" y="151807"/>
                    <a:pt x="74610" y="151292"/>
                    <a:pt x="76410" y="151292"/>
                  </a:cubicBezTo>
                  <a:close/>
                  <a:moveTo>
                    <a:pt x="38211" y="151292"/>
                  </a:moveTo>
                  <a:cubicBezTo>
                    <a:pt x="39766" y="151292"/>
                    <a:pt x="41063" y="151807"/>
                    <a:pt x="42359" y="152838"/>
                  </a:cubicBezTo>
                  <a:cubicBezTo>
                    <a:pt x="43655" y="153868"/>
                    <a:pt x="44174" y="155413"/>
                    <a:pt x="44174" y="157216"/>
                  </a:cubicBezTo>
                  <a:lnTo>
                    <a:pt x="44174" y="171124"/>
                  </a:lnTo>
                  <a:cubicBezTo>
                    <a:pt x="44174" y="173185"/>
                    <a:pt x="43655" y="174473"/>
                    <a:pt x="42359" y="175503"/>
                  </a:cubicBezTo>
                  <a:cubicBezTo>
                    <a:pt x="41063" y="176533"/>
                    <a:pt x="39766" y="177048"/>
                    <a:pt x="38211" y="177048"/>
                  </a:cubicBezTo>
                  <a:cubicBezTo>
                    <a:pt x="36655" y="177048"/>
                    <a:pt x="35359" y="176533"/>
                    <a:pt x="34063" y="175503"/>
                  </a:cubicBezTo>
                  <a:cubicBezTo>
                    <a:pt x="33026" y="174473"/>
                    <a:pt x="32248" y="173185"/>
                    <a:pt x="32248" y="171124"/>
                  </a:cubicBezTo>
                  <a:lnTo>
                    <a:pt x="32248" y="157216"/>
                  </a:lnTo>
                  <a:cubicBezTo>
                    <a:pt x="32248" y="155413"/>
                    <a:pt x="33026" y="153868"/>
                    <a:pt x="34063" y="152838"/>
                  </a:cubicBezTo>
                  <a:cubicBezTo>
                    <a:pt x="35359" y="151807"/>
                    <a:pt x="36655" y="151292"/>
                    <a:pt x="38211" y="151292"/>
                  </a:cubicBezTo>
                  <a:close/>
                  <a:moveTo>
                    <a:pt x="569992" y="109313"/>
                  </a:moveTo>
                  <a:cubicBezTo>
                    <a:pt x="568955" y="109313"/>
                    <a:pt x="568177" y="109828"/>
                    <a:pt x="568177" y="110858"/>
                  </a:cubicBezTo>
                  <a:lnTo>
                    <a:pt x="568177" y="126312"/>
                  </a:lnTo>
                  <a:cubicBezTo>
                    <a:pt x="568177" y="127600"/>
                    <a:pt x="568955" y="128115"/>
                    <a:pt x="569992" y="128115"/>
                  </a:cubicBezTo>
                  <a:cubicBezTo>
                    <a:pt x="571289" y="128115"/>
                    <a:pt x="571807" y="127600"/>
                    <a:pt x="571807" y="126312"/>
                  </a:cubicBezTo>
                  <a:lnTo>
                    <a:pt x="571807" y="110858"/>
                  </a:lnTo>
                  <a:cubicBezTo>
                    <a:pt x="571807" y="109828"/>
                    <a:pt x="571289" y="109313"/>
                    <a:pt x="569992" y="109313"/>
                  </a:cubicBezTo>
                  <a:close/>
                  <a:moveTo>
                    <a:pt x="493817" y="109313"/>
                  </a:moveTo>
                  <a:cubicBezTo>
                    <a:pt x="492786" y="109313"/>
                    <a:pt x="492013" y="109828"/>
                    <a:pt x="492013" y="110858"/>
                  </a:cubicBezTo>
                  <a:lnTo>
                    <a:pt x="492013" y="126312"/>
                  </a:lnTo>
                  <a:cubicBezTo>
                    <a:pt x="492013" y="127600"/>
                    <a:pt x="492786" y="128115"/>
                    <a:pt x="493817" y="128115"/>
                  </a:cubicBezTo>
                  <a:cubicBezTo>
                    <a:pt x="495105" y="128115"/>
                    <a:pt x="495621" y="127600"/>
                    <a:pt x="495621" y="126312"/>
                  </a:cubicBezTo>
                  <a:lnTo>
                    <a:pt x="495621" y="110858"/>
                  </a:lnTo>
                  <a:cubicBezTo>
                    <a:pt x="495621" y="109828"/>
                    <a:pt x="495105" y="109313"/>
                    <a:pt x="493817" y="109313"/>
                  </a:cubicBezTo>
                  <a:close/>
                  <a:moveTo>
                    <a:pt x="455888" y="109313"/>
                  </a:moveTo>
                  <a:cubicBezTo>
                    <a:pt x="454592" y="109313"/>
                    <a:pt x="454073" y="109828"/>
                    <a:pt x="454073" y="110858"/>
                  </a:cubicBezTo>
                  <a:lnTo>
                    <a:pt x="454073" y="126312"/>
                  </a:lnTo>
                  <a:cubicBezTo>
                    <a:pt x="454073" y="127600"/>
                    <a:pt x="454592" y="128115"/>
                    <a:pt x="455888" y="128115"/>
                  </a:cubicBezTo>
                  <a:cubicBezTo>
                    <a:pt x="456925" y="128115"/>
                    <a:pt x="457703" y="127600"/>
                    <a:pt x="457703" y="126312"/>
                  </a:cubicBezTo>
                  <a:lnTo>
                    <a:pt x="457703" y="110858"/>
                  </a:lnTo>
                  <a:cubicBezTo>
                    <a:pt x="457703" y="109828"/>
                    <a:pt x="456925" y="109313"/>
                    <a:pt x="455888" y="109313"/>
                  </a:cubicBezTo>
                  <a:close/>
                  <a:moveTo>
                    <a:pt x="152280" y="109313"/>
                  </a:moveTo>
                  <a:cubicBezTo>
                    <a:pt x="151249" y="109313"/>
                    <a:pt x="150476" y="109828"/>
                    <a:pt x="150476" y="110858"/>
                  </a:cubicBezTo>
                  <a:lnTo>
                    <a:pt x="150476" y="126312"/>
                  </a:lnTo>
                  <a:cubicBezTo>
                    <a:pt x="150476" y="127600"/>
                    <a:pt x="151249" y="128115"/>
                    <a:pt x="152280" y="128115"/>
                  </a:cubicBezTo>
                  <a:cubicBezTo>
                    <a:pt x="153569" y="128115"/>
                    <a:pt x="154084" y="127600"/>
                    <a:pt x="154084" y="126312"/>
                  </a:cubicBezTo>
                  <a:lnTo>
                    <a:pt x="154084" y="110858"/>
                  </a:lnTo>
                  <a:cubicBezTo>
                    <a:pt x="154084" y="109828"/>
                    <a:pt x="153569" y="109313"/>
                    <a:pt x="152280" y="109313"/>
                  </a:cubicBezTo>
                  <a:close/>
                  <a:moveTo>
                    <a:pt x="114351" y="109313"/>
                  </a:moveTo>
                  <a:cubicBezTo>
                    <a:pt x="113054" y="109313"/>
                    <a:pt x="112536" y="109828"/>
                    <a:pt x="112536" y="110858"/>
                  </a:cubicBezTo>
                  <a:lnTo>
                    <a:pt x="112536" y="126312"/>
                  </a:lnTo>
                  <a:cubicBezTo>
                    <a:pt x="112536" y="127600"/>
                    <a:pt x="113054" y="128115"/>
                    <a:pt x="114351" y="128115"/>
                  </a:cubicBezTo>
                  <a:cubicBezTo>
                    <a:pt x="115388" y="128115"/>
                    <a:pt x="116166" y="127600"/>
                    <a:pt x="116166" y="126312"/>
                  </a:cubicBezTo>
                  <a:lnTo>
                    <a:pt x="116166" y="110858"/>
                  </a:lnTo>
                  <a:cubicBezTo>
                    <a:pt x="116166" y="109828"/>
                    <a:pt x="115388" y="109313"/>
                    <a:pt x="114351" y="109313"/>
                  </a:cubicBezTo>
                  <a:close/>
                  <a:moveTo>
                    <a:pt x="38211" y="109313"/>
                  </a:moveTo>
                  <a:cubicBezTo>
                    <a:pt x="36914" y="109313"/>
                    <a:pt x="36396" y="109828"/>
                    <a:pt x="36396" y="110858"/>
                  </a:cubicBezTo>
                  <a:lnTo>
                    <a:pt x="36396" y="126312"/>
                  </a:lnTo>
                  <a:cubicBezTo>
                    <a:pt x="36396" y="127600"/>
                    <a:pt x="37174" y="128115"/>
                    <a:pt x="38211" y="128115"/>
                  </a:cubicBezTo>
                  <a:cubicBezTo>
                    <a:pt x="39507" y="128115"/>
                    <a:pt x="40026" y="127600"/>
                    <a:pt x="40026" y="126312"/>
                  </a:cubicBezTo>
                  <a:lnTo>
                    <a:pt x="40026" y="110858"/>
                  </a:lnTo>
                  <a:cubicBezTo>
                    <a:pt x="40026" y="109828"/>
                    <a:pt x="39507" y="109313"/>
                    <a:pt x="38211" y="109313"/>
                  </a:cubicBezTo>
                  <a:close/>
                  <a:moveTo>
                    <a:pt x="417689" y="109310"/>
                  </a:moveTo>
                  <a:cubicBezTo>
                    <a:pt x="416660" y="109310"/>
                    <a:pt x="415889" y="109824"/>
                    <a:pt x="415889" y="110854"/>
                  </a:cubicBezTo>
                  <a:lnTo>
                    <a:pt x="415889" y="126292"/>
                  </a:lnTo>
                  <a:cubicBezTo>
                    <a:pt x="415889" y="127579"/>
                    <a:pt x="416660" y="128093"/>
                    <a:pt x="417689" y="128093"/>
                  </a:cubicBezTo>
                  <a:cubicBezTo>
                    <a:pt x="418975" y="128093"/>
                    <a:pt x="419489" y="127579"/>
                    <a:pt x="419489" y="126292"/>
                  </a:cubicBezTo>
                  <a:lnTo>
                    <a:pt x="419489" y="110854"/>
                  </a:lnTo>
                  <a:cubicBezTo>
                    <a:pt x="419489" y="109824"/>
                    <a:pt x="418975" y="109310"/>
                    <a:pt x="417689" y="109310"/>
                  </a:cubicBezTo>
                  <a:close/>
                  <a:moveTo>
                    <a:pt x="569992" y="105707"/>
                  </a:moveTo>
                  <a:cubicBezTo>
                    <a:pt x="571548" y="105707"/>
                    <a:pt x="572844" y="106222"/>
                    <a:pt x="574140" y="107253"/>
                  </a:cubicBezTo>
                  <a:cubicBezTo>
                    <a:pt x="575437" y="108283"/>
                    <a:pt x="575955" y="109828"/>
                    <a:pt x="575955" y="111631"/>
                  </a:cubicBezTo>
                  <a:lnTo>
                    <a:pt x="575955" y="125797"/>
                  </a:lnTo>
                  <a:cubicBezTo>
                    <a:pt x="575955" y="127600"/>
                    <a:pt x="575437" y="128888"/>
                    <a:pt x="574140" y="129918"/>
                  </a:cubicBezTo>
                  <a:cubicBezTo>
                    <a:pt x="573103" y="130948"/>
                    <a:pt x="571548" y="131463"/>
                    <a:pt x="569992" y="131463"/>
                  </a:cubicBezTo>
                  <a:cubicBezTo>
                    <a:pt x="568437" y="131463"/>
                    <a:pt x="567140" y="130948"/>
                    <a:pt x="565844" y="129918"/>
                  </a:cubicBezTo>
                  <a:cubicBezTo>
                    <a:pt x="564807" y="128888"/>
                    <a:pt x="564029" y="127600"/>
                    <a:pt x="564029" y="125797"/>
                  </a:cubicBezTo>
                  <a:lnTo>
                    <a:pt x="564029" y="111631"/>
                  </a:lnTo>
                  <a:cubicBezTo>
                    <a:pt x="564029" y="109828"/>
                    <a:pt x="564807" y="108283"/>
                    <a:pt x="565844" y="107253"/>
                  </a:cubicBezTo>
                  <a:cubicBezTo>
                    <a:pt x="567140" y="106222"/>
                    <a:pt x="568437" y="105707"/>
                    <a:pt x="569992" y="105707"/>
                  </a:cubicBezTo>
                  <a:close/>
                  <a:moveTo>
                    <a:pt x="529946" y="105707"/>
                  </a:moveTo>
                  <a:lnTo>
                    <a:pt x="534109" y="105707"/>
                  </a:lnTo>
                  <a:lnTo>
                    <a:pt x="534109" y="131463"/>
                  </a:lnTo>
                  <a:lnTo>
                    <a:pt x="529946" y="131463"/>
                  </a:lnTo>
                  <a:close/>
                  <a:moveTo>
                    <a:pt x="493817" y="105707"/>
                  </a:moveTo>
                  <a:cubicBezTo>
                    <a:pt x="495363" y="105707"/>
                    <a:pt x="496909" y="106222"/>
                    <a:pt x="497940" y="107253"/>
                  </a:cubicBezTo>
                  <a:cubicBezTo>
                    <a:pt x="499229" y="108283"/>
                    <a:pt x="499744" y="109828"/>
                    <a:pt x="499744" y="111631"/>
                  </a:cubicBezTo>
                  <a:lnTo>
                    <a:pt x="499744" y="125797"/>
                  </a:lnTo>
                  <a:cubicBezTo>
                    <a:pt x="499744" y="127600"/>
                    <a:pt x="499229" y="128888"/>
                    <a:pt x="497940" y="129918"/>
                  </a:cubicBezTo>
                  <a:cubicBezTo>
                    <a:pt x="496909" y="130948"/>
                    <a:pt x="495363" y="131463"/>
                    <a:pt x="493817" y="131463"/>
                  </a:cubicBezTo>
                  <a:cubicBezTo>
                    <a:pt x="492270" y="131463"/>
                    <a:pt x="490982" y="130948"/>
                    <a:pt x="489693" y="129918"/>
                  </a:cubicBezTo>
                  <a:cubicBezTo>
                    <a:pt x="488662" y="128888"/>
                    <a:pt x="487889" y="127600"/>
                    <a:pt x="487889" y="125797"/>
                  </a:cubicBezTo>
                  <a:lnTo>
                    <a:pt x="487889" y="111631"/>
                  </a:lnTo>
                  <a:cubicBezTo>
                    <a:pt x="487889" y="109828"/>
                    <a:pt x="488662" y="108283"/>
                    <a:pt x="489693" y="107253"/>
                  </a:cubicBezTo>
                  <a:cubicBezTo>
                    <a:pt x="490982" y="106222"/>
                    <a:pt x="492270" y="105707"/>
                    <a:pt x="493817" y="105707"/>
                  </a:cubicBezTo>
                  <a:close/>
                  <a:moveTo>
                    <a:pt x="455888" y="105707"/>
                  </a:moveTo>
                  <a:cubicBezTo>
                    <a:pt x="457444" y="105707"/>
                    <a:pt x="458740" y="106222"/>
                    <a:pt x="460036" y="107253"/>
                  </a:cubicBezTo>
                  <a:cubicBezTo>
                    <a:pt x="461073" y="108283"/>
                    <a:pt x="461851" y="109828"/>
                    <a:pt x="461851" y="111631"/>
                  </a:cubicBezTo>
                  <a:lnTo>
                    <a:pt x="461851" y="125797"/>
                  </a:lnTo>
                  <a:cubicBezTo>
                    <a:pt x="461851" y="127600"/>
                    <a:pt x="461073" y="128888"/>
                    <a:pt x="460036" y="129918"/>
                  </a:cubicBezTo>
                  <a:cubicBezTo>
                    <a:pt x="458740" y="130948"/>
                    <a:pt x="457444" y="131463"/>
                    <a:pt x="455888" y="131463"/>
                  </a:cubicBezTo>
                  <a:cubicBezTo>
                    <a:pt x="454333" y="131463"/>
                    <a:pt x="452777" y="130948"/>
                    <a:pt x="451740" y="129918"/>
                  </a:cubicBezTo>
                  <a:cubicBezTo>
                    <a:pt x="450444" y="128888"/>
                    <a:pt x="449925" y="127600"/>
                    <a:pt x="449925" y="125797"/>
                  </a:cubicBezTo>
                  <a:lnTo>
                    <a:pt x="449925" y="111631"/>
                  </a:lnTo>
                  <a:cubicBezTo>
                    <a:pt x="449925" y="109828"/>
                    <a:pt x="450444" y="108283"/>
                    <a:pt x="451740" y="107253"/>
                  </a:cubicBezTo>
                  <a:cubicBezTo>
                    <a:pt x="452777" y="106222"/>
                    <a:pt x="454333" y="105707"/>
                    <a:pt x="455888" y="105707"/>
                  </a:cubicBezTo>
                  <a:close/>
                  <a:moveTo>
                    <a:pt x="417689" y="105707"/>
                  </a:moveTo>
                  <a:cubicBezTo>
                    <a:pt x="419232" y="105707"/>
                    <a:pt x="420775" y="106222"/>
                    <a:pt x="421804" y="107251"/>
                  </a:cubicBezTo>
                  <a:cubicBezTo>
                    <a:pt x="423090" y="108280"/>
                    <a:pt x="423604" y="109824"/>
                    <a:pt x="423604" y="111625"/>
                  </a:cubicBezTo>
                  <a:lnTo>
                    <a:pt x="423604" y="125778"/>
                  </a:lnTo>
                  <a:cubicBezTo>
                    <a:pt x="423604" y="127579"/>
                    <a:pt x="423090" y="128865"/>
                    <a:pt x="421804" y="129895"/>
                  </a:cubicBezTo>
                  <a:cubicBezTo>
                    <a:pt x="421032" y="130667"/>
                    <a:pt x="420004" y="130924"/>
                    <a:pt x="418718" y="131181"/>
                  </a:cubicBezTo>
                  <a:cubicBezTo>
                    <a:pt x="416660" y="127322"/>
                    <a:pt x="414346" y="123719"/>
                    <a:pt x="412031" y="120117"/>
                  </a:cubicBezTo>
                  <a:lnTo>
                    <a:pt x="412031" y="111625"/>
                  </a:lnTo>
                  <a:cubicBezTo>
                    <a:pt x="412031" y="109824"/>
                    <a:pt x="412546" y="108280"/>
                    <a:pt x="413574" y="107251"/>
                  </a:cubicBezTo>
                  <a:cubicBezTo>
                    <a:pt x="414860" y="106222"/>
                    <a:pt x="416146" y="105707"/>
                    <a:pt x="417689" y="105707"/>
                  </a:cubicBezTo>
                  <a:close/>
                  <a:moveTo>
                    <a:pt x="152280" y="105707"/>
                  </a:moveTo>
                  <a:cubicBezTo>
                    <a:pt x="153827" y="105707"/>
                    <a:pt x="155373" y="106222"/>
                    <a:pt x="156404" y="107253"/>
                  </a:cubicBezTo>
                  <a:cubicBezTo>
                    <a:pt x="157692" y="108283"/>
                    <a:pt x="158208" y="109828"/>
                    <a:pt x="158208" y="111631"/>
                  </a:cubicBezTo>
                  <a:lnTo>
                    <a:pt x="158208" y="125797"/>
                  </a:lnTo>
                  <a:cubicBezTo>
                    <a:pt x="158208" y="127600"/>
                    <a:pt x="157692" y="128888"/>
                    <a:pt x="156404" y="129918"/>
                  </a:cubicBezTo>
                  <a:cubicBezTo>
                    <a:pt x="155373" y="130948"/>
                    <a:pt x="153827" y="131463"/>
                    <a:pt x="152280" y="131463"/>
                  </a:cubicBezTo>
                  <a:cubicBezTo>
                    <a:pt x="150734" y="131463"/>
                    <a:pt x="149445" y="130948"/>
                    <a:pt x="148157" y="129918"/>
                  </a:cubicBezTo>
                  <a:cubicBezTo>
                    <a:pt x="147126" y="128888"/>
                    <a:pt x="146353" y="127600"/>
                    <a:pt x="146353" y="125797"/>
                  </a:cubicBezTo>
                  <a:lnTo>
                    <a:pt x="146353" y="111631"/>
                  </a:lnTo>
                  <a:cubicBezTo>
                    <a:pt x="146353" y="109828"/>
                    <a:pt x="147126" y="108283"/>
                    <a:pt x="148157" y="107253"/>
                  </a:cubicBezTo>
                  <a:cubicBezTo>
                    <a:pt x="149445" y="106222"/>
                    <a:pt x="150734" y="105707"/>
                    <a:pt x="152280" y="105707"/>
                  </a:cubicBezTo>
                  <a:close/>
                  <a:moveTo>
                    <a:pt x="114351" y="105707"/>
                  </a:moveTo>
                  <a:cubicBezTo>
                    <a:pt x="115906" y="105707"/>
                    <a:pt x="117203" y="106222"/>
                    <a:pt x="118499" y="107253"/>
                  </a:cubicBezTo>
                  <a:cubicBezTo>
                    <a:pt x="119795" y="108283"/>
                    <a:pt x="120314" y="109828"/>
                    <a:pt x="120314" y="111631"/>
                  </a:cubicBezTo>
                  <a:lnTo>
                    <a:pt x="120314" y="125797"/>
                  </a:lnTo>
                  <a:cubicBezTo>
                    <a:pt x="120314" y="127600"/>
                    <a:pt x="119536" y="128888"/>
                    <a:pt x="118499" y="129918"/>
                  </a:cubicBezTo>
                  <a:cubicBezTo>
                    <a:pt x="117203" y="130948"/>
                    <a:pt x="115906" y="131463"/>
                    <a:pt x="114351" y="131463"/>
                  </a:cubicBezTo>
                  <a:cubicBezTo>
                    <a:pt x="112795" y="131463"/>
                    <a:pt x="111240" y="130948"/>
                    <a:pt x="110203" y="129918"/>
                  </a:cubicBezTo>
                  <a:cubicBezTo>
                    <a:pt x="108906" y="128888"/>
                    <a:pt x="108388" y="127600"/>
                    <a:pt x="108388" y="125797"/>
                  </a:cubicBezTo>
                  <a:lnTo>
                    <a:pt x="108388" y="111631"/>
                  </a:lnTo>
                  <a:cubicBezTo>
                    <a:pt x="108388" y="109828"/>
                    <a:pt x="108906" y="108283"/>
                    <a:pt x="110203" y="107253"/>
                  </a:cubicBezTo>
                  <a:cubicBezTo>
                    <a:pt x="111240" y="106222"/>
                    <a:pt x="112795" y="105707"/>
                    <a:pt x="114351" y="105707"/>
                  </a:cubicBezTo>
                  <a:close/>
                  <a:moveTo>
                    <a:pt x="74094" y="105707"/>
                  </a:moveTo>
                  <a:lnTo>
                    <a:pt x="78187" y="105707"/>
                  </a:lnTo>
                  <a:lnTo>
                    <a:pt x="78187" y="131463"/>
                  </a:lnTo>
                  <a:lnTo>
                    <a:pt x="74094" y="131463"/>
                  </a:lnTo>
                  <a:close/>
                  <a:moveTo>
                    <a:pt x="38211" y="105707"/>
                  </a:moveTo>
                  <a:cubicBezTo>
                    <a:pt x="39766" y="105707"/>
                    <a:pt x="41063" y="106222"/>
                    <a:pt x="42359" y="107253"/>
                  </a:cubicBezTo>
                  <a:cubicBezTo>
                    <a:pt x="43655" y="108283"/>
                    <a:pt x="44174" y="109828"/>
                    <a:pt x="44174" y="111631"/>
                  </a:cubicBezTo>
                  <a:lnTo>
                    <a:pt x="44174" y="125797"/>
                  </a:lnTo>
                  <a:cubicBezTo>
                    <a:pt x="44174" y="127600"/>
                    <a:pt x="43655" y="128888"/>
                    <a:pt x="42359" y="129918"/>
                  </a:cubicBezTo>
                  <a:cubicBezTo>
                    <a:pt x="41063" y="130948"/>
                    <a:pt x="39766" y="131463"/>
                    <a:pt x="38211" y="131463"/>
                  </a:cubicBezTo>
                  <a:cubicBezTo>
                    <a:pt x="36655" y="131463"/>
                    <a:pt x="35359" y="130948"/>
                    <a:pt x="34063" y="129918"/>
                  </a:cubicBezTo>
                  <a:cubicBezTo>
                    <a:pt x="33026" y="128888"/>
                    <a:pt x="32248" y="127600"/>
                    <a:pt x="32248" y="125797"/>
                  </a:cubicBezTo>
                  <a:lnTo>
                    <a:pt x="32248" y="111631"/>
                  </a:lnTo>
                  <a:cubicBezTo>
                    <a:pt x="32248" y="109828"/>
                    <a:pt x="33026" y="108283"/>
                    <a:pt x="34063" y="107253"/>
                  </a:cubicBezTo>
                  <a:cubicBezTo>
                    <a:pt x="35359" y="106222"/>
                    <a:pt x="36655" y="105707"/>
                    <a:pt x="38211" y="105707"/>
                  </a:cubicBezTo>
                  <a:close/>
                  <a:moveTo>
                    <a:pt x="304101" y="76775"/>
                  </a:moveTo>
                  <a:cubicBezTo>
                    <a:pt x="369154" y="76775"/>
                    <a:pt x="421557" y="129363"/>
                    <a:pt x="421557" y="194067"/>
                  </a:cubicBezTo>
                  <a:cubicBezTo>
                    <a:pt x="421557" y="259029"/>
                    <a:pt x="369154" y="311617"/>
                    <a:pt x="304101" y="311617"/>
                  </a:cubicBezTo>
                  <a:cubicBezTo>
                    <a:pt x="239307" y="311617"/>
                    <a:pt x="186645" y="259029"/>
                    <a:pt x="186645" y="194067"/>
                  </a:cubicBezTo>
                  <a:lnTo>
                    <a:pt x="304101" y="194067"/>
                  </a:lnTo>
                  <a:close/>
                  <a:moveTo>
                    <a:pt x="532028" y="62130"/>
                  </a:moveTo>
                  <a:cubicBezTo>
                    <a:pt x="530732" y="62130"/>
                    <a:pt x="530213" y="62902"/>
                    <a:pt x="530213" y="63932"/>
                  </a:cubicBezTo>
                  <a:lnTo>
                    <a:pt x="530213" y="79386"/>
                  </a:lnTo>
                  <a:cubicBezTo>
                    <a:pt x="530213" y="80416"/>
                    <a:pt x="530732" y="80931"/>
                    <a:pt x="532028" y="80931"/>
                  </a:cubicBezTo>
                  <a:cubicBezTo>
                    <a:pt x="533065" y="80931"/>
                    <a:pt x="533843" y="80416"/>
                    <a:pt x="533843" y="79386"/>
                  </a:cubicBezTo>
                  <a:lnTo>
                    <a:pt x="533843" y="63932"/>
                  </a:lnTo>
                  <a:cubicBezTo>
                    <a:pt x="533843" y="62902"/>
                    <a:pt x="533065" y="62130"/>
                    <a:pt x="532028" y="62130"/>
                  </a:cubicBezTo>
                  <a:close/>
                  <a:moveTo>
                    <a:pt x="379713" y="62130"/>
                  </a:moveTo>
                  <a:cubicBezTo>
                    <a:pt x="378424" y="62130"/>
                    <a:pt x="377909" y="62902"/>
                    <a:pt x="377909" y="63932"/>
                  </a:cubicBezTo>
                  <a:lnTo>
                    <a:pt x="377909" y="79386"/>
                  </a:lnTo>
                  <a:cubicBezTo>
                    <a:pt x="377909" y="80416"/>
                    <a:pt x="378424" y="80931"/>
                    <a:pt x="379713" y="80931"/>
                  </a:cubicBezTo>
                  <a:cubicBezTo>
                    <a:pt x="381001" y="80931"/>
                    <a:pt x="381517" y="80416"/>
                    <a:pt x="381517" y="79386"/>
                  </a:cubicBezTo>
                  <a:lnTo>
                    <a:pt x="381517" y="63932"/>
                  </a:lnTo>
                  <a:cubicBezTo>
                    <a:pt x="381517" y="62902"/>
                    <a:pt x="381001" y="62130"/>
                    <a:pt x="379713" y="62130"/>
                  </a:cubicBezTo>
                  <a:close/>
                  <a:moveTo>
                    <a:pt x="76410" y="62130"/>
                  </a:moveTo>
                  <a:cubicBezTo>
                    <a:pt x="75124" y="62130"/>
                    <a:pt x="74610" y="62902"/>
                    <a:pt x="74610" y="63932"/>
                  </a:cubicBezTo>
                  <a:lnTo>
                    <a:pt x="74610" y="79386"/>
                  </a:lnTo>
                  <a:cubicBezTo>
                    <a:pt x="74610" y="80416"/>
                    <a:pt x="75124" y="80931"/>
                    <a:pt x="76410" y="80931"/>
                  </a:cubicBezTo>
                  <a:cubicBezTo>
                    <a:pt x="77439" y="80931"/>
                    <a:pt x="77953" y="80416"/>
                    <a:pt x="77953" y="79386"/>
                  </a:cubicBezTo>
                  <a:lnTo>
                    <a:pt x="77953" y="63932"/>
                  </a:lnTo>
                  <a:cubicBezTo>
                    <a:pt x="77953" y="62902"/>
                    <a:pt x="77439" y="62130"/>
                    <a:pt x="76410" y="62130"/>
                  </a:cubicBezTo>
                  <a:close/>
                  <a:moveTo>
                    <a:pt x="567910" y="58781"/>
                  </a:moveTo>
                  <a:lnTo>
                    <a:pt x="572073" y="58781"/>
                  </a:lnTo>
                  <a:lnTo>
                    <a:pt x="572073" y="84537"/>
                  </a:lnTo>
                  <a:lnTo>
                    <a:pt x="567910" y="84537"/>
                  </a:lnTo>
                  <a:close/>
                  <a:moveTo>
                    <a:pt x="532028" y="58781"/>
                  </a:moveTo>
                  <a:cubicBezTo>
                    <a:pt x="533584" y="58781"/>
                    <a:pt x="534880" y="59296"/>
                    <a:pt x="536176" y="60327"/>
                  </a:cubicBezTo>
                  <a:cubicBezTo>
                    <a:pt x="537213" y="61357"/>
                    <a:pt x="537991" y="62902"/>
                    <a:pt x="537991" y="64705"/>
                  </a:cubicBezTo>
                  <a:lnTo>
                    <a:pt x="537991" y="78613"/>
                  </a:lnTo>
                  <a:cubicBezTo>
                    <a:pt x="537991" y="80416"/>
                    <a:pt x="537213" y="81962"/>
                    <a:pt x="536176" y="82992"/>
                  </a:cubicBezTo>
                  <a:cubicBezTo>
                    <a:pt x="534880" y="84022"/>
                    <a:pt x="533584" y="84537"/>
                    <a:pt x="532028" y="84537"/>
                  </a:cubicBezTo>
                  <a:cubicBezTo>
                    <a:pt x="530473" y="84537"/>
                    <a:pt x="528917" y="84022"/>
                    <a:pt x="527880" y="82992"/>
                  </a:cubicBezTo>
                  <a:cubicBezTo>
                    <a:pt x="526584" y="81962"/>
                    <a:pt x="526065" y="80416"/>
                    <a:pt x="526065" y="78613"/>
                  </a:cubicBezTo>
                  <a:lnTo>
                    <a:pt x="526065" y="64705"/>
                  </a:lnTo>
                  <a:cubicBezTo>
                    <a:pt x="526065" y="62902"/>
                    <a:pt x="526584" y="61357"/>
                    <a:pt x="527880" y="60327"/>
                  </a:cubicBezTo>
                  <a:cubicBezTo>
                    <a:pt x="528917" y="59296"/>
                    <a:pt x="530473" y="58781"/>
                    <a:pt x="532028" y="58781"/>
                  </a:cubicBezTo>
                  <a:close/>
                  <a:moveTo>
                    <a:pt x="491770" y="58781"/>
                  </a:moveTo>
                  <a:lnTo>
                    <a:pt x="495863" y="58781"/>
                  </a:lnTo>
                  <a:lnTo>
                    <a:pt x="495863" y="84537"/>
                  </a:lnTo>
                  <a:lnTo>
                    <a:pt x="491770" y="84537"/>
                  </a:lnTo>
                  <a:close/>
                  <a:moveTo>
                    <a:pt x="453806" y="58781"/>
                  </a:moveTo>
                  <a:lnTo>
                    <a:pt x="457969" y="58781"/>
                  </a:lnTo>
                  <a:lnTo>
                    <a:pt x="457969" y="84537"/>
                  </a:lnTo>
                  <a:lnTo>
                    <a:pt x="453806" y="84537"/>
                  </a:lnTo>
                  <a:close/>
                  <a:moveTo>
                    <a:pt x="415630" y="58781"/>
                  </a:moveTo>
                  <a:lnTo>
                    <a:pt x="419723" y="58781"/>
                  </a:lnTo>
                  <a:lnTo>
                    <a:pt x="419723" y="84537"/>
                  </a:lnTo>
                  <a:lnTo>
                    <a:pt x="415630" y="84537"/>
                  </a:lnTo>
                  <a:close/>
                  <a:moveTo>
                    <a:pt x="379713" y="58781"/>
                  </a:moveTo>
                  <a:cubicBezTo>
                    <a:pt x="381259" y="58781"/>
                    <a:pt x="382548" y="59296"/>
                    <a:pt x="383836" y="60327"/>
                  </a:cubicBezTo>
                  <a:cubicBezTo>
                    <a:pt x="384867" y="61357"/>
                    <a:pt x="385640" y="62902"/>
                    <a:pt x="385640" y="64705"/>
                  </a:cubicBezTo>
                  <a:lnTo>
                    <a:pt x="385640" y="78613"/>
                  </a:lnTo>
                  <a:cubicBezTo>
                    <a:pt x="385640" y="80416"/>
                    <a:pt x="384867" y="81962"/>
                    <a:pt x="383836" y="82992"/>
                  </a:cubicBezTo>
                  <a:cubicBezTo>
                    <a:pt x="382548" y="84022"/>
                    <a:pt x="381259" y="84537"/>
                    <a:pt x="379713" y="84537"/>
                  </a:cubicBezTo>
                  <a:cubicBezTo>
                    <a:pt x="378166" y="84537"/>
                    <a:pt x="376620" y="84022"/>
                    <a:pt x="375589" y="82992"/>
                  </a:cubicBezTo>
                  <a:cubicBezTo>
                    <a:pt x="374301" y="81962"/>
                    <a:pt x="373785" y="80416"/>
                    <a:pt x="373785" y="78613"/>
                  </a:cubicBezTo>
                  <a:lnTo>
                    <a:pt x="373785" y="64705"/>
                  </a:lnTo>
                  <a:cubicBezTo>
                    <a:pt x="373785" y="62902"/>
                    <a:pt x="374301" y="61357"/>
                    <a:pt x="375589" y="60327"/>
                  </a:cubicBezTo>
                  <a:cubicBezTo>
                    <a:pt x="376620" y="59296"/>
                    <a:pt x="378166" y="58781"/>
                    <a:pt x="379713" y="58781"/>
                  </a:cubicBezTo>
                  <a:close/>
                  <a:moveTo>
                    <a:pt x="188480" y="58781"/>
                  </a:moveTo>
                  <a:lnTo>
                    <a:pt x="192573" y="58781"/>
                  </a:lnTo>
                  <a:lnTo>
                    <a:pt x="192573" y="84537"/>
                  </a:lnTo>
                  <a:lnTo>
                    <a:pt x="188480" y="84537"/>
                  </a:lnTo>
                  <a:close/>
                  <a:moveTo>
                    <a:pt x="150234" y="58781"/>
                  </a:moveTo>
                  <a:lnTo>
                    <a:pt x="154397" y="58781"/>
                  </a:lnTo>
                  <a:lnTo>
                    <a:pt x="154397" y="84537"/>
                  </a:lnTo>
                  <a:lnTo>
                    <a:pt x="150234" y="84537"/>
                  </a:lnTo>
                  <a:close/>
                  <a:moveTo>
                    <a:pt x="112270" y="58781"/>
                  </a:moveTo>
                  <a:lnTo>
                    <a:pt x="116433" y="58781"/>
                  </a:lnTo>
                  <a:lnTo>
                    <a:pt x="116433" y="84537"/>
                  </a:lnTo>
                  <a:lnTo>
                    <a:pt x="112270" y="84537"/>
                  </a:lnTo>
                  <a:close/>
                  <a:moveTo>
                    <a:pt x="76410" y="58781"/>
                  </a:moveTo>
                  <a:cubicBezTo>
                    <a:pt x="77953" y="58781"/>
                    <a:pt x="79239" y="59296"/>
                    <a:pt x="80268" y="60327"/>
                  </a:cubicBezTo>
                  <a:cubicBezTo>
                    <a:pt x="81553" y="61357"/>
                    <a:pt x="82068" y="62902"/>
                    <a:pt x="82068" y="64705"/>
                  </a:cubicBezTo>
                  <a:lnTo>
                    <a:pt x="82068" y="78613"/>
                  </a:lnTo>
                  <a:cubicBezTo>
                    <a:pt x="82068" y="80416"/>
                    <a:pt x="81553" y="81962"/>
                    <a:pt x="80268" y="82992"/>
                  </a:cubicBezTo>
                  <a:cubicBezTo>
                    <a:pt x="79239" y="84022"/>
                    <a:pt x="77953" y="84537"/>
                    <a:pt x="76410" y="84537"/>
                  </a:cubicBezTo>
                  <a:cubicBezTo>
                    <a:pt x="74610" y="84537"/>
                    <a:pt x="73324" y="84022"/>
                    <a:pt x="72038" y="82992"/>
                  </a:cubicBezTo>
                  <a:cubicBezTo>
                    <a:pt x="71009" y="81962"/>
                    <a:pt x="70495" y="80416"/>
                    <a:pt x="70495" y="78613"/>
                  </a:cubicBezTo>
                  <a:lnTo>
                    <a:pt x="70495" y="64705"/>
                  </a:lnTo>
                  <a:cubicBezTo>
                    <a:pt x="70495" y="62902"/>
                    <a:pt x="71009" y="61357"/>
                    <a:pt x="72038" y="60327"/>
                  </a:cubicBezTo>
                  <a:cubicBezTo>
                    <a:pt x="73324" y="59296"/>
                    <a:pt x="74610" y="58781"/>
                    <a:pt x="76410" y="58781"/>
                  </a:cubicBezTo>
                  <a:close/>
                  <a:moveTo>
                    <a:pt x="36129" y="58781"/>
                  </a:moveTo>
                  <a:lnTo>
                    <a:pt x="40292" y="58781"/>
                  </a:lnTo>
                  <a:lnTo>
                    <a:pt x="40292" y="84537"/>
                  </a:lnTo>
                  <a:lnTo>
                    <a:pt x="36129" y="84537"/>
                  </a:lnTo>
                  <a:close/>
                  <a:moveTo>
                    <a:pt x="282685" y="55394"/>
                  </a:moveTo>
                  <a:lnTo>
                    <a:pt x="282685" y="172674"/>
                  </a:lnTo>
                  <a:lnTo>
                    <a:pt x="165194" y="172674"/>
                  </a:lnTo>
                  <a:cubicBezTo>
                    <a:pt x="165194" y="107977"/>
                    <a:pt x="217872" y="55394"/>
                    <a:pt x="282685" y="55394"/>
                  </a:cubicBezTo>
                  <a:close/>
                  <a:moveTo>
                    <a:pt x="568190" y="23972"/>
                  </a:moveTo>
                  <a:lnTo>
                    <a:pt x="568190" y="33767"/>
                  </a:lnTo>
                  <a:cubicBezTo>
                    <a:pt x="568190" y="34798"/>
                    <a:pt x="568964" y="35571"/>
                    <a:pt x="569997" y="35571"/>
                  </a:cubicBezTo>
                  <a:cubicBezTo>
                    <a:pt x="571288" y="35571"/>
                    <a:pt x="571804" y="34798"/>
                    <a:pt x="571804" y="33767"/>
                  </a:cubicBezTo>
                  <a:lnTo>
                    <a:pt x="571804" y="26034"/>
                  </a:lnTo>
                  <a:cubicBezTo>
                    <a:pt x="570771" y="25260"/>
                    <a:pt x="569481" y="24487"/>
                    <a:pt x="568190" y="23972"/>
                  </a:cubicBezTo>
                  <a:close/>
                  <a:moveTo>
                    <a:pt x="40013" y="23972"/>
                  </a:moveTo>
                  <a:cubicBezTo>
                    <a:pt x="38722" y="24487"/>
                    <a:pt x="37690" y="25260"/>
                    <a:pt x="36399" y="26034"/>
                  </a:cubicBezTo>
                  <a:lnTo>
                    <a:pt x="36399" y="33767"/>
                  </a:lnTo>
                  <a:cubicBezTo>
                    <a:pt x="36399" y="34798"/>
                    <a:pt x="37173" y="35313"/>
                    <a:pt x="38206" y="35313"/>
                  </a:cubicBezTo>
                  <a:cubicBezTo>
                    <a:pt x="39497" y="35313"/>
                    <a:pt x="40013" y="34798"/>
                    <a:pt x="40013" y="33767"/>
                  </a:cubicBezTo>
                  <a:close/>
                  <a:moveTo>
                    <a:pt x="530242" y="21394"/>
                  </a:moveTo>
                  <a:lnTo>
                    <a:pt x="530242" y="33767"/>
                  </a:lnTo>
                  <a:cubicBezTo>
                    <a:pt x="530242" y="34798"/>
                    <a:pt x="530758" y="35571"/>
                    <a:pt x="532049" y="35571"/>
                  </a:cubicBezTo>
                  <a:cubicBezTo>
                    <a:pt x="533081" y="35571"/>
                    <a:pt x="533856" y="34798"/>
                    <a:pt x="533856" y="33767"/>
                  </a:cubicBezTo>
                  <a:lnTo>
                    <a:pt x="533856" y="21394"/>
                  </a:lnTo>
                  <a:close/>
                  <a:moveTo>
                    <a:pt x="492035" y="21394"/>
                  </a:moveTo>
                  <a:lnTo>
                    <a:pt x="492035" y="33767"/>
                  </a:lnTo>
                  <a:cubicBezTo>
                    <a:pt x="492035" y="34798"/>
                    <a:pt x="492810" y="35571"/>
                    <a:pt x="493842" y="35571"/>
                  </a:cubicBezTo>
                  <a:cubicBezTo>
                    <a:pt x="495133" y="35571"/>
                    <a:pt x="495650" y="34798"/>
                    <a:pt x="495650" y="33767"/>
                  </a:cubicBezTo>
                  <a:lnTo>
                    <a:pt x="495650" y="21394"/>
                  </a:lnTo>
                  <a:close/>
                  <a:moveTo>
                    <a:pt x="454087" y="21394"/>
                  </a:moveTo>
                  <a:lnTo>
                    <a:pt x="454087" y="33767"/>
                  </a:lnTo>
                  <a:cubicBezTo>
                    <a:pt x="454087" y="34798"/>
                    <a:pt x="454604" y="35571"/>
                    <a:pt x="455894" y="35571"/>
                  </a:cubicBezTo>
                  <a:cubicBezTo>
                    <a:pt x="456927" y="35571"/>
                    <a:pt x="457701" y="34798"/>
                    <a:pt x="457701" y="33767"/>
                  </a:cubicBezTo>
                  <a:lnTo>
                    <a:pt x="457701" y="21394"/>
                  </a:lnTo>
                  <a:close/>
                  <a:moveTo>
                    <a:pt x="415881" y="21394"/>
                  </a:moveTo>
                  <a:lnTo>
                    <a:pt x="415881" y="33767"/>
                  </a:lnTo>
                  <a:cubicBezTo>
                    <a:pt x="415881" y="34798"/>
                    <a:pt x="416655" y="35571"/>
                    <a:pt x="417688" y="35571"/>
                  </a:cubicBezTo>
                  <a:cubicBezTo>
                    <a:pt x="418979" y="35571"/>
                    <a:pt x="419495" y="34798"/>
                    <a:pt x="419495" y="33767"/>
                  </a:cubicBezTo>
                  <a:lnTo>
                    <a:pt x="419495" y="21394"/>
                  </a:lnTo>
                  <a:close/>
                  <a:moveTo>
                    <a:pt x="377933" y="21394"/>
                  </a:moveTo>
                  <a:lnTo>
                    <a:pt x="377933" y="33767"/>
                  </a:lnTo>
                  <a:cubicBezTo>
                    <a:pt x="377933" y="34798"/>
                    <a:pt x="378449" y="35571"/>
                    <a:pt x="379740" y="35571"/>
                  </a:cubicBezTo>
                  <a:cubicBezTo>
                    <a:pt x="381031" y="35571"/>
                    <a:pt x="381547" y="34798"/>
                    <a:pt x="381547" y="33767"/>
                  </a:cubicBezTo>
                  <a:lnTo>
                    <a:pt x="381547" y="21394"/>
                  </a:lnTo>
                  <a:close/>
                  <a:moveTo>
                    <a:pt x="339985" y="21394"/>
                  </a:moveTo>
                  <a:lnTo>
                    <a:pt x="339985" y="33767"/>
                  </a:lnTo>
                  <a:cubicBezTo>
                    <a:pt x="339985" y="34798"/>
                    <a:pt x="340501" y="35571"/>
                    <a:pt x="341792" y="35571"/>
                  </a:cubicBezTo>
                  <a:cubicBezTo>
                    <a:pt x="342824" y="35571"/>
                    <a:pt x="343341" y="34798"/>
                    <a:pt x="343341" y="33767"/>
                  </a:cubicBezTo>
                  <a:lnTo>
                    <a:pt x="343341" y="21394"/>
                  </a:lnTo>
                  <a:close/>
                  <a:moveTo>
                    <a:pt x="302811" y="21394"/>
                  </a:moveTo>
                  <a:lnTo>
                    <a:pt x="302811" y="33767"/>
                  </a:lnTo>
                  <a:cubicBezTo>
                    <a:pt x="302811" y="34798"/>
                    <a:pt x="303327" y="35571"/>
                    <a:pt x="304618" y="35571"/>
                  </a:cubicBezTo>
                  <a:cubicBezTo>
                    <a:pt x="305909" y="35571"/>
                    <a:pt x="306425" y="34798"/>
                    <a:pt x="306425" y="33767"/>
                  </a:cubicBezTo>
                  <a:lnTo>
                    <a:pt x="306425" y="21394"/>
                  </a:lnTo>
                  <a:close/>
                  <a:moveTo>
                    <a:pt x="264863" y="21394"/>
                  </a:moveTo>
                  <a:lnTo>
                    <a:pt x="264863" y="33767"/>
                  </a:lnTo>
                  <a:cubicBezTo>
                    <a:pt x="264863" y="34798"/>
                    <a:pt x="265379" y="35571"/>
                    <a:pt x="266670" y="35571"/>
                  </a:cubicBezTo>
                  <a:cubicBezTo>
                    <a:pt x="267702" y="35571"/>
                    <a:pt x="268477" y="34798"/>
                    <a:pt x="268477" y="33767"/>
                  </a:cubicBezTo>
                  <a:lnTo>
                    <a:pt x="268477" y="21394"/>
                  </a:lnTo>
                  <a:close/>
                  <a:moveTo>
                    <a:pt x="226657" y="21394"/>
                  </a:moveTo>
                  <a:lnTo>
                    <a:pt x="226657" y="33767"/>
                  </a:lnTo>
                  <a:cubicBezTo>
                    <a:pt x="226657" y="34798"/>
                    <a:pt x="227173" y="35571"/>
                    <a:pt x="228464" y="35571"/>
                  </a:cubicBezTo>
                  <a:cubicBezTo>
                    <a:pt x="229754" y="35571"/>
                    <a:pt x="230271" y="34798"/>
                    <a:pt x="230271" y="33767"/>
                  </a:cubicBezTo>
                  <a:lnTo>
                    <a:pt x="230271" y="21394"/>
                  </a:lnTo>
                  <a:close/>
                  <a:moveTo>
                    <a:pt x="188708" y="21394"/>
                  </a:moveTo>
                  <a:lnTo>
                    <a:pt x="188708" y="33767"/>
                  </a:lnTo>
                  <a:cubicBezTo>
                    <a:pt x="188708" y="34798"/>
                    <a:pt x="189225" y="35571"/>
                    <a:pt x="190515" y="35571"/>
                  </a:cubicBezTo>
                  <a:cubicBezTo>
                    <a:pt x="191806" y="35571"/>
                    <a:pt x="192322" y="34798"/>
                    <a:pt x="192322" y="33767"/>
                  </a:cubicBezTo>
                  <a:lnTo>
                    <a:pt x="192322" y="21394"/>
                  </a:lnTo>
                  <a:close/>
                  <a:moveTo>
                    <a:pt x="150502" y="21394"/>
                  </a:moveTo>
                  <a:lnTo>
                    <a:pt x="150502" y="33767"/>
                  </a:lnTo>
                  <a:cubicBezTo>
                    <a:pt x="150502" y="34798"/>
                    <a:pt x="151276" y="35571"/>
                    <a:pt x="152309" y="35571"/>
                  </a:cubicBezTo>
                  <a:cubicBezTo>
                    <a:pt x="153599" y="35571"/>
                    <a:pt x="154116" y="34798"/>
                    <a:pt x="154116" y="33767"/>
                  </a:cubicBezTo>
                  <a:lnTo>
                    <a:pt x="154116" y="21394"/>
                  </a:lnTo>
                  <a:close/>
                  <a:moveTo>
                    <a:pt x="112553" y="21394"/>
                  </a:moveTo>
                  <a:lnTo>
                    <a:pt x="112553" y="33767"/>
                  </a:lnTo>
                  <a:cubicBezTo>
                    <a:pt x="112553" y="34798"/>
                    <a:pt x="113070" y="35571"/>
                    <a:pt x="114361" y="35571"/>
                  </a:cubicBezTo>
                  <a:cubicBezTo>
                    <a:pt x="115393" y="35571"/>
                    <a:pt x="116168" y="34798"/>
                    <a:pt x="116168" y="33767"/>
                  </a:cubicBezTo>
                  <a:lnTo>
                    <a:pt x="116168" y="21394"/>
                  </a:lnTo>
                  <a:close/>
                  <a:moveTo>
                    <a:pt x="74605" y="21394"/>
                  </a:moveTo>
                  <a:lnTo>
                    <a:pt x="74605" y="33767"/>
                  </a:lnTo>
                  <a:cubicBezTo>
                    <a:pt x="74605" y="34798"/>
                    <a:pt x="75122" y="35571"/>
                    <a:pt x="76412" y="35571"/>
                  </a:cubicBezTo>
                  <a:cubicBezTo>
                    <a:pt x="77445" y="35571"/>
                    <a:pt x="77961" y="34798"/>
                    <a:pt x="77961" y="33767"/>
                  </a:cubicBezTo>
                  <a:lnTo>
                    <a:pt x="77961" y="21394"/>
                  </a:lnTo>
                  <a:close/>
                  <a:moveTo>
                    <a:pt x="52662" y="21394"/>
                  </a:moveTo>
                  <a:cubicBezTo>
                    <a:pt x="49565" y="21394"/>
                    <a:pt x="46983" y="21910"/>
                    <a:pt x="44144" y="22683"/>
                  </a:cubicBezTo>
                  <a:lnTo>
                    <a:pt x="44144" y="32993"/>
                  </a:lnTo>
                  <a:cubicBezTo>
                    <a:pt x="44144" y="34798"/>
                    <a:pt x="43627" y="36344"/>
                    <a:pt x="42336" y="37375"/>
                  </a:cubicBezTo>
                  <a:cubicBezTo>
                    <a:pt x="41304" y="38406"/>
                    <a:pt x="39755" y="38922"/>
                    <a:pt x="38206" y="38922"/>
                  </a:cubicBezTo>
                  <a:cubicBezTo>
                    <a:pt x="36657" y="38922"/>
                    <a:pt x="35366" y="38406"/>
                    <a:pt x="34076" y="37375"/>
                  </a:cubicBezTo>
                  <a:cubicBezTo>
                    <a:pt x="33043" y="36344"/>
                    <a:pt x="32269" y="34798"/>
                    <a:pt x="32269" y="32993"/>
                  </a:cubicBezTo>
                  <a:lnTo>
                    <a:pt x="32269" y="29127"/>
                  </a:lnTo>
                  <a:cubicBezTo>
                    <a:pt x="25815" y="34798"/>
                    <a:pt x="21426" y="43046"/>
                    <a:pt x="21426" y="52326"/>
                  </a:cubicBezTo>
                  <a:lnTo>
                    <a:pt x="21426" y="322719"/>
                  </a:lnTo>
                  <a:cubicBezTo>
                    <a:pt x="21426" y="333802"/>
                    <a:pt x="27364" y="343340"/>
                    <a:pt x="36141" y="349010"/>
                  </a:cubicBezTo>
                  <a:lnTo>
                    <a:pt x="36141" y="332771"/>
                  </a:lnTo>
                  <a:lnTo>
                    <a:pt x="40271" y="332771"/>
                  </a:lnTo>
                  <a:lnTo>
                    <a:pt x="40271" y="351073"/>
                  </a:lnTo>
                  <a:cubicBezTo>
                    <a:pt x="44144" y="352877"/>
                    <a:pt x="48274" y="353650"/>
                    <a:pt x="52662" y="353650"/>
                  </a:cubicBezTo>
                  <a:lnTo>
                    <a:pt x="70733" y="353650"/>
                  </a:lnTo>
                  <a:cubicBezTo>
                    <a:pt x="70733" y="353392"/>
                    <a:pt x="70475" y="353135"/>
                    <a:pt x="70475" y="352877"/>
                  </a:cubicBezTo>
                  <a:lnTo>
                    <a:pt x="70475" y="338958"/>
                  </a:lnTo>
                  <a:cubicBezTo>
                    <a:pt x="70475" y="336896"/>
                    <a:pt x="70991" y="335349"/>
                    <a:pt x="72282" y="334318"/>
                  </a:cubicBezTo>
                  <a:cubicBezTo>
                    <a:pt x="73315" y="333287"/>
                    <a:pt x="74863" y="332771"/>
                    <a:pt x="76412" y="332771"/>
                  </a:cubicBezTo>
                  <a:cubicBezTo>
                    <a:pt x="77961" y="332771"/>
                    <a:pt x="79252" y="333287"/>
                    <a:pt x="80543" y="334318"/>
                  </a:cubicBezTo>
                  <a:cubicBezTo>
                    <a:pt x="81575" y="335349"/>
                    <a:pt x="82350" y="336896"/>
                    <a:pt x="82350" y="338958"/>
                  </a:cubicBezTo>
                  <a:lnTo>
                    <a:pt x="82350" y="352877"/>
                  </a:lnTo>
                  <a:cubicBezTo>
                    <a:pt x="82350" y="353135"/>
                    <a:pt x="81834" y="353392"/>
                    <a:pt x="81834" y="353650"/>
                  </a:cubicBezTo>
                  <a:lnTo>
                    <a:pt x="112295" y="353650"/>
                  </a:lnTo>
                  <a:lnTo>
                    <a:pt x="112295" y="332771"/>
                  </a:lnTo>
                  <a:lnTo>
                    <a:pt x="116426" y="332771"/>
                  </a:lnTo>
                  <a:lnTo>
                    <a:pt x="116426" y="353650"/>
                  </a:lnTo>
                  <a:lnTo>
                    <a:pt x="150243" y="353650"/>
                  </a:lnTo>
                  <a:lnTo>
                    <a:pt x="150243" y="332771"/>
                  </a:lnTo>
                  <a:lnTo>
                    <a:pt x="154374" y="332771"/>
                  </a:lnTo>
                  <a:lnTo>
                    <a:pt x="154374" y="353650"/>
                  </a:lnTo>
                  <a:lnTo>
                    <a:pt x="188708" y="353650"/>
                  </a:lnTo>
                  <a:lnTo>
                    <a:pt x="188708" y="332771"/>
                  </a:lnTo>
                  <a:lnTo>
                    <a:pt x="192839" y="332771"/>
                  </a:lnTo>
                  <a:lnTo>
                    <a:pt x="192839" y="353650"/>
                  </a:lnTo>
                  <a:lnTo>
                    <a:pt x="223042" y="353650"/>
                  </a:lnTo>
                  <a:cubicBezTo>
                    <a:pt x="223042" y="353392"/>
                    <a:pt x="222784" y="353135"/>
                    <a:pt x="222784" y="352877"/>
                  </a:cubicBezTo>
                  <a:lnTo>
                    <a:pt x="222784" y="338958"/>
                  </a:lnTo>
                  <a:cubicBezTo>
                    <a:pt x="222784" y="336896"/>
                    <a:pt x="223301" y="335349"/>
                    <a:pt x="224591" y="334318"/>
                  </a:cubicBezTo>
                  <a:cubicBezTo>
                    <a:pt x="225624" y="333287"/>
                    <a:pt x="227173" y="332771"/>
                    <a:pt x="228722" y="332771"/>
                  </a:cubicBezTo>
                  <a:cubicBezTo>
                    <a:pt x="230271" y="332771"/>
                    <a:pt x="231561" y="333287"/>
                    <a:pt x="232852" y="334318"/>
                  </a:cubicBezTo>
                  <a:cubicBezTo>
                    <a:pt x="233885" y="335349"/>
                    <a:pt x="234659" y="336896"/>
                    <a:pt x="234659" y="338958"/>
                  </a:cubicBezTo>
                  <a:lnTo>
                    <a:pt x="234659" y="352877"/>
                  </a:lnTo>
                  <a:cubicBezTo>
                    <a:pt x="234659" y="353135"/>
                    <a:pt x="234143" y="353392"/>
                    <a:pt x="234143" y="353650"/>
                  </a:cubicBezTo>
                  <a:lnTo>
                    <a:pt x="264605" y="353650"/>
                  </a:lnTo>
                  <a:lnTo>
                    <a:pt x="264605" y="332771"/>
                  </a:lnTo>
                  <a:lnTo>
                    <a:pt x="268735" y="332771"/>
                  </a:lnTo>
                  <a:lnTo>
                    <a:pt x="268735" y="353650"/>
                  </a:lnTo>
                  <a:lnTo>
                    <a:pt x="302811" y="353650"/>
                  </a:lnTo>
                  <a:lnTo>
                    <a:pt x="302811" y="332771"/>
                  </a:lnTo>
                  <a:lnTo>
                    <a:pt x="306683" y="332771"/>
                  </a:lnTo>
                  <a:lnTo>
                    <a:pt x="306683" y="353650"/>
                  </a:lnTo>
                  <a:lnTo>
                    <a:pt x="339727" y="353650"/>
                  </a:lnTo>
                  <a:lnTo>
                    <a:pt x="339727" y="332771"/>
                  </a:lnTo>
                  <a:lnTo>
                    <a:pt x="343857" y="332771"/>
                  </a:lnTo>
                  <a:lnTo>
                    <a:pt x="343857" y="353650"/>
                  </a:lnTo>
                  <a:lnTo>
                    <a:pt x="374319" y="353650"/>
                  </a:lnTo>
                  <a:cubicBezTo>
                    <a:pt x="374319" y="353392"/>
                    <a:pt x="373802" y="353135"/>
                    <a:pt x="373802" y="352877"/>
                  </a:cubicBezTo>
                  <a:lnTo>
                    <a:pt x="373802" y="338958"/>
                  </a:lnTo>
                  <a:cubicBezTo>
                    <a:pt x="373802" y="336896"/>
                    <a:pt x="374577" y="335349"/>
                    <a:pt x="375609" y="334318"/>
                  </a:cubicBezTo>
                  <a:cubicBezTo>
                    <a:pt x="376900" y="333287"/>
                    <a:pt x="378191" y="332771"/>
                    <a:pt x="379740" y="332771"/>
                  </a:cubicBezTo>
                  <a:cubicBezTo>
                    <a:pt x="381289" y="332771"/>
                    <a:pt x="382838" y="333287"/>
                    <a:pt x="383870" y="334318"/>
                  </a:cubicBezTo>
                  <a:cubicBezTo>
                    <a:pt x="385161" y="335349"/>
                    <a:pt x="385677" y="336896"/>
                    <a:pt x="385677" y="338958"/>
                  </a:cubicBezTo>
                  <a:lnTo>
                    <a:pt x="385677" y="352877"/>
                  </a:lnTo>
                  <a:cubicBezTo>
                    <a:pt x="385677" y="353135"/>
                    <a:pt x="385419" y="353392"/>
                    <a:pt x="385419" y="353650"/>
                  </a:cubicBezTo>
                  <a:lnTo>
                    <a:pt x="415881" y="353650"/>
                  </a:lnTo>
                  <a:lnTo>
                    <a:pt x="415881" y="332771"/>
                  </a:lnTo>
                  <a:lnTo>
                    <a:pt x="420011" y="332771"/>
                  </a:lnTo>
                  <a:lnTo>
                    <a:pt x="420011" y="353650"/>
                  </a:lnTo>
                  <a:lnTo>
                    <a:pt x="453829" y="353650"/>
                  </a:lnTo>
                  <a:lnTo>
                    <a:pt x="453829" y="332771"/>
                  </a:lnTo>
                  <a:lnTo>
                    <a:pt x="457960" y="332771"/>
                  </a:lnTo>
                  <a:lnTo>
                    <a:pt x="457960" y="353650"/>
                  </a:lnTo>
                  <a:lnTo>
                    <a:pt x="492035" y="353650"/>
                  </a:lnTo>
                  <a:lnTo>
                    <a:pt x="492035" y="332771"/>
                  </a:lnTo>
                  <a:lnTo>
                    <a:pt x="495908" y="332771"/>
                  </a:lnTo>
                  <a:lnTo>
                    <a:pt x="495908" y="353650"/>
                  </a:lnTo>
                  <a:lnTo>
                    <a:pt x="526369" y="353650"/>
                  </a:lnTo>
                  <a:cubicBezTo>
                    <a:pt x="526369" y="353392"/>
                    <a:pt x="526111" y="353135"/>
                    <a:pt x="526111" y="352877"/>
                  </a:cubicBezTo>
                  <a:lnTo>
                    <a:pt x="526111" y="338958"/>
                  </a:lnTo>
                  <a:cubicBezTo>
                    <a:pt x="526111" y="336896"/>
                    <a:pt x="526628" y="335349"/>
                    <a:pt x="527918" y="334318"/>
                  </a:cubicBezTo>
                  <a:cubicBezTo>
                    <a:pt x="528951" y="333287"/>
                    <a:pt x="530500" y="332771"/>
                    <a:pt x="532049" y="332771"/>
                  </a:cubicBezTo>
                  <a:cubicBezTo>
                    <a:pt x="533598" y="332771"/>
                    <a:pt x="534888" y="333287"/>
                    <a:pt x="536179" y="334318"/>
                  </a:cubicBezTo>
                  <a:cubicBezTo>
                    <a:pt x="537212" y="335349"/>
                    <a:pt x="537986" y="336896"/>
                    <a:pt x="537986" y="338958"/>
                  </a:cubicBezTo>
                  <a:lnTo>
                    <a:pt x="537986" y="352877"/>
                  </a:lnTo>
                  <a:cubicBezTo>
                    <a:pt x="537986" y="353135"/>
                    <a:pt x="537728" y="353392"/>
                    <a:pt x="537470" y="353650"/>
                  </a:cubicBezTo>
                  <a:lnTo>
                    <a:pt x="555540" y="353650"/>
                  </a:lnTo>
                  <a:cubicBezTo>
                    <a:pt x="559929" y="353650"/>
                    <a:pt x="564059" y="352877"/>
                    <a:pt x="567932" y="351073"/>
                  </a:cubicBezTo>
                  <a:lnTo>
                    <a:pt x="567932" y="332771"/>
                  </a:lnTo>
                  <a:lnTo>
                    <a:pt x="572062" y="332771"/>
                  </a:lnTo>
                  <a:lnTo>
                    <a:pt x="572062" y="349010"/>
                  </a:lnTo>
                  <a:cubicBezTo>
                    <a:pt x="580839" y="343340"/>
                    <a:pt x="586777" y="333802"/>
                    <a:pt x="586777" y="322719"/>
                  </a:cubicBezTo>
                  <a:lnTo>
                    <a:pt x="586777" y="52326"/>
                  </a:lnTo>
                  <a:cubicBezTo>
                    <a:pt x="586777" y="43046"/>
                    <a:pt x="582388" y="34798"/>
                    <a:pt x="575934" y="29127"/>
                  </a:cubicBezTo>
                  <a:lnTo>
                    <a:pt x="575934" y="32993"/>
                  </a:lnTo>
                  <a:cubicBezTo>
                    <a:pt x="575934" y="34798"/>
                    <a:pt x="575160" y="36344"/>
                    <a:pt x="574127" y="37375"/>
                  </a:cubicBezTo>
                  <a:cubicBezTo>
                    <a:pt x="572837" y="38406"/>
                    <a:pt x="571546" y="38922"/>
                    <a:pt x="569997" y="38922"/>
                  </a:cubicBezTo>
                  <a:cubicBezTo>
                    <a:pt x="568448" y="38922"/>
                    <a:pt x="566899" y="38406"/>
                    <a:pt x="565867" y="37375"/>
                  </a:cubicBezTo>
                  <a:cubicBezTo>
                    <a:pt x="564576" y="36344"/>
                    <a:pt x="564059" y="34798"/>
                    <a:pt x="564059" y="32993"/>
                  </a:cubicBezTo>
                  <a:lnTo>
                    <a:pt x="564059" y="22683"/>
                  </a:lnTo>
                  <a:cubicBezTo>
                    <a:pt x="561220" y="21910"/>
                    <a:pt x="558638" y="21394"/>
                    <a:pt x="555540" y="21394"/>
                  </a:cubicBezTo>
                  <a:lnTo>
                    <a:pt x="537728" y="21394"/>
                  </a:lnTo>
                  <a:lnTo>
                    <a:pt x="537728" y="32993"/>
                  </a:lnTo>
                  <a:cubicBezTo>
                    <a:pt x="537728" y="34798"/>
                    <a:pt x="537212" y="36344"/>
                    <a:pt x="535921" y="37375"/>
                  </a:cubicBezTo>
                  <a:cubicBezTo>
                    <a:pt x="534888" y="38406"/>
                    <a:pt x="533340" y="38922"/>
                    <a:pt x="531791" y="38922"/>
                  </a:cubicBezTo>
                  <a:cubicBezTo>
                    <a:pt x="530242" y="38922"/>
                    <a:pt x="528951" y="38406"/>
                    <a:pt x="527660" y="37375"/>
                  </a:cubicBezTo>
                  <a:cubicBezTo>
                    <a:pt x="526628" y="36344"/>
                    <a:pt x="526111" y="34798"/>
                    <a:pt x="526111" y="32993"/>
                  </a:cubicBezTo>
                  <a:lnTo>
                    <a:pt x="526111" y="21394"/>
                  </a:lnTo>
                  <a:lnTo>
                    <a:pt x="499780" y="21394"/>
                  </a:lnTo>
                  <a:lnTo>
                    <a:pt x="499780" y="32993"/>
                  </a:lnTo>
                  <a:cubicBezTo>
                    <a:pt x="499780" y="34798"/>
                    <a:pt x="499264" y="36344"/>
                    <a:pt x="497973" y="37375"/>
                  </a:cubicBezTo>
                  <a:cubicBezTo>
                    <a:pt x="496682" y="38406"/>
                    <a:pt x="495391" y="38922"/>
                    <a:pt x="493842" y="38922"/>
                  </a:cubicBezTo>
                  <a:cubicBezTo>
                    <a:pt x="492294" y="38922"/>
                    <a:pt x="491003" y="38406"/>
                    <a:pt x="489712" y="37375"/>
                  </a:cubicBezTo>
                  <a:cubicBezTo>
                    <a:pt x="488679" y="36344"/>
                    <a:pt x="487905" y="34798"/>
                    <a:pt x="487905" y="32993"/>
                  </a:cubicBezTo>
                  <a:lnTo>
                    <a:pt x="487905" y="21394"/>
                  </a:lnTo>
                  <a:lnTo>
                    <a:pt x="461574" y="21394"/>
                  </a:lnTo>
                  <a:lnTo>
                    <a:pt x="461574" y="32993"/>
                  </a:lnTo>
                  <a:cubicBezTo>
                    <a:pt x="461574" y="34798"/>
                    <a:pt x="461057" y="36344"/>
                    <a:pt x="459767" y="37375"/>
                  </a:cubicBezTo>
                  <a:cubicBezTo>
                    <a:pt x="458734" y="38406"/>
                    <a:pt x="457185" y="38922"/>
                    <a:pt x="455636" y="38922"/>
                  </a:cubicBezTo>
                  <a:cubicBezTo>
                    <a:pt x="454087" y="38922"/>
                    <a:pt x="452797" y="38406"/>
                    <a:pt x="451506" y="37375"/>
                  </a:cubicBezTo>
                  <a:cubicBezTo>
                    <a:pt x="450473" y="36344"/>
                    <a:pt x="449957" y="34798"/>
                    <a:pt x="449957" y="32993"/>
                  </a:cubicBezTo>
                  <a:lnTo>
                    <a:pt x="449957" y="21394"/>
                  </a:lnTo>
                  <a:lnTo>
                    <a:pt x="423625" y="21394"/>
                  </a:lnTo>
                  <a:lnTo>
                    <a:pt x="423625" y="32993"/>
                  </a:lnTo>
                  <a:cubicBezTo>
                    <a:pt x="423625" y="34798"/>
                    <a:pt x="423109" y="36344"/>
                    <a:pt x="421818" y="37375"/>
                  </a:cubicBezTo>
                  <a:cubicBezTo>
                    <a:pt x="420786" y="38406"/>
                    <a:pt x="419237" y="38922"/>
                    <a:pt x="417688" y="38922"/>
                  </a:cubicBezTo>
                  <a:cubicBezTo>
                    <a:pt x="416139" y="38922"/>
                    <a:pt x="414848" y="38406"/>
                    <a:pt x="413558" y="37375"/>
                  </a:cubicBezTo>
                  <a:cubicBezTo>
                    <a:pt x="412525" y="36344"/>
                    <a:pt x="411751" y="34798"/>
                    <a:pt x="411751" y="32993"/>
                  </a:cubicBezTo>
                  <a:lnTo>
                    <a:pt x="411751" y="21394"/>
                  </a:lnTo>
                  <a:lnTo>
                    <a:pt x="385677" y="21394"/>
                  </a:lnTo>
                  <a:lnTo>
                    <a:pt x="385677" y="32993"/>
                  </a:lnTo>
                  <a:cubicBezTo>
                    <a:pt x="385677" y="34798"/>
                    <a:pt x="384903" y="36344"/>
                    <a:pt x="383870" y="37375"/>
                  </a:cubicBezTo>
                  <a:cubicBezTo>
                    <a:pt x="382580" y="38406"/>
                    <a:pt x="381289" y="38922"/>
                    <a:pt x="379740" y="38922"/>
                  </a:cubicBezTo>
                  <a:cubicBezTo>
                    <a:pt x="378191" y="38922"/>
                    <a:pt x="376642" y="38406"/>
                    <a:pt x="375609" y="37375"/>
                  </a:cubicBezTo>
                  <a:cubicBezTo>
                    <a:pt x="374319" y="36344"/>
                    <a:pt x="373802" y="34798"/>
                    <a:pt x="373802" y="32993"/>
                  </a:cubicBezTo>
                  <a:lnTo>
                    <a:pt x="373802" y="21394"/>
                  </a:lnTo>
                  <a:lnTo>
                    <a:pt x="347471" y="21394"/>
                  </a:lnTo>
                  <a:lnTo>
                    <a:pt x="347471" y="32993"/>
                  </a:lnTo>
                  <a:cubicBezTo>
                    <a:pt x="347471" y="34798"/>
                    <a:pt x="346955" y="36344"/>
                    <a:pt x="345664" y="37375"/>
                  </a:cubicBezTo>
                  <a:cubicBezTo>
                    <a:pt x="344631" y="38406"/>
                    <a:pt x="343082" y="38922"/>
                    <a:pt x="341534" y="38922"/>
                  </a:cubicBezTo>
                  <a:cubicBezTo>
                    <a:pt x="339985" y="38922"/>
                    <a:pt x="338694" y="38406"/>
                    <a:pt x="337403" y="37375"/>
                  </a:cubicBezTo>
                  <a:cubicBezTo>
                    <a:pt x="336371" y="36344"/>
                    <a:pt x="335854" y="34798"/>
                    <a:pt x="335854" y="32993"/>
                  </a:cubicBezTo>
                  <a:lnTo>
                    <a:pt x="335854" y="21394"/>
                  </a:lnTo>
                  <a:lnTo>
                    <a:pt x="310556" y="21394"/>
                  </a:lnTo>
                  <a:lnTo>
                    <a:pt x="310556" y="32993"/>
                  </a:lnTo>
                  <a:cubicBezTo>
                    <a:pt x="310556" y="34798"/>
                    <a:pt x="309781" y="36344"/>
                    <a:pt x="308748" y="37375"/>
                  </a:cubicBezTo>
                  <a:cubicBezTo>
                    <a:pt x="307458" y="38406"/>
                    <a:pt x="306167" y="38922"/>
                    <a:pt x="304618" y="38922"/>
                  </a:cubicBezTo>
                  <a:cubicBezTo>
                    <a:pt x="303069" y="38922"/>
                    <a:pt x="301520" y="38406"/>
                    <a:pt x="300488" y="37375"/>
                  </a:cubicBezTo>
                  <a:cubicBezTo>
                    <a:pt x="299197" y="36344"/>
                    <a:pt x="298681" y="34798"/>
                    <a:pt x="298681" y="32993"/>
                  </a:cubicBezTo>
                  <a:lnTo>
                    <a:pt x="298681" y="21394"/>
                  </a:lnTo>
                  <a:lnTo>
                    <a:pt x="272349" y="21394"/>
                  </a:lnTo>
                  <a:lnTo>
                    <a:pt x="272349" y="32993"/>
                  </a:lnTo>
                  <a:cubicBezTo>
                    <a:pt x="272349" y="34798"/>
                    <a:pt x="271833" y="36344"/>
                    <a:pt x="270542" y="37375"/>
                  </a:cubicBezTo>
                  <a:cubicBezTo>
                    <a:pt x="269510" y="38406"/>
                    <a:pt x="268219" y="38922"/>
                    <a:pt x="266670" y="38922"/>
                  </a:cubicBezTo>
                  <a:cubicBezTo>
                    <a:pt x="265121" y="38922"/>
                    <a:pt x="263572" y="38406"/>
                    <a:pt x="262539" y="37375"/>
                  </a:cubicBezTo>
                  <a:cubicBezTo>
                    <a:pt x="261249" y="36344"/>
                    <a:pt x="260732" y="34798"/>
                    <a:pt x="260732" y="32993"/>
                  </a:cubicBezTo>
                  <a:lnTo>
                    <a:pt x="260732" y="21394"/>
                  </a:lnTo>
                  <a:lnTo>
                    <a:pt x="234401" y="21394"/>
                  </a:lnTo>
                  <a:lnTo>
                    <a:pt x="234401" y="32993"/>
                  </a:lnTo>
                  <a:cubicBezTo>
                    <a:pt x="234401" y="34798"/>
                    <a:pt x="233885" y="36344"/>
                    <a:pt x="232594" y="37375"/>
                  </a:cubicBezTo>
                  <a:cubicBezTo>
                    <a:pt x="231561" y="38406"/>
                    <a:pt x="230012" y="38922"/>
                    <a:pt x="228464" y="38922"/>
                  </a:cubicBezTo>
                  <a:cubicBezTo>
                    <a:pt x="226915" y="38922"/>
                    <a:pt x="225624" y="38406"/>
                    <a:pt x="224333" y="37375"/>
                  </a:cubicBezTo>
                  <a:cubicBezTo>
                    <a:pt x="223301" y="36344"/>
                    <a:pt x="222526" y="34798"/>
                    <a:pt x="222526" y="32993"/>
                  </a:cubicBezTo>
                  <a:lnTo>
                    <a:pt x="222526" y="21394"/>
                  </a:lnTo>
                  <a:lnTo>
                    <a:pt x="196453" y="21394"/>
                  </a:lnTo>
                  <a:lnTo>
                    <a:pt x="196453" y="32993"/>
                  </a:lnTo>
                  <a:cubicBezTo>
                    <a:pt x="196453" y="34798"/>
                    <a:pt x="195678" y="36344"/>
                    <a:pt x="194646" y="37375"/>
                  </a:cubicBezTo>
                  <a:cubicBezTo>
                    <a:pt x="193355" y="38406"/>
                    <a:pt x="192064" y="38922"/>
                    <a:pt x="190515" y="38922"/>
                  </a:cubicBezTo>
                  <a:cubicBezTo>
                    <a:pt x="188967" y="38922"/>
                    <a:pt x="187418" y="38406"/>
                    <a:pt x="186385" y="37375"/>
                  </a:cubicBezTo>
                  <a:cubicBezTo>
                    <a:pt x="185094" y="36344"/>
                    <a:pt x="184578" y="34798"/>
                    <a:pt x="184578" y="32993"/>
                  </a:cubicBezTo>
                  <a:lnTo>
                    <a:pt x="184578" y="21394"/>
                  </a:lnTo>
                  <a:lnTo>
                    <a:pt x="158246" y="21394"/>
                  </a:lnTo>
                  <a:lnTo>
                    <a:pt x="158246" y="32993"/>
                  </a:lnTo>
                  <a:cubicBezTo>
                    <a:pt x="158246" y="34798"/>
                    <a:pt x="157730" y="36344"/>
                    <a:pt x="156439" y="37375"/>
                  </a:cubicBezTo>
                  <a:cubicBezTo>
                    <a:pt x="155406" y="38406"/>
                    <a:pt x="153858" y="38922"/>
                    <a:pt x="152309" y="38922"/>
                  </a:cubicBezTo>
                  <a:cubicBezTo>
                    <a:pt x="150760" y="38922"/>
                    <a:pt x="149469" y="38406"/>
                    <a:pt x="148178" y="37375"/>
                  </a:cubicBezTo>
                  <a:cubicBezTo>
                    <a:pt x="147146" y="36344"/>
                    <a:pt x="146371" y="34798"/>
                    <a:pt x="146371" y="32993"/>
                  </a:cubicBezTo>
                  <a:lnTo>
                    <a:pt x="146371" y="21394"/>
                  </a:lnTo>
                  <a:lnTo>
                    <a:pt x="120298" y="21394"/>
                  </a:lnTo>
                  <a:lnTo>
                    <a:pt x="120298" y="32993"/>
                  </a:lnTo>
                  <a:cubicBezTo>
                    <a:pt x="120298" y="34798"/>
                    <a:pt x="119782" y="36344"/>
                    <a:pt x="118491" y="37375"/>
                  </a:cubicBezTo>
                  <a:cubicBezTo>
                    <a:pt x="117200" y="38406"/>
                    <a:pt x="115909" y="38922"/>
                    <a:pt x="114361" y="38922"/>
                  </a:cubicBezTo>
                  <a:cubicBezTo>
                    <a:pt x="112812" y="38922"/>
                    <a:pt x="111521" y="38406"/>
                    <a:pt x="110230" y="37375"/>
                  </a:cubicBezTo>
                  <a:cubicBezTo>
                    <a:pt x="108939" y="36344"/>
                    <a:pt x="108423" y="34798"/>
                    <a:pt x="108423" y="32993"/>
                  </a:cubicBezTo>
                  <a:lnTo>
                    <a:pt x="108423" y="21394"/>
                  </a:lnTo>
                  <a:lnTo>
                    <a:pt x="82350" y="21394"/>
                  </a:lnTo>
                  <a:lnTo>
                    <a:pt x="82350" y="32993"/>
                  </a:lnTo>
                  <a:cubicBezTo>
                    <a:pt x="82350" y="34798"/>
                    <a:pt x="81575" y="36344"/>
                    <a:pt x="80543" y="37375"/>
                  </a:cubicBezTo>
                  <a:cubicBezTo>
                    <a:pt x="79252" y="38406"/>
                    <a:pt x="77961" y="38922"/>
                    <a:pt x="76412" y="38922"/>
                  </a:cubicBezTo>
                  <a:cubicBezTo>
                    <a:pt x="74863" y="38922"/>
                    <a:pt x="73315" y="38406"/>
                    <a:pt x="72282" y="37375"/>
                  </a:cubicBezTo>
                  <a:cubicBezTo>
                    <a:pt x="70991" y="36344"/>
                    <a:pt x="70475" y="34798"/>
                    <a:pt x="70475" y="32993"/>
                  </a:cubicBezTo>
                  <a:lnTo>
                    <a:pt x="70475" y="21394"/>
                  </a:lnTo>
                  <a:close/>
                  <a:moveTo>
                    <a:pt x="52662" y="0"/>
                  </a:moveTo>
                  <a:lnTo>
                    <a:pt x="555540" y="0"/>
                  </a:lnTo>
                  <a:cubicBezTo>
                    <a:pt x="584712" y="0"/>
                    <a:pt x="608203" y="23456"/>
                    <a:pt x="608203" y="52326"/>
                  </a:cubicBezTo>
                  <a:lnTo>
                    <a:pt x="608203" y="386902"/>
                  </a:lnTo>
                  <a:cubicBezTo>
                    <a:pt x="608203" y="415771"/>
                    <a:pt x="584712" y="439485"/>
                    <a:pt x="555540" y="439485"/>
                  </a:cubicBezTo>
                  <a:lnTo>
                    <a:pt x="325528" y="439485"/>
                  </a:lnTo>
                  <a:lnTo>
                    <a:pt x="325528" y="484078"/>
                  </a:lnTo>
                  <a:lnTo>
                    <a:pt x="486614" y="484078"/>
                  </a:lnTo>
                  <a:lnTo>
                    <a:pt x="508041" y="505472"/>
                  </a:lnTo>
                  <a:lnTo>
                    <a:pt x="508041" y="527124"/>
                  </a:lnTo>
                  <a:lnTo>
                    <a:pt x="100162" y="527124"/>
                  </a:lnTo>
                  <a:lnTo>
                    <a:pt x="100162" y="505472"/>
                  </a:lnTo>
                  <a:lnTo>
                    <a:pt x="121589" y="484078"/>
                  </a:lnTo>
                  <a:lnTo>
                    <a:pt x="282675" y="484078"/>
                  </a:lnTo>
                  <a:lnTo>
                    <a:pt x="282675" y="439485"/>
                  </a:lnTo>
                  <a:lnTo>
                    <a:pt x="52662" y="439485"/>
                  </a:lnTo>
                  <a:cubicBezTo>
                    <a:pt x="23750" y="439485"/>
                    <a:pt x="0" y="415771"/>
                    <a:pt x="0" y="386902"/>
                  </a:cubicBezTo>
                  <a:lnTo>
                    <a:pt x="0" y="52326"/>
                  </a:lnTo>
                  <a:cubicBezTo>
                    <a:pt x="0" y="23456"/>
                    <a:pt x="23750" y="0"/>
                    <a:pt x="52662" y="0"/>
                  </a:cubicBezTo>
                  <a:close/>
                </a:path>
              </a:pathLst>
            </a:cu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3" name="iśḷiḑé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6458693" y="5744175"/>
            <a:ext cx="4786313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05.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Slab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机制 内存分配管理，高性能关键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iṣ1îďê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6458693" y="2846267"/>
            <a:ext cx="4786313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02.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多线程并发读写处理用户请求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0" name="iṡḻíḋè">
            <a:extLst>
              <a:ext uri="{FF2B5EF4-FFF2-40B4-BE49-F238E27FC236}">
                <a16:creationId xmlns:a16="http://schemas.microsoft.com/office/drawing/2014/main" id="{4291754B-E7B0-4774-B20A-6E5C4D7CFCFB}"/>
              </a:ext>
            </a:extLst>
          </p:cNvPr>
          <p:cNvGrpSpPr/>
          <p:nvPr/>
        </p:nvGrpSpPr>
        <p:grpSpPr>
          <a:xfrm>
            <a:off x="5990709" y="2899019"/>
            <a:ext cx="347374" cy="347374"/>
            <a:chOff x="6158201" y="2498893"/>
            <a:chExt cx="347374" cy="347374"/>
          </a:xfrm>
        </p:grpSpPr>
        <p:sp>
          <p:nvSpPr>
            <p:cNvPr id="61" name="íšļïḋé">
              <a:extLst>
                <a:ext uri="{FF2B5EF4-FFF2-40B4-BE49-F238E27FC236}">
                  <a16:creationId xmlns:a16="http://schemas.microsoft.com/office/drawing/2014/main" id="{960B453C-9283-44C7-B453-C4B9285880A0}"/>
                </a:ext>
              </a:extLst>
            </p:cNvPr>
            <p:cNvSpPr/>
            <p:nvPr/>
          </p:nvSpPr>
          <p:spPr>
            <a:xfrm>
              <a:off x="6158201" y="2498893"/>
              <a:ext cx="347374" cy="3473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ís1íḓè">
              <a:extLst>
                <a:ext uri="{FF2B5EF4-FFF2-40B4-BE49-F238E27FC236}">
                  <a16:creationId xmlns:a16="http://schemas.microsoft.com/office/drawing/2014/main" id="{260FFD32-A4E1-47E4-9572-99EF5EB2028C}"/>
                </a:ext>
              </a:extLst>
            </p:cNvPr>
            <p:cNvSpPr/>
            <p:nvPr/>
          </p:nvSpPr>
          <p:spPr>
            <a:xfrm>
              <a:off x="6196131" y="2537028"/>
              <a:ext cx="271514" cy="271103"/>
            </a:xfrm>
            <a:custGeom>
              <a:avLst/>
              <a:gdLst>
                <a:gd name="connsiteX0" fmla="*/ 208380 w 606721"/>
                <a:gd name="connsiteY0" fmla="*/ 208097 h 605804"/>
                <a:gd name="connsiteX1" fmla="*/ 398342 w 606721"/>
                <a:gd name="connsiteY1" fmla="*/ 208097 h 605804"/>
                <a:gd name="connsiteX2" fmla="*/ 398342 w 606721"/>
                <a:gd name="connsiteY2" fmla="*/ 397706 h 605804"/>
                <a:gd name="connsiteX3" fmla="*/ 208380 w 606721"/>
                <a:gd name="connsiteY3" fmla="*/ 397706 h 605804"/>
                <a:gd name="connsiteX4" fmla="*/ 176749 w 606721"/>
                <a:gd name="connsiteY4" fmla="*/ 176482 h 605804"/>
                <a:gd name="connsiteX5" fmla="*/ 176749 w 606721"/>
                <a:gd name="connsiteY5" fmla="*/ 429322 h 605804"/>
                <a:gd name="connsiteX6" fmla="*/ 429972 w 606721"/>
                <a:gd name="connsiteY6" fmla="*/ 429322 h 605804"/>
                <a:gd name="connsiteX7" fmla="*/ 429972 w 606721"/>
                <a:gd name="connsiteY7" fmla="*/ 176482 h 605804"/>
                <a:gd name="connsiteX8" fmla="*/ 240031 w 606721"/>
                <a:gd name="connsiteY8" fmla="*/ 0 h 605804"/>
                <a:gd name="connsiteX9" fmla="*/ 261157 w 606721"/>
                <a:gd name="connsiteY9" fmla="*/ 21094 h 605804"/>
                <a:gd name="connsiteX10" fmla="*/ 261157 w 606721"/>
                <a:gd name="connsiteY10" fmla="*/ 134295 h 605804"/>
                <a:gd name="connsiteX11" fmla="*/ 282282 w 606721"/>
                <a:gd name="connsiteY11" fmla="*/ 134295 h 605804"/>
                <a:gd name="connsiteX12" fmla="*/ 282282 w 606721"/>
                <a:gd name="connsiteY12" fmla="*/ 21094 h 605804"/>
                <a:gd name="connsiteX13" fmla="*/ 303408 w 606721"/>
                <a:gd name="connsiteY13" fmla="*/ 0 h 605804"/>
                <a:gd name="connsiteX14" fmla="*/ 324438 w 606721"/>
                <a:gd name="connsiteY14" fmla="*/ 21094 h 605804"/>
                <a:gd name="connsiteX15" fmla="*/ 324438 w 606721"/>
                <a:gd name="connsiteY15" fmla="*/ 134295 h 605804"/>
                <a:gd name="connsiteX16" fmla="*/ 345564 w 606721"/>
                <a:gd name="connsiteY16" fmla="*/ 134295 h 605804"/>
                <a:gd name="connsiteX17" fmla="*/ 345564 w 606721"/>
                <a:gd name="connsiteY17" fmla="*/ 21094 h 605804"/>
                <a:gd name="connsiteX18" fmla="*/ 366690 w 606721"/>
                <a:gd name="connsiteY18" fmla="*/ 0 h 605804"/>
                <a:gd name="connsiteX19" fmla="*/ 387816 w 606721"/>
                <a:gd name="connsiteY19" fmla="*/ 21094 h 605804"/>
                <a:gd name="connsiteX20" fmla="*/ 387816 w 606721"/>
                <a:gd name="connsiteY20" fmla="*/ 134295 h 605804"/>
                <a:gd name="connsiteX21" fmla="*/ 451098 w 606721"/>
                <a:gd name="connsiteY21" fmla="*/ 134295 h 605804"/>
                <a:gd name="connsiteX22" fmla="*/ 472223 w 606721"/>
                <a:gd name="connsiteY22" fmla="*/ 155388 h 605804"/>
                <a:gd name="connsiteX23" fmla="*/ 472223 w 606721"/>
                <a:gd name="connsiteY23" fmla="*/ 218670 h 605804"/>
                <a:gd name="connsiteX24" fmla="*/ 585691 w 606721"/>
                <a:gd name="connsiteY24" fmla="*/ 218670 h 605804"/>
                <a:gd name="connsiteX25" fmla="*/ 606721 w 606721"/>
                <a:gd name="connsiteY25" fmla="*/ 239668 h 605804"/>
                <a:gd name="connsiteX26" fmla="*/ 585691 w 606721"/>
                <a:gd name="connsiteY26" fmla="*/ 260762 h 605804"/>
                <a:gd name="connsiteX27" fmla="*/ 472223 w 606721"/>
                <a:gd name="connsiteY27" fmla="*/ 260762 h 605804"/>
                <a:gd name="connsiteX28" fmla="*/ 472223 w 606721"/>
                <a:gd name="connsiteY28" fmla="*/ 281856 h 605804"/>
                <a:gd name="connsiteX29" fmla="*/ 585691 w 606721"/>
                <a:gd name="connsiteY29" fmla="*/ 281856 h 605804"/>
                <a:gd name="connsiteX30" fmla="*/ 606721 w 606721"/>
                <a:gd name="connsiteY30" fmla="*/ 302950 h 605804"/>
                <a:gd name="connsiteX31" fmla="*/ 585691 w 606721"/>
                <a:gd name="connsiteY31" fmla="*/ 323948 h 605804"/>
                <a:gd name="connsiteX32" fmla="*/ 472223 w 606721"/>
                <a:gd name="connsiteY32" fmla="*/ 323948 h 605804"/>
                <a:gd name="connsiteX33" fmla="*/ 472223 w 606721"/>
                <a:gd name="connsiteY33" fmla="*/ 345042 h 605804"/>
                <a:gd name="connsiteX34" fmla="*/ 585691 w 606721"/>
                <a:gd name="connsiteY34" fmla="*/ 345042 h 605804"/>
                <a:gd name="connsiteX35" fmla="*/ 606721 w 606721"/>
                <a:gd name="connsiteY35" fmla="*/ 366136 h 605804"/>
                <a:gd name="connsiteX36" fmla="*/ 585691 w 606721"/>
                <a:gd name="connsiteY36" fmla="*/ 387230 h 605804"/>
                <a:gd name="connsiteX37" fmla="*/ 472223 w 606721"/>
                <a:gd name="connsiteY37" fmla="*/ 387230 h 605804"/>
                <a:gd name="connsiteX38" fmla="*/ 472223 w 606721"/>
                <a:gd name="connsiteY38" fmla="*/ 450416 h 605804"/>
                <a:gd name="connsiteX39" fmla="*/ 451098 w 606721"/>
                <a:gd name="connsiteY39" fmla="*/ 471510 h 605804"/>
                <a:gd name="connsiteX40" fmla="*/ 387816 w 606721"/>
                <a:gd name="connsiteY40" fmla="*/ 471510 h 605804"/>
                <a:gd name="connsiteX41" fmla="*/ 387816 w 606721"/>
                <a:gd name="connsiteY41" fmla="*/ 584806 h 605804"/>
                <a:gd name="connsiteX42" fmla="*/ 366690 w 606721"/>
                <a:gd name="connsiteY42" fmla="*/ 605804 h 605804"/>
                <a:gd name="connsiteX43" fmla="*/ 345564 w 606721"/>
                <a:gd name="connsiteY43" fmla="*/ 584806 h 605804"/>
                <a:gd name="connsiteX44" fmla="*/ 345564 w 606721"/>
                <a:gd name="connsiteY44" fmla="*/ 471510 h 605804"/>
                <a:gd name="connsiteX45" fmla="*/ 324534 w 606721"/>
                <a:gd name="connsiteY45" fmla="*/ 471510 h 605804"/>
                <a:gd name="connsiteX46" fmla="*/ 324534 w 606721"/>
                <a:gd name="connsiteY46" fmla="*/ 584806 h 605804"/>
                <a:gd name="connsiteX47" fmla="*/ 303408 w 606721"/>
                <a:gd name="connsiteY47" fmla="*/ 605804 h 605804"/>
                <a:gd name="connsiteX48" fmla="*/ 282282 w 606721"/>
                <a:gd name="connsiteY48" fmla="*/ 584806 h 605804"/>
                <a:gd name="connsiteX49" fmla="*/ 282282 w 606721"/>
                <a:gd name="connsiteY49" fmla="*/ 471510 h 605804"/>
                <a:gd name="connsiteX50" fmla="*/ 261157 w 606721"/>
                <a:gd name="connsiteY50" fmla="*/ 471510 h 605804"/>
                <a:gd name="connsiteX51" fmla="*/ 261157 w 606721"/>
                <a:gd name="connsiteY51" fmla="*/ 584806 h 605804"/>
                <a:gd name="connsiteX52" fmla="*/ 240031 w 606721"/>
                <a:gd name="connsiteY52" fmla="*/ 605804 h 605804"/>
                <a:gd name="connsiteX53" fmla="*/ 219001 w 606721"/>
                <a:gd name="connsiteY53" fmla="*/ 584806 h 605804"/>
                <a:gd name="connsiteX54" fmla="*/ 219001 w 606721"/>
                <a:gd name="connsiteY54" fmla="*/ 471510 h 605804"/>
                <a:gd name="connsiteX55" fmla="*/ 155623 w 606721"/>
                <a:gd name="connsiteY55" fmla="*/ 471510 h 605804"/>
                <a:gd name="connsiteX56" fmla="*/ 134498 w 606721"/>
                <a:gd name="connsiteY56" fmla="*/ 450416 h 605804"/>
                <a:gd name="connsiteX57" fmla="*/ 134498 w 606721"/>
                <a:gd name="connsiteY57" fmla="*/ 387230 h 605804"/>
                <a:gd name="connsiteX58" fmla="*/ 21126 w 606721"/>
                <a:gd name="connsiteY58" fmla="*/ 387230 h 605804"/>
                <a:gd name="connsiteX59" fmla="*/ 0 w 606721"/>
                <a:gd name="connsiteY59" fmla="*/ 366136 h 605804"/>
                <a:gd name="connsiteX60" fmla="*/ 21126 w 606721"/>
                <a:gd name="connsiteY60" fmla="*/ 345042 h 605804"/>
                <a:gd name="connsiteX61" fmla="*/ 134498 w 606721"/>
                <a:gd name="connsiteY61" fmla="*/ 345042 h 605804"/>
                <a:gd name="connsiteX62" fmla="*/ 134498 w 606721"/>
                <a:gd name="connsiteY62" fmla="*/ 323948 h 605804"/>
                <a:gd name="connsiteX63" fmla="*/ 21126 w 606721"/>
                <a:gd name="connsiteY63" fmla="*/ 323948 h 605804"/>
                <a:gd name="connsiteX64" fmla="*/ 0 w 606721"/>
                <a:gd name="connsiteY64" fmla="*/ 302950 h 605804"/>
                <a:gd name="connsiteX65" fmla="*/ 21126 w 606721"/>
                <a:gd name="connsiteY65" fmla="*/ 281856 h 605804"/>
                <a:gd name="connsiteX66" fmla="*/ 134498 w 606721"/>
                <a:gd name="connsiteY66" fmla="*/ 281856 h 605804"/>
                <a:gd name="connsiteX67" fmla="*/ 134498 w 606721"/>
                <a:gd name="connsiteY67" fmla="*/ 260762 h 605804"/>
                <a:gd name="connsiteX68" fmla="*/ 21126 w 606721"/>
                <a:gd name="connsiteY68" fmla="*/ 260762 h 605804"/>
                <a:gd name="connsiteX69" fmla="*/ 0 w 606721"/>
                <a:gd name="connsiteY69" fmla="*/ 239668 h 605804"/>
                <a:gd name="connsiteX70" fmla="*/ 21126 w 606721"/>
                <a:gd name="connsiteY70" fmla="*/ 218670 h 605804"/>
                <a:gd name="connsiteX71" fmla="*/ 134498 w 606721"/>
                <a:gd name="connsiteY71" fmla="*/ 218670 h 605804"/>
                <a:gd name="connsiteX72" fmla="*/ 134498 w 606721"/>
                <a:gd name="connsiteY72" fmla="*/ 155388 h 605804"/>
                <a:gd name="connsiteX73" fmla="*/ 155623 w 606721"/>
                <a:gd name="connsiteY73" fmla="*/ 134295 h 605804"/>
                <a:gd name="connsiteX74" fmla="*/ 219001 w 606721"/>
                <a:gd name="connsiteY74" fmla="*/ 134295 h 605804"/>
                <a:gd name="connsiteX75" fmla="*/ 219001 w 606721"/>
                <a:gd name="connsiteY75" fmla="*/ 21094 h 605804"/>
                <a:gd name="connsiteX76" fmla="*/ 240031 w 606721"/>
                <a:gd name="connsiteY76" fmla="*/ 0 h 60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06721" h="605804">
                  <a:moveTo>
                    <a:pt x="208380" y="208097"/>
                  </a:moveTo>
                  <a:lnTo>
                    <a:pt x="398342" y="208097"/>
                  </a:lnTo>
                  <a:lnTo>
                    <a:pt x="398342" y="397706"/>
                  </a:lnTo>
                  <a:lnTo>
                    <a:pt x="208380" y="397706"/>
                  </a:lnTo>
                  <a:close/>
                  <a:moveTo>
                    <a:pt x="176749" y="176482"/>
                  </a:moveTo>
                  <a:lnTo>
                    <a:pt x="176749" y="429322"/>
                  </a:lnTo>
                  <a:lnTo>
                    <a:pt x="429972" y="429322"/>
                  </a:lnTo>
                  <a:lnTo>
                    <a:pt x="429972" y="176482"/>
                  </a:lnTo>
                  <a:close/>
                  <a:moveTo>
                    <a:pt x="240031" y="0"/>
                  </a:moveTo>
                  <a:cubicBezTo>
                    <a:pt x="251693" y="0"/>
                    <a:pt x="261157" y="9450"/>
                    <a:pt x="261157" y="21094"/>
                  </a:cubicBezTo>
                  <a:lnTo>
                    <a:pt x="261157" y="134295"/>
                  </a:lnTo>
                  <a:lnTo>
                    <a:pt x="282282" y="134295"/>
                  </a:lnTo>
                  <a:lnTo>
                    <a:pt x="282282" y="21094"/>
                  </a:lnTo>
                  <a:cubicBezTo>
                    <a:pt x="282282" y="9450"/>
                    <a:pt x="291746" y="0"/>
                    <a:pt x="303408" y="0"/>
                  </a:cubicBezTo>
                  <a:cubicBezTo>
                    <a:pt x="315070" y="0"/>
                    <a:pt x="324438" y="9450"/>
                    <a:pt x="324438" y="21094"/>
                  </a:cubicBezTo>
                  <a:lnTo>
                    <a:pt x="324438" y="134295"/>
                  </a:lnTo>
                  <a:lnTo>
                    <a:pt x="345564" y="134295"/>
                  </a:lnTo>
                  <a:lnTo>
                    <a:pt x="345564" y="21094"/>
                  </a:lnTo>
                  <a:cubicBezTo>
                    <a:pt x="345564" y="9450"/>
                    <a:pt x="355028" y="0"/>
                    <a:pt x="366690" y="0"/>
                  </a:cubicBezTo>
                  <a:cubicBezTo>
                    <a:pt x="378352" y="0"/>
                    <a:pt x="387816" y="9450"/>
                    <a:pt x="387816" y="21094"/>
                  </a:cubicBezTo>
                  <a:lnTo>
                    <a:pt x="387816" y="134295"/>
                  </a:lnTo>
                  <a:lnTo>
                    <a:pt x="451098" y="134295"/>
                  </a:lnTo>
                  <a:cubicBezTo>
                    <a:pt x="462760" y="134295"/>
                    <a:pt x="472223" y="143744"/>
                    <a:pt x="472223" y="155388"/>
                  </a:cubicBezTo>
                  <a:lnTo>
                    <a:pt x="472223" y="218670"/>
                  </a:lnTo>
                  <a:lnTo>
                    <a:pt x="585691" y="218670"/>
                  </a:lnTo>
                  <a:cubicBezTo>
                    <a:pt x="597353" y="218670"/>
                    <a:pt x="606721" y="228024"/>
                    <a:pt x="606721" y="239668"/>
                  </a:cubicBezTo>
                  <a:cubicBezTo>
                    <a:pt x="606721" y="251313"/>
                    <a:pt x="597353" y="260762"/>
                    <a:pt x="585691" y="260762"/>
                  </a:cubicBezTo>
                  <a:lnTo>
                    <a:pt x="472223" y="260762"/>
                  </a:lnTo>
                  <a:lnTo>
                    <a:pt x="472223" y="281856"/>
                  </a:lnTo>
                  <a:lnTo>
                    <a:pt x="585691" y="281856"/>
                  </a:lnTo>
                  <a:cubicBezTo>
                    <a:pt x="597353" y="281856"/>
                    <a:pt x="606721" y="291305"/>
                    <a:pt x="606721" y="302950"/>
                  </a:cubicBezTo>
                  <a:cubicBezTo>
                    <a:pt x="606721" y="314595"/>
                    <a:pt x="597353" y="323948"/>
                    <a:pt x="585691" y="323948"/>
                  </a:cubicBezTo>
                  <a:lnTo>
                    <a:pt x="472223" y="323948"/>
                  </a:lnTo>
                  <a:lnTo>
                    <a:pt x="472223" y="345042"/>
                  </a:lnTo>
                  <a:lnTo>
                    <a:pt x="585691" y="345042"/>
                  </a:lnTo>
                  <a:cubicBezTo>
                    <a:pt x="597353" y="345042"/>
                    <a:pt x="606721" y="354491"/>
                    <a:pt x="606721" y="366136"/>
                  </a:cubicBezTo>
                  <a:cubicBezTo>
                    <a:pt x="606721" y="377781"/>
                    <a:pt x="597353" y="387230"/>
                    <a:pt x="585691" y="387230"/>
                  </a:cubicBezTo>
                  <a:lnTo>
                    <a:pt x="472223" y="387230"/>
                  </a:lnTo>
                  <a:lnTo>
                    <a:pt x="472223" y="450416"/>
                  </a:lnTo>
                  <a:cubicBezTo>
                    <a:pt x="472223" y="462061"/>
                    <a:pt x="462760" y="471510"/>
                    <a:pt x="451098" y="471510"/>
                  </a:cubicBezTo>
                  <a:lnTo>
                    <a:pt x="387816" y="471510"/>
                  </a:lnTo>
                  <a:lnTo>
                    <a:pt x="387816" y="584806"/>
                  </a:lnTo>
                  <a:cubicBezTo>
                    <a:pt x="387816" y="596450"/>
                    <a:pt x="378352" y="605804"/>
                    <a:pt x="366690" y="605804"/>
                  </a:cubicBezTo>
                  <a:cubicBezTo>
                    <a:pt x="355028" y="605804"/>
                    <a:pt x="345564" y="596450"/>
                    <a:pt x="345564" y="584806"/>
                  </a:cubicBezTo>
                  <a:lnTo>
                    <a:pt x="345564" y="471510"/>
                  </a:lnTo>
                  <a:lnTo>
                    <a:pt x="324534" y="471510"/>
                  </a:lnTo>
                  <a:lnTo>
                    <a:pt x="324534" y="584806"/>
                  </a:lnTo>
                  <a:cubicBezTo>
                    <a:pt x="324534" y="596450"/>
                    <a:pt x="315070" y="605804"/>
                    <a:pt x="303408" y="605804"/>
                  </a:cubicBezTo>
                  <a:cubicBezTo>
                    <a:pt x="291746" y="605804"/>
                    <a:pt x="282282" y="596450"/>
                    <a:pt x="282282" y="584806"/>
                  </a:cubicBezTo>
                  <a:lnTo>
                    <a:pt x="282282" y="471510"/>
                  </a:lnTo>
                  <a:lnTo>
                    <a:pt x="261157" y="471510"/>
                  </a:lnTo>
                  <a:lnTo>
                    <a:pt x="261157" y="584806"/>
                  </a:lnTo>
                  <a:cubicBezTo>
                    <a:pt x="261157" y="596450"/>
                    <a:pt x="251693" y="605804"/>
                    <a:pt x="240031" y="605804"/>
                  </a:cubicBezTo>
                  <a:cubicBezTo>
                    <a:pt x="228369" y="605804"/>
                    <a:pt x="219001" y="596450"/>
                    <a:pt x="219001" y="584806"/>
                  </a:cubicBezTo>
                  <a:lnTo>
                    <a:pt x="219001" y="471510"/>
                  </a:lnTo>
                  <a:lnTo>
                    <a:pt x="155623" y="471510"/>
                  </a:lnTo>
                  <a:cubicBezTo>
                    <a:pt x="143961" y="471510"/>
                    <a:pt x="134498" y="462061"/>
                    <a:pt x="134498" y="450416"/>
                  </a:cubicBezTo>
                  <a:lnTo>
                    <a:pt x="134498" y="387230"/>
                  </a:lnTo>
                  <a:lnTo>
                    <a:pt x="21126" y="387230"/>
                  </a:lnTo>
                  <a:cubicBezTo>
                    <a:pt x="9464" y="387230"/>
                    <a:pt x="0" y="377781"/>
                    <a:pt x="0" y="366136"/>
                  </a:cubicBezTo>
                  <a:cubicBezTo>
                    <a:pt x="0" y="354491"/>
                    <a:pt x="9464" y="345042"/>
                    <a:pt x="21126" y="345042"/>
                  </a:cubicBezTo>
                  <a:lnTo>
                    <a:pt x="134498" y="345042"/>
                  </a:lnTo>
                  <a:lnTo>
                    <a:pt x="134498" y="323948"/>
                  </a:lnTo>
                  <a:lnTo>
                    <a:pt x="21126" y="323948"/>
                  </a:lnTo>
                  <a:cubicBezTo>
                    <a:pt x="9464" y="323948"/>
                    <a:pt x="0" y="314595"/>
                    <a:pt x="0" y="302950"/>
                  </a:cubicBezTo>
                  <a:cubicBezTo>
                    <a:pt x="0" y="291305"/>
                    <a:pt x="9464" y="281856"/>
                    <a:pt x="21126" y="281856"/>
                  </a:cubicBezTo>
                  <a:lnTo>
                    <a:pt x="134498" y="281856"/>
                  </a:lnTo>
                  <a:lnTo>
                    <a:pt x="134498" y="260762"/>
                  </a:lnTo>
                  <a:lnTo>
                    <a:pt x="21126" y="260762"/>
                  </a:lnTo>
                  <a:cubicBezTo>
                    <a:pt x="9464" y="260762"/>
                    <a:pt x="0" y="251313"/>
                    <a:pt x="0" y="239668"/>
                  </a:cubicBezTo>
                  <a:cubicBezTo>
                    <a:pt x="0" y="228024"/>
                    <a:pt x="9464" y="218670"/>
                    <a:pt x="21126" y="218670"/>
                  </a:cubicBezTo>
                  <a:lnTo>
                    <a:pt x="134498" y="218670"/>
                  </a:lnTo>
                  <a:lnTo>
                    <a:pt x="134498" y="155388"/>
                  </a:lnTo>
                  <a:cubicBezTo>
                    <a:pt x="134498" y="143744"/>
                    <a:pt x="143961" y="134295"/>
                    <a:pt x="155623" y="134295"/>
                  </a:cubicBezTo>
                  <a:lnTo>
                    <a:pt x="219001" y="134295"/>
                  </a:lnTo>
                  <a:lnTo>
                    <a:pt x="219001" y="21094"/>
                  </a:lnTo>
                  <a:cubicBezTo>
                    <a:pt x="219001" y="9450"/>
                    <a:pt x="228369" y="0"/>
                    <a:pt x="240031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7" name="îS1ïḑé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6458693" y="3812236"/>
            <a:ext cx="4786313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03.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sz="1600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Hashtable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快速定位查询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key</a:t>
            </a:r>
          </a:p>
        </p:txBody>
      </p:sp>
      <p:grpSp>
        <p:nvGrpSpPr>
          <p:cNvPr id="63" name="íslîdè">
            <a:extLst>
              <a:ext uri="{FF2B5EF4-FFF2-40B4-BE49-F238E27FC236}">
                <a16:creationId xmlns:a16="http://schemas.microsoft.com/office/drawing/2014/main" id="{1C7FA59F-A8B5-435D-B71C-28350EDC985B}"/>
              </a:ext>
            </a:extLst>
          </p:cNvPr>
          <p:cNvGrpSpPr/>
          <p:nvPr/>
        </p:nvGrpSpPr>
        <p:grpSpPr>
          <a:xfrm>
            <a:off x="5990709" y="3864988"/>
            <a:ext cx="347374" cy="347374"/>
            <a:chOff x="6158201" y="3464862"/>
            <a:chExt cx="347374" cy="347374"/>
          </a:xfrm>
        </p:grpSpPr>
        <p:sp>
          <p:nvSpPr>
            <p:cNvPr id="64" name="íSļíḓê">
              <a:extLst>
                <a:ext uri="{FF2B5EF4-FFF2-40B4-BE49-F238E27FC236}">
                  <a16:creationId xmlns:a16="http://schemas.microsoft.com/office/drawing/2014/main" id="{DA29D9F5-B1C7-4D24-A747-FA719D71230F}"/>
                </a:ext>
              </a:extLst>
            </p:cNvPr>
            <p:cNvSpPr/>
            <p:nvPr/>
          </p:nvSpPr>
          <p:spPr>
            <a:xfrm>
              <a:off x="6158201" y="3464862"/>
              <a:ext cx="347374" cy="347374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iśḷíḓè">
              <a:extLst>
                <a:ext uri="{FF2B5EF4-FFF2-40B4-BE49-F238E27FC236}">
                  <a16:creationId xmlns:a16="http://schemas.microsoft.com/office/drawing/2014/main" id="{85AA654E-B55F-4029-B573-A0E1216F5B48}"/>
                </a:ext>
              </a:extLst>
            </p:cNvPr>
            <p:cNvSpPr/>
            <p:nvPr/>
          </p:nvSpPr>
          <p:spPr>
            <a:xfrm>
              <a:off x="6205084" y="3528352"/>
              <a:ext cx="253609" cy="220393"/>
            </a:xfrm>
            <a:custGeom>
              <a:avLst/>
              <a:gdLst>
                <a:gd name="connsiteX0" fmla="*/ 468425 w 609570"/>
                <a:gd name="connsiteY0" fmla="*/ 313388 h 529735"/>
                <a:gd name="connsiteX1" fmla="*/ 397381 w 609570"/>
                <a:gd name="connsiteY1" fmla="*/ 384321 h 529735"/>
                <a:gd name="connsiteX2" fmla="*/ 468425 w 609570"/>
                <a:gd name="connsiteY2" fmla="*/ 455255 h 529735"/>
                <a:gd name="connsiteX3" fmla="*/ 539470 w 609570"/>
                <a:gd name="connsiteY3" fmla="*/ 384321 h 529735"/>
                <a:gd name="connsiteX4" fmla="*/ 468425 w 609570"/>
                <a:gd name="connsiteY4" fmla="*/ 313388 h 529735"/>
                <a:gd name="connsiteX5" fmla="*/ 468425 w 609570"/>
                <a:gd name="connsiteY5" fmla="*/ 285014 h 529735"/>
                <a:gd name="connsiteX6" fmla="*/ 567887 w 609570"/>
                <a:gd name="connsiteY6" fmla="*/ 384321 h 529735"/>
                <a:gd name="connsiteX7" fmla="*/ 556639 w 609570"/>
                <a:gd name="connsiteY7" fmla="*/ 430310 h 529735"/>
                <a:gd name="connsiteX8" fmla="*/ 553915 w 609570"/>
                <a:gd name="connsiteY8" fmla="*/ 435394 h 529735"/>
                <a:gd name="connsiteX9" fmla="*/ 601515 w 609570"/>
                <a:gd name="connsiteY9" fmla="*/ 482683 h 529735"/>
                <a:gd name="connsiteX10" fmla="*/ 609567 w 609570"/>
                <a:gd name="connsiteY10" fmla="*/ 502071 h 529735"/>
                <a:gd name="connsiteX11" fmla="*/ 601633 w 609570"/>
                <a:gd name="connsiteY11" fmla="*/ 521578 h 529735"/>
                <a:gd name="connsiteX12" fmla="*/ 582096 w 609570"/>
                <a:gd name="connsiteY12" fmla="*/ 529735 h 529735"/>
                <a:gd name="connsiteX13" fmla="*/ 562677 w 609570"/>
                <a:gd name="connsiteY13" fmla="*/ 521696 h 529735"/>
                <a:gd name="connsiteX14" fmla="*/ 513657 w 609570"/>
                <a:gd name="connsiteY14" fmla="*/ 472988 h 529735"/>
                <a:gd name="connsiteX15" fmla="*/ 508684 w 609570"/>
                <a:gd name="connsiteY15" fmla="*/ 475116 h 529735"/>
                <a:gd name="connsiteX16" fmla="*/ 468425 w 609570"/>
                <a:gd name="connsiteY16" fmla="*/ 483747 h 529735"/>
                <a:gd name="connsiteX17" fmla="*/ 368845 w 609570"/>
                <a:gd name="connsiteY17" fmla="*/ 384321 h 529735"/>
                <a:gd name="connsiteX18" fmla="*/ 468425 w 609570"/>
                <a:gd name="connsiteY18" fmla="*/ 285014 h 529735"/>
                <a:gd name="connsiteX19" fmla="*/ 214632 w 609570"/>
                <a:gd name="connsiteY19" fmla="*/ 275770 h 529735"/>
                <a:gd name="connsiteX20" fmla="*/ 408821 w 609570"/>
                <a:gd name="connsiteY20" fmla="*/ 275770 h 529735"/>
                <a:gd name="connsiteX21" fmla="*/ 410479 w 609570"/>
                <a:gd name="connsiteY21" fmla="*/ 275888 h 529735"/>
                <a:gd name="connsiteX22" fmla="*/ 361576 w 609570"/>
                <a:gd name="connsiteY22" fmla="*/ 323119 h 529735"/>
                <a:gd name="connsiteX23" fmla="*/ 214632 w 609570"/>
                <a:gd name="connsiteY23" fmla="*/ 323119 h 529735"/>
                <a:gd name="connsiteX24" fmla="*/ 190950 w 609570"/>
                <a:gd name="connsiteY24" fmla="*/ 299445 h 529735"/>
                <a:gd name="connsiteX25" fmla="*/ 214632 w 609570"/>
                <a:gd name="connsiteY25" fmla="*/ 275770 h 529735"/>
                <a:gd name="connsiteX26" fmla="*/ 136157 w 609570"/>
                <a:gd name="connsiteY26" fmla="*/ 270689 h 529735"/>
                <a:gd name="connsiteX27" fmla="*/ 164913 w 609570"/>
                <a:gd name="connsiteY27" fmla="*/ 299445 h 529735"/>
                <a:gd name="connsiteX28" fmla="*/ 136157 w 609570"/>
                <a:gd name="connsiteY28" fmla="*/ 328201 h 529735"/>
                <a:gd name="connsiteX29" fmla="*/ 107401 w 609570"/>
                <a:gd name="connsiteY29" fmla="*/ 299445 h 529735"/>
                <a:gd name="connsiteX30" fmla="*/ 136157 w 609570"/>
                <a:gd name="connsiteY30" fmla="*/ 270689 h 529735"/>
                <a:gd name="connsiteX31" fmla="*/ 214631 w 609570"/>
                <a:gd name="connsiteY31" fmla="*/ 181212 h 529735"/>
                <a:gd name="connsiteX32" fmla="*/ 408814 w 609570"/>
                <a:gd name="connsiteY32" fmla="*/ 181212 h 529735"/>
                <a:gd name="connsiteX33" fmla="*/ 432495 w 609570"/>
                <a:gd name="connsiteY33" fmla="*/ 204851 h 529735"/>
                <a:gd name="connsiteX34" fmla="*/ 408814 w 609570"/>
                <a:gd name="connsiteY34" fmla="*/ 228491 h 529735"/>
                <a:gd name="connsiteX35" fmla="*/ 214631 w 609570"/>
                <a:gd name="connsiteY35" fmla="*/ 228491 h 529735"/>
                <a:gd name="connsiteX36" fmla="*/ 190950 w 609570"/>
                <a:gd name="connsiteY36" fmla="*/ 204851 h 529735"/>
                <a:gd name="connsiteX37" fmla="*/ 214631 w 609570"/>
                <a:gd name="connsiteY37" fmla="*/ 181212 h 529735"/>
                <a:gd name="connsiteX38" fmla="*/ 136157 w 609570"/>
                <a:gd name="connsiteY38" fmla="*/ 176131 h 529735"/>
                <a:gd name="connsiteX39" fmla="*/ 164913 w 609570"/>
                <a:gd name="connsiteY39" fmla="*/ 204851 h 529735"/>
                <a:gd name="connsiteX40" fmla="*/ 136157 w 609570"/>
                <a:gd name="connsiteY40" fmla="*/ 233571 h 529735"/>
                <a:gd name="connsiteX41" fmla="*/ 107401 w 609570"/>
                <a:gd name="connsiteY41" fmla="*/ 204851 h 529735"/>
                <a:gd name="connsiteX42" fmla="*/ 136157 w 609570"/>
                <a:gd name="connsiteY42" fmla="*/ 176131 h 529735"/>
                <a:gd name="connsiteX43" fmla="*/ 15748 w 609570"/>
                <a:gd name="connsiteY43" fmla="*/ 0 h 529735"/>
                <a:gd name="connsiteX44" fmla="*/ 500389 w 609570"/>
                <a:gd name="connsiteY44" fmla="*/ 0 h 529735"/>
                <a:gd name="connsiteX45" fmla="*/ 516256 w 609570"/>
                <a:gd name="connsiteY45" fmla="*/ 15724 h 529735"/>
                <a:gd name="connsiteX46" fmla="*/ 516256 w 609570"/>
                <a:gd name="connsiteY46" fmla="*/ 271089 h 529735"/>
                <a:gd name="connsiteX47" fmla="*/ 484641 w 609570"/>
                <a:gd name="connsiteY47" fmla="*/ 262459 h 529735"/>
                <a:gd name="connsiteX48" fmla="*/ 484641 w 609570"/>
                <a:gd name="connsiteY48" fmla="*/ 121416 h 529735"/>
                <a:gd name="connsiteX49" fmla="*/ 31615 w 609570"/>
                <a:gd name="connsiteY49" fmla="*/ 121416 h 529735"/>
                <a:gd name="connsiteX50" fmla="*/ 31615 w 609570"/>
                <a:gd name="connsiteY50" fmla="*/ 393215 h 529735"/>
                <a:gd name="connsiteX51" fmla="*/ 345513 w 609570"/>
                <a:gd name="connsiteY51" fmla="*/ 393215 h 529735"/>
                <a:gd name="connsiteX52" fmla="*/ 352025 w 609570"/>
                <a:gd name="connsiteY52" fmla="*/ 424663 h 529735"/>
                <a:gd name="connsiteX53" fmla="*/ 15748 w 609570"/>
                <a:gd name="connsiteY53" fmla="*/ 424663 h 529735"/>
                <a:gd name="connsiteX54" fmla="*/ 0 w 609570"/>
                <a:gd name="connsiteY54" fmla="*/ 408939 h 529735"/>
                <a:gd name="connsiteX55" fmla="*/ 0 w 609570"/>
                <a:gd name="connsiteY55" fmla="*/ 15724 h 529735"/>
                <a:gd name="connsiteX56" fmla="*/ 15748 w 609570"/>
                <a:gd name="connsiteY56" fmla="*/ 0 h 52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9570" h="529735">
                  <a:moveTo>
                    <a:pt x="468425" y="313388"/>
                  </a:moveTo>
                  <a:cubicBezTo>
                    <a:pt x="429233" y="313388"/>
                    <a:pt x="397381" y="345190"/>
                    <a:pt x="397381" y="384321"/>
                  </a:cubicBezTo>
                  <a:cubicBezTo>
                    <a:pt x="397381" y="423453"/>
                    <a:pt x="429233" y="455255"/>
                    <a:pt x="468425" y="455255"/>
                  </a:cubicBezTo>
                  <a:cubicBezTo>
                    <a:pt x="507618" y="455255"/>
                    <a:pt x="539470" y="423453"/>
                    <a:pt x="539470" y="384321"/>
                  </a:cubicBezTo>
                  <a:cubicBezTo>
                    <a:pt x="539470" y="345308"/>
                    <a:pt x="507618" y="313388"/>
                    <a:pt x="468425" y="313388"/>
                  </a:cubicBezTo>
                  <a:close/>
                  <a:moveTo>
                    <a:pt x="468425" y="285014"/>
                  </a:moveTo>
                  <a:cubicBezTo>
                    <a:pt x="523248" y="285014"/>
                    <a:pt x="567887" y="329584"/>
                    <a:pt x="567887" y="384321"/>
                  </a:cubicBezTo>
                  <a:cubicBezTo>
                    <a:pt x="567887" y="400518"/>
                    <a:pt x="564098" y="416005"/>
                    <a:pt x="556639" y="430310"/>
                  </a:cubicBezTo>
                  <a:lnTo>
                    <a:pt x="553915" y="435394"/>
                  </a:lnTo>
                  <a:lnTo>
                    <a:pt x="601515" y="482683"/>
                  </a:lnTo>
                  <a:cubicBezTo>
                    <a:pt x="606725" y="487884"/>
                    <a:pt x="609567" y="494741"/>
                    <a:pt x="609567" y="502071"/>
                  </a:cubicBezTo>
                  <a:cubicBezTo>
                    <a:pt x="609685" y="509519"/>
                    <a:pt x="606843" y="516376"/>
                    <a:pt x="601633" y="521578"/>
                  </a:cubicBezTo>
                  <a:cubicBezTo>
                    <a:pt x="596423" y="526780"/>
                    <a:pt x="589437" y="529735"/>
                    <a:pt x="582096" y="529735"/>
                  </a:cubicBezTo>
                  <a:cubicBezTo>
                    <a:pt x="574755" y="529735"/>
                    <a:pt x="567887" y="526898"/>
                    <a:pt x="562677" y="521696"/>
                  </a:cubicBezTo>
                  <a:lnTo>
                    <a:pt x="513657" y="472988"/>
                  </a:lnTo>
                  <a:lnTo>
                    <a:pt x="508684" y="475116"/>
                  </a:lnTo>
                  <a:cubicBezTo>
                    <a:pt x="495896" y="480791"/>
                    <a:pt x="482397" y="483747"/>
                    <a:pt x="468425" y="483747"/>
                  </a:cubicBezTo>
                  <a:cubicBezTo>
                    <a:pt x="413484" y="483747"/>
                    <a:pt x="368845" y="439177"/>
                    <a:pt x="368845" y="384321"/>
                  </a:cubicBezTo>
                  <a:cubicBezTo>
                    <a:pt x="368845" y="329584"/>
                    <a:pt x="413484" y="285014"/>
                    <a:pt x="468425" y="285014"/>
                  </a:cubicBezTo>
                  <a:close/>
                  <a:moveTo>
                    <a:pt x="214632" y="275770"/>
                  </a:moveTo>
                  <a:lnTo>
                    <a:pt x="408821" y="275770"/>
                  </a:lnTo>
                  <a:cubicBezTo>
                    <a:pt x="409413" y="275770"/>
                    <a:pt x="409887" y="275770"/>
                    <a:pt x="410479" y="275888"/>
                  </a:cubicBezTo>
                  <a:cubicBezTo>
                    <a:pt x="390113" y="286661"/>
                    <a:pt x="373180" y="303114"/>
                    <a:pt x="361576" y="323119"/>
                  </a:cubicBezTo>
                  <a:lnTo>
                    <a:pt x="214632" y="323119"/>
                  </a:lnTo>
                  <a:cubicBezTo>
                    <a:pt x="201607" y="323119"/>
                    <a:pt x="190950" y="312466"/>
                    <a:pt x="190950" y="299445"/>
                  </a:cubicBezTo>
                  <a:cubicBezTo>
                    <a:pt x="190950" y="286305"/>
                    <a:pt x="201607" y="275770"/>
                    <a:pt x="214632" y="275770"/>
                  </a:cubicBezTo>
                  <a:close/>
                  <a:moveTo>
                    <a:pt x="136157" y="270689"/>
                  </a:moveTo>
                  <a:cubicBezTo>
                    <a:pt x="152039" y="270689"/>
                    <a:pt x="164913" y="283563"/>
                    <a:pt x="164913" y="299445"/>
                  </a:cubicBezTo>
                  <a:cubicBezTo>
                    <a:pt x="164913" y="315327"/>
                    <a:pt x="152039" y="328201"/>
                    <a:pt x="136157" y="328201"/>
                  </a:cubicBezTo>
                  <a:cubicBezTo>
                    <a:pt x="120275" y="328201"/>
                    <a:pt x="107401" y="315327"/>
                    <a:pt x="107401" y="299445"/>
                  </a:cubicBezTo>
                  <a:cubicBezTo>
                    <a:pt x="107401" y="283563"/>
                    <a:pt x="120275" y="270689"/>
                    <a:pt x="136157" y="270689"/>
                  </a:cubicBezTo>
                  <a:close/>
                  <a:moveTo>
                    <a:pt x="214631" y="181212"/>
                  </a:moveTo>
                  <a:lnTo>
                    <a:pt x="408814" y="181212"/>
                  </a:lnTo>
                  <a:cubicBezTo>
                    <a:pt x="421957" y="181212"/>
                    <a:pt x="432495" y="191731"/>
                    <a:pt x="432495" y="204851"/>
                  </a:cubicBezTo>
                  <a:cubicBezTo>
                    <a:pt x="432495" y="217853"/>
                    <a:pt x="421957" y="228491"/>
                    <a:pt x="408814" y="228491"/>
                  </a:cubicBezTo>
                  <a:lnTo>
                    <a:pt x="214631" y="228491"/>
                  </a:lnTo>
                  <a:cubicBezTo>
                    <a:pt x="201606" y="228491"/>
                    <a:pt x="190950" y="217853"/>
                    <a:pt x="190950" y="204851"/>
                  </a:cubicBezTo>
                  <a:cubicBezTo>
                    <a:pt x="190950" y="191731"/>
                    <a:pt x="201606" y="181212"/>
                    <a:pt x="214631" y="181212"/>
                  </a:cubicBezTo>
                  <a:close/>
                  <a:moveTo>
                    <a:pt x="136157" y="176131"/>
                  </a:moveTo>
                  <a:cubicBezTo>
                    <a:pt x="152039" y="176131"/>
                    <a:pt x="164913" y="188989"/>
                    <a:pt x="164913" y="204851"/>
                  </a:cubicBezTo>
                  <a:cubicBezTo>
                    <a:pt x="164913" y="220713"/>
                    <a:pt x="152039" y="233571"/>
                    <a:pt x="136157" y="233571"/>
                  </a:cubicBezTo>
                  <a:cubicBezTo>
                    <a:pt x="120275" y="233571"/>
                    <a:pt x="107401" y="220713"/>
                    <a:pt x="107401" y="204851"/>
                  </a:cubicBezTo>
                  <a:cubicBezTo>
                    <a:pt x="107401" y="188989"/>
                    <a:pt x="120275" y="176131"/>
                    <a:pt x="136157" y="176131"/>
                  </a:cubicBezTo>
                  <a:close/>
                  <a:moveTo>
                    <a:pt x="15748" y="0"/>
                  </a:moveTo>
                  <a:lnTo>
                    <a:pt x="500389" y="0"/>
                  </a:lnTo>
                  <a:cubicBezTo>
                    <a:pt x="509152" y="0"/>
                    <a:pt x="516256" y="7093"/>
                    <a:pt x="516256" y="15724"/>
                  </a:cubicBezTo>
                  <a:lnTo>
                    <a:pt x="516256" y="271089"/>
                  </a:lnTo>
                  <a:cubicBezTo>
                    <a:pt x="506310" y="266833"/>
                    <a:pt x="495653" y="263995"/>
                    <a:pt x="484641" y="262459"/>
                  </a:cubicBezTo>
                  <a:lnTo>
                    <a:pt x="484641" y="121416"/>
                  </a:lnTo>
                  <a:lnTo>
                    <a:pt x="31615" y="121416"/>
                  </a:lnTo>
                  <a:lnTo>
                    <a:pt x="31615" y="393215"/>
                  </a:lnTo>
                  <a:lnTo>
                    <a:pt x="345513" y="393215"/>
                  </a:lnTo>
                  <a:cubicBezTo>
                    <a:pt x="346341" y="404210"/>
                    <a:pt x="348591" y="414732"/>
                    <a:pt x="352025" y="424663"/>
                  </a:cubicBezTo>
                  <a:lnTo>
                    <a:pt x="15748" y="424663"/>
                  </a:lnTo>
                  <a:cubicBezTo>
                    <a:pt x="7104" y="424663"/>
                    <a:pt x="0" y="417688"/>
                    <a:pt x="0" y="408939"/>
                  </a:cubicBezTo>
                  <a:lnTo>
                    <a:pt x="0" y="15724"/>
                  </a:lnTo>
                  <a:cubicBezTo>
                    <a:pt x="0" y="7093"/>
                    <a:pt x="7104" y="0"/>
                    <a:pt x="15748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3" name="íṥlidê">
            <a:extLst>
              <a:ext uri="{FF2B5EF4-FFF2-40B4-BE49-F238E27FC236}">
                <a16:creationId xmlns:a16="http://schemas.microsoft.com/office/drawing/2014/main" id="{FCBCE448-A746-45FC-ABE2-27B64D489326}"/>
              </a:ext>
            </a:extLst>
          </p:cNvPr>
          <p:cNvSpPr txBox="1"/>
          <p:nvPr/>
        </p:nvSpPr>
        <p:spPr bwMode="auto">
          <a:xfrm>
            <a:off x="6458693" y="4778205"/>
            <a:ext cx="4786313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04.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LRU 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用于数据淘汰</a:t>
            </a:r>
            <a:endParaRPr kumimoji="1"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6" name="î$ľïḑe">
            <a:extLst>
              <a:ext uri="{FF2B5EF4-FFF2-40B4-BE49-F238E27FC236}">
                <a16:creationId xmlns:a16="http://schemas.microsoft.com/office/drawing/2014/main" id="{32490299-D7EA-41E2-81B6-BA774B07571E}"/>
              </a:ext>
            </a:extLst>
          </p:cNvPr>
          <p:cNvGrpSpPr/>
          <p:nvPr/>
        </p:nvGrpSpPr>
        <p:grpSpPr>
          <a:xfrm>
            <a:off x="5990709" y="4830957"/>
            <a:ext cx="347374" cy="347374"/>
            <a:chOff x="6158201" y="4430831"/>
            <a:chExt cx="347374" cy="347374"/>
          </a:xfrm>
        </p:grpSpPr>
        <p:sp>
          <p:nvSpPr>
            <p:cNvPr id="67" name="í$ḷiďê">
              <a:extLst>
                <a:ext uri="{FF2B5EF4-FFF2-40B4-BE49-F238E27FC236}">
                  <a16:creationId xmlns:a16="http://schemas.microsoft.com/office/drawing/2014/main" id="{43D79865-DF9F-49E7-979E-03690E7D3F92}"/>
                </a:ext>
              </a:extLst>
            </p:cNvPr>
            <p:cNvSpPr/>
            <p:nvPr/>
          </p:nvSpPr>
          <p:spPr>
            <a:xfrm>
              <a:off x="6158201" y="4430831"/>
              <a:ext cx="347374" cy="34737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ïṣľïḑè">
              <a:extLst>
                <a:ext uri="{FF2B5EF4-FFF2-40B4-BE49-F238E27FC236}">
                  <a16:creationId xmlns:a16="http://schemas.microsoft.com/office/drawing/2014/main" id="{A13AAA3D-9696-4116-B861-95B635CD7A7D}"/>
                </a:ext>
              </a:extLst>
            </p:cNvPr>
            <p:cNvSpPr/>
            <p:nvPr/>
          </p:nvSpPr>
          <p:spPr>
            <a:xfrm>
              <a:off x="6196131" y="4470037"/>
              <a:ext cx="271514" cy="268960"/>
            </a:xfrm>
            <a:custGeom>
              <a:avLst/>
              <a:gdLst>
                <a:gd name="T0" fmla="*/ 477 w 631"/>
                <a:gd name="T1" fmla="*/ 282 h 626"/>
                <a:gd name="T2" fmla="*/ 554 w 631"/>
                <a:gd name="T3" fmla="*/ 197 h 626"/>
                <a:gd name="T4" fmla="*/ 623 w 631"/>
                <a:gd name="T5" fmla="*/ 79 h 626"/>
                <a:gd name="T6" fmla="*/ 615 w 631"/>
                <a:gd name="T7" fmla="*/ 28 h 626"/>
                <a:gd name="T8" fmla="*/ 593 w 631"/>
                <a:gd name="T9" fmla="*/ 12 h 626"/>
                <a:gd name="T10" fmla="*/ 541 w 631"/>
                <a:gd name="T11" fmla="*/ 21 h 626"/>
                <a:gd name="T12" fmla="*/ 451 w 631"/>
                <a:gd name="T13" fmla="*/ 123 h 626"/>
                <a:gd name="T14" fmla="*/ 395 w 631"/>
                <a:gd name="T15" fmla="*/ 223 h 626"/>
                <a:gd name="T16" fmla="*/ 396 w 631"/>
                <a:gd name="T17" fmla="*/ 267 h 626"/>
                <a:gd name="T18" fmla="*/ 388 w 631"/>
                <a:gd name="T19" fmla="*/ 278 h 626"/>
                <a:gd name="T20" fmla="*/ 346 w 631"/>
                <a:gd name="T21" fmla="*/ 249 h 626"/>
                <a:gd name="T22" fmla="*/ 275 w 631"/>
                <a:gd name="T23" fmla="*/ 176 h 626"/>
                <a:gd name="T24" fmla="*/ 290 w 631"/>
                <a:gd name="T25" fmla="*/ 132 h 626"/>
                <a:gd name="T26" fmla="*/ 254 w 631"/>
                <a:gd name="T27" fmla="*/ 48 h 626"/>
                <a:gd name="T28" fmla="*/ 236 w 631"/>
                <a:gd name="T29" fmla="*/ 34 h 626"/>
                <a:gd name="T30" fmla="*/ 174 w 631"/>
                <a:gd name="T31" fmla="*/ 19 h 626"/>
                <a:gd name="T32" fmla="*/ 125 w 631"/>
                <a:gd name="T33" fmla="*/ 28 h 626"/>
                <a:gd name="T34" fmla="*/ 121 w 631"/>
                <a:gd name="T35" fmla="*/ 35 h 626"/>
                <a:gd name="T36" fmla="*/ 126 w 631"/>
                <a:gd name="T37" fmla="*/ 49 h 626"/>
                <a:gd name="T38" fmla="*/ 167 w 631"/>
                <a:gd name="T39" fmla="*/ 89 h 626"/>
                <a:gd name="T40" fmla="*/ 167 w 631"/>
                <a:gd name="T41" fmla="*/ 141 h 626"/>
                <a:gd name="T42" fmla="*/ 124 w 631"/>
                <a:gd name="T43" fmla="*/ 184 h 626"/>
                <a:gd name="T44" fmla="*/ 98 w 631"/>
                <a:gd name="T45" fmla="*/ 195 h 626"/>
                <a:gd name="T46" fmla="*/ 72 w 631"/>
                <a:gd name="T47" fmla="*/ 184 h 626"/>
                <a:gd name="T48" fmla="*/ 31 w 631"/>
                <a:gd name="T49" fmla="*/ 144 h 626"/>
                <a:gd name="T50" fmla="*/ 18 w 631"/>
                <a:gd name="T51" fmla="*/ 138 h 626"/>
                <a:gd name="T52" fmla="*/ 11 w 631"/>
                <a:gd name="T53" fmla="*/ 142 h 626"/>
                <a:gd name="T54" fmla="*/ 2 w 631"/>
                <a:gd name="T55" fmla="*/ 191 h 626"/>
                <a:gd name="T56" fmla="*/ 14 w 631"/>
                <a:gd name="T57" fmla="*/ 253 h 626"/>
                <a:gd name="T58" fmla="*/ 68 w 631"/>
                <a:gd name="T59" fmla="*/ 296 h 626"/>
                <a:gd name="T60" fmla="*/ 115 w 631"/>
                <a:gd name="T61" fmla="*/ 307 h 626"/>
                <a:gd name="T62" fmla="*/ 159 w 631"/>
                <a:gd name="T63" fmla="*/ 292 h 626"/>
                <a:gd name="T64" fmla="*/ 238 w 631"/>
                <a:gd name="T65" fmla="*/ 367 h 626"/>
                <a:gd name="T66" fmla="*/ 284 w 631"/>
                <a:gd name="T67" fmla="*/ 426 h 626"/>
                <a:gd name="T68" fmla="*/ 176 w 631"/>
                <a:gd name="T69" fmla="*/ 578 h 626"/>
                <a:gd name="T70" fmla="*/ 183 w 631"/>
                <a:gd name="T71" fmla="*/ 615 h 626"/>
                <a:gd name="T72" fmla="*/ 198 w 631"/>
                <a:gd name="T73" fmla="*/ 620 h 626"/>
                <a:gd name="T74" fmla="*/ 220 w 631"/>
                <a:gd name="T75" fmla="*/ 609 h 626"/>
                <a:gd name="T76" fmla="*/ 325 w 631"/>
                <a:gd name="T77" fmla="*/ 460 h 626"/>
                <a:gd name="T78" fmla="*/ 353 w 631"/>
                <a:gd name="T79" fmla="*/ 481 h 626"/>
                <a:gd name="T80" fmla="*/ 406 w 631"/>
                <a:gd name="T81" fmla="*/ 521 h 626"/>
                <a:gd name="T82" fmla="*/ 406 w 631"/>
                <a:gd name="T83" fmla="*/ 524 h 626"/>
                <a:gd name="T84" fmla="*/ 507 w 631"/>
                <a:gd name="T85" fmla="*/ 626 h 626"/>
                <a:gd name="T86" fmla="*/ 609 w 631"/>
                <a:gd name="T87" fmla="*/ 524 h 626"/>
                <a:gd name="T88" fmla="*/ 507 w 631"/>
                <a:gd name="T89" fmla="*/ 423 h 626"/>
                <a:gd name="T90" fmla="*/ 504 w 631"/>
                <a:gd name="T91" fmla="*/ 423 h 626"/>
                <a:gd name="T92" fmla="*/ 466 w 631"/>
                <a:gd name="T93" fmla="*/ 360 h 626"/>
                <a:gd name="T94" fmla="*/ 428 w 631"/>
                <a:gd name="T95" fmla="*/ 314 h 626"/>
                <a:gd name="T96" fmla="*/ 441 w 631"/>
                <a:gd name="T97" fmla="*/ 296 h 626"/>
                <a:gd name="T98" fmla="*/ 477 w 631"/>
                <a:gd name="T99" fmla="*/ 282 h 626"/>
                <a:gd name="T100" fmla="*/ 469 w 631"/>
                <a:gd name="T101" fmla="*/ 487 h 626"/>
                <a:gd name="T102" fmla="*/ 507 w 631"/>
                <a:gd name="T103" fmla="*/ 471 h 626"/>
                <a:gd name="T104" fmla="*/ 560 w 631"/>
                <a:gd name="T105" fmla="*/ 524 h 626"/>
                <a:gd name="T106" fmla="*/ 507 w 631"/>
                <a:gd name="T107" fmla="*/ 577 h 626"/>
                <a:gd name="T108" fmla="*/ 454 w 631"/>
                <a:gd name="T109" fmla="*/ 524 h 626"/>
                <a:gd name="T110" fmla="*/ 469 w 631"/>
                <a:gd name="T111" fmla="*/ 48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1" h="626">
                  <a:moveTo>
                    <a:pt x="477" y="282"/>
                  </a:moveTo>
                  <a:cubicBezTo>
                    <a:pt x="477" y="282"/>
                    <a:pt x="521" y="243"/>
                    <a:pt x="554" y="197"/>
                  </a:cubicBezTo>
                  <a:cubicBezTo>
                    <a:pt x="591" y="146"/>
                    <a:pt x="623" y="79"/>
                    <a:pt x="623" y="79"/>
                  </a:cubicBezTo>
                  <a:cubicBezTo>
                    <a:pt x="630" y="58"/>
                    <a:pt x="631" y="40"/>
                    <a:pt x="615" y="28"/>
                  </a:cubicBezTo>
                  <a:lnTo>
                    <a:pt x="593" y="12"/>
                  </a:lnTo>
                  <a:cubicBezTo>
                    <a:pt x="576" y="0"/>
                    <a:pt x="558" y="8"/>
                    <a:pt x="541" y="21"/>
                  </a:cubicBezTo>
                  <a:cubicBezTo>
                    <a:pt x="541" y="21"/>
                    <a:pt x="487" y="73"/>
                    <a:pt x="451" y="123"/>
                  </a:cubicBezTo>
                  <a:cubicBezTo>
                    <a:pt x="415" y="173"/>
                    <a:pt x="395" y="223"/>
                    <a:pt x="395" y="223"/>
                  </a:cubicBezTo>
                  <a:cubicBezTo>
                    <a:pt x="390" y="240"/>
                    <a:pt x="388" y="255"/>
                    <a:pt x="396" y="267"/>
                  </a:cubicBezTo>
                  <a:lnTo>
                    <a:pt x="388" y="278"/>
                  </a:lnTo>
                  <a:cubicBezTo>
                    <a:pt x="374" y="267"/>
                    <a:pt x="359" y="257"/>
                    <a:pt x="346" y="249"/>
                  </a:cubicBezTo>
                  <a:cubicBezTo>
                    <a:pt x="301" y="224"/>
                    <a:pt x="266" y="200"/>
                    <a:pt x="275" y="176"/>
                  </a:cubicBezTo>
                  <a:lnTo>
                    <a:pt x="290" y="132"/>
                  </a:lnTo>
                  <a:cubicBezTo>
                    <a:pt x="295" y="118"/>
                    <a:pt x="272" y="66"/>
                    <a:pt x="254" y="48"/>
                  </a:cubicBezTo>
                  <a:cubicBezTo>
                    <a:pt x="248" y="42"/>
                    <a:pt x="242" y="37"/>
                    <a:pt x="236" y="34"/>
                  </a:cubicBezTo>
                  <a:cubicBezTo>
                    <a:pt x="226" y="27"/>
                    <a:pt x="198" y="17"/>
                    <a:pt x="174" y="19"/>
                  </a:cubicBezTo>
                  <a:cubicBezTo>
                    <a:pt x="151" y="21"/>
                    <a:pt x="129" y="26"/>
                    <a:pt x="125" y="28"/>
                  </a:cubicBezTo>
                  <a:cubicBezTo>
                    <a:pt x="123" y="30"/>
                    <a:pt x="121" y="32"/>
                    <a:pt x="121" y="35"/>
                  </a:cubicBezTo>
                  <a:cubicBezTo>
                    <a:pt x="120" y="39"/>
                    <a:pt x="122" y="44"/>
                    <a:pt x="126" y="49"/>
                  </a:cubicBezTo>
                  <a:lnTo>
                    <a:pt x="167" y="89"/>
                  </a:lnTo>
                  <a:cubicBezTo>
                    <a:pt x="181" y="103"/>
                    <a:pt x="181" y="126"/>
                    <a:pt x="167" y="141"/>
                  </a:cubicBezTo>
                  <a:lnTo>
                    <a:pt x="124" y="184"/>
                  </a:lnTo>
                  <a:cubicBezTo>
                    <a:pt x="117" y="191"/>
                    <a:pt x="107" y="195"/>
                    <a:pt x="98" y="195"/>
                  </a:cubicBezTo>
                  <a:cubicBezTo>
                    <a:pt x="88" y="195"/>
                    <a:pt x="79" y="191"/>
                    <a:pt x="72" y="184"/>
                  </a:cubicBezTo>
                  <a:lnTo>
                    <a:pt x="31" y="144"/>
                  </a:lnTo>
                  <a:cubicBezTo>
                    <a:pt x="27" y="139"/>
                    <a:pt x="22" y="137"/>
                    <a:pt x="18" y="138"/>
                  </a:cubicBezTo>
                  <a:cubicBezTo>
                    <a:pt x="15" y="139"/>
                    <a:pt x="13" y="140"/>
                    <a:pt x="11" y="142"/>
                  </a:cubicBezTo>
                  <a:cubicBezTo>
                    <a:pt x="9" y="146"/>
                    <a:pt x="4" y="168"/>
                    <a:pt x="2" y="191"/>
                  </a:cubicBezTo>
                  <a:cubicBezTo>
                    <a:pt x="0" y="215"/>
                    <a:pt x="8" y="243"/>
                    <a:pt x="14" y="253"/>
                  </a:cubicBezTo>
                  <a:cubicBezTo>
                    <a:pt x="20" y="264"/>
                    <a:pt x="44" y="285"/>
                    <a:pt x="68" y="296"/>
                  </a:cubicBezTo>
                  <a:cubicBezTo>
                    <a:pt x="88" y="304"/>
                    <a:pt x="107" y="309"/>
                    <a:pt x="115" y="307"/>
                  </a:cubicBezTo>
                  <a:cubicBezTo>
                    <a:pt x="115" y="307"/>
                    <a:pt x="135" y="300"/>
                    <a:pt x="159" y="292"/>
                  </a:cubicBezTo>
                  <a:cubicBezTo>
                    <a:pt x="183" y="284"/>
                    <a:pt x="210" y="321"/>
                    <a:pt x="238" y="367"/>
                  </a:cubicBezTo>
                  <a:cubicBezTo>
                    <a:pt x="251" y="388"/>
                    <a:pt x="267" y="409"/>
                    <a:pt x="284" y="426"/>
                  </a:cubicBezTo>
                  <a:lnTo>
                    <a:pt x="176" y="578"/>
                  </a:lnTo>
                  <a:cubicBezTo>
                    <a:pt x="168" y="590"/>
                    <a:pt x="171" y="607"/>
                    <a:pt x="183" y="615"/>
                  </a:cubicBezTo>
                  <a:cubicBezTo>
                    <a:pt x="187" y="619"/>
                    <a:pt x="193" y="620"/>
                    <a:pt x="198" y="620"/>
                  </a:cubicBezTo>
                  <a:cubicBezTo>
                    <a:pt x="206" y="620"/>
                    <a:pt x="215" y="616"/>
                    <a:pt x="220" y="609"/>
                  </a:cubicBezTo>
                  <a:lnTo>
                    <a:pt x="325" y="460"/>
                  </a:lnTo>
                  <a:cubicBezTo>
                    <a:pt x="335" y="467"/>
                    <a:pt x="344" y="474"/>
                    <a:pt x="353" y="481"/>
                  </a:cubicBezTo>
                  <a:cubicBezTo>
                    <a:pt x="382" y="502"/>
                    <a:pt x="406" y="520"/>
                    <a:pt x="406" y="521"/>
                  </a:cubicBezTo>
                  <a:cubicBezTo>
                    <a:pt x="406" y="522"/>
                    <a:pt x="406" y="523"/>
                    <a:pt x="406" y="524"/>
                  </a:cubicBezTo>
                  <a:cubicBezTo>
                    <a:pt x="406" y="580"/>
                    <a:pt x="451" y="626"/>
                    <a:pt x="507" y="626"/>
                  </a:cubicBezTo>
                  <a:cubicBezTo>
                    <a:pt x="563" y="626"/>
                    <a:pt x="609" y="580"/>
                    <a:pt x="609" y="524"/>
                  </a:cubicBezTo>
                  <a:cubicBezTo>
                    <a:pt x="609" y="468"/>
                    <a:pt x="563" y="423"/>
                    <a:pt x="507" y="423"/>
                  </a:cubicBezTo>
                  <a:cubicBezTo>
                    <a:pt x="506" y="423"/>
                    <a:pt x="505" y="423"/>
                    <a:pt x="504" y="423"/>
                  </a:cubicBezTo>
                  <a:cubicBezTo>
                    <a:pt x="503" y="423"/>
                    <a:pt x="489" y="392"/>
                    <a:pt x="466" y="360"/>
                  </a:cubicBezTo>
                  <a:cubicBezTo>
                    <a:pt x="456" y="346"/>
                    <a:pt x="443" y="330"/>
                    <a:pt x="428" y="314"/>
                  </a:cubicBezTo>
                  <a:lnTo>
                    <a:pt x="441" y="296"/>
                  </a:lnTo>
                  <a:cubicBezTo>
                    <a:pt x="453" y="298"/>
                    <a:pt x="465" y="291"/>
                    <a:pt x="477" y="282"/>
                  </a:cubicBezTo>
                  <a:close/>
                  <a:moveTo>
                    <a:pt x="469" y="487"/>
                  </a:moveTo>
                  <a:cubicBezTo>
                    <a:pt x="479" y="476"/>
                    <a:pt x="493" y="471"/>
                    <a:pt x="507" y="471"/>
                  </a:cubicBezTo>
                  <a:cubicBezTo>
                    <a:pt x="536" y="471"/>
                    <a:pt x="560" y="495"/>
                    <a:pt x="560" y="524"/>
                  </a:cubicBezTo>
                  <a:cubicBezTo>
                    <a:pt x="560" y="553"/>
                    <a:pt x="536" y="577"/>
                    <a:pt x="507" y="577"/>
                  </a:cubicBezTo>
                  <a:cubicBezTo>
                    <a:pt x="478" y="577"/>
                    <a:pt x="454" y="553"/>
                    <a:pt x="454" y="524"/>
                  </a:cubicBezTo>
                  <a:cubicBezTo>
                    <a:pt x="454" y="510"/>
                    <a:pt x="459" y="497"/>
                    <a:pt x="469" y="487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80120D1-65A8-4B7C-8569-FDC38ED5E5E5}"/>
              </a:ext>
            </a:extLst>
          </p:cNvPr>
          <p:cNvCxnSpPr/>
          <p:nvPr/>
        </p:nvCxnSpPr>
        <p:spPr>
          <a:xfrm>
            <a:off x="6565096" y="2589722"/>
            <a:ext cx="478631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61A9634-14D3-4927-B5D3-8EE9ED71481F}"/>
              </a:ext>
            </a:extLst>
          </p:cNvPr>
          <p:cNvCxnSpPr/>
          <p:nvPr/>
        </p:nvCxnSpPr>
        <p:spPr>
          <a:xfrm>
            <a:off x="6565096" y="3555691"/>
            <a:ext cx="478631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D1070A-B5F7-4C72-9F3A-49C045404D64}"/>
              </a:ext>
            </a:extLst>
          </p:cNvPr>
          <p:cNvCxnSpPr/>
          <p:nvPr/>
        </p:nvCxnSpPr>
        <p:spPr>
          <a:xfrm>
            <a:off x="6565096" y="4521660"/>
            <a:ext cx="478631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A034BC8-4F4C-43D6-8A7C-DD36046FBB99}"/>
              </a:ext>
            </a:extLst>
          </p:cNvPr>
          <p:cNvCxnSpPr/>
          <p:nvPr/>
        </p:nvCxnSpPr>
        <p:spPr>
          <a:xfrm>
            <a:off x="6565096" y="5487629"/>
            <a:ext cx="478631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A81FF30C-3B2B-4ABE-87C8-C25FD819968B}"/>
              </a:ext>
            </a:extLst>
          </p:cNvPr>
          <p:cNvGrpSpPr/>
          <p:nvPr/>
        </p:nvGrpSpPr>
        <p:grpSpPr>
          <a:xfrm>
            <a:off x="1076546" y="1525506"/>
            <a:ext cx="3632614" cy="4884094"/>
            <a:chOff x="1076546" y="1525506"/>
            <a:chExt cx="3632614" cy="4884094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8CCBACF-5F47-48A9-BB62-00F69C25F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46" y="1525506"/>
              <a:ext cx="3632614" cy="48840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3615D54-4A92-4D5B-AC89-502A7DA440F2}"/>
                </a:ext>
              </a:extLst>
            </p:cNvPr>
            <p:cNvSpPr/>
            <p:nvPr/>
          </p:nvSpPr>
          <p:spPr>
            <a:xfrm>
              <a:off x="2228850" y="5689600"/>
              <a:ext cx="441325" cy="139700"/>
            </a:xfrm>
            <a:prstGeom prst="rect">
              <a:avLst/>
            </a:prstGeom>
            <a:solidFill>
              <a:srgbClr val="99FFFF"/>
            </a:solidFill>
            <a:ln w="12700" cap="flat">
              <a:solidFill>
                <a:srgbClr val="99FFFF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05B55DB-5B5E-40F6-B589-F521E2AB5816}"/>
                </a:ext>
              </a:extLst>
            </p:cNvPr>
            <p:cNvSpPr/>
            <p:nvPr/>
          </p:nvSpPr>
          <p:spPr>
            <a:xfrm>
              <a:off x="1914525" y="4441825"/>
              <a:ext cx="844550" cy="193675"/>
            </a:xfrm>
            <a:prstGeom prst="rect">
              <a:avLst/>
            </a:prstGeom>
            <a:solidFill>
              <a:srgbClr val="CCCCFF"/>
            </a:solidFill>
            <a:ln w="12700" cap="flat">
              <a:solidFill>
                <a:srgbClr val="CCCCFF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4C07221-5960-4F3E-AB8E-98EBB5DB3155}"/>
                </a:ext>
              </a:extLst>
            </p:cNvPr>
            <p:cNvSpPr txBox="1"/>
            <p:nvPr/>
          </p:nvSpPr>
          <p:spPr>
            <a:xfrm>
              <a:off x="1955800" y="4441825"/>
              <a:ext cx="13083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cap="none" spc="0" normalizeH="0" baseline="0" dirty="0" err="1">
                  <a:ln>
                    <a:noFill/>
                  </a:ln>
                  <a:solidFill>
                    <a:srgbClr val="29293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微软雅黑" panose="020B0503020204020204" charset="-122"/>
                </a:rPr>
                <a:t>Hashtable</a:t>
              </a:r>
              <a:endParaRPr kumimoji="0" lang="zh-CN" altLang="en-US" sz="1050" i="0" u="none" strike="noStrike" cap="none" spc="0" normalizeH="0" baseline="0" dirty="0">
                <a:ln>
                  <a:noFill/>
                </a:ln>
                <a:solidFill>
                  <a:srgbClr val="29293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202C0A-4E2F-4A91-8B9C-B5F1B8F4B60F}"/>
                </a:ext>
              </a:extLst>
            </p:cNvPr>
            <p:cNvSpPr txBox="1"/>
            <p:nvPr/>
          </p:nvSpPr>
          <p:spPr>
            <a:xfrm>
              <a:off x="2261277" y="5632493"/>
              <a:ext cx="376470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cap="none" spc="0" normalizeH="0" baseline="0" dirty="0">
                  <a:ln>
                    <a:noFill/>
                  </a:ln>
                  <a:solidFill>
                    <a:srgbClr val="29293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微软雅黑" panose="020B0503020204020204" charset="-122"/>
                </a:rPr>
                <a:t>Item</a:t>
              </a:r>
              <a:endParaRPr kumimoji="0" lang="zh-CN" altLang="en-US" sz="1050" i="0" u="none" strike="noStrike" cap="none" spc="0" normalizeH="0" baseline="0" dirty="0">
                <a:ln>
                  <a:noFill/>
                </a:ln>
                <a:solidFill>
                  <a:srgbClr val="29293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72B3EC-A05E-410A-9863-0D143D5CD29B}"/>
                </a:ext>
              </a:extLst>
            </p:cNvPr>
            <p:cNvSpPr/>
            <p:nvPr/>
          </p:nvSpPr>
          <p:spPr>
            <a:xfrm>
              <a:off x="2228850" y="5922643"/>
              <a:ext cx="441325" cy="139700"/>
            </a:xfrm>
            <a:prstGeom prst="rect">
              <a:avLst/>
            </a:prstGeom>
            <a:solidFill>
              <a:srgbClr val="99FFFF"/>
            </a:solidFill>
            <a:ln w="12700" cap="flat">
              <a:solidFill>
                <a:srgbClr val="99FFFF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7EFE51F-266B-4171-B750-B2CB2396B839}"/>
                </a:ext>
              </a:extLst>
            </p:cNvPr>
            <p:cNvSpPr txBox="1"/>
            <p:nvPr/>
          </p:nvSpPr>
          <p:spPr>
            <a:xfrm>
              <a:off x="2261277" y="5865536"/>
              <a:ext cx="376470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cap="none" spc="0" normalizeH="0" baseline="0" dirty="0">
                  <a:ln>
                    <a:noFill/>
                  </a:ln>
                  <a:solidFill>
                    <a:srgbClr val="29293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微软雅黑" panose="020B0503020204020204" charset="-122"/>
                </a:rPr>
                <a:t>Item</a:t>
              </a:r>
              <a:endParaRPr kumimoji="0" lang="zh-CN" altLang="en-US" sz="1050" i="0" u="none" strike="noStrike" cap="none" spc="0" normalizeH="0" baseline="0" dirty="0">
                <a:ln>
                  <a:noFill/>
                </a:ln>
                <a:solidFill>
                  <a:srgbClr val="29293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E48BE60-99C0-45E4-8287-62CE5D56CC4F}"/>
                </a:ext>
              </a:extLst>
            </p:cNvPr>
            <p:cNvSpPr/>
            <p:nvPr/>
          </p:nvSpPr>
          <p:spPr>
            <a:xfrm>
              <a:off x="1663315" y="5922643"/>
              <a:ext cx="441325" cy="139700"/>
            </a:xfrm>
            <a:prstGeom prst="rect">
              <a:avLst/>
            </a:prstGeom>
            <a:solidFill>
              <a:srgbClr val="99FFFF"/>
            </a:solidFill>
            <a:ln w="12700" cap="flat">
              <a:solidFill>
                <a:srgbClr val="99FFFF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47E1ED2-DE6C-4AE5-BB92-480F055D6A83}"/>
                </a:ext>
              </a:extLst>
            </p:cNvPr>
            <p:cNvSpPr txBox="1"/>
            <p:nvPr/>
          </p:nvSpPr>
          <p:spPr>
            <a:xfrm>
              <a:off x="1695742" y="5865536"/>
              <a:ext cx="376470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cap="none" spc="0" normalizeH="0" baseline="0" dirty="0">
                  <a:ln>
                    <a:noFill/>
                  </a:ln>
                  <a:solidFill>
                    <a:srgbClr val="29293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微软雅黑" panose="020B0503020204020204" charset="-122"/>
                </a:rPr>
                <a:t>Item</a:t>
              </a:r>
              <a:endParaRPr kumimoji="0" lang="zh-CN" altLang="en-US" sz="1050" i="0" u="none" strike="noStrike" cap="none" spc="0" normalizeH="0" baseline="0" dirty="0">
                <a:ln>
                  <a:noFill/>
                </a:ln>
                <a:solidFill>
                  <a:srgbClr val="29293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F2C93F4-E4B5-4671-AC21-0FA6600CA569}"/>
                </a:ext>
              </a:extLst>
            </p:cNvPr>
            <p:cNvSpPr/>
            <p:nvPr/>
          </p:nvSpPr>
          <p:spPr>
            <a:xfrm>
              <a:off x="1656159" y="5697283"/>
              <a:ext cx="441325" cy="139700"/>
            </a:xfrm>
            <a:prstGeom prst="rect">
              <a:avLst/>
            </a:prstGeom>
            <a:solidFill>
              <a:srgbClr val="99FFFF"/>
            </a:solidFill>
            <a:ln w="12700" cap="flat">
              <a:solidFill>
                <a:srgbClr val="99FFFF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A7F4A89-7789-489B-93DD-D0DA00223C7C}"/>
                </a:ext>
              </a:extLst>
            </p:cNvPr>
            <p:cNvSpPr txBox="1"/>
            <p:nvPr/>
          </p:nvSpPr>
          <p:spPr>
            <a:xfrm>
              <a:off x="1688586" y="5640176"/>
              <a:ext cx="376470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cap="none" spc="0" normalizeH="0" baseline="0" dirty="0">
                  <a:ln>
                    <a:noFill/>
                  </a:ln>
                  <a:solidFill>
                    <a:srgbClr val="29293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微软雅黑" panose="020B0503020204020204" charset="-122"/>
                </a:rPr>
                <a:t>Item</a:t>
              </a:r>
              <a:endParaRPr kumimoji="0" lang="zh-CN" altLang="en-US" sz="1050" i="0" u="none" strike="noStrike" cap="none" spc="0" normalizeH="0" baseline="0" dirty="0">
                <a:ln>
                  <a:noFill/>
                </a:ln>
                <a:solidFill>
                  <a:srgbClr val="29293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3FAC82D-801D-44F0-B966-E3AEA02BACFA}"/>
                </a:ext>
              </a:extLst>
            </p:cNvPr>
            <p:cNvSpPr/>
            <p:nvPr/>
          </p:nvSpPr>
          <p:spPr>
            <a:xfrm>
              <a:off x="3156817" y="5698616"/>
              <a:ext cx="441325" cy="139700"/>
            </a:xfrm>
            <a:prstGeom prst="rect">
              <a:avLst/>
            </a:prstGeom>
            <a:solidFill>
              <a:srgbClr val="99FFFF"/>
            </a:solidFill>
            <a:ln w="12700" cap="flat">
              <a:solidFill>
                <a:srgbClr val="99FFFF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7234128-5F3E-4F3C-AA4E-6E365A3EAF5B}"/>
                </a:ext>
              </a:extLst>
            </p:cNvPr>
            <p:cNvSpPr txBox="1"/>
            <p:nvPr/>
          </p:nvSpPr>
          <p:spPr>
            <a:xfrm>
              <a:off x="3189244" y="5641509"/>
              <a:ext cx="376470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cap="none" spc="0" normalizeH="0" baseline="0" dirty="0">
                  <a:ln>
                    <a:noFill/>
                  </a:ln>
                  <a:solidFill>
                    <a:srgbClr val="29293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微软雅黑" panose="020B0503020204020204" charset="-122"/>
                </a:rPr>
                <a:t>Item</a:t>
              </a:r>
              <a:endParaRPr kumimoji="0" lang="zh-CN" altLang="en-US" sz="1050" i="0" u="none" strike="noStrike" cap="none" spc="0" normalizeH="0" baseline="0" dirty="0">
                <a:ln>
                  <a:noFill/>
                </a:ln>
                <a:solidFill>
                  <a:srgbClr val="29293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E0F52FE-471F-4F1E-A5B2-F279B30B5101}"/>
                </a:ext>
              </a:extLst>
            </p:cNvPr>
            <p:cNvSpPr/>
            <p:nvPr/>
          </p:nvSpPr>
          <p:spPr>
            <a:xfrm>
              <a:off x="3156817" y="5922643"/>
              <a:ext cx="441325" cy="139700"/>
            </a:xfrm>
            <a:prstGeom prst="rect">
              <a:avLst/>
            </a:prstGeom>
            <a:solidFill>
              <a:srgbClr val="99FFFF"/>
            </a:solidFill>
            <a:ln w="12700" cap="flat">
              <a:solidFill>
                <a:srgbClr val="99FFFF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AAE099C-BE3A-458A-9802-E5F673C1BEEE}"/>
                </a:ext>
              </a:extLst>
            </p:cNvPr>
            <p:cNvSpPr txBox="1"/>
            <p:nvPr/>
          </p:nvSpPr>
          <p:spPr>
            <a:xfrm>
              <a:off x="3189244" y="5865536"/>
              <a:ext cx="376470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cap="none" spc="0" normalizeH="0" baseline="0" dirty="0">
                  <a:ln>
                    <a:noFill/>
                  </a:ln>
                  <a:solidFill>
                    <a:srgbClr val="29293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微软雅黑" panose="020B0503020204020204" charset="-122"/>
                </a:rPr>
                <a:t>Item</a:t>
              </a:r>
              <a:endParaRPr kumimoji="0" lang="zh-CN" altLang="en-US" sz="1050" i="0" u="none" strike="noStrike" cap="none" spc="0" normalizeH="0" baseline="0" dirty="0">
                <a:ln>
                  <a:noFill/>
                </a:ln>
                <a:solidFill>
                  <a:srgbClr val="29293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792BC50-12D8-4C26-93A1-3A293A005646}"/>
                </a:ext>
              </a:extLst>
            </p:cNvPr>
            <p:cNvSpPr/>
            <p:nvPr/>
          </p:nvSpPr>
          <p:spPr>
            <a:xfrm>
              <a:off x="3731061" y="5698616"/>
              <a:ext cx="441325" cy="139700"/>
            </a:xfrm>
            <a:prstGeom prst="rect">
              <a:avLst/>
            </a:prstGeom>
            <a:solidFill>
              <a:srgbClr val="99FFFF"/>
            </a:solidFill>
            <a:ln w="12700" cap="flat">
              <a:solidFill>
                <a:srgbClr val="99FFFF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77D00AE-77BF-493E-9AE0-AFA5850AC3FE}"/>
                </a:ext>
              </a:extLst>
            </p:cNvPr>
            <p:cNvSpPr txBox="1"/>
            <p:nvPr/>
          </p:nvSpPr>
          <p:spPr>
            <a:xfrm>
              <a:off x="3763488" y="5641509"/>
              <a:ext cx="376470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cap="none" spc="0" normalizeH="0" baseline="0" dirty="0">
                  <a:ln>
                    <a:noFill/>
                  </a:ln>
                  <a:solidFill>
                    <a:srgbClr val="29293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微软雅黑" panose="020B0503020204020204" charset="-122"/>
                </a:rPr>
                <a:t>Item</a:t>
              </a:r>
              <a:endParaRPr kumimoji="0" lang="zh-CN" altLang="en-US" sz="1050" i="0" u="none" strike="noStrike" cap="none" spc="0" normalizeH="0" baseline="0" dirty="0">
                <a:ln>
                  <a:noFill/>
                </a:ln>
                <a:solidFill>
                  <a:srgbClr val="29293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D6BB427-0A37-4B1E-830D-58D9F1E3BC30}"/>
                </a:ext>
              </a:extLst>
            </p:cNvPr>
            <p:cNvSpPr/>
            <p:nvPr/>
          </p:nvSpPr>
          <p:spPr>
            <a:xfrm>
              <a:off x="3724920" y="5931531"/>
              <a:ext cx="441325" cy="139700"/>
            </a:xfrm>
            <a:prstGeom prst="rect">
              <a:avLst/>
            </a:prstGeom>
            <a:solidFill>
              <a:srgbClr val="99FFFF"/>
            </a:solidFill>
            <a:ln w="12700" cap="flat">
              <a:solidFill>
                <a:srgbClr val="99FFFF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7B3E612-3D13-42CC-9097-180315FCCE4C}"/>
                </a:ext>
              </a:extLst>
            </p:cNvPr>
            <p:cNvSpPr txBox="1"/>
            <p:nvPr/>
          </p:nvSpPr>
          <p:spPr>
            <a:xfrm>
              <a:off x="3763488" y="5865536"/>
              <a:ext cx="376470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i="0" u="none" strike="noStrike" cap="none" spc="0" normalizeH="0" baseline="0" dirty="0">
                  <a:ln>
                    <a:noFill/>
                  </a:ln>
                  <a:solidFill>
                    <a:srgbClr val="29293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微软雅黑" panose="020B0503020204020204" charset="-122"/>
                </a:rPr>
                <a:t>Item</a:t>
              </a:r>
              <a:endParaRPr kumimoji="0" lang="zh-CN" altLang="en-US" sz="1050" i="0" u="none" strike="noStrike" cap="none" spc="0" normalizeH="0" baseline="0" dirty="0">
                <a:ln>
                  <a:noFill/>
                </a:ln>
                <a:solidFill>
                  <a:srgbClr val="29293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endParaRPr>
            </a:p>
          </p:txBody>
        </p:sp>
      </p:grpSp>
      <p:sp>
        <p:nvSpPr>
          <p:cNvPr id="58" name="标题 1">
            <a:extLst>
              <a:ext uri="{FF2B5EF4-FFF2-40B4-BE49-F238E27FC236}">
                <a16:creationId xmlns:a16="http://schemas.microsoft.com/office/drawing/2014/main" id="{8A604DD7-905F-4037-8CCF-7DA2FC7D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111125"/>
            <a:ext cx="10972800" cy="150812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系统架构剖析</a:t>
            </a:r>
            <a:r>
              <a:rPr kumimoji="1" lang="en-US" altLang="zh-CN" dirty="0">
                <a:cs typeface="+mn-ea"/>
                <a:sym typeface="+mn-lt"/>
              </a:rPr>
              <a:t>-</a:t>
            </a:r>
            <a:r>
              <a:rPr kumimoji="1" lang="zh-CN" altLang="en-US" dirty="0">
                <a:cs typeface="+mn-ea"/>
                <a:sym typeface="+mn-lt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6861243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ṣľidè">
            <a:extLst>
              <a:ext uri="{FF2B5EF4-FFF2-40B4-BE49-F238E27FC236}">
                <a16:creationId xmlns:a16="http://schemas.microsoft.com/office/drawing/2014/main" id="{536F59DF-B96A-48C9-A306-E8D423B00414}"/>
              </a:ext>
            </a:extLst>
          </p:cNvPr>
          <p:cNvGrpSpPr/>
          <p:nvPr/>
        </p:nvGrpSpPr>
        <p:grpSpPr>
          <a:xfrm>
            <a:off x="4355879" y="2139698"/>
            <a:ext cx="3480241" cy="3480242"/>
            <a:chOff x="4068762" y="1130300"/>
            <a:chExt cx="4054476" cy="40544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išḻîdê">
              <a:extLst>
                <a:ext uri="{FF2B5EF4-FFF2-40B4-BE49-F238E27FC236}">
                  <a16:creationId xmlns:a16="http://schemas.microsoft.com/office/drawing/2014/main" id="{4BA531EB-7E14-48DD-8F6C-5CC9AF841A26}"/>
                </a:ext>
              </a:extLst>
            </p:cNvPr>
            <p:cNvSpPr/>
            <p:nvPr/>
          </p:nvSpPr>
          <p:spPr>
            <a:xfrm>
              <a:off x="4068762" y="1130300"/>
              <a:ext cx="4054476" cy="4054476"/>
            </a:xfrm>
            <a:custGeom>
              <a:avLst/>
              <a:gdLst>
                <a:gd name="connsiteX0" fmla="*/ 0 w 4054475"/>
                <a:gd name="connsiteY0" fmla="*/ 2027238 h 4054475"/>
                <a:gd name="connsiteX1" fmla="*/ 2027238 w 4054475"/>
                <a:gd name="connsiteY1" fmla="*/ 0 h 4054475"/>
                <a:gd name="connsiteX2" fmla="*/ 4054476 w 4054475"/>
                <a:gd name="connsiteY2" fmla="*/ 2027238 h 4054475"/>
                <a:gd name="connsiteX3" fmla="*/ 2027238 w 4054475"/>
                <a:gd name="connsiteY3" fmla="*/ 4054476 h 4054475"/>
                <a:gd name="connsiteX4" fmla="*/ 0 w 4054475"/>
                <a:gd name="connsiteY4" fmla="*/ 2027238 h 4054475"/>
                <a:gd name="connsiteX0" fmla="*/ 4068763 w 8123239"/>
                <a:gd name="connsiteY0" fmla="*/ 3629064 h 5656302"/>
                <a:gd name="connsiteX1" fmla="*/ 0 w 8123239"/>
                <a:gd name="connsiteY1" fmla="*/ 0 h 5656302"/>
                <a:gd name="connsiteX2" fmla="*/ 6096001 w 8123239"/>
                <a:gd name="connsiteY2" fmla="*/ 1601826 h 5656302"/>
                <a:gd name="connsiteX3" fmla="*/ 8123239 w 8123239"/>
                <a:gd name="connsiteY3" fmla="*/ 3629064 h 5656302"/>
                <a:gd name="connsiteX4" fmla="*/ 6096001 w 8123239"/>
                <a:gd name="connsiteY4" fmla="*/ 5656302 h 5656302"/>
                <a:gd name="connsiteX5" fmla="*/ 4068763 w 8123239"/>
                <a:gd name="connsiteY5" fmla="*/ 3629064 h 5656302"/>
                <a:gd name="connsiteX0" fmla="*/ 0 w 4054476"/>
                <a:gd name="connsiteY0" fmla="*/ 2027238 h 4054476"/>
                <a:gd name="connsiteX1" fmla="*/ 2027238 w 4054476"/>
                <a:gd name="connsiteY1" fmla="*/ 0 h 4054476"/>
                <a:gd name="connsiteX2" fmla="*/ 4054476 w 4054476"/>
                <a:gd name="connsiteY2" fmla="*/ 2027238 h 4054476"/>
                <a:gd name="connsiteX3" fmla="*/ 2027238 w 4054476"/>
                <a:gd name="connsiteY3" fmla="*/ 4054476 h 4054476"/>
                <a:gd name="connsiteX4" fmla="*/ 0 w 4054476"/>
                <a:gd name="connsiteY4" fmla="*/ 2027238 h 40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4476" h="4054476">
                  <a:moveTo>
                    <a:pt x="0" y="2027238"/>
                  </a:moveTo>
                  <a:cubicBezTo>
                    <a:pt x="0" y="907625"/>
                    <a:pt x="907625" y="0"/>
                    <a:pt x="2027238" y="0"/>
                  </a:cubicBezTo>
                  <a:cubicBezTo>
                    <a:pt x="3146851" y="0"/>
                    <a:pt x="4054476" y="907625"/>
                    <a:pt x="4054476" y="2027238"/>
                  </a:cubicBezTo>
                  <a:cubicBezTo>
                    <a:pt x="4054476" y="3146851"/>
                    <a:pt x="3146851" y="4054476"/>
                    <a:pt x="2027238" y="4054476"/>
                  </a:cubicBezTo>
                  <a:cubicBezTo>
                    <a:pt x="907625" y="4054476"/>
                    <a:pt x="0" y="3146851"/>
                    <a:pt x="0" y="2027238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íŝḷíďe">
              <a:extLst>
                <a:ext uri="{FF2B5EF4-FFF2-40B4-BE49-F238E27FC236}">
                  <a16:creationId xmlns:a16="http://schemas.microsoft.com/office/drawing/2014/main" id="{5B1863F7-D07D-44AC-B9B6-5815039962A1}"/>
                </a:ext>
              </a:extLst>
            </p:cNvPr>
            <p:cNvSpPr/>
            <p:nvPr/>
          </p:nvSpPr>
          <p:spPr>
            <a:xfrm>
              <a:off x="4376029" y="1744834"/>
              <a:ext cx="3439940" cy="3439940"/>
            </a:xfrm>
            <a:custGeom>
              <a:avLst/>
              <a:gdLst/>
              <a:ahLst/>
              <a:cxnLst/>
              <a:rect l="0" t="0" r="0" b="0"/>
              <a:pathLst>
                <a:path w="3439942" h="3439942">
                  <a:moveTo>
                    <a:pt x="0" y="1719971"/>
                  </a:moveTo>
                  <a:cubicBezTo>
                    <a:pt x="0" y="770057"/>
                    <a:pt x="770056" y="0"/>
                    <a:pt x="1719970" y="0"/>
                  </a:cubicBezTo>
                  <a:cubicBezTo>
                    <a:pt x="2669884" y="0"/>
                    <a:pt x="3439941" y="770057"/>
                    <a:pt x="3439941" y="1719971"/>
                  </a:cubicBezTo>
                  <a:cubicBezTo>
                    <a:pt x="3439941" y="2669884"/>
                    <a:pt x="2669884" y="3439941"/>
                    <a:pt x="1719970" y="3439941"/>
                  </a:cubicBezTo>
                  <a:cubicBezTo>
                    <a:pt x="770056" y="3439941"/>
                    <a:pt x="0" y="2669884"/>
                    <a:pt x="0" y="1719971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iśḷiḓe">
              <a:extLst>
                <a:ext uri="{FF2B5EF4-FFF2-40B4-BE49-F238E27FC236}">
                  <a16:creationId xmlns:a16="http://schemas.microsoft.com/office/drawing/2014/main" id="{DF8BDEF4-DD8C-45BD-AFD8-25139E878BD9}"/>
                </a:ext>
              </a:extLst>
            </p:cNvPr>
            <p:cNvSpPr/>
            <p:nvPr/>
          </p:nvSpPr>
          <p:spPr>
            <a:xfrm>
              <a:off x="4683297" y="2359369"/>
              <a:ext cx="2825405" cy="2825405"/>
            </a:xfrm>
            <a:custGeom>
              <a:avLst/>
              <a:gdLst/>
              <a:ahLst/>
              <a:cxnLst/>
              <a:rect l="0" t="0" r="0" b="0"/>
              <a:pathLst>
                <a:path w="2825406" h="2825407">
                  <a:moveTo>
                    <a:pt x="0" y="1412703"/>
                  </a:moveTo>
                  <a:cubicBezTo>
                    <a:pt x="0" y="632488"/>
                    <a:pt x="632489" y="0"/>
                    <a:pt x="1412703" y="0"/>
                  </a:cubicBezTo>
                  <a:cubicBezTo>
                    <a:pt x="2192918" y="0"/>
                    <a:pt x="2825405" y="632488"/>
                    <a:pt x="2825405" y="1412703"/>
                  </a:cubicBezTo>
                  <a:cubicBezTo>
                    <a:pt x="2825405" y="2192918"/>
                    <a:pt x="2192918" y="2825406"/>
                    <a:pt x="1412703" y="2825406"/>
                  </a:cubicBezTo>
                  <a:cubicBezTo>
                    <a:pt x="632489" y="2825406"/>
                    <a:pt x="0" y="2192918"/>
                    <a:pt x="0" y="1412703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ísľidè">
              <a:extLst>
                <a:ext uri="{FF2B5EF4-FFF2-40B4-BE49-F238E27FC236}">
                  <a16:creationId xmlns:a16="http://schemas.microsoft.com/office/drawing/2014/main" id="{241AA7ED-C4CB-4D19-B14B-5E3F2EB11208}"/>
                </a:ext>
              </a:extLst>
            </p:cNvPr>
            <p:cNvSpPr/>
            <p:nvPr/>
          </p:nvSpPr>
          <p:spPr>
            <a:xfrm>
              <a:off x="4990564" y="2973905"/>
              <a:ext cx="2210869" cy="2210869"/>
            </a:xfrm>
            <a:custGeom>
              <a:avLst/>
              <a:gdLst/>
              <a:ahLst/>
              <a:cxnLst/>
              <a:rect l="0" t="0" r="0" b="0"/>
              <a:pathLst>
                <a:path w="2210871" h="2210871">
                  <a:moveTo>
                    <a:pt x="0" y="1105435"/>
                  </a:moveTo>
                  <a:cubicBezTo>
                    <a:pt x="0" y="494920"/>
                    <a:pt x="494919" y="0"/>
                    <a:pt x="1105435" y="0"/>
                  </a:cubicBezTo>
                  <a:cubicBezTo>
                    <a:pt x="1715951" y="0"/>
                    <a:pt x="2210870" y="494920"/>
                    <a:pt x="2210870" y="1105435"/>
                  </a:cubicBezTo>
                  <a:cubicBezTo>
                    <a:pt x="2210870" y="1715950"/>
                    <a:pt x="1715951" y="2210870"/>
                    <a:pt x="1105435" y="2210870"/>
                  </a:cubicBezTo>
                  <a:cubicBezTo>
                    <a:pt x="494919" y="2210870"/>
                    <a:pt x="0" y="1715950"/>
                    <a:pt x="0" y="1105435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iśľîḋè">
              <a:extLst>
                <a:ext uri="{FF2B5EF4-FFF2-40B4-BE49-F238E27FC236}">
                  <a16:creationId xmlns:a16="http://schemas.microsoft.com/office/drawing/2014/main" id="{1C570E82-2555-40DF-8884-27F6F8348B97}"/>
                </a:ext>
              </a:extLst>
            </p:cNvPr>
            <p:cNvSpPr/>
            <p:nvPr/>
          </p:nvSpPr>
          <p:spPr>
            <a:xfrm>
              <a:off x="5297831" y="3588440"/>
              <a:ext cx="1596334" cy="1596334"/>
            </a:xfrm>
            <a:custGeom>
              <a:avLst/>
              <a:gdLst/>
              <a:ahLst/>
              <a:cxnLst/>
              <a:rect l="0" t="0" r="0" b="0"/>
              <a:pathLst>
                <a:path w="1596336" h="1596336">
                  <a:moveTo>
                    <a:pt x="0" y="798167"/>
                  </a:moveTo>
                  <a:cubicBezTo>
                    <a:pt x="0" y="357352"/>
                    <a:pt x="357352" y="0"/>
                    <a:pt x="798168" y="0"/>
                  </a:cubicBezTo>
                  <a:cubicBezTo>
                    <a:pt x="1238984" y="0"/>
                    <a:pt x="1596335" y="357352"/>
                    <a:pt x="1596335" y="798167"/>
                  </a:cubicBezTo>
                  <a:cubicBezTo>
                    <a:pt x="1596335" y="1238984"/>
                    <a:pt x="1238984" y="1596335"/>
                    <a:pt x="798168" y="1596335"/>
                  </a:cubicBezTo>
                  <a:cubicBezTo>
                    <a:pt x="357352" y="1596335"/>
                    <a:pt x="0" y="1238984"/>
                    <a:pt x="0" y="798167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60000"/>
              </a:schemeClr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î$ḷíḑé">
              <a:extLst>
                <a:ext uri="{FF2B5EF4-FFF2-40B4-BE49-F238E27FC236}">
                  <a16:creationId xmlns:a16="http://schemas.microsoft.com/office/drawing/2014/main" id="{7B9FF962-D979-4428-9BE1-485EAA7A55AC}"/>
                </a:ext>
              </a:extLst>
            </p:cNvPr>
            <p:cNvSpPr/>
            <p:nvPr/>
          </p:nvSpPr>
          <p:spPr>
            <a:xfrm>
              <a:off x="5605100" y="4202976"/>
              <a:ext cx="981800" cy="981800"/>
            </a:xfrm>
            <a:custGeom>
              <a:avLst/>
              <a:gdLst>
                <a:gd name="connsiteX0" fmla="*/ 0 w 981799"/>
                <a:gd name="connsiteY0" fmla="*/ 490900 h 981799"/>
                <a:gd name="connsiteX1" fmla="*/ 490900 w 981799"/>
                <a:gd name="connsiteY1" fmla="*/ 0 h 981799"/>
                <a:gd name="connsiteX2" fmla="*/ 981800 w 981799"/>
                <a:gd name="connsiteY2" fmla="*/ 490900 h 981799"/>
                <a:gd name="connsiteX3" fmla="*/ 490900 w 981799"/>
                <a:gd name="connsiteY3" fmla="*/ 981800 h 981799"/>
                <a:gd name="connsiteX4" fmla="*/ 0 w 981799"/>
                <a:gd name="connsiteY4" fmla="*/ 490900 h 981799"/>
                <a:gd name="connsiteX0" fmla="*/ 5605101 w 6586901"/>
                <a:gd name="connsiteY0" fmla="*/ 5165402 h 5656302"/>
                <a:gd name="connsiteX1" fmla="*/ 0 w 6586901"/>
                <a:gd name="connsiteY1" fmla="*/ 0 h 5656302"/>
                <a:gd name="connsiteX2" fmla="*/ 6096001 w 6586901"/>
                <a:gd name="connsiteY2" fmla="*/ 4674502 h 5656302"/>
                <a:gd name="connsiteX3" fmla="*/ 6586901 w 6586901"/>
                <a:gd name="connsiteY3" fmla="*/ 5165402 h 5656302"/>
                <a:gd name="connsiteX4" fmla="*/ 6096001 w 6586901"/>
                <a:gd name="connsiteY4" fmla="*/ 5656302 h 5656302"/>
                <a:gd name="connsiteX5" fmla="*/ 5605101 w 6586901"/>
                <a:gd name="connsiteY5" fmla="*/ 5165402 h 5656302"/>
                <a:gd name="connsiteX0" fmla="*/ 0 w 981800"/>
                <a:gd name="connsiteY0" fmla="*/ 490900 h 981800"/>
                <a:gd name="connsiteX1" fmla="*/ 490900 w 981800"/>
                <a:gd name="connsiteY1" fmla="*/ 0 h 981800"/>
                <a:gd name="connsiteX2" fmla="*/ 981800 w 981800"/>
                <a:gd name="connsiteY2" fmla="*/ 490900 h 981800"/>
                <a:gd name="connsiteX3" fmla="*/ 490900 w 981800"/>
                <a:gd name="connsiteY3" fmla="*/ 981800 h 981800"/>
                <a:gd name="connsiteX4" fmla="*/ 0 w 981800"/>
                <a:gd name="connsiteY4" fmla="*/ 490900 h 98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800" h="981800">
                  <a:moveTo>
                    <a:pt x="0" y="490900"/>
                  </a:moveTo>
                  <a:cubicBezTo>
                    <a:pt x="0" y="219783"/>
                    <a:pt x="219783" y="0"/>
                    <a:pt x="490900" y="0"/>
                  </a:cubicBezTo>
                  <a:cubicBezTo>
                    <a:pt x="762017" y="0"/>
                    <a:pt x="981800" y="219783"/>
                    <a:pt x="981800" y="490900"/>
                  </a:cubicBezTo>
                  <a:cubicBezTo>
                    <a:pt x="981800" y="762017"/>
                    <a:pt x="762017" y="981800"/>
                    <a:pt x="490900" y="981800"/>
                  </a:cubicBezTo>
                  <a:cubicBezTo>
                    <a:pt x="219783" y="981800"/>
                    <a:pt x="0" y="762017"/>
                    <a:pt x="0" y="4909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îṩļíḑè">
              <a:extLst>
                <a:ext uri="{FF2B5EF4-FFF2-40B4-BE49-F238E27FC236}">
                  <a16:creationId xmlns:a16="http://schemas.microsoft.com/office/drawing/2014/main" id="{2176E9BC-9995-42F4-8CD3-C1AFAFC0C93F}"/>
                </a:ext>
              </a:extLst>
            </p:cNvPr>
            <p:cNvSpPr/>
            <p:nvPr/>
          </p:nvSpPr>
          <p:spPr bwMode="auto">
            <a:xfrm>
              <a:off x="5810248" y="4498884"/>
              <a:ext cx="571500" cy="389980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82270 w 607639"/>
                <a:gd name="connsiteY14" fmla="*/ 262926 h 414642"/>
                <a:gd name="connsiteX15" fmla="*/ 192432 w 607639"/>
                <a:gd name="connsiteY15" fmla="*/ 262926 h 414642"/>
                <a:gd name="connsiteX16" fmla="*/ 202593 w 607639"/>
                <a:gd name="connsiteY16" fmla="*/ 273052 h 414642"/>
                <a:gd name="connsiteX17" fmla="*/ 192432 w 607639"/>
                <a:gd name="connsiteY17" fmla="*/ 283178 h 414642"/>
                <a:gd name="connsiteX18" fmla="*/ 182270 w 607639"/>
                <a:gd name="connsiteY18" fmla="*/ 283178 h 414642"/>
                <a:gd name="connsiteX19" fmla="*/ 172109 w 607639"/>
                <a:gd name="connsiteY19" fmla="*/ 273052 h 414642"/>
                <a:gd name="connsiteX20" fmla="*/ 182270 w 607639"/>
                <a:gd name="connsiteY20" fmla="*/ 262926 h 414642"/>
                <a:gd name="connsiteX21" fmla="*/ 91153 w 607639"/>
                <a:gd name="connsiteY21" fmla="*/ 262926 h 414642"/>
                <a:gd name="connsiteX22" fmla="*/ 141783 w 607639"/>
                <a:gd name="connsiteY22" fmla="*/ 262926 h 414642"/>
                <a:gd name="connsiteX23" fmla="*/ 151927 w 607639"/>
                <a:gd name="connsiteY23" fmla="*/ 273052 h 414642"/>
                <a:gd name="connsiteX24" fmla="*/ 141783 w 607639"/>
                <a:gd name="connsiteY24" fmla="*/ 283178 h 414642"/>
                <a:gd name="connsiteX25" fmla="*/ 91153 w 607639"/>
                <a:gd name="connsiteY25" fmla="*/ 283178 h 414642"/>
                <a:gd name="connsiteX26" fmla="*/ 81009 w 607639"/>
                <a:gd name="connsiteY26" fmla="*/ 273052 h 414642"/>
                <a:gd name="connsiteX27" fmla="*/ 91153 w 607639"/>
                <a:gd name="connsiteY27" fmla="*/ 262926 h 414642"/>
                <a:gd name="connsiteX28" fmla="*/ 161988 w 607639"/>
                <a:gd name="connsiteY28" fmla="*/ 222493 h 414642"/>
                <a:gd name="connsiteX29" fmla="*/ 232948 w 607639"/>
                <a:gd name="connsiteY29" fmla="*/ 222493 h 414642"/>
                <a:gd name="connsiteX30" fmla="*/ 243098 w 607639"/>
                <a:gd name="connsiteY30" fmla="*/ 232619 h 414642"/>
                <a:gd name="connsiteX31" fmla="*/ 232948 w 607639"/>
                <a:gd name="connsiteY31" fmla="*/ 242745 h 414642"/>
                <a:gd name="connsiteX32" fmla="*/ 161988 w 607639"/>
                <a:gd name="connsiteY32" fmla="*/ 242745 h 414642"/>
                <a:gd name="connsiteX33" fmla="*/ 151927 w 607639"/>
                <a:gd name="connsiteY33" fmla="*/ 232619 h 414642"/>
                <a:gd name="connsiteX34" fmla="*/ 161988 w 607639"/>
                <a:gd name="connsiteY34" fmla="*/ 222493 h 414642"/>
                <a:gd name="connsiteX35" fmla="*/ 91146 w 607639"/>
                <a:gd name="connsiteY35" fmla="*/ 222493 h 414642"/>
                <a:gd name="connsiteX36" fmla="*/ 121467 w 607639"/>
                <a:gd name="connsiteY36" fmla="*/ 222493 h 414642"/>
                <a:gd name="connsiteX37" fmla="*/ 131604 w 607639"/>
                <a:gd name="connsiteY37" fmla="*/ 232619 h 414642"/>
                <a:gd name="connsiteX38" fmla="*/ 121467 w 607639"/>
                <a:gd name="connsiteY38" fmla="*/ 242745 h 414642"/>
                <a:gd name="connsiteX39" fmla="*/ 91146 w 607639"/>
                <a:gd name="connsiteY39" fmla="*/ 242745 h 414642"/>
                <a:gd name="connsiteX40" fmla="*/ 81009 w 607639"/>
                <a:gd name="connsiteY40" fmla="*/ 232619 h 414642"/>
                <a:gd name="connsiteX41" fmla="*/ 91146 w 607639"/>
                <a:gd name="connsiteY41" fmla="*/ 222493 h 414642"/>
                <a:gd name="connsiteX42" fmla="*/ 182270 w 607639"/>
                <a:gd name="connsiteY42" fmla="*/ 182059 h 414642"/>
                <a:gd name="connsiteX43" fmla="*/ 192432 w 607639"/>
                <a:gd name="connsiteY43" fmla="*/ 182059 h 414642"/>
                <a:gd name="connsiteX44" fmla="*/ 202593 w 607639"/>
                <a:gd name="connsiteY44" fmla="*/ 192195 h 414642"/>
                <a:gd name="connsiteX45" fmla="*/ 192432 w 607639"/>
                <a:gd name="connsiteY45" fmla="*/ 202241 h 414642"/>
                <a:gd name="connsiteX46" fmla="*/ 182270 w 607639"/>
                <a:gd name="connsiteY46" fmla="*/ 202241 h 414642"/>
                <a:gd name="connsiteX47" fmla="*/ 172109 w 607639"/>
                <a:gd name="connsiteY47" fmla="*/ 192195 h 414642"/>
                <a:gd name="connsiteX48" fmla="*/ 182270 w 607639"/>
                <a:gd name="connsiteY48" fmla="*/ 182059 h 414642"/>
                <a:gd name="connsiteX49" fmla="*/ 91153 w 607639"/>
                <a:gd name="connsiteY49" fmla="*/ 182059 h 414642"/>
                <a:gd name="connsiteX50" fmla="*/ 141783 w 607639"/>
                <a:gd name="connsiteY50" fmla="*/ 182059 h 414642"/>
                <a:gd name="connsiteX51" fmla="*/ 151927 w 607639"/>
                <a:gd name="connsiteY51" fmla="*/ 192195 h 414642"/>
                <a:gd name="connsiteX52" fmla="*/ 141783 w 607639"/>
                <a:gd name="connsiteY52" fmla="*/ 202241 h 414642"/>
                <a:gd name="connsiteX53" fmla="*/ 91153 w 607639"/>
                <a:gd name="connsiteY53" fmla="*/ 202241 h 414642"/>
                <a:gd name="connsiteX54" fmla="*/ 81009 w 607639"/>
                <a:gd name="connsiteY54" fmla="*/ 192195 h 414642"/>
                <a:gd name="connsiteX55" fmla="*/ 91153 w 607639"/>
                <a:gd name="connsiteY55" fmla="*/ 182059 h 414642"/>
                <a:gd name="connsiteX56" fmla="*/ 161988 w 607639"/>
                <a:gd name="connsiteY56" fmla="*/ 141625 h 414642"/>
                <a:gd name="connsiteX57" fmla="*/ 232948 w 607639"/>
                <a:gd name="connsiteY57" fmla="*/ 141625 h 414642"/>
                <a:gd name="connsiteX58" fmla="*/ 243098 w 607639"/>
                <a:gd name="connsiteY58" fmla="*/ 151761 h 414642"/>
                <a:gd name="connsiteX59" fmla="*/ 232948 w 607639"/>
                <a:gd name="connsiteY59" fmla="*/ 161807 h 414642"/>
                <a:gd name="connsiteX60" fmla="*/ 161988 w 607639"/>
                <a:gd name="connsiteY60" fmla="*/ 161807 h 414642"/>
                <a:gd name="connsiteX61" fmla="*/ 151927 w 607639"/>
                <a:gd name="connsiteY61" fmla="*/ 151761 h 414642"/>
                <a:gd name="connsiteX62" fmla="*/ 161988 w 607639"/>
                <a:gd name="connsiteY62" fmla="*/ 141625 h 414642"/>
                <a:gd name="connsiteX63" fmla="*/ 91146 w 607639"/>
                <a:gd name="connsiteY63" fmla="*/ 141625 h 414642"/>
                <a:gd name="connsiteX64" fmla="*/ 121467 w 607639"/>
                <a:gd name="connsiteY64" fmla="*/ 141625 h 414642"/>
                <a:gd name="connsiteX65" fmla="*/ 131604 w 607639"/>
                <a:gd name="connsiteY65" fmla="*/ 151761 h 414642"/>
                <a:gd name="connsiteX66" fmla="*/ 121467 w 607639"/>
                <a:gd name="connsiteY66" fmla="*/ 161807 h 414642"/>
                <a:gd name="connsiteX67" fmla="*/ 91146 w 607639"/>
                <a:gd name="connsiteY67" fmla="*/ 161807 h 414642"/>
                <a:gd name="connsiteX68" fmla="*/ 81009 w 607639"/>
                <a:gd name="connsiteY68" fmla="*/ 151761 h 414642"/>
                <a:gd name="connsiteX69" fmla="*/ 91146 w 607639"/>
                <a:gd name="connsiteY69" fmla="*/ 141625 h 414642"/>
                <a:gd name="connsiteX70" fmla="*/ 364566 w 607639"/>
                <a:gd name="connsiteY70" fmla="*/ 102176 h 414642"/>
                <a:gd name="connsiteX71" fmla="*/ 283573 w 607639"/>
                <a:gd name="connsiteY71" fmla="*/ 192194 h 414642"/>
                <a:gd name="connsiteX72" fmla="*/ 374712 w 607639"/>
                <a:gd name="connsiteY72" fmla="*/ 283188 h 414642"/>
                <a:gd name="connsiteX73" fmla="*/ 464783 w 607639"/>
                <a:gd name="connsiteY73" fmla="*/ 202235 h 414642"/>
                <a:gd name="connsiteX74" fmla="*/ 374712 w 607639"/>
                <a:gd name="connsiteY74" fmla="*/ 202235 h 414642"/>
                <a:gd name="connsiteX75" fmla="*/ 364566 w 607639"/>
                <a:gd name="connsiteY75" fmla="*/ 192194 h 414642"/>
                <a:gd name="connsiteX76" fmla="*/ 182270 w 607639"/>
                <a:gd name="connsiteY76" fmla="*/ 101191 h 414642"/>
                <a:gd name="connsiteX77" fmla="*/ 192432 w 607639"/>
                <a:gd name="connsiteY77" fmla="*/ 101191 h 414642"/>
                <a:gd name="connsiteX78" fmla="*/ 202593 w 607639"/>
                <a:gd name="connsiteY78" fmla="*/ 111238 h 414642"/>
                <a:gd name="connsiteX79" fmla="*/ 192432 w 607639"/>
                <a:gd name="connsiteY79" fmla="*/ 121373 h 414642"/>
                <a:gd name="connsiteX80" fmla="*/ 182270 w 607639"/>
                <a:gd name="connsiteY80" fmla="*/ 121373 h 414642"/>
                <a:gd name="connsiteX81" fmla="*/ 172109 w 607639"/>
                <a:gd name="connsiteY81" fmla="*/ 111238 h 414642"/>
                <a:gd name="connsiteX82" fmla="*/ 182270 w 607639"/>
                <a:gd name="connsiteY82" fmla="*/ 101191 h 414642"/>
                <a:gd name="connsiteX83" fmla="*/ 91153 w 607639"/>
                <a:gd name="connsiteY83" fmla="*/ 101191 h 414642"/>
                <a:gd name="connsiteX84" fmla="*/ 141783 w 607639"/>
                <a:gd name="connsiteY84" fmla="*/ 101191 h 414642"/>
                <a:gd name="connsiteX85" fmla="*/ 151927 w 607639"/>
                <a:gd name="connsiteY85" fmla="*/ 111238 h 414642"/>
                <a:gd name="connsiteX86" fmla="*/ 141783 w 607639"/>
                <a:gd name="connsiteY86" fmla="*/ 121373 h 414642"/>
                <a:gd name="connsiteX87" fmla="*/ 91153 w 607639"/>
                <a:gd name="connsiteY87" fmla="*/ 121373 h 414642"/>
                <a:gd name="connsiteX88" fmla="*/ 81009 w 607639"/>
                <a:gd name="connsiteY88" fmla="*/ 111238 h 414642"/>
                <a:gd name="connsiteX89" fmla="*/ 91153 w 607639"/>
                <a:gd name="connsiteY89" fmla="*/ 101191 h 414642"/>
                <a:gd name="connsiteX90" fmla="*/ 374712 w 607639"/>
                <a:gd name="connsiteY90" fmla="*/ 80938 h 414642"/>
                <a:gd name="connsiteX91" fmla="*/ 384858 w 607639"/>
                <a:gd name="connsiteY91" fmla="*/ 91068 h 414642"/>
                <a:gd name="connsiteX92" fmla="*/ 384858 w 607639"/>
                <a:gd name="connsiteY92" fmla="*/ 182063 h 414642"/>
                <a:gd name="connsiteX93" fmla="*/ 475998 w 607639"/>
                <a:gd name="connsiteY93" fmla="*/ 182063 h 414642"/>
                <a:gd name="connsiteX94" fmla="*/ 486055 w 607639"/>
                <a:gd name="connsiteY94" fmla="*/ 192194 h 414642"/>
                <a:gd name="connsiteX95" fmla="*/ 374712 w 607639"/>
                <a:gd name="connsiteY95" fmla="*/ 303360 h 414642"/>
                <a:gd name="connsiteX96" fmla="*/ 263280 w 607639"/>
                <a:gd name="connsiteY96" fmla="*/ 192194 h 414642"/>
                <a:gd name="connsiteX97" fmla="*/ 374712 w 607639"/>
                <a:gd name="connsiteY97" fmla="*/ 80938 h 414642"/>
                <a:gd name="connsiteX98" fmla="*/ 425343 w 607639"/>
                <a:gd name="connsiteY98" fmla="*/ 61744 h 414642"/>
                <a:gd name="connsiteX99" fmla="*/ 425343 w 607639"/>
                <a:gd name="connsiteY99" fmla="*/ 141635 h 414642"/>
                <a:gd name="connsiteX100" fmla="*/ 505373 w 607639"/>
                <a:gd name="connsiteY100" fmla="*/ 141635 h 414642"/>
                <a:gd name="connsiteX101" fmla="*/ 425343 w 607639"/>
                <a:gd name="connsiteY101" fmla="*/ 61744 h 414642"/>
                <a:gd name="connsiteX102" fmla="*/ 161988 w 607639"/>
                <a:gd name="connsiteY102" fmla="*/ 60757 h 414642"/>
                <a:gd name="connsiteX103" fmla="*/ 232948 w 607639"/>
                <a:gd name="connsiteY103" fmla="*/ 60757 h 414642"/>
                <a:gd name="connsiteX104" fmla="*/ 243098 w 607639"/>
                <a:gd name="connsiteY104" fmla="*/ 70804 h 414642"/>
                <a:gd name="connsiteX105" fmla="*/ 232948 w 607639"/>
                <a:gd name="connsiteY105" fmla="*/ 80939 h 414642"/>
                <a:gd name="connsiteX106" fmla="*/ 161988 w 607639"/>
                <a:gd name="connsiteY106" fmla="*/ 80939 h 414642"/>
                <a:gd name="connsiteX107" fmla="*/ 151927 w 607639"/>
                <a:gd name="connsiteY107" fmla="*/ 70804 h 414642"/>
                <a:gd name="connsiteX108" fmla="*/ 161988 w 607639"/>
                <a:gd name="connsiteY108" fmla="*/ 60757 h 414642"/>
                <a:gd name="connsiteX109" fmla="*/ 91146 w 607639"/>
                <a:gd name="connsiteY109" fmla="*/ 60757 h 414642"/>
                <a:gd name="connsiteX110" fmla="*/ 121467 w 607639"/>
                <a:gd name="connsiteY110" fmla="*/ 60757 h 414642"/>
                <a:gd name="connsiteX111" fmla="*/ 131604 w 607639"/>
                <a:gd name="connsiteY111" fmla="*/ 70804 h 414642"/>
                <a:gd name="connsiteX112" fmla="*/ 121467 w 607639"/>
                <a:gd name="connsiteY112" fmla="*/ 80939 h 414642"/>
                <a:gd name="connsiteX113" fmla="*/ 91146 w 607639"/>
                <a:gd name="connsiteY113" fmla="*/ 80939 h 414642"/>
                <a:gd name="connsiteX114" fmla="*/ 81009 w 607639"/>
                <a:gd name="connsiteY114" fmla="*/ 70804 h 414642"/>
                <a:gd name="connsiteX115" fmla="*/ 91146 w 607639"/>
                <a:gd name="connsiteY115" fmla="*/ 60757 h 414642"/>
                <a:gd name="connsiteX116" fmla="*/ 415194 w 607639"/>
                <a:gd name="connsiteY116" fmla="*/ 40505 h 414642"/>
                <a:gd name="connsiteX117" fmla="*/ 526560 w 607639"/>
                <a:gd name="connsiteY117" fmla="*/ 151765 h 414642"/>
                <a:gd name="connsiteX118" fmla="*/ 516501 w 607639"/>
                <a:gd name="connsiteY118" fmla="*/ 161807 h 414642"/>
                <a:gd name="connsiteX119" fmla="*/ 415194 w 607639"/>
                <a:gd name="connsiteY119" fmla="*/ 161807 h 414642"/>
                <a:gd name="connsiteX120" fmla="*/ 405046 w 607639"/>
                <a:gd name="connsiteY120" fmla="*/ 151765 h 414642"/>
                <a:gd name="connsiteX121" fmla="*/ 405046 w 607639"/>
                <a:gd name="connsiteY121" fmla="*/ 50636 h 414642"/>
                <a:gd name="connsiteX122" fmla="*/ 415194 w 607639"/>
                <a:gd name="connsiteY122" fmla="*/ 40505 h 414642"/>
                <a:gd name="connsiteX123" fmla="*/ 70848 w 607639"/>
                <a:gd name="connsiteY123" fmla="*/ 20177 h 414642"/>
                <a:gd name="connsiteX124" fmla="*/ 60791 w 607639"/>
                <a:gd name="connsiteY124" fmla="*/ 30309 h 414642"/>
                <a:gd name="connsiteX125" fmla="*/ 60791 w 607639"/>
                <a:gd name="connsiteY125" fmla="*/ 343802 h 414642"/>
                <a:gd name="connsiteX126" fmla="*/ 222780 w 607639"/>
                <a:gd name="connsiteY126" fmla="*/ 343802 h 414642"/>
                <a:gd name="connsiteX127" fmla="*/ 232927 w 607639"/>
                <a:gd name="connsiteY127" fmla="*/ 353935 h 414642"/>
                <a:gd name="connsiteX128" fmla="*/ 232927 w 607639"/>
                <a:gd name="connsiteY128" fmla="*/ 364067 h 414642"/>
                <a:gd name="connsiteX129" fmla="*/ 374712 w 607639"/>
                <a:gd name="connsiteY129" fmla="*/ 364067 h 414642"/>
                <a:gd name="connsiteX130" fmla="*/ 374712 w 607639"/>
                <a:gd name="connsiteY130" fmla="*/ 353935 h 414642"/>
                <a:gd name="connsiteX131" fmla="*/ 384859 w 607639"/>
                <a:gd name="connsiteY131" fmla="*/ 343802 h 414642"/>
                <a:gd name="connsiteX132" fmla="*/ 546848 w 607639"/>
                <a:gd name="connsiteY132" fmla="*/ 343802 h 414642"/>
                <a:gd name="connsiteX133" fmla="*/ 546848 w 607639"/>
                <a:gd name="connsiteY133" fmla="*/ 30309 h 414642"/>
                <a:gd name="connsiteX134" fmla="*/ 536702 w 607639"/>
                <a:gd name="connsiteY134" fmla="*/ 20177 h 414642"/>
                <a:gd name="connsiteX135" fmla="*/ 70848 w 607639"/>
                <a:gd name="connsiteY135" fmla="*/ 0 h 414642"/>
                <a:gd name="connsiteX136" fmla="*/ 536702 w 607639"/>
                <a:gd name="connsiteY136" fmla="*/ 0 h 414642"/>
                <a:gd name="connsiteX137" fmla="*/ 567142 w 607639"/>
                <a:gd name="connsiteY137" fmla="*/ 30309 h 414642"/>
                <a:gd name="connsiteX138" fmla="*/ 567142 w 607639"/>
                <a:gd name="connsiteY138" fmla="*/ 343802 h 414642"/>
                <a:gd name="connsiteX139" fmla="*/ 597492 w 607639"/>
                <a:gd name="connsiteY139" fmla="*/ 343802 h 414642"/>
                <a:gd name="connsiteX140" fmla="*/ 607639 w 607639"/>
                <a:gd name="connsiteY140" fmla="*/ 353935 h 414642"/>
                <a:gd name="connsiteX141" fmla="*/ 607639 w 607639"/>
                <a:gd name="connsiteY141" fmla="*/ 384244 h 414642"/>
                <a:gd name="connsiteX142" fmla="*/ 577199 w 607639"/>
                <a:gd name="connsiteY142" fmla="*/ 414642 h 414642"/>
                <a:gd name="connsiteX143" fmla="*/ 30351 w 607639"/>
                <a:gd name="connsiteY143" fmla="*/ 414642 h 414642"/>
                <a:gd name="connsiteX144" fmla="*/ 0 w 607639"/>
                <a:gd name="connsiteY144" fmla="*/ 384244 h 414642"/>
                <a:gd name="connsiteX145" fmla="*/ 0 w 607639"/>
                <a:gd name="connsiteY145" fmla="*/ 353935 h 414642"/>
                <a:gd name="connsiteX146" fmla="*/ 10147 w 607639"/>
                <a:gd name="connsiteY146" fmla="*/ 343802 h 414642"/>
                <a:gd name="connsiteX147" fmla="*/ 40497 w 607639"/>
                <a:gd name="connsiteY147" fmla="*/ 343802 h 414642"/>
                <a:gd name="connsiteX148" fmla="*/ 40497 w 607639"/>
                <a:gd name="connsiteY148" fmla="*/ 30309 h 414642"/>
                <a:gd name="connsiteX149" fmla="*/ 70848 w 607639"/>
                <a:gd name="connsiteY149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9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82270" y="262926"/>
                  </a:moveTo>
                  <a:lnTo>
                    <a:pt x="192432" y="262926"/>
                  </a:lnTo>
                  <a:cubicBezTo>
                    <a:pt x="198493" y="262926"/>
                    <a:pt x="202593" y="267012"/>
                    <a:pt x="202593" y="273052"/>
                  </a:cubicBezTo>
                  <a:cubicBezTo>
                    <a:pt x="202593" y="279092"/>
                    <a:pt x="198493" y="283178"/>
                    <a:pt x="192432" y="283178"/>
                  </a:cubicBezTo>
                  <a:lnTo>
                    <a:pt x="182270" y="283178"/>
                  </a:lnTo>
                  <a:cubicBezTo>
                    <a:pt x="176209" y="283178"/>
                    <a:pt x="172109" y="279092"/>
                    <a:pt x="172109" y="273052"/>
                  </a:cubicBezTo>
                  <a:cubicBezTo>
                    <a:pt x="172109" y="267012"/>
                    <a:pt x="176209" y="262926"/>
                    <a:pt x="182270" y="262926"/>
                  </a:cubicBezTo>
                  <a:close/>
                  <a:moveTo>
                    <a:pt x="91153" y="262926"/>
                  </a:moveTo>
                  <a:lnTo>
                    <a:pt x="141783" y="262926"/>
                  </a:lnTo>
                  <a:cubicBezTo>
                    <a:pt x="147834" y="262926"/>
                    <a:pt x="151927" y="267012"/>
                    <a:pt x="151927" y="273052"/>
                  </a:cubicBezTo>
                  <a:cubicBezTo>
                    <a:pt x="151927" y="279092"/>
                    <a:pt x="147834" y="283178"/>
                    <a:pt x="141783" y="283178"/>
                  </a:cubicBezTo>
                  <a:lnTo>
                    <a:pt x="91153" y="283178"/>
                  </a:lnTo>
                  <a:cubicBezTo>
                    <a:pt x="85102" y="283178"/>
                    <a:pt x="81009" y="279092"/>
                    <a:pt x="81009" y="273052"/>
                  </a:cubicBezTo>
                  <a:cubicBezTo>
                    <a:pt x="81009" y="267012"/>
                    <a:pt x="85102" y="262926"/>
                    <a:pt x="91153" y="262926"/>
                  </a:cubicBezTo>
                  <a:close/>
                  <a:moveTo>
                    <a:pt x="161988" y="222493"/>
                  </a:moveTo>
                  <a:lnTo>
                    <a:pt x="232948" y="222493"/>
                  </a:lnTo>
                  <a:cubicBezTo>
                    <a:pt x="239002" y="222493"/>
                    <a:pt x="243098" y="226579"/>
                    <a:pt x="243098" y="232619"/>
                  </a:cubicBezTo>
                  <a:cubicBezTo>
                    <a:pt x="243098" y="238659"/>
                    <a:pt x="239002" y="242745"/>
                    <a:pt x="232948" y="242745"/>
                  </a:cubicBezTo>
                  <a:lnTo>
                    <a:pt x="161988" y="242745"/>
                  </a:lnTo>
                  <a:cubicBezTo>
                    <a:pt x="155934" y="242745"/>
                    <a:pt x="151927" y="238659"/>
                    <a:pt x="151927" y="232619"/>
                  </a:cubicBezTo>
                  <a:cubicBezTo>
                    <a:pt x="151927" y="226579"/>
                    <a:pt x="155934" y="222493"/>
                    <a:pt x="161988" y="222493"/>
                  </a:cubicBezTo>
                  <a:close/>
                  <a:moveTo>
                    <a:pt x="91146" y="222493"/>
                  </a:moveTo>
                  <a:lnTo>
                    <a:pt x="121467" y="222493"/>
                  </a:lnTo>
                  <a:cubicBezTo>
                    <a:pt x="127603" y="222493"/>
                    <a:pt x="131604" y="226579"/>
                    <a:pt x="131604" y="232619"/>
                  </a:cubicBezTo>
                  <a:cubicBezTo>
                    <a:pt x="131604" y="238659"/>
                    <a:pt x="127603" y="242745"/>
                    <a:pt x="121467" y="242745"/>
                  </a:cubicBezTo>
                  <a:lnTo>
                    <a:pt x="91146" y="242745"/>
                  </a:lnTo>
                  <a:cubicBezTo>
                    <a:pt x="85099" y="242745"/>
                    <a:pt x="81009" y="238659"/>
                    <a:pt x="81009" y="232619"/>
                  </a:cubicBezTo>
                  <a:cubicBezTo>
                    <a:pt x="81009" y="226579"/>
                    <a:pt x="85099" y="222493"/>
                    <a:pt x="91146" y="222493"/>
                  </a:cubicBezTo>
                  <a:close/>
                  <a:moveTo>
                    <a:pt x="182270" y="182059"/>
                  </a:moveTo>
                  <a:lnTo>
                    <a:pt x="192432" y="182059"/>
                  </a:lnTo>
                  <a:cubicBezTo>
                    <a:pt x="198493" y="182059"/>
                    <a:pt x="202593" y="186060"/>
                    <a:pt x="202593" y="192195"/>
                  </a:cubicBezTo>
                  <a:cubicBezTo>
                    <a:pt x="202593" y="198240"/>
                    <a:pt x="198493" y="202241"/>
                    <a:pt x="192432" y="202241"/>
                  </a:cubicBezTo>
                  <a:lnTo>
                    <a:pt x="182270" y="202241"/>
                  </a:lnTo>
                  <a:cubicBezTo>
                    <a:pt x="176209" y="202241"/>
                    <a:pt x="172109" y="198240"/>
                    <a:pt x="172109" y="192195"/>
                  </a:cubicBezTo>
                  <a:cubicBezTo>
                    <a:pt x="172109" y="186060"/>
                    <a:pt x="176209" y="182059"/>
                    <a:pt x="182270" y="182059"/>
                  </a:cubicBezTo>
                  <a:close/>
                  <a:moveTo>
                    <a:pt x="91153" y="182059"/>
                  </a:moveTo>
                  <a:lnTo>
                    <a:pt x="141783" y="182059"/>
                  </a:lnTo>
                  <a:cubicBezTo>
                    <a:pt x="147834" y="182059"/>
                    <a:pt x="151927" y="186060"/>
                    <a:pt x="151927" y="192195"/>
                  </a:cubicBezTo>
                  <a:cubicBezTo>
                    <a:pt x="151927" y="198240"/>
                    <a:pt x="147834" y="202241"/>
                    <a:pt x="141783" y="202241"/>
                  </a:cubicBezTo>
                  <a:lnTo>
                    <a:pt x="91153" y="202241"/>
                  </a:lnTo>
                  <a:cubicBezTo>
                    <a:pt x="85102" y="202241"/>
                    <a:pt x="81009" y="198240"/>
                    <a:pt x="81009" y="192195"/>
                  </a:cubicBezTo>
                  <a:cubicBezTo>
                    <a:pt x="81009" y="186060"/>
                    <a:pt x="85102" y="182059"/>
                    <a:pt x="91153" y="182059"/>
                  </a:cubicBezTo>
                  <a:close/>
                  <a:moveTo>
                    <a:pt x="161988" y="141625"/>
                  </a:moveTo>
                  <a:lnTo>
                    <a:pt x="232948" y="141625"/>
                  </a:lnTo>
                  <a:cubicBezTo>
                    <a:pt x="239002" y="141625"/>
                    <a:pt x="243098" y="145626"/>
                    <a:pt x="243098" y="151761"/>
                  </a:cubicBezTo>
                  <a:cubicBezTo>
                    <a:pt x="243098" y="157806"/>
                    <a:pt x="239002" y="161807"/>
                    <a:pt x="232948" y="161807"/>
                  </a:cubicBezTo>
                  <a:lnTo>
                    <a:pt x="161988" y="161807"/>
                  </a:lnTo>
                  <a:cubicBezTo>
                    <a:pt x="155934" y="161807"/>
                    <a:pt x="151927" y="157806"/>
                    <a:pt x="151927" y="151761"/>
                  </a:cubicBezTo>
                  <a:cubicBezTo>
                    <a:pt x="151927" y="145626"/>
                    <a:pt x="155934" y="141625"/>
                    <a:pt x="161988" y="141625"/>
                  </a:cubicBezTo>
                  <a:close/>
                  <a:moveTo>
                    <a:pt x="91146" y="141625"/>
                  </a:moveTo>
                  <a:lnTo>
                    <a:pt x="121467" y="141625"/>
                  </a:lnTo>
                  <a:cubicBezTo>
                    <a:pt x="127603" y="141625"/>
                    <a:pt x="131604" y="145626"/>
                    <a:pt x="131604" y="151761"/>
                  </a:cubicBezTo>
                  <a:cubicBezTo>
                    <a:pt x="131604" y="157806"/>
                    <a:pt x="127603" y="161807"/>
                    <a:pt x="121467" y="161807"/>
                  </a:cubicBezTo>
                  <a:lnTo>
                    <a:pt x="91146" y="161807"/>
                  </a:lnTo>
                  <a:cubicBezTo>
                    <a:pt x="85099" y="161807"/>
                    <a:pt x="81009" y="157806"/>
                    <a:pt x="81009" y="151761"/>
                  </a:cubicBezTo>
                  <a:cubicBezTo>
                    <a:pt x="81009" y="145626"/>
                    <a:pt x="85099" y="141625"/>
                    <a:pt x="91146" y="141625"/>
                  </a:cubicBezTo>
                  <a:close/>
                  <a:moveTo>
                    <a:pt x="364566" y="102176"/>
                  </a:moveTo>
                  <a:cubicBezTo>
                    <a:pt x="318996" y="107241"/>
                    <a:pt x="283573" y="145630"/>
                    <a:pt x="283573" y="192194"/>
                  </a:cubicBezTo>
                  <a:cubicBezTo>
                    <a:pt x="283573" y="242756"/>
                    <a:pt x="324069" y="283188"/>
                    <a:pt x="374712" y="283188"/>
                  </a:cubicBezTo>
                  <a:cubicBezTo>
                    <a:pt x="421261" y="283188"/>
                    <a:pt x="459799" y="247732"/>
                    <a:pt x="464783" y="202235"/>
                  </a:cubicBezTo>
                  <a:lnTo>
                    <a:pt x="374712" y="202235"/>
                  </a:lnTo>
                  <a:cubicBezTo>
                    <a:pt x="368660" y="202235"/>
                    <a:pt x="364566" y="198236"/>
                    <a:pt x="364566" y="192194"/>
                  </a:cubicBezTo>
                  <a:close/>
                  <a:moveTo>
                    <a:pt x="182270" y="101191"/>
                  </a:moveTo>
                  <a:lnTo>
                    <a:pt x="192432" y="101191"/>
                  </a:lnTo>
                  <a:cubicBezTo>
                    <a:pt x="198493" y="101191"/>
                    <a:pt x="202593" y="105192"/>
                    <a:pt x="202593" y="111238"/>
                  </a:cubicBezTo>
                  <a:cubicBezTo>
                    <a:pt x="202593" y="117372"/>
                    <a:pt x="198493" y="121373"/>
                    <a:pt x="192432" y="121373"/>
                  </a:cubicBezTo>
                  <a:lnTo>
                    <a:pt x="182270" y="121373"/>
                  </a:lnTo>
                  <a:cubicBezTo>
                    <a:pt x="176209" y="121373"/>
                    <a:pt x="172109" y="117372"/>
                    <a:pt x="172109" y="111238"/>
                  </a:cubicBezTo>
                  <a:cubicBezTo>
                    <a:pt x="172109" y="105192"/>
                    <a:pt x="176209" y="101191"/>
                    <a:pt x="182270" y="101191"/>
                  </a:cubicBezTo>
                  <a:close/>
                  <a:moveTo>
                    <a:pt x="91153" y="101191"/>
                  </a:moveTo>
                  <a:lnTo>
                    <a:pt x="141783" y="101191"/>
                  </a:lnTo>
                  <a:cubicBezTo>
                    <a:pt x="147834" y="101191"/>
                    <a:pt x="151927" y="105192"/>
                    <a:pt x="151927" y="111238"/>
                  </a:cubicBezTo>
                  <a:cubicBezTo>
                    <a:pt x="151927" y="117372"/>
                    <a:pt x="147834" y="121373"/>
                    <a:pt x="141783" y="121373"/>
                  </a:cubicBezTo>
                  <a:lnTo>
                    <a:pt x="91153" y="121373"/>
                  </a:lnTo>
                  <a:cubicBezTo>
                    <a:pt x="85102" y="121373"/>
                    <a:pt x="81009" y="117372"/>
                    <a:pt x="81009" y="111238"/>
                  </a:cubicBezTo>
                  <a:cubicBezTo>
                    <a:pt x="81009" y="105192"/>
                    <a:pt x="85102" y="101191"/>
                    <a:pt x="91153" y="101191"/>
                  </a:cubicBezTo>
                  <a:close/>
                  <a:moveTo>
                    <a:pt x="374712" y="80938"/>
                  </a:moveTo>
                  <a:cubicBezTo>
                    <a:pt x="380764" y="80938"/>
                    <a:pt x="384858" y="85026"/>
                    <a:pt x="384858" y="91068"/>
                  </a:cubicBezTo>
                  <a:lnTo>
                    <a:pt x="384858" y="182063"/>
                  </a:lnTo>
                  <a:lnTo>
                    <a:pt x="475998" y="182063"/>
                  </a:lnTo>
                  <a:cubicBezTo>
                    <a:pt x="482050" y="182063"/>
                    <a:pt x="486055" y="186062"/>
                    <a:pt x="486055" y="192194"/>
                  </a:cubicBezTo>
                  <a:cubicBezTo>
                    <a:pt x="486055" y="253864"/>
                    <a:pt x="436480" y="303360"/>
                    <a:pt x="374712" y="303360"/>
                  </a:cubicBezTo>
                  <a:cubicBezTo>
                    <a:pt x="312944" y="303360"/>
                    <a:pt x="263280" y="253864"/>
                    <a:pt x="263280" y="192194"/>
                  </a:cubicBezTo>
                  <a:cubicBezTo>
                    <a:pt x="263280" y="130523"/>
                    <a:pt x="312944" y="80938"/>
                    <a:pt x="374712" y="80938"/>
                  </a:cubicBezTo>
                  <a:close/>
                  <a:moveTo>
                    <a:pt x="425343" y="61744"/>
                  </a:moveTo>
                  <a:lnTo>
                    <a:pt x="425343" y="141635"/>
                  </a:lnTo>
                  <a:lnTo>
                    <a:pt x="505373" y="141635"/>
                  </a:lnTo>
                  <a:cubicBezTo>
                    <a:pt x="500299" y="99157"/>
                    <a:pt x="466827" y="65743"/>
                    <a:pt x="425343" y="61744"/>
                  </a:cubicBezTo>
                  <a:close/>
                  <a:moveTo>
                    <a:pt x="161988" y="60757"/>
                  </a:moveTo>
                  <a:lnTo>
                    <a:pt x="232948" y="60757"/>
                  </a:lnTo>
                  <a:cubicBezTo>
                    <a:pt x="239002" y="60757"/>
                    <a:pt x="243098" y="64758"/>
                    <a:pt x="243098" y="70804"/>
                  </a:cubicBezTo>
                  <a:cubicBezTo>
                    <a:pt x="243098" y="76938"/>
                    <a:pt x="239002" y="80939"/>
                    <a:pt x="232948" y="80939"/>
                  </a:cubicBezTo>
                  <a:lnTo>
                    <a:pt x="161988" y="80939"/>
                  </a:lnTo>
                  <a:cubicBezTo>
                    <a:pt x="155934" y="80939"/>
                    <a:pt x="151927" y="76938"/>
                    <a:pt x="151927" y="70804"/>
                  </a:cubicBezTo>
                  <a:cubicBezTo>
                    <a:pt x="151927" y="64758"/>
                    <a:pt x="155934" y="60757"/>
                    <a:pt x="161988" y="60757"/>
                  </a:cubicBezTo>
                  <a:close/>
                  <a:moveTo>
                    <a:pt x="91146" y="60757"/>
                  </a:moveTo>
                  <a:lnTo>
                    <a:pt x="121467" y="60757"/>
                  </a:lnTo>
                  <a:cubicBezTo>
                    <a:pt x="127603" y="60757"/>
                    <a:pt x="131604" y="64758"/>
                    <a:pt x="131604" y="70804"/>
                  </a:cubicBezTo>
                  <a:cubicBezTo>
                    <a:pt x="131604" y="76938"/>
                    <a:pt x="127603" y="80939"/>
                    <a:pt x="121467" y="80939"/>
                  </a:cubicBezTo>
                  <a:lnTo>
                    <a:pt x="91146" y="80939"/>
                  </a:lnTo>
                  <a:cubicBezTo>
                    <a:pt x="85099" y="80939"/>
                    <a:pt x="81009" y="76938"/>
                    <a:pt x="81009" y="70804"/>
                  </a:cubicBezTo>
                  <a:cubicBezTo>
                    <a:pt x="81009" y="64758"/>
                    <a:pt x="85099" y="60757"/>
                    <a:pt x="91146" y="60757"/>
                  </a:cubicBezTo>
                  <a:close/>
                  <a:moveTo>
                    <a:pt x="415194" y="40505"/>
                  </a:moveTo>
                  <a:cubicBezTo>
                    <a:pt x="476975" y="40505"/>
                    <a:pt x="526560" y="90092"/>
                    <a:pt x="526560" y="151765"/>
                  </a:cubicBezTo>
                  <a:cubicBezTo>
                    <a:pt x="526560" y="157808"/>
                    <a:pt x="522554" y="161807"/>
                    <a:pt x="516501" y="161807"/>
                  </a:cubicBezTo>
                  <a:lnTo>
                    <a:pt x="415194" y="161807"/>
                  </a:lnTo>
                  <a:cubicBezTo>
                    <a:pt x="409141" y="161807"/>
                    <a:pt x="405046" y="157808"/>
                    <a:pt x="405046" y="151765"/>
                  </a:cubicBezTo>
                  <a:lnTo>
                    <a:pt x="405046" y="50636"/>
                  </a:lnTo>
                  <a:cubicBezTo>
                    <a:pt x="405046" y="44593"/>
                    <a:pt x="409141" y="40505"/>
                    <a:pt x="415194" y="40505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1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1"/>
                    <a:pt x="378718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1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1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/>
            <a:p>
              <a:endParaRPr lang="zh-CN" altLang="en-US"/>
            </a:p>
          </p:txBody>
        </p:sp>
      </p:grpSp>
      <p:sp>
        <p:nvSpPr>
          <p:cNvPr id="24" name="ïşľíḍê">
            <a:extLst>
              <a:ext uri="{FF2B5EF4-FFF2-40B4-BE49-F238E27FC236}">
                <a16:creationId xmlns:a16="http://schemas.microsoft.com/office/drawing/2014/main" id="{BAC49C79-283A-4E91-91F2-FF56531B166F}"/>
              </a:ext>
            </a:extLst>
          </p:cNvPr>
          <p:cNvSpPr txBox="1"/>
          <p:nvPr/>
        </p:nvSpPr>
        <p:spPr bwMode="auto">
          <a:xfrm>
            <a:off x="882913" y="2799593"/>
            <a:ext cx="3125062" cy="41749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rgbClr val="494949"/>
                </a:solidFill>
              </a:rPr>
              <a:t>基于</a:t>
            </a:r>
            <a:r>
              <a:rPr lang="en-US" altLang="zh-CN" sz="1600" dirty="0" err="1">
                <a:solidFill>
                  <a:srgbClr val="494949"/>
                </a:solidFill>
              </a:rPr>
              <a:t>Libevent</a:t>
            </a:r>
            <a:r>
              <a:rPr lang="en-US" altLang="zh-CN" sz="1600" dirty="0">
                <a:solidFill>
                  <a:srgbClr val="494949"/>
                </a:solidFill>
              </a:rPr>
              <a:t> </a:t>
            </a:r>
            <a:r>
              <a:rPr lang="zh-CN" altLang="en-US" sz="1600" dirty="0">
                <a:solidFill>
                  <a:srgbClr val="494949"/>
                </a:solidFill>
              </a:rPr>
              <a:t>的多线程网络处理模块</a:t>
            </a:r>
            <a:endParaRPr lang="en-US" altLang="zh-CN" sz="1600" b="1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0AB4723-36CE-4563-9E61-6773F37A902A}"/>
              </a:ext>
            </a:extLst>
          </p:cNvPr>
          <p:cNvCxnSpPr>
            <a:cxnSpLocks/>
          </p:cNvCxnSpPr>
          <p:nvPr/>
        </p:nvCxnSpPr>
        <p:spPr>
          <a:xfrm>
            <a:off x="964276" y="3204006"/>
            <a:ext cx="32260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ïSḻíḑê">
            <a:extLst>
              <a:ext uri="{FF2B5EF4-FFF2-40B4-BE49-F238E27FC236}">
                <a16:creationId xmlns:a16="http://schemas.microsoft.com/office/drawing/2014/main" id="{4FB3A2D9-66B3-4B23-8AC7-44C3E8D9CB78}"/>
              </a:ext>
            </a:extLst>
          </p:cNvPr>
          <p:cNvSpPr/>
          <p:nvPr/>
        </p:nvSpPr>
        <p:spPr bwMode="auto">
          <a:xfrm>
            <a:off x="3901361" y="2908864"/>
            <a:ext cx="261667" cy="248455"/>
          </a:xfrm>
          <a:custGeom>
            <a:avLst/>
            <a:gdLst>
              <a:gd name="T0" fmla="*/ 1637 w 8576"/>
              <a:gd name="T1" fmla="*/ 8143 h 8143"/>
              <a:gd name="T2" fmla="*/ 2144 w 8576"/>
              <a:gd name="T3" fmla="*/ 5196 h 8143"/>
              <a:gd name="T4" fmla="*/ 0 w 8576"/>
              <a:gd name="T5" fmla="*/ 3110 h 8143"/>
              <a:gd name="T6" fmla="*/ 2963 w 8576"/>
              <a:gd name="T7" fmla="*/ 2681 h 8143"/>
              <a:gd name="T8" fmla="*/ 4287 w 8576"/>
              <a:gd name="T9" fmla="*/ 0 h 8143"/>
              <a:gd name="T10" fmla="*/ 5613 w 8576"/>
              <a:gd name="T11" fmla="*/ 2681 h 8143"/>
              <a:gd name="T12" fmla="*/ 8576 w 8576"/>
              <a:gd name="T13" fmla="*/ 3110 h 8143"/>
              <a:gd name="T14" fmla="*/ 6431 w 8576"/>
              <a:gd name="T15" fmla="*/ 5196 h 8143"/>
              <a:gd name="T16" fmla="*/ 6937 w 8576"/>
              <a:gd name="T17" fmla="*/ 8143 h 8143"/>
              <a:gd name="T18" fmla="*/ 4287 w 8576"/>
              <a:gd name="T19" fmla="*/ 6752 h 8143"/>
              <a:gd name="T20" fmla="*/ 1637 w 8576"/>
              <a:gd name="T21" fmla="*/ 8143 h 8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76" h="8143">
                <a:moveTo>
                  <a:pt x="1637" y="8143"/>
                </a:moveTo>
                <a:lnTo>
                  <a:pt x="2144" y="5196"/>
                </a:lnTo>
                <a:lnTo>
                  <a:pt x="0" y="3110"/>
                </a:lnTo>
                <a:lnTo>
                  <a:pt x="2963" y="2681"/>
                </a:lnTo>
                <a:lnTo>
                  <a:pt x="4287" y="0"/>
                </a:lnTo>
                <a:lnTo>
                  <a:pt x="5613" y="2681"/>
                </a:lnTo>
                <a:lnTo>
                  <a:pt x="8576" y="3110"/>
                </a:lnTo>
                <a:lnTo>
                  <a:pt x="6431" y="5196"/>
                </a:lnTo>
                <a:lnTo>
                  <a:pt x="6937" y="8143"/>
                </a:lnTo>
                <a:lnTo>
                  <a:pt x="4287" y="6752"/>
                </a:lnTo>
                <a:lnTo>
                  <a:pt x="1637" y="81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íṧḷïḑe">
            <a:extLst>
              <a:ext uri="{FF2B5EF4-FFF2-40B4-BE49-F238E27FC236}">
                <a16:creationId xmlns:a16="http://schemas.microsoft.com/office/drawing/2014/main" id="{471F6AC2-92D3-4BD4-875F-2E046C6D18FF}"/>
              </a:ext>
            </a:extLst>
          </p:cNvPr>
          <p:cNvSpPr txBox="1"/>
          <p:nvPr/>
        </p:nvSpPr>
        <p:spPr bwMode="auto">
          <a:xfrm>
            <a:off x="1434862" y="3895346"/>
            <a:ext cx="2279929" cy="41749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dirty="0">
                <a:solidFill>
                  <a:srgbClr val="494949"/>
                </a:solidFill>
              </a:rPr>
              <a:t>用于 </a:t>
            </a:r>
            <a:r>
              <a:rPr lang="en-US" altLang="zh-CN" sz="1400" dirty="0">
                <a:solidFill>
                  <a:srgbClr val="494949"/>
                </a:solidFill>
              </a:rPr>
              <a:t>key </a:t>
            </a:r>
            <a:r>
              <a:rPr lang="zh-CN" altLang="en-US" sz="1400" dirty="0">
                <a:solidFill>
                  <a:srgbClr val="494949"/>
                </a:solidFill>
              </a:rPr>
              <a:t>快速定位的哈希表</a:t>
            </a:r>
            <a:endParaRPr lang="en-US" altLang="zh-CN" sz="1400" b="1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9C3C283-D51D-46D6-8DEA-06BDACD8589E}"/>
              </a:ext>
            </a:extLst>
          </p:cNvPr>
          <p:cNvCxnSpPr>
            <a:cxnSpLocks/>
          </p:cNvCxnSpPr>
          <p:nvPr/>
        </p:nvCxnSpPr>
        <p:spPr>
          <a:xfrm>
            <a:off x="964276" y="4312839"/>
            <a:ext cx="32260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îSļïḍe">
            <a:extLst>
              <a:ext uri="{FF2B5EF4-FFF2-40B4-BE49-F238E27FC236}">
                <a16:creationId xmlns:a16="http://schemas.microsoft.com/office/drawing/2014/main" id="{9F53F3CC-A733-422B-B68A-2241E7AEBBD9}"/>
              </a:ext>
            </a:extLst>
          </p:cNvPr>
          <p:cNvSpPr/>
          <p:nvPr/>
        </p:nvSpPr>
        <p:spPr bwMode="auto">
          <a:xfrm>
            <a:off x="3901361" y="4017697"/>
            <a:ext cx="261667" cy="248455"/>
          </a:xfrm>
          <a:custGeom>
            <a:avLst/>
            <a:gdLst>
              <a:gd name="T0" fmla="*/ 1637 w 8576"/>
              <a:gd name="T1" fmla="*/ 8143 h 8143"/>
              <a:gd name="T2" fmla="*/ 2144 w 8576"/>
              <a:gd name="T3" fmla="*/ 5196 h 8143"/>
              <a:gd name="T4" fmla="*/ 0 w 8576"/>
              <a:gd name="T5" fmla="*/ 3110 h 8143"/>
              <a:gd name="T6" fmla="*/ 2963 w 8576"/>
              <a:gd name="T7" fmla="*/ 2681 h 8143"/>
              <a:gd name="T8" fmla="*/ 4287 w 8576"/>
              <a:gd name="T9" fmla="*/ 0 h 8143"/>
              <a:gd name="T10" fmla="*/ 5613 w 8576"/>
              <a:gd name="T11" fmla="*/ 2681 h 8143"/>
              <a:gd name="T12" fmla="*/ 8576 w 8576"/>
              <a:gd name="T13" fmla="*/ 3110 h 8143"/>
              <a:gd name="T14" fmla="*/ 6431 w 8576"/>
              <a:gd name="T15" fmla="*/ 5196 h 8143"/>
              <a:gd name="T16" fmla="*/ 6937 w 8576"/>
              <a:gd name="T17" fmla="*/ 8143 h 8143"/>
              <a:gd name="T18" fmla="*/ 4287 w 8576"/>
              <a:gd name="T19" fmla="*/ 6752 h 8143"/>
              <a:gd name="T20" fmla="*/ 1637 w 8576"/>
              <a:gd name="T21" fmla="*/ 8143 h 8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76" h="8143">
                <a:moveTo>
                  <a:pt x="1637" y="8143"/>
                </a:moveTo>
                <a:lnTo>
                  <a:pt x="2144" y="5196"/>
                </a:lnTo>
                <a:lnTo>
                  <a:pt x="0" y="3110"/>
                </a:lnTo>
                <a:lnTo>
                  <a:pt x="2963" y="2681"/>
                </a:lnTo>
                <a:lnTo>
                  <a:pt x="4287" y="0"/>
                </a:lnTo>
                <a:lnTo>
                  <a:pt x="5613" y="2681"/>
                </a:lnTo>
                <a:lnTo>
                  <a:pt x="8576" y="3110"/>
                </a:lnTo>
                <a:lnTo>
                  <a:pt x="6431" y="5196"/>
                </a:lnTo>
                <a:lnTo>
                  <a:pt x="6937" y="8143"/>
                </a:lnTo>
                <a:lnTo>
                  <a:pt x="4287" y="6752"/>
                </a:lnTo>
                <a:lnTo>
                  <a:pt x="1637" y="81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ï$ḷïḍé">
            <a:extLst>
              <a:ext uri="{FF2B5EF4-FFF2-40B4-BE49-F238E27FC236}">
                <a16:creationId xmlns:a16="http://schemas.microsoft.com/office/drawing/2014/main" id="{1F89D8FC-717A-4EFB-AF9D-C13881EEBD06}"/>
              </a:ext>
            </a:extLst>
          </p:cNvPr>
          <p:cNvSpPr txBox="1"/>
          <p:nvPr/>
        </p:nvSpPr>
        <p:spPr bwMode="auto">
          <a:xfrm>
            <a:off x="8099869" y="2809857"/>
            <a:ext cx="3071409" cy="41749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1600" dirty="0">
                <a:solidFill>
                  <a:srgbClr val="494949"/>
                </a:solidFill>
              </a:rPr>
              <a:t>基于 </a:t>
            </a:r>
            <a:r>
              <a:rPr lang="en-US" altLang="zh-CN" sz="1600" dirty="0">
                <a:solidFill>
                  <a:srgbClr val="494949"/>
                </a:solidFill>
              </a:rPr>
              <a:t>slab </a:t>
            </a:r>
            <a:r>
              <a:rPr lang="zh-CN" altLang="en-US" sz="1600" dirty="0">
                <a:solidFill>
                  <a:srgbClr val="494949"/>
                </a:solidFill>
              </a:rPr>
              <a:t>机制的内存分配管理模块</a:t>
            </a:r>
            <a:endParaRPr lang="en-US" altLang="zh-CN" sz="16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13B537-1D05-48F3-9892-FF191EFCB563}"/>
              </a:ext>
            </a:extLst>
          </p:cNvPr>
          <p:cNvCxnSpPr>
            <a:cxnSpLocks/>
          </p:cNvCxnSpPr>
          <p:nvPr/>
        </p:nvCxnSpPr>
        <p:spPr>
          <a:xfrm>
            <a:off x="8039161" y="3204006"/>
            <a:ext cx="3192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ïşľiḓè">
            <a:extLst>
              <a:ext uri="{FF2B5EF4-FFF2-40B4-BE49-F238E27FC236}">
                <a16:creationId xmlns:a16="http://schemas.microsoft.com/office/drawing/2014/main" id="{8257AFAB-C8DC-4910-A39A-FB9E2FDF43BA}"/>
              </a:ext>
            </a:extLst>
          </p:cNvPr>
          <p:cNvSpPr txBox="1"/>
          <p:nvPr/>
        </p:nvSpPr>
        <p:spPr bwMode="auto">
          <a:xfrm>
            <a:off x="8039161" y="3895346"/>
            <a:ext cx="2755457" cy="41749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sz="1400" dirty="0">
                <a:solidFill>
                  <a:srgbClr val="494949"/>
                </a:solidFill>
              </a:rPr>
              <a:t>管理冷数据剔除淘汰的 </a:t>
            </a:r>
            <a:r>
              <a:rPr lang="en-US" altLang="zh-CN" sz="1400" dirty="0">
                <a:solidFill>
                  <a:srgbClr val="494949"/>
                </a:solidFill>
              </a:rPr>
              <a:t>LRU</a:t>
            </a:r>
            <a:endParaRPr lang="en-US" altLang="zh-CN" sz="1400" b="1" dirty="0"/>
          </a:p>
        </p:txBody>
      </p:sp>
      <p:sp>
        <p:nvSpPr>
          <p:cNvPr id="46" name="ïsḻïdê">
            <a:extLst>
              <a:ext uri="{FF2B5EF4-FFF2-40B4-BE49-F238E27FC236}">
                <a16:creationId xmlns:a16="http://schemas.microsoft.com/office/drawing/2014/main" id="{E16294A3-941F-4C67-96C3-D1C42CAEB317}"/>
              </a:ext>
            </a:extLst>
          </p:cNvPr>
          <p:cNvSpPr/>
          <p:nvPr/>
        </p:nvSpPr>
        <p:spPr bwMode="auto">
          <a:xfrm>
            <a:off x="8028971" y="2908864"/>
            <a:ext cx="261667" cy="248455"/>
          </a:xfrm>
          <a:custGeom>
            <a:avLst/>
            <a:gdLst>
              <a:gd name="T0" fmla="*/ 1637 w 8576"/>
              <a:gd name="T1" fmla="*/ 8143 h 8143"/>
              <a:gd name="T2" fmla="*/ 2144 w 8576"/>
              <a:gd name="T3" fmla="*/ 5196 h 8143"/>
              <a:gd name="T4" fmla="*/ 0 w 8576"/>
              <a:gd name="T5" fmla="*/ 3110 h 8143"/>
              <a:gd name="T6" fmla="*/ 2963 w 8576"/>
              <a:gd name="T7" fmla="*/ 2681 h 8143"/>
              <a:gd name="T8" fmla="*/ 4287 w 8576"/>
              <a:gd name="T9" fmla="*/ 0 h 8143"/>
              <a:gd name="T10" fmla="*/ 5613 w 8576"/>
              <a:gd name="T11" fmla="*/ 2681 h 8143"/>
              <a:gd name="T12" fmla="*/ 8576 w 8576"/>
              <a:gd name="T13" fmla="*/ 3110 h 8143"/>
              <a:gd name="T14" fmla="*/ 6431 w 8576"/>
              <a:gd name="T15" fmla="*/ 5196 h 8143"/>
              <a:gd name="T16" fmla="*/ 6937 w 8576"/>
              <a:gd name="T17" fmla="*/ 8143 h 8143"/>
              <a:gd name="T18" fmla="*/ 4287 w 8576"/>
              <a:gd name="T19" fmla="*/ 6752 h 8143"/>
              <a:gd name="T20" fmla="*/ 1637 w 8576"/>
              <a:gd name="T21" fmla="*/ 8143 h 8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76" h="8143">
                <a:moveTo>
                  <a:pt x="1637" y="8143"/>
                </a:moveTo>
                <a:lnTo>
                  <a:pt x="2144" y="5196"/>
                </a:lnTo>
                <a:lnTo>
                  <a:pt x="0" y="3110"/>
                </a:lnTo>
                <a:lnTo>
                  <a:pt x="2963" y="2681"/>
                </a:lnTo>
                <a:lnTo>
                  <a:pt x="4287" y="0"/>
                </a:lnTo>
                <a:lnTo>
                  <a:pt x="5613" y="2681"/>
                </a:lnTo>
                <a:lnTo>
                  <a:pt x="8576" y="3110"/>
                </a:lnTo>
                <a:lnTo>
                  <a:pt x="6431" y="5196"/>
                </a:lnTo>
                <a:lnTo>
                  <a:pt x="6937" y="8143"/>
                </a:lnTo>
                <a:lnTo>
                  <a:pt x="4287" y="6752"/>
                </a:lnTo>
                <a:lnTo>
                  <a:pt x="1637" y="81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179B84-99D6-4928-B33D-17683BE0DCC3}"/>
              </a:ext>
            </a:extLst>
          </p:cNvPr>
          <p:cNvCxnSpPr>
            <a:cxnSpLocks/>
          </p:cNvCxnSpPr>
          <p:nvPr/>
        </p:nvCxnSpPr>
        <p:spPr>
          <a:xfrm>
            <a:off x="8039161" y="4312839"/>
            <a:ext cx="31920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íṡ1iḑé">
            <a:extLst>
              <a:ext uri="{FF2B5EF4-FFF2-40B4-BE49-F238E27FC236}">
                <a16:creationId xmlns:a16="http://schemas.microsoft.com/office/drawing/2014/main" id="{194326A7-568A-4DA4-A3B6-1053A720DD93}"/>
              </a:ext>
            </a:extLst>
          </p:cNvPr>
          <p:cNvSpPr txBox="1"/>
          <p:nvPr/>
        </p:nvSpPr>
        <p:spPr>
          <a:xfrm>
            <a:off x="1441144" y="5701930"/>
            <a:ext cx="9309712" cy="7788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lvl="0" algn="ctr" defTabSz="913765" hangingPunct="1">
              <a:buSzPct val="25000"/>
              <a:defRPr/>
            </a:pPr>
            <a:r>
              <a:rPr lang="en-US" altLang="zh-CN" sz="2000" dirty="0">
                <a:solidFill>
                  <a:srgbClr val="494949"/>
                </a:solidFill>
              </a:rPr>
              <a:t>Mc </a:t>
            </a:r>
            <a:r>
              <a:rPr lang="zh-CN" altLang="en-US" sz="2000" dirty="0">
                <a:solidFill>
                  <a:srgbClr val="494949"/>
                </a:solidFill>
              </a:rPr>
              <a:t>系统架构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7" name="íSļïḓe">
            <a:extLst>
              <a:ext uri="{FF2B5EF4-FFF2-40B4-BE49-F238E27FC236}">
                <a16:creationId xmlns:a16="http://schemas.microsoft.com/office/drawing/2014/main" id="{9F6D51CC-97F4-425D-9F82-7220ED7F55E1}"/>
              </a:ext>
            </a:extLst>
          </p:cNvPr>
          <p:cNvSpPr/>
          <p:nvPr/>
        </p:nvSpPr>
        <p:spPr bwMode="auto">
          <a:xfrm>
            <a:off x="8028971" y="4017697"/>
            <a:ext cx="261667" cy="248455"/>
          </a:xfrm>
          <a:custGeom>
            <a:avLst/>
            <a:gdLst>
              <a:gd name="T0" fmla="*/ 1637 w 8576"/>
              <a:gd name="T1" fmla="*/ 8143 h 8143"/>
              <a:gd name="T2" fmla="*/ 2144 w 8576"/>
              <a:gd name="T3" fmla="*/ 5196 h 8143"/>
              <a:gd name="T4" fmla="*/ 0 w 8576"/>
              <a:gd name="T5" fmla="*/ 3110 h 8143"/>
              <a:gd name="T6" fmla="*/ 2963 w 8576"/>
              <a:gd name="T7" fmla="*/ 2681 h 8143"/>
              <a:gd name="T8" fmla="*/ 4287 w 8576"/>
              <a:gd name="T9" fmla="*/ 0 h 8143"/>
              <a:gd name="T10" fmla="*/ 5613 w 8576"/>
              <a:gd name="T11" fmla="*/ 2681 h 8143"/>
              <a:gd name="T12" fmla="*/ 8576 w 8576"/>
              <a:gd name="T13" fmla="*/ 3110 h 8143"/>
              <a:gd name="T14" fmla="*/ 6431 w 8576"/>
              <a:gd name="T15" fmla="*/ 5196 h 8143"/>
              <a:gd name="T16" fmla="*/ 6937 w 8576"/>
              <a:gd name="T17" fmla="*/ 8143 h 8143"/>
              <a:gd name="T18" fmla="*/ 4287 w 8576"/>
              <a:gd name="T19" fmla="*/ 6752 h 8143"/>
              <a:gd name="T20" fmla="*/ 1637 w 8576"/>
              <a:gd name="T21" fmla="*/ 8143 h 8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76" h="8143">
                <a:moveTo>
                  <a:pt x="1637" y="8143"/>
                </a:moveTo>
                <a:lnTo>
                  <a:pt x="2144" y="5196"/>
                </a:lnTo>
                <a:lnTo>
                  <a:pt x="0" y="3110"/>
                </a:lnTo>
                <a:lnTo>
                  <a:pt x="2963" y="2681"/>
                </a:lnTo>
                <a:lnTo>
                  <a:pt x="4287" y="0"/>
                </a:lnTo>
                <a:lnTo>
                  <a:pt x="5613" y="2681"/>
                </a:lnTo>
                <a:lnTo>
                  <a:pt x="8576" y="3110"/>
                </a:lnTo>
                <a:lnTo>
                  <a:pt x="6431" y="5196"/>
                </a:lnTo>
                <a:lnTo>
                  <a:pt x="6937" y="8143"/>
                </a:lnTo>
                <a:lnTo>
                  <a:pt x="4287" y="6752"/>
                </a:lnTo>
                <a:lnTo>
                  <a:pt x="1637" y="81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 lang="zh-CN" altLang="en-US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BAEDB82F-4169-4246-A23D-2390B1CE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111125"/>
            <a:ext cx="10972800" cy="150812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cs typeface="+mn-ea"/>
                <a:sym typeface="+mn-lt"/>
              </a:rPr>
              <a:t>系统架构剖析</a:t>
            </a:r>
            <a:r>
              <a:rPr kumimoji="1" lang="en-US" altLang="zh-CN" dirty="0">
                <a:cs typeface="+mn-ea"/>
                <a:sym typeface="+mn-lt"/>
              </a:rPr>
              <a:t>-</a:t>
            </a:r>
            <a:r>
              <a:rPr kumimoji="1" lang="zh-CN" altLang="en-US" dirty="0">
                <a:cs typeface="+mn-ea"/>
                <a:sym typeface="+mn-lt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8066404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5C34267B-B24C-4DDD-B615-9B22595BB26B}"/>
              </a:ext>
            </a:extLst>
          </p:cNvPr>
          <p:cNvSpPr/>
          <p:nvPr/>
        </p:nvSpPr>
        <p:spPr>
          <a:xfrm>
            <a:off x="864859" y="1789782"/>
            <a:ext cx="1469307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</p:spPr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系统架构剖析</a:t>
            </a:r>
            <a:r>
              <a:rPr kumimoji="1" lang="en-US" altLang="zh-CN" dirty="0">
                <a:cs typeface="+mn-ea"/>
                <a:sym typeface="+mn-lt"/>
              </a:rPr>
              <a:t>-</a:t>
            </a:r>
            <a:r>
              <a:rPr kumimoji="1" lang="zh-CN" altLang="en-US" dirty="0">
                <a:cs typeface="+mn-ea"/>
                <a:sym typeface="+mn-lt"/>
              </a:rPr>
              <a:t>系统架构</a:t>
            </a:r>
            <a:endParaRPr kumimoji="1"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867772" y="2163231"/>
            <a:ext cx="5377042" cy="3208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Hashtable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用于快速定位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哈希表的桶存储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Item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指针，单向链表解决冲突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新存储的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Item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会同时插入哈希表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通过哈希表定位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key</a:t>
            </a:r>
          </a:p>
          <a:p>
            <a:pPr lvl="3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计算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hash</a:t>
            </a:r>
          </a:p>
          <a:p>
            <a:pPr lvl="3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定位哈希表的桶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3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轮询桶中的单向链表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endParaRPr lang="en-US" altLang="zh-CN" sz="1400" dirty="0">
              <a:solidFill>
                <a:schemeClr val="bg1"/>
              </a:solidFill>
              <a:cs typeface="+mn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3D40E5-220F-49E9-8012-D5EF2E59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95705"/>
              </p:ext>
            </p:extLst>
          </p:nvPr>
        </p:nvGraphicFramePr>
        <p:xfrm>
          <a:off x="7986524" y="1676622"/>
          <a:ext cx="320502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4170">
                  <a:extLst>
                    <a:ext uri="{9D8B030D-6E8A-4147-A177-3AD203B41FA5}">
                      <a16:colId xmlns:a16="http://schemas.microsoft.com/office/drawing/2014/main" val="1388019381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1608938737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4150031800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2466138636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1006958756"/>
                    </a:ext>
                  </a:extLst>
                </a:gridCol>
                <a:gridCol w="534170">
                  <a:extLst>
                    <a:ext uri="{9D8B030D-6E8A-4147-A177-3AD203B41FA5}">
                      <a16:colId xmlns:a16="http://schemas.microsoft.com/office/drawing/2014/main" val="2867735474"/>
                    </a:ext>
                  </a:extLst>
                </a:gridCol>
              </a:tblGrid>
              <a:tr h="222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55293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26DAD95-FAAF-4F30-ACCE-1635D993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89681"/>
              </p:ext>
            </p:extLst>
          </p:nvPr>
        </p:nvGraphicFramePr>
        <p:xfrm>
          <a:off x="7986524" y="2218779"/>
          <a:ext cx="2931320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2830">
                  <a:extLst>
                    <a:ext uri="{9D8B030D-6E8A-4147-A177-3AD203B41FA5}">
                      <a16:colId xmlns:a16="http://schemas.microsoft.com/office/drawing/2014/main" val="4076649318"/>
                    </a:ext>
                  </a:extLst>
                </a:gridCol>
                <a:gridCol w="732830">
                  <a:extLst>
                    <a:ext uri="{9D8B030D-6E8A-4147-A177-3AD203B41FA5}">
                      <a16:colId xmlns:a16="http://schemas.microsoft.com/office/drawing/2014/main" val="4192593504"/>
                    </a:ext>
                  </a:extLst>
                </a:gridCol>
                <a:gridCol w="732830">
                  <a:extLst>
                    <a:ext uri="{9D8B030D-6E8A-4147-A177-3AD203B41FA5}">
                      <a16:colId xmlns:a16="http://schemas.microsoft.com/office/drawing/2014/main" val="3709480469"/>
                    </a:ext>
                  </a:extLst>
                </a:gridCol>
                <a:gridCol w="732830">
                  <a:extLst>
                    <a:ext uri="{9D8B030D-6E8A-4147-A177-3AD203B41FA5}">
                      <a16:colId xmlns:a16="http://schemas.microsoft.com/office/drawing/2014/main" val="973313818"/>
                    </a:ext>
                  </a:extLst>
                </a:gridCol>
              </a:tblGrid>
              <a:tr h="164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Item2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Item3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item4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12802"/>
                  </a:ext>
                </a:extLst>
              </a:tr>
              <a:tr h="164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90647"/>
                  </a:ext>
                </a:extLst>
              </a:tr>
              <a:tr h="16482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1272"/>
                  </a:ext>
                </a:extLst>
              </a:tr>
              <a:tr h="164821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51203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ADEB06-A625-4DB4-872C-0ABDF3518FAB}"/>
              </a:ext>
            </a:extLst>
          </p:cNvPr>
          <p:cNvGraphicFramePr>
            <a:graphicFrameLocks noGrp="1"/>
          </p:cNvGraphicFramePr>
          <p:nvPr/>
        </p:nvGraphicFramePr>
        <p:xfrm>
          <a:off x="7986524" y="3570153"/>
          <a:ext cx="2931320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2830">
                  <a:extLst>
                    <a:ext uri="{9D8B030D-6E8A-4147-A177-3AD203B41FA5}">
                      <a16:colId xmlns:a16="http://schemas.microsoft.com/office/drawing/2014/main" val="4076649318"/>
                    </a:ext>
                  </a:extLst>
                </a:gridCol>
                <a:gridCol w="732830">
                  <a:extLst>
                    <a:ext uri="{9D8B030D-6E8A-4147-A177-3AD203B41FA5}">
                      <a16:colId xmlns:a16="http://schemas.microsoft.com/office/drawing/2014/main" val="4192593504"/>
                    </a:ext>
                  </a:extLst>
                </a:gridCol>
                <a:gridCol w="732830">
                  <a:extLst>
                    <a:ext uri="{9D8B030D-6E8A-4147-A177-3AD203B41FA5}">
                      <a16:colId xmlns:a16="http://schemas.microsoft.com/office/drawing/2014/main" val="3709480469"/>
                    </a:ext>
                  </a:extLst>
                </a:gridCol>
                <a:gridCol w="732830">
                  <a:extLst>
                    <a:ext uri="{9D8B030D-6E8A-4147-A177-3AD203B41FA5}">
                      <a16:colId xmlns:a16="http://schemas.microsoft.com/office/drawing/2014/main" val="973313818"/>
                    </a:ext>
                  </a:extLst>
                </a:gridCol>
              </a:tblGrid>
              <a:tr h="16482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Item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item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12802"/>
                  </a:ext>
                </a:extLst>
              </a:tr>
              <a:tr h="164821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90647"/>
                  </a:ext>
                </a:extLst>
              </a:tr>
              <a:tr h="164821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item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1272"/>
                  </a:ext>
                </a:extLst>
              </a:tr>
              <a:tr h="164821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51203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A69B491-05E2-476B-A58C-D2EAEF7FC3D0}"/>
              </a:ext>
            </a:extLst>
          </p:cNvPr>
          <p:cNvGraphicFramePr>
            <a:graphicFrameLocks noGrp="1"/>
          </p:cNvGraphicFramePr>
          <p:nvPr/>
        </p:nvGraphicFramePr>
        <p:xfrm>
          <a:off x="7986524" y="4924409"/>
          <a:ext cx="2931320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2830">
                  <a:extLst>
                    <a:ext uri="{9D8B030D-6E8A-4147-A177-3AD203B41FA5}">
                      <a16:colId xmlns:a16="http://schemas.microsoft.com/office/drawing/2014/main" val="4076649318"/>
                    </a:ext>
                  </a:extLst>
                </a:gridCol>
                <a:gridCol w="732830">
                  <a:extLst>
                    <a:ext uri="{9D8B030D-6E8A-4147-A177-3AD203B41FA5}">
                      <a16:colId xmlns:a16="http://schemas.microsoft.com/office/drawing/2014/main" val="4192593504"/>
                    </a:ext>
                  </a:extLst>
                </a:gridCol>
                <a:gridCol w="732830">
                  <a:extLst>
                    <a:ext uri="{9D8B030D-6E8A-4147-A177-3AD203B41FA5}">
                      <a16:colId xmlns:a16="http://schemas.microsoft.com/office/drawing/2014/main" val="3709480469"/>
                    </a:ext>
                  </a:extLst>
                </a:gridCol>
                <a:gridCol w="732830">
                  <a:extLst>
                    <a:ext uri="{9D8B030D-6E8A-4147-A177-3AD203B41FA5}">
                      <a16:colId xmlns:a16="http://schemas.microsoft.com/office/drawing/2014/main" val="973313818"/>
                    </a:ext>
                  </a:extLst>
                </a:gridCol>
              </a:tblGrid>
              <a:tr h="1648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12802"/>
                  </a:ext>
                </a:extLst>
              </a:tr>
              <a:tr h="1648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90647"/>
                  </a:ext>
                </a:extLst>
              </a:tr>
              <a:tr h="1648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272"/>
                  </a:ext>
                </a:extLst>
              </a:tr>
              <a:tr h="1648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51203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5351C79-A696-4F52-AB2A-2B5F728B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61027"/>
              </p:ext>
            </p:extLst>
          </p:nvPr>
        </p:nvGraphicFramePr>
        <p:xfrm>
          <a:off x="6820592" y="2942617"/>
          <a:ext cx="486554" cy="19817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6554">
                  <a:extLst>
                    <a:ext uri="{9D8B030D-6E8A-4147-A177-3AD203B41FA5}">
                      <a16:colId xmlns:a16="http://schemas.microsoft.com/office/drawing/2014/main" val="1206318018"/>
                    </a:ext>
                  </a:extLst>
                </a:gridCol>
              </a:tblGrid>
              <a:tr h="495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719888"/>
                  </a:ext>
                </a:extLst>
              </a:tr>
              <a:tr h="495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04877"/>
                  </a:ext>
                </a:extLst>
              </a:tr>
              <a:tr h="495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214051"/>
                  </a:ext>
                </a:extLst>
              </a:tr>
              <a:tr h="495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6A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45832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6C91A6-0BFC-4D58-B36E-6BEC13C65FB8}"/>
              </a:ext>
            </a:extLst>
          </p:cNvPr>
          <p:cNvCxnSpPr/>
          <p:nvPr/>
        </p:nvCxnSpPr>
        <p:spPr>
          <a:xfrm flipV="1">
            <a:off x="7307146" y="2655653"/>
            <a:ext cx="679378" cy="98611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E85963-5E0E-4E93-9991-401299E962A8}"/>
              </a:ext>
            </a:extLst>
          </p:cNvPr>
          <p:cNvCxnSpPr>
            <a:cxnSpLocks/>
          </p:cNvCxnSpPr>
          <p:nvPr/>
        </p:nvCxnSpPr>
        <p:spPr>
          <a:xfrm>
            <a:off x="7307146" y="3661543"/>
            <a:ext cx="627273" cy="59917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0B4BC2-449F-4A5D-B039-5D30C52A7D8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307146" y="4178328"/>
            <a:ext cx="679378" cy="12947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E67B28-E9C1-4D93-A0F9-137C5C774648}"/>
              </a:ext>
            </a:extLst>
          </p:cNvPr>
          <p:cNvCxnSpPr/>
          <p:nvPr/>
        </p:nvCxnSpPr>
        <p:spPr>
          <a:xfrm>
            <a:off x="8289758" y="1950942"/>
            <a:ext cx="0" cy="26783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00BB9E-921D-4F0D-91AD-EB59BBA348BB}"/>
              </a:ext>
            </a:extLst>
          </p:cNvPr>
          <p:cNvCxnSpPr>
            <a:cxnSpLocks/>
          </p:cNvCxnSpPr>
          <p:nvPr/>
        </p:nvCxnSpPr>
        <p:spPr>
          <a:xfrm>
            <a:off x="8891738" y="1976101"/>
            <a:ext cx="876300" cy="2426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AA68C1C-709F-44DF-BADE-07E3567FD50C}"/>
              </a:ext>
            </a:extLst>
          </p:cNvPr>
          <p:cNvCxnSpPr>
            <a:cxnSpLocks/>
          </p:cNvCxnSpPr>
          <p:nvPr/>
        </p:nvCxnSpPr>
        <p:spPr>
          <a:xfrm>
            <a:off x="10065218" y="2022560"/>
            <a:ext cx="0" cy="149818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807A17-D736-40F8-B4F6-C641EDF22D72}"/>
              </a:ext>
            </a:extLst>
          </p:cNvPr>
          <p:cNvCxnSpPr/>
          <p:nvPr/>
        </p:nvCxnSpPr>
        <p:spPr>
          <a:xfrm>
            <a:off x="11078678" y="1976101"/>
            <a:ext cx="0" cy="228461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30601C8-7867-49C4-B270-2F2219B068D3}"/>
              </a:ext>
            </a:extLst>
          </p:cNvPr>
          <p:cNvCxnSpPr/>
          <p:nvPr/>
        </p:nvCxnSpPr>
        <p:spPr>
          <a:xfrm flipH="1">
            <a:off x="10917844" y="4260715"/>
            <a:ext cx="160834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88327CB-044F-446A-968B-0660F79EA399}"/>
              </a:ext>
            </a:extLst>
          </p:cNvPr>
          <p:cNvSpPr txBox="1"/>
          <p:nvPr/>
        </p:nvSpPr>
        <p:spPr>
          <a:xfrm>
            <a:off x="7986523" y="1356667"/>
            <a:ext cx="136241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hashtable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AFFBD3-F09E-499C-B71E-00206F853DDF}"/>
              </a:ext>
            </a:extLst>
          </p:cNvPr>
          <p:cNvSpPr txBox="1"/>
          <p:nvPr/>
        </p:nvSpPr>
        <p:spPr>
          <a:xfrm>
            <a:off x="6661407" y="2564908"/>
            <a:ext cx="136241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slabclass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8EE7A00-4FBD-4E42-9801-931FC093D07E}"/>
              </a:ext>
            </a:extLst>
          </p:cNvPr>
          <p:cNvSpPr txBox="1"/>
          <p:nvPr/>
        </p:nvSpPr>
        <p:spPr>
          <a:xfrm>
            <a:off x="7383922" y="2972889"/>
            <a:ext cx="136241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slab1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F344175-84FA-4A64-BB0C-11B1C6EAF521}"/>
              </a:ext>
            </a:extLst>
          </p:cNvPr>
          <p:cNvSpPr txBox="1"/>
          <p:nvPr/>
        </p:nvSpPr>
        <p:spPr>
          <a:xfrm>
            <a:off x="7364627" y="3764989"/>
            <a:ext cx="136241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slab2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5695D4-5F62-43FA-B317-EB9FDAB17E36}"/>
              </a:ext>
            </a:extLst>
          </p:cNvPr>
          <p:cNvSpPr txBox="1"/>
          <p:nvPr/>
        </p:nvSpPr>
        <p:spPr>
          <a:xfrm>
            <a:off x="7364627" y="4708381"/>
            <a:ext cx="62189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rPr>
              <a:t>slab3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12B7DE-285A-4E8E-954C-06E749A56A22}"/>
              </a:ext>
            </a:extLst>
          </p:cNvPr>
          <p:cNvSpPr/>
          <p:nvPr/>
        </p:nvSpPr>
        <p:spPr>
          <a:xfrm>
            <a:off x="570592" y="1699130"/>
            <a:ext cx="2159217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系统架构</a:t>
            </a:r>
            <a:endParaRPr kumimoji="1" lang="en-US" altLang="zh-CN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2046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</p:spPr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系统架构剖析</a:t>
            </a:r>
            <a:r>
              <a:rPr kumimoji="1" lang="en-US" altLang="zh-CN" dirty="0">
                <a:cs typeface="+mn-ea"/>
                <a:sym typeface="+mn-lt"/>
              </a:rPr>
              <a:t>-</a:t>
            </a:r>
            <a:r>
              <a:rPr kumimoji="1" lang="zh-CN" altLang="en-US" dirty="0">
                <a:cs typeface="+mn-ea"/>
                <a:sym typeface="+mn-lt"/>
              </a:rPr>
              <a:t>系统架构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AFED86-CCB3-4248-B12A-F65557657E85}"/>
              </a:ext>
            </a:extLst>
          </p:cNvPr>
          <p:cNvSpPr/>
          <p:nvPr/>
        </p:nvSpPr>
        <p:spPr>
          <a:xfrm>
            <a:off x="882993" y="1789782"/>
            <a:ext cx="1469307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B7B5E1B8-5C0B-4C7B-8EA0-A4ECE77AB775}"/>
              </a:ext>
            </a:extLst>
          </p:cNvPr>
          <p:cNvSpPr txBox="1">
            <a:spLocks/>
          </p:cNvSpPr>
          <p:nvPr/>
        </p:nvSpPr>
        <p:spPr>
          <a:xfrm>
            <a:off x="882993" y="2156554"/>
            <a:ext cx="10370358" cy="127244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200000"/>
              </a:lnSpc>
              <a:spcBef>
                <a:spcPts val="0"/>
              </a:spcBef>
              <a:buSzTx/>
            </a:pPr>
            <a:endParaRPr lang="en-US" altLang="zh-CN" sz="14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5298CF-9E18-48E8-BC70-AD72FDABA380}"/>
              </a:ext>
            </a:extLst>
          </p:cNvPr>
          <p:cNvSpPr/>
          <p:nvPr/>
        </p:nvSpPr>
        <p:spPr>
          <a:xfrm>
            <a:off x="597016" y="1699130"/>
            <a:ext cx="2159217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系统架构</a:t>
            </a:r>
            <a:endParaRPr kumimoji="1" lang="en-US" altLang="zh-CN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69" y="3532246"/>
            <a:ext cx="9126774" cy="2920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055AD4-3D78-42F5-91B1-E03EE7F91687}"/>
              </a:ext>
            </a:extLst>
          </p:cNvPr>
          <p:cNvSpPr txBox="1"/>
          <p:nvPr/>
        </p:nvSpPr>
        <p:spPr>
          <a:xfrm>
            <a:off x="1408776" y="2458744"/>
            <a:ext cx="4979162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日常操作在主哈希表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哈希表中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Item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数大于桶数的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1.5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倍时扩容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F37EC7-AB81-431F-8E57-E6F6783B0CFD}"/>
              </a:ext>
            </a:extLst>
          </p:cNvPr>
          <p:cNvSpPr/>
          <p:nvPr/>
        </p:nvSpPr>
        <p:spPr>
          <a:xfrm>
            <a:off x="954160" y="2072857"/>
            <a:ext cx="1398140" cy="462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200000"/>
              </a:lnSpc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Hashtable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扩容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3A016F-1913-47C9-856F-0CC1C50BE766}"/>
              </a:ext>
            </a:extLst>
          </p:cNvPr>
          <p:cNvSpPr/>
          <p:nvPr/>
        </p:nvSpPr>
        <p:spPr>
          <a:xfrm>
            <a:off x="6096000" y="2461886"/>
            <a:ext cx="6096000" cy="8936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扩容时，主哈希表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=&gt;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旧哈希表，新主哈希表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=&gt;2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倍容量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扩容期间，同时查主哈希表和旧哈希表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846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系统架构剖析</a:t>
            </a:r>
            <a:r>
              <a:rPr kumimoji="1" lang="en-US" altLang="zh-CN" dirty="0">
                <a:cs typeface="+mn-ea"/>
                <a:sym typeface="+mn-lt"/>
              </a:rPr>
              <a:t>-</a:t>
            </a:r>
            <a:r>
              <a:rPr kumimoji="1" lang="zh-CN" altLang="en-US" dirty="0">
                <a:cs typeface="+mn-ea"/>
                <a:sym typeface="+mn-lt"/>
              </a:rPr>
              <a:t>系统架构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F78F2-CF8B-44A0-BC77-9799F8BD2A1C}"/>
              </a:ext>
            </a:extLst>
          </p:cNvPr>
          <p:cNvSpPr/>
          <p:nvPr/>
        </p:nvSpPr>
        <p:spPr>
          <a:xfrm>
            <a:off x="920680" y="2159111"/>
            <a:ext cx="6117429" cy="372445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95608F-4BCC-482D-9A1E-374FA318DD07}"/>
              </a:ext>
            </a:extLst>
          </p:cNvPr>
          <p:cNvSpPr/>
          <p:nvPr/>
        </p:nvSpPr>
        <p:spPr>
          <a:xfrm>
            <a:off x="919939" y="1789782"/>
            <a:ext cx="1407625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69945A-E00C-4C99-BB7B-66B61AC09BE4}"/>
              </a:ext>
            </a:extLst>
          </p:cNvPr>
          <p:cNvSpPr/>
          <p:nvPr/>
        </p:nvSpPr>
        <p:spPr>
          <a:xfrm>
            <a:off x="614772" y="1716662"/>
            <a:ext cx="1645926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系统架构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41620" y="2496281"/>
            <a:ext cx="6567259" cy="3208927"/>
          </a:xfrm>
        </p:spPr>
        <p:txBody>
          <a:bodyPr>
            <a:normAutofit/>
          </a:bodyPr>
          <a:lstStyle/>
          <a:p>
            <a:pPr lvl="1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LRU 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用于数据淘汰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旧版 每个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slabclass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只使用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COLD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LRU</a:t>
            </a: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当前 每个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slabclass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对应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个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LUR</a:t>
            </a:r>
          </a:p>
          <a:p>
            <a:pPr lvl="3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TEMP LRU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：新插入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，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ttl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小于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61s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进入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3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HOT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LRU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：新插入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，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ttl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≥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61s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，不搬，只迁移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3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WARM LRU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：被访问迁移到队头，否则迁移至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COLD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LRU</a:t>
            </a:r>
          </a:p>
          <a:p>
            <a:pPr lvl="3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COLD LRU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：被访问迁移到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WARM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LRU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，否则剔除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24" y="1399033"/>
            <a:ext cx="5017856" cy="4960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系统架构剖析</a:t>
            </a:r>
            <a:r>
              <a:rPr kumimoji="1" lang="en-US" altLang="zh-CN" dirty="0">
                <a:cs typeface="+mn-ea"/>
                <a:sym typeface="+mn-lt"/>
              </a:rPr>
              <a:t>-</a:t>
            </a:r>
            <a:r>
              <a:rPr kumimoji="1" lang="zh-CN" altLang="en-US" dirty="0">
                <a:cs typeface="+mn-ea"/>
                <a:sym typeface="+mn-lt"/>
              </a:rPr>
              <a:t>系统架构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0657"/>
          <a:stretch/>
        </p:blipFill>
        <p:spPr>
          <a:xfrm>
            <a:off x="6166530" y="2362200"/>
            <a:ext cx="5290718" cy="35213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DC8B6D-BCE2-49E8-8F07-40D2330A5E31}"/>
              </a:ext>
            </a:extLst>
          </p:cNvPr>
          <p:cNvSpPr/>
          <p:nvPr/>
        </p:nvSpPr>
        <p:spPr>
          <a:xfrm>
            <a:off x="920681" y="2159111"/>
            <a:ext cx="5175320" cy="372445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6B9493-256F-41BA-8376-07A630E921A9}"/>
              </a:ext>
            </a:extLst>
          </p:cNvPr>
          <p:cNvSpPr/>
          <p:nvPr/>
        </p:nvSpPr>
        <p:spPr>
          <a:xfrm>
            <a:off x="919939" y="1789782"/>
            <a:ext cx="1407625" cy="369330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0" y="2260917"/>
            <a:ext cx="5526208" cy="3622647"/>
          </a:xfrm>
        </p:spPr>
        <p:txBody>
          <a:bodyPr>
            <a:normAutofit/>
          </a:bodyPr>
          <a:lstStyle/>
          <a:p>
            <a:pPr lvl="1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slab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机制 内存分配管理，存储高性能关键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避免内存碎片，高性能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slabclass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64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个，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1~63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存储，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做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slab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重分配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所有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Slab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大小相同，默认都是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1MB</a:t>
            </a: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slabclass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内，所有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slab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划分为相同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size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的 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trunk</a:t>
            </a: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slabclass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随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id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增加，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trunk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 随增加因子增大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Item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一般不会填满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trunk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，但浪费空间，可忽略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lvl="2" hangingPunct="0">
              <a:lnSpc>
                <a:spcPct val="200000"/>
              </a:lnSpc>
              <a:spcBef>
                <a:spcPts val="0"/>
              </a:spcBef>
              <a:buSzTx/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slabclass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通过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freelist</a:t>
            </a:r>
            <a:r>
              <a:rPr lang="zh-CN" altLang="en-US" sz="1400" dirty="0">
                <a:solidFill>
                  <a:schemeClr val="bg1"/>
                </a:solidFill>
                <a:cs typeface="+mn-ea"/>
              </a:rPr>
              <a:t>管理空闲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trunk</a:t>
            </a:r>
          </a:p>
          <a:p>
            <a:endParaRPr kumimoji="1" lang="zh-CN" altLang="en-US" sz="1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C6AF72-945D-46AA-8FC1-EE3D52814A08}"/>
              </a:ext>
            </a:extLst>
          </p:cNvPr>
          <p:cNvSpPr/>
          <p:nvPr/>
        </p:nvSpPr>
        <p:spPr>
          <a:xfrm>
            <a:off x="656877" y="1709005"/>
            <a:ext cx="1933748" cy="46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slab</a:t>
            </a:r>
            <a:r>
              <a:rPr kumimoji="1" lang="zh-CN" altLang="en-US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机制</a:t>
            </a:r>
            <a:endParaRPr kumimoji="1" lang="en-US" altLang="zh-CN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9F131A-1085-4CF4-9FE9-1F4AEA315368}"/>
              </a:ext>
            </a:extLst>
          </p:cNvPr>
          <p:cNvSpPr txBox="1"/>
          <p:nvPr/>
        </p:nvSpPr>
        <p:spPr>
          <a:xfrm>
            <a:off x="6232487" y="2091641"/>
            <a:ext cx="152967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rPr>
              <a:t>slabclass1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B41DD3-B13D-48C7-A8CF-C81A879D04C0}"/>
              </a:ext>
            </a:extLst>
          </p:cNvPr>
          <p:cNvSpPr txBox="1"/>
          <p:nvPr/>
        </p:nvSpPr>
        <p:spPr>
          <a:xfrm>
            <a:off x="9056459" y="2075493"/>
            <a:ext cx="152967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charset="-122"/>
              </a:rPr>
              <a:t>slabclass2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9789" y="2820451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9《Memcached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网络模型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416</Words>
  <Application>Microsoft Office PowerPoint</Application>
  <PresentationFormat>宽屏</PresentationFormat>
  <Paragraphs>95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系统架构剖析-系统架构</vt:lpstr>
      <vt:lpstr>系统架构剖析-系统架构</vt:lpstr>
      <vt:lpstr>系统架构剖析-系统架构</vt:lpstr>
      <vt:lpstr>系统架构剖析-系统架构</vt:lpstr>
      <vt:lpstr>系统架构剖析-系统架构</vt:lpstr>
      <vt:lpstr>系统架构剖析-系统架构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1147</cp:revision>
  <dcterms:created xsi:type="dcterms:W3CDTF">2019-05-27T05:35:00Z</dcterms:created>
  <dcterms:modified xsi:type="dcterms:W3CDTF">2019-09-25T03:30:55Z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