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ags/tag1.xml" ContentType="application/vnd.openxmlformats-officedocument.presentationml.tags+xml"/>
  <Override PartName="/ppt/theme/themeOverride7.xml" ContentType="application/vnd.openxmlformats-officedocument.themeOverride+xml"/>
  <Override PartName="/ppt/tags/tag2.xml" ContentType="application/vnd.openxmlformats-officedocument.presentationml.tags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10.xml" ContentType="application/vnd.openxmlformats-officedocument.themeOverride+xml"/>
  <Override PartName="/ppt/tags/tag5.xml" ContentType="application/vnd.openxmlformats-officedocument.presentationml.tags+xml"/>
  <Override PartName="/ppt/theme/themeOverride11.xml" ContentType="application/vnd.openxmlformats-officedocument.themeOverride+xml"/>
  <Override PartName="/ppt/tags/tag6.xml" ContentType="application/vnd.openxmlformats-officedocument.presentationml.tags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94" r:id="rId2"/>
    <p:sldId id="532" r:id="rId3"/>
    <p:sldId id="525" r:id="rId4"/>
    <p:sldId id="522" r:id="rId5"/>
    <p:sldId id="540" r:id="rId6"/>
    <p:sldId id="523" r:id="rId7"/>
    <p:sldId id="511" r:id="rId8"/>
    <p:sldId id="512" r:id="rId9"/>
    <p:sldId id="513" r:id="rId10"/>
    <p:sldId id="535" r:id="rId11"/>
    <p:sldId id="527" r:id="rId12"/>
    <p:sldId id="526" r:id="rId13"/>
    <p:sldId id="536" r:id="rId14"/>
    <p:sldId id="515" r:id="rId15"/>
    <p:sldId id="516" r:id="rId16"/>
    <p:sldId id="518" r:id="rId17"/>
    <p:sldId id="528" r:id="rId18"/>
    <p:sldId id="52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599"/>
    <a:srgbClr val="E8F0EF"/>
    <a:srgbClr val="009688"/>
    <a:srgbClr val="80FF80"/>
    <a:srgbClr val="CCCCFF"/>
    <a:srgbClr val="292933"/>
    <a:srgbClr val="000000"/>
    <a:srgbClr val="99FFFF"/>
    <a:srgbClr val="12A98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6" autoAdjust="0"/>
    <p:restoredTop sz="87143"/>
  </p:normalViewPr>
  <p:slideViewPr>
    <p:cSldViewPr snapToGrid="0" snapToObjects="1">
      <p:cViewPr varScale="1">
        <p:scale>
          <a:sx n="68" d="100"/>
          <a:sy n="68" d="100"/>
        </p:scale>
        <p:origin x="96" y="486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D55A-8B3E-4DA1-B190-78890DC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77FD-9075-40CE-B27C-A7878942C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25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06575" y="2540000"/>
            <a:ext cx="9109710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Memcached 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网络模型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491281" y="24438"/>
              <a:ext cx="897039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9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2C7CF6B1-CAD8-46C8-9B69-14D439B48B1F}"/>
              </a:ext>
            </a:extLst>
          </p:cNvPr>
          <p:cNvSpPr txBox="1"/>
          <p:nvPr/>
        </p:nvSpPr>
        <p:spPr>
          <a:xfrm>
            <a:off x="1806575" y="3865562"/>
            <a:ext cx="5075238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线程</a:t>
            </a:r>
            <a:endParaRPr lang="en-US" altLang="zh-CN" dirty="0"/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状态机</a:t>
            </a:r>
            <a:endParaRPr lang="en-US" altLang="zh-CN" dirty="0"/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状态事件</a:t>
            </a:r>
            <a:endParaRPr lang="en-US" altLang="zh-CN" dirty="0"/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Mc</a:t>
            </a:r>
            <a:r>
              <a:rPr lang="zh-CN" altLang="en-US" dirty="0"/>
              <a:t>命令处理</a:t>
            </a:r>
            <a:endParaRPr lang="en-US" altLang="zh-CN" dirty="0"/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95387A7E-4C8F-4EE5-8C5E-661C77AE54F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200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844E751-7130-4B32-8B67-4E868A28B3D7}"/>
              </a:ext>
            </a:extLst>
          </p:cNvPr>
          <p:cNvSpPr/>
          <p:nvPr/>
        </p:nvSpPr>
        <p:spPr>
          <a:xfrm>
            <a:off x="1036422" y="2009747"/>
            <a:ext cx="6516611" cy="3136062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016A8091-4CED-4C82-91D2-2CE4293ABE6D}"/>
              </a:ext>
            </a:extLst>
          </p:cNvPr>
          <p:cNvSpPr txBox="1">
            <a:spLocks/>
          </p:cNvSpPr>
          <p:nvPr/>
        </p:nvSpPr>
        <p:spPr>
          <a:xfrm>
            <a:off x="763270" y="2442921"/>
            <a:ext cx="6762751" cy="264886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处理：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通过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try_read_command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读取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rbuf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，通过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\n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来分隔数据报文的命令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如果命令首行长度大于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1024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长度要小于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1024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），关闭连接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process_command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对首行指令，继续按照空格分拆报文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确定命令类型，分派给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process_XX_command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处理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3" hangingPunct="1"/>
            <a:endParaRPr lang="en-US" altLang="zh-CN" sz="1800" dirty="0">
              <a:cs typeface="+mn-ea"/>
              <a:sym typeface="+mn-lt"/>
            </a:endParaRPr>
          </a:p>
          <a:p>
            <a:pPr lvl="3" hangingPunct="1"/>
            <a:endParaRPr lang="en-US" altLang="zh-CN" sz="1800" dirty="0">
              <a:cs typeface="+mn-ea"/>
              <a:sym typeface="+mn-lt"/>
            </a:endParaRPr>
          </a:p>
          <a:p>
            <a:pPr lvl="2" hangingPunct="1"/>
            <a:endParaRPr lang="en-US" altLang="zh-CN" sz="1800" dirty="0">
              <a:cs typeface="+mn-ea"/>
              <a:sym typeface="+mn-lt"/>
            </a:endParaRPr>
          </a:p>
          <a:p>
            <a:pPr lvl="1" hangingPunct="1"/>
            <a:endParaRPr lang="en-US" altLang="zh-CN" sz="1800" dirty="0">
              <a:cs typeface="+mn-ea"/>
              <a:sym typeface="+mn-lt"/>
            </a:endParaRPr>
          </a:p>
          <a:p>
            <a:pPr lvl="2" hangingPunct="1"/>
            <a:endParaRPr kumimoji="1" lang="zh-CN" altLang="en-US" sz="1800" dirty="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状态机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67D955-5D37-421A-8F30-80094E910D93}"/>
              </a:ext>
            </a:extLst>
          </p:cNvPr>
          <p:cNvSpPr/>
          <p:nvPr/>
        </p:nvSpPr>
        <p:spPr>
          <a:xfrm>
            <a:off x="1036422" y="1640416"/>
            <a:ext cx="2297874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1E1E36-4451-4176-B5FA-F68EC254DB03}"/>
              </a:ext>
            </a:extLst>
          </p:cNvPr>
          <p:cNvSpPr/>
          <p:nvPr/>
        </p:nvSpPr>
        <p:spPr>
          <a:xfrm>
            <a:off x="1136382" y="1635150"/>
            <a:ext cx="2264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conn_parse_cmd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9" name="d3917a90-82e1-4def-a5fb-512c79c2e1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B8D1A2A-A92C-42D5-9524-FEDCD944E2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14110" y="2009747"/>
            <a:ext cx="4450687" cy="3340588"/>
            <a:chOff x="3351213" y="1433513"/>
            <a:chExt cx="5492750" cy="4122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îṧḻíḍé">
              <a:extLst>
                <a:ext uri="{FF2B5EF4-FFF2-40B4-BE49-F238E27FC236}">
                  <a16:creationId xmlns:a16="http://schemas.microsoft.com/office/drawing/2014/main" id="{6B5CC412-046C-42FB-A26D-A3E620E9AE66}"/>
                </a:ext>
              </a:extLst>
            </p:cNvPr>
            <p:cNvSpPr/>
            <p:nvPr/>
          </p:nvSpPr>
          <p:spPr bwMode="auto">
            <a:xfrm>
              <a:off x="3351213" y="2389188"/>
              <a:ext cx="5492750" cy="3167063"/>
            </a:xfrm>
            <a:custGeom>
              <a:avLst/>
              <a:gdLst>
                <a:gd name="T0" fmla="*/ 1368 w 1664"/>
                <a:gd name="T1" fmla="*/ 790 h 961"/>
                <a:gd name="T2" fmla="*/ 296 w 1664"/>
                <a:gd name="T3" fmla="*/ 790 h 961"/>
                <a:gd name="T4" fmla="*/ 296 w 1664"/>
                <a:gd name="T5" fmla="*/ 171 h 961"/>
                <a:gd name="T6" fmla="*/ 1368 w 1664"/>
                <a:gd name="T7" fmla="*/ 171 h 961"/>
                <a:gd name="T8" fmla="*/ 1368 w 1664"/>
                <a:gd name="T9" fmla="*/ 79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61">
                  <a:moveTo>
                    <a:pt x="1368" y="790"/>
                  </a:moveTo>
                  <a:cubicBezTo>
                    <a:pt x="1072" y="961"/>
                    <a:pt x="592" y="961"/>
                    <a:pt x="296" y="790"/>
                  </a:cubicBezTo>
                  <a:cubicBezTo>
                    <a:pt x="0" y="619"/>
                    <a:pt x="0" y="342"/>
                    <a:pt x="296" y="171"/>
                  </a:cubicBezTo>
                  <a:cubicBezTo>
                    <a:pt x="592" y="0"/>
                    <a:pt x="1072" y="0"/>
                    <a:pt x="1368" y="171"/>
                  </a:cubicBezTo>
                  <a:cubicBezTo>
                    <a:pt x="1664" y="342"/>
                    <a:pt x="1664" y="619"/>
                    <a:pt x="1368" y="790"/>
                  </a:cubicBezTo>
                  <a:close/>
                </a:path>
              </a:pathLst>
            </a:custGeom>
            <a:solidFill>
              <a:srgbClr val="E9F0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ï$1îdê">
              <a:extLst>
                <a:ext uri="{FF2B5EF4-FFF2-40B4-BE49-F238E27FC236}">
                  <a16:creationId xmlns:a16="http://schemas.microsoft.com/office/drawing/2014/main" id="{D7EE3193-901B-479A-8B71-6D8F3665BFE9}"/>
                </a:ext>
              </a:extLst>
            </p:cNvPr>
            <p:cNvSpPr/>
            <p:nvPr/>
          </p:nvSpPr>
          <p:spPr bwMode="auto">
            <a:xfrm>
              <a:off x="6024563" y="3822701"/>
              <a:ext cx="1947863" cy="1157288"/>
            </a:xfrm>
            <a:custGeom>
              <a:avLst/>
              <a:gdLst>
                <a:gd name="T0" fmla="*/ 572 w 590"/>
                <a:gd name="T1" fmla="*/ 92 h 351"/>
                <a:gd name="T2" fmla="*/ 132 w 590"/>
                <a:gd name="T3" fmla="*/ 346 h 351"/>
                <a:gd name="T4" fmla="*/ 105 w 590"/>
                <a:gd name="T5" fmla="*/ 346 h 351"/>
                <a:gd name="T6" fmla="*/ 0 w 590"/>
                <a:gd name="T7" fmla="*/ 286 h 351"/>
                <a:gd name="T8" fmla="*/ 494 w 590"/>
                <a:gd name="T9" fmla="*/ 0 h 351"/>
                <a:gd name="T10" fmla="*/ 572 w 590"/>
                <a:gd name="T11" fmla="*/ 45 h 351"/>
                <a:gd name="T12" fmla="*/ 572 w 590"/>
                <a:gd name="T13" fmla="*/ 9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351">
                  <a:moveTo>
                    <a:pt x="572" y="92"/>
                  </a:moveTo>
                  <a:cubicBezTo>
                    <a:pt x="132" y="346"/>
                    <a:pt x="132" y="346"/>
                    <a:pt x="132" y="346"/>
                  </a:cubicBezTo>
                  <a:cubicBezTo>
                    <a:pt x="123" y="351"/>
                    <a:pt x="113" y="351"/>
                    <a:pt x="105" y="34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90" y="56"/>
                    <a:pt x="590" y="81"/>
                    <a:pt x="572" y="92"/>
                  </a:cubicBezTo>
                  <a:close/>
                </a:path>
              </a:pathLst>
            </a:custGeom>
            <a:solidFill>
              <a:srgbClr val="C4D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íŝlïďê">
              <a:extLst>
                <a:ext uri="{FF2B5EF4-FFF2-40B4-BE49-F238E27FC236}">
                  <a16:creationId xmlns:a16="http://schemas.microsoft.com/office/drawing/2014/main" id="{0652EBC7-B573-4008-8410-59697CB90068}"/>
                </a:ext>
              </a:extLst>
            </p:cNvPr>
            <p:cNvSpPr/>
            <p:nvPr/>
          </p:nvSpPr>
          <p:spPr bwMode="auto">
            <a:xfrm>
              <a:off x="7067551" y="4610101"/>
              <a:ext cx="1296988" cy="771525"/>
            </a:xfrm>
            <a:custGeom>
              <a:avLst/>
              <a:gdLst>
                <a:gd name="T0" fmla="*/ 381 w 393"/>
                <a:gd name="T1" fmla="*/ 61 h 234"/>
                <a:gd name="T2" fmla="*/ 87 w 393"/>
                <a:gd name="T3" fmla="*/ 231 h 234"/>
                <a:gd name="T4" fmla="*/ 69 w 393"/>
                <a:gd name="T5" fmla="*/ 231 h 234"/>
                <a:gd name="T6" fmla="*/ 0 w 393"/>
                <a:gd name="T7" fmla="*/ 190 h 234"/>
                <a:gd name="T8" fmla="*/ 329 w 393"/>
                <a:gd name="T9" fmla="*/ 0 h 234"/>
                <a:gd name="T10" fmla="*/ 381 w 393"/>
                <a:gd name="T11" fmla="*/ 30 h 234"/>
                <a:gd name="T12" fmla="*/ 381 w 393"/>
                <a:gd name="T13" fmla="*/ 6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234">
                  <a:moveTo>
                    <a:pt x="381" y="61"/>
                  </a:moveTo>
                  <a:cubicBezTo>
                    <a:pt x="87" y="231"/>
                    <a:pt x="87" y="231"/>
                    <a:pt x="87" y="231"/>
                  </a:cubicBezTo>
                  <a:cubicBezTo>
                    <a:pt x="82" y="234"/>
                    <a:pt x="75" y="234"/>
                    <a:pt x="69" y="23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81" y="30"/>
                    <a:pt x="381" y="30"/>
                    <a:pt x="381" y="30"/>
                  </a:cubicBezTo>
                  <a:cubicBezTo>
                    <a:pt x="393" y="37"/>
                    <a:pt x="393" y="54"/>
                    <a:pt x="381" y="61"/>
                  </a:cubicBezTo>
                  <a:close/>
                </a:path>
              </a:pathLst>
            </a:custGeom>
            <a:solidFill>
              <a:srgbClr val="C4D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îS1ïde">
              <a:extLst>
                <a:ext uri="{FF2B5EF4-FFF2-40B4-BE49-F238E27FC236}">
                  <a16:creationId xmlns:a16="http://schemas.microsoft.com/office/drawing/2014/main" id="{D74E595A-FA8E-42B1-9A40-F0D125CE9F84}"/>
                </a:ext>
              </a:extLst>
            </p:cNvPr>
            <p:cNvSpPr/>
            <p:nvPr/>
          </p:nvSpPr>
          <p:spPr bwMode="auto">
            <a:xfrm>
              <a:off x="5761038" y="1446213"/>
              <a:ext cx="58738" cy="42863"/>
            </a:xfrm>
            <a:custGeom>
              <a:avLst/>
              <a:gdLst>
                <a:gd name="T0" fmla="*/ 0 w 37"/>
                <a:gd name="T1" fmla="*/ 15 h 27"/>
                <a:gd name="T2" fmla="*/ 29 w 37"/>
                <a:gd name="T3" fmla="*/ 0 h 27"/>
                <a:gd name="T4" fmla="*/ 37 w 37"/>
                <a:gd name="T5" fmla="*/ 12 h 27"/>
                <a:gd name="T6" fmla="*/ 8 w 37"/>
                <a:gd name="T7" fmla="*/ 27 h 27"/>
                <a:gd name="T8" fmla="*/ 0 w 3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0" y="15"/>
                  </a:moveTo>
                  <a:lnTo>
                    <a:pt x="29" y="0"/>
                  </a:lnTo>
                  <a:lnTo>
                    <a:pt x="37" y="12"/>
                  </a:lnTo>
                  <a:lnTo>
                    <a:pt x="8" y="2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ṡ1idè">
              <a:extLst>
                <a:ext uri="{FF2B5EF4-FFF2-40B4-BE49-F238E27FC236}">
                  <a16:creationId xmlns:a16="http://schemas.microsoft.com/office/drawing/2014/main" id="{7C0FA6E4-BA86-45E2-BEF2-724F6FDC53EC}"/>
                </a:ext>
              </a:extLst>
            </p:cNvPr>
            <p:cNvSpPr/>
            <p:nvPr/>
          </p:nvSpPr>
          <p:spPr bwMode="auto">
            <a:xfrm>
              <a:off x="7593013" y="3960813"/>
              <a:ext cx="49213" cy="63500"/>
            </a:xfrm>
            <a:custGeom>
              <a:avLst/>
              <a:gdLst>
                <a:gd name="T0" fmla="*/ 31 w 31"/>
                <a:gd name="T1" fmla="*/ 25 h 40"/>
                <a:gd name="T2" fmla="*/ 2 w 31"/>
                <a:gd name="T3" fmla="*/ 40 h 40"/>
                <a:gd name="T4" fmla="*/ 0 w 31"/>
                <a:gd name="T5" fmla="*/ 17 h 40"/>
                <a:gd name="T6" fmla="*/ 27 w 31"/>
                <a:gd name="T7" fmla="*/ 0 h 40"/>
                <a:gd name="T8" fmla="*/ 31 w 31"/>
                <a:gd name="T9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25"/>
                  </a:moveTo>
                  <a:lnTo>
                    <a:pt x="2" y="40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31" y="2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íşḷîḋê">
              <a:extLst>
                <a:ext uri="{FF2B5EF4-FFF2-40B4-BE49-F238E27FC236}">
                  <a16:creationId xmlns:a16="http://schemas.microsoft.com/office/drawing/2014/main" id="{7BA13942-4FDF-4109-B83F-18B1D58FAD90}"/>
                </a:ext>
              </a:extLst>
            </p:cNvPr>
            <p:cNvSpPr/>
            <p:nvPr/>
          </p:nvSpPr>
          <p:spPr bwMode="auto">
            <a:xfrm>
              <a:off x="5788026" y="1433513"/>
              <a:ext cx="1871663" cy="2581275"/>
            </a:xfrm>
            <a:custGeom>
              <a:avLst/>
              <a:gdLst>
                <a:gd name="T0" fmla="*/ 551 w 567"/>
                <a:gd name="T1" fmla="*/ 778 h 783"/>
                <a:gd name="T2" fmla="*/ 16 w 567"/>
                <a:gd name="T3" fmla="*/ 469 h 783"/>
                <a:gd name="T4" fmla="*/ 0 w 567"/>
                <a:gd name="T5" fmla="*/ 437 h 783"/>
                <a:gd name="T6" fmla="*/ 0 w 567"/>
                <a:gd name="T7" fmla="*/ 18 h 783"/>
                <a:gd name="T8" fmla="*/ 16 w 567"/>
                <a:gd name="T9" fmla="*/ 5 h 783"/>
                <a:gd name="T10" fmla="*/ 551 w 567"/>
                <a:gd name="T11" fmla="*/ 314 h 783"/>
                <a:gd name="T12" fmla="*/ 567 w 567"/>
                <a:gd name="T13" fmla="*/ 345 h 783"/>
                <a:gd name="T14" fmla="*/ 567 w 567"/>
                <a:gd name="T15" fmla="*/ 765 h 783"/>
                <a:gd name="T16" fmla="*/ 551 w 567"/>
                <a:gd name="T17" fmla="*/ 77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7" h="783">
                  <a:moveTo>
                    <a:pt x="551" y="778"/>
                  </a:moveTo>
                  <a:cubicBezTo>
                    <a:pt x="16" y="469"/>
                    <a:pt x="16" y="469"/>
                    <a:pt x="16" y="469"/>
                  </a:cubicBezTo>
                  <a:cubicBezTo>
                    <a:pt x="7" y="463"/>
                    <a:pt x="0" y="449"/>
                    <a:pt x="0" y="4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7" y="0"/>
                    <a:pt x="16" y="5"/>
                  </a:cubicBezTo>
                  <a:cubicBezTo>
                    <a:pt x="551" y="314"/>
                    <a:pt x="551" y="314"/>
                    <a:pt x="551" y="314"/>
                  </a:cubicBezTo>
                  <a:cubicBezTo>
                    <a:pt x="560" y="319"/>
                    <a:pt x="567" y="333"/>
                    <a:pt x="567" y="345"/>
                  </a:cubicBezTo>
                  <a:cubicBezTo>
                    <a:pt x="567" y="765"/>
                    <a:pt x="567" y="765"/>
                    <a:pt x="567" y="765"/>
                  </a:cubicBezTo>
                  <a:cubicBezTo>
                    <a:pt x="567" y="777"/>
                    <a:pt x="560" y="783"/>
                    <a:pt x="551" y="77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íŝḻiḓe">
              <a:extLst>
                <a:ext uri="{FF2B5EF4-FFF2-40B4-BE49-F238E27FC236}">
                  <a16:creationId xmlns:a16="http://schemas.microsoft.com/office/drawing/2014/main" id="{AE3F33F5-3118-4EDA-B5E6-62B52817CE5C}"/>
                </a:ext>
              </a:extLst>
            </p:cNvPr>
            <p:cNvSpPr/>
            <p:nvPr/>
          </p:nvSpPr>
          <p:spPr bwMode="auto">
            <a:xfrm>
              <a:off x="5741988" y="1455738"/>
              <a:ext cx="1874838" cy="2581275"/>
            </a:xfrm>
            <a:custGeom>
              <a:avLst/>
              <a:gdLst>
                <a:gd name="T0" fmla="*/ 552 w 568"/>
                <a:gd name="T1" fmla="*/ 778 h 783"/>
                <a:gd name="T2" fmla="*/ 17 w 568"/>
                <a:gd name="T3" fmla="*/ 469 h 783"/>
                <a:gd name="T4" fmla="*/ 0 w 568"/>
                <a:gd name="T5" fmla="*/ 438 h 783"/>
                <a:gd name="T6" fmla="*/ 0 w 568"/>
                <a:gd name="T7" fmla="*/ 18 h 783"/>
                <a:gd name="T8" fmla="*/ 17 w 568"/>
                <a:gd name="T9" fmla="*/ 6 h 783"/>
                <a:gd name="T10" fmla="*/ 552 w 568"/>
                <a:gd name="T11" fmla="*/ 314 h 783"/>
                <a:gd name="T12" fmla="*/ 568 w 568"/>
                <a:gd name="T13" fmla="*/ 346 h 783"/>
                <a:gd name="T14" fmla="*/ 568 w 568"/>
                <a:gd name="T15" fmla="*/ 766 h 783"/>
                <a:gd name="T16" fmla="*/ 552 w 568"/>
                <a:gd name="T17" fmla="*/ 77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8" h="783">
                  <a:moveTo>
                    <a:pt x="552" y="778"/>
                  </a:moveTo>
                  <a:cubicBezTo>
                    <a:pt x="17" y="469"/>
                    <a:pt x="17" y="469"/>
                    <a:pt x="17" y="469"/>
                  </a:cubicBezTo>
                  <a:cubicBezTo>
                    <a:pt x="8" y="464"/>
                    <a:pt x="0" y="450"/>
                    <a:pt x="0" y="43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8" y="0"/>
                    <a:pt x="17" y="6"/>
                  </a:cubicBezTo>
                  <a:cubicBezTo>
                    <a:pt x="552" y="314"/>
                    <a:pt x="552" y="314"/>
                    <a:pt x="552" y="314"/>
                  </a:cubicBezTo>
                  <a:cubicBezTo>
                    <a:pt x="561" y="320"/>
                    <a:pt x="568" y="334"/>
                    <a:pt x="568" y="346"/>
                  </a:cubicBezTo>
                  <a:cubicBezTo>
                    <a:pt x="568" y="766"/>
                    <a:pt x="568" y="766"/>
                    <a:pt x="568" y="766"/>
                  </a:cubicBezTo>
                  <a:cubicBezTo>
                    <a:pt x="568" y="778"/>
                    <a:pt x="561" y="783"/>
                    <a:pt x="552" y="77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ŝ1íḓè">
              <a:extLst>
                <a:ext uri="{FF2B5EF4-FFF2-40B4-BE49-F238E27FC236}">
                  <a16:creationId xmlns:a16="http://schemas.microsoft.com/office/drawing/2014/main" id="{75BD8209-CD8C-4EDA-8456-5FB810E87933}"/>
                </a:ext>
              </a:extLst>
            </p:cNvPr>
            <p:cNvSpPr/>
            <p:nvPr/>
          </p:nvSpPr>
          <p:spPr bwMode="auto">
            <a:xfrm>
              <a:off x="5822951" y="1601788"/>
              <a:ext cx="1711325" cy="2290763"/>
            </a:xfrm>
            <a:custGeom>
              <a:avLst/>
              <a:gdLst>
                <a:gd name="T0" fmla="*/ 0 w 518"/>
                <a:gd name="T1" fmla="*/ 379 h 695"/>
                <a:gd name="T2" fmla="*/ 0 w 518"/>
                <a:gd name="T3" fmla="*/ 18 h 695"/>
                <a:gd name="T4" fmla="*/ 17 w 518"/>
                <a:gd name="T5" fmla="*/ 5 h 695"/>
                <a:gd name="T6" fmla="*/ 501 w 518"/>
                <a:gd name="T7" fmla="*/ 285 h 695"/>
                <a:gd name="T8" fmla="*/ 518 w 518"/>
                <a:gd name="T9" fmla="*/ 316 h 695"/>
                <a:gd name="T10" fmla="*/ 518 w 518"/>
                <a:gd name="T11" fmla="*/ 678 h 695"/>
                <a:gd name="T12" fmla="*/ 501 w 518"/>
                <a:gd name="T13" fmla="*/ 690 h 695"/>
                <a:gd name="T14" fmla="*/ 17 w 518"/>
                <a:gd name="T15" fmla="*/ 410 h 695"/>
                <a:gd name="T16" fmla="*/ 0 w 518"/>
                <a:gd name="T17" fmla="*/ 379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695">
                  <a:moveTo>
                    <a:pt x="0" y="37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8" y="0"/>
                    <a:pt x="17" y="5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10" y="290"/>
                    <a:pt x="518" y="304"/>
                    <a:pt x="518" y="316"/>
                  </a:cubicBezTo>
                  <a:cubicBezTo>
                    <a:pt x="518" y="678"/>
                    <a:pt x="518" y="678"/>
                    <a:pt x="518" y="678"/>
                  </a:cubicBezTo>
                  <a:cubicBezTo>
                    <a:pt x="518" y="690"/>
                    <a:pt x="510" y="695"/>
                    <a:pt x="501" y="690"/>
                  </a:cubicBezTo>
                  <a:cubicBezTo>
                    <a:pt x="17" y="410"/>
                    <a:pt x="17" y="410"/>
                    <a:pt x="17" y="410"/>
                  </a:cubicBezTo>
                  <a:cubicBezTo>
                    <a:pt x="8" y="405"/>
                    <a:pt x="0" y="391"/>
                    <a:pt x="0" y="379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îṥ1iḍè">
              <a:extLst>
                <a:ext uri="{FF2B5EF4-FFF2-40B4-BE49-F238E27FC236}">
                  <a16:creationId xmlns:a16="http://schemas.microsoft.com/office/drawing/2014/main" id="{F5C00CE1-146F-4BCE-86C0-3823CC93C1CE}"/>
                </a:ext>
              </a:extLst>
            </p:cNvPr>
            <p:cNvSpPr/>
            <p:nvPr/>
          </p:nvSpPr>
          <p:spPr bwMode="auto">
            <a:xfrm>
              <a:off x="4483101" y="3754438"/>
              <a:ext cx="185738" cy="101600"/>
            </a:xfrm>
            <a:prstGeom prst="rect">
              <a:avLst/>
            </a:pr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ïṧḷîḑe">
              <a:extLst>
                <a:ext uri="{FF2B5EF4-FFF2-40B4-BE49-F238E27FC236}">
                  <a16:creationId xmlns:a16="http://schemas.microsoft.com/office/drawing/2014/main" id="{C3091EFD-1DDD-4FE1-A2CC-FB425DABC73B}"/>
                </a:ext>
              </a:extLst>
            </p:cNvPr>
            <p:cNvSpPr/>
            <p:nvPr/>
          </p:nvSpPr>
          <p:spPr bwMode="auto">
            <a:xfrm>
              <a:off x="7500938" y="4064001"/>
              <a:ext cx="115888" cy="104775"/>
            </a:xfrm>
            <a:prstGeom prst="rect">
              <a:avLst/>
            </a:pr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íş1îḋe">
              <a:extLst>
                <a:ext uri="{FF2B5EF4-FFF2-40B4-BE49-F238E27FC236}">
                  <a16:creationId xmlns:a16="http://schemas.microsoft.com/office/drawing/2014/main" id="{05C77835-1EC2-4DEF-882A-E4C47CA5037F}"/>
                </a:ext>
              </a:extLst>
            </p:cNvPr>
            <p:cNvSpPr/>
            <p:nvPr/>
          </p:nvSpPr>
          <p:spPr bwMode="auto">
            <a:xfrm>
              <a:off x="4473576" y="3100388"/>
              <a:ext cx="3152775" cy="1817688"/>
            </a:xfrm>
            <a:custGeom>
              <a:avLst/>
              <a:gdLst>
                <a:gd name="T0" fmla="*/ 545 w 955"/>
                <a:gd name="T1" fmla="*/ 546 h 551"/>
                <a:gd name="T2" fmla="*/ 9 w 955"/>
                <a:gd name="T3" fmla="*/ 237 h 551"/>
                <a:gd name="T4" fmla="*/ 12 w 955"/>
                <a:gd name="T5" fmla="*/ 217 h 551"/>
                <a:gd name="T6" fmla="*/ 376 w 955"/>
                <a:gd name="T7" fmla="*/ 7 h 551"/>
                <a:gd name="T8" fmla="*/ 411 w 955"/>
                <a:gd name="T9" fmla="*/ 6 h 551"/>
                <a:gd name="T10" fmla="*/ 946 w 955"/>
                <a:gd name="T11" fmla="*/ 315 h 551"/>
                <a:gd name="T12" fmla="*/ 943 w 955"/>
                <a:gd name="T13" fmla="*/ 335 h 551"/>
                <a:gd name="T14" fmla="*/ 580 w 955"/>
                <a:gd name="T15" fmla="*/ 545 h 551"/>
                <a:gd name="T16" fmla="*/ 545 w 955"/>
                <a:gd name="T17" fmla="*/ 546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551">
                  <a:moveTo>
                    <a:pt x="545" y="546"/>
                  </a:moveTo>
                  <a:cubicBezTo>
                    <a:pt x="9" y="237"/>
                    <a:pt x="9" y="237"/>
                    <a:pt x="9" y="237"/>
                  </a:cubicBezTo>
                  <a:cubicBezTo>
                    <a:pt x="0" y="232"/>
                    <a:pt x="2" y="223"/>
                    <a:pt x="12" y="217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86" y="1"/>
                    <a:pt x="402" y="0"/>
                    <a:pt x="411" y="6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955" y="320"/>
                    <a:pt x="954" y="329"/>
                    <a:pt x="943" y="335"/>
                  </a:cubicBezTo>
                  <a:cubicBezTo>
                    <a:pt x="580" y="545"/>
                    <a:pt x="580" y="545"/>
                    <a:pt x="580" y="545"/>
                  </a:cubicBezTo>
                  <a:cubicBezTo>
                    <a:pt x="569" y="551"/>
                    <a:pt x="554" y="551"/>
                    <a:pt x="545" y="546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ŝľîḑe">
              <a:extLst>
                <a:ext uri="{FF2B5EF4-FFF2-40B4-BE49-F238E27FC236}">
                  <a16:creationId xmlns:a16="http://schemas.microsoft.com/office/drawing/2014/main" id="{7127E239-A822-42FD-9823-3A009C527E10}"/>
                </a:ext>
              </a:extLst>
            </p:cNvPr>
            <p:cNvSpPr/>
            <p:nvPr/>
          </p:nvSpPr>
          <p:spPr bwMode="auto">
            <a:xfrm>
              <a:off x="4473576" y="3001963"/>
              <a:ext cx="3152775" cy="1816100"/>
            </a:xfrm>
            <a:custGeom>
              <a:avLst/>
              <a:gdLst>
                <a:gd name="T0" fmla="*/ 545 w 955"/>
                <a:gd name="T1" fmla="*/ 546 h 551"/>
                <a:gd name="T2" fmla="*/ 9 w 955"/>
                <a:gd name="T3" fmla="*/ 237 h 551"/>
                <a:gd name="T4" fmla="*/ 12 w 955"/>
                <a:gd name="T5" fmla="*/ 217 h 551"/>
                <a:gd name="T6" fmla="*/ 376 w 955"/>
                <a:gd name="T7" fmla="*/ 7 h 551"/>
                <a:gd name="T8" fmla="*/ 411 w 955"/>
                <a:gd name="T9" fmla="*/ 6 h 551"/>
                <a:gd name="T10" fmla="*/ 946 w 955"/>
                <a:gd name="T11" fmla="*/ 315 h 551"/>
                <a:gd name="T12" fmla="*/ 943 w 955"/>
                <a:gd name="T13" fmla="*/ 335 h 551"/>
                <a:gd name="T14" fmla="*/ 580 w 955"/>
                <a:gd name="T15" fmla="*/ 545 h 551"/>
                <a:gd name="T16" fmla="*/ 545 w 955"/>
                <a:gd name="T17" fmla="*/ 546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551">
                  <a:moveTo>
                    <a:pt x="545" y="546"/>
                  </a:moveTo>
                  <a:cubicBezTo>
                    <a:pt x="9" y="237"/>
                    <a:pt x="9" y="237"/>
                    <a:pt x="9" y="237"/>
                  </a:cubicBezTo>
                  <a:cubicBezTo>
                    <a:pt x="0" y="232"/>
                    <a:pt x="2" y="223"/>
                    <a:pt x="12" y="217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86" y="1"/>
                    <a:pt x="402" y="0"/>
                    <a:pt x="411" y="6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955" y="320"/>
                    <a:pt x="954" y="329"/>
                    <a:pt x="943" y="335"/>
                  </a:cubicBezTo>
                  <a:cubicBezTo>
                    <a:pt x="580" y="545"/>
                    <a:pt x="580" y="545"/>
                    <a:pt x="580" y="545"/>
                  </a:cubicBezTo>
                  <a:cubicBezTo>
                    <a:pt x="569" y="551"/>
                    <a:pt x="554" y="551"/>
                    <a:pt x="545" y="546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ïṥlïḑè">
              <a:extLst>
                <a:ext uri="{FF2B5EF4-FFF2-40B4-BE49-F238E27FC236}">
                  <a16:creationId xmlns:a16="http://schemas.microsoft.com/office/drawing/2014/main" id="{5C0604A4-A147-4F93-A851-E19861D0684B}"/>
                </a:ext>
              </a:extLst>
            </p:cNvPr>
            <p:cNvSpPr/>
            <p:nvPr/>
          </p:nvSpPr>
          <p:spPr bwMode="auto">
            <a:xfrm>
              <a:off x="5054601" y="3097213"/>
              <a:ext cx="2409825" cy="1389063"/>
            </a:xfrm>
            <a:custGeom>
              <a:avLst/>
              <a:gdLst>
                <a:gd name="T0" fmla="*/ 9 w 730"/>
                <a:gd name="T1" fmla="*/ 117 h 421"/>
                <a:gd name="T2" fmla="*/ 203 w 730"/>
                <a:gd name="T3" fmla="*/ 5 h 421"/>
                <a:gd name="T4" fmla="*/ 232 w 730"/>
                <a:gd name="T5" fmla="*/ 4 h 421"/>
                <a:gd name="T6" fmla="*/ 723 w 730"/>
                <a:gd name="T7" fmla="*/ 287 h 421"/>
                <a:gd name="T8" fmla="*/ 721 w 730"/>
                <a:gd name="T9" fmla="*/ 304 h 421"/>
                <a:gd name="T10" fmla="*/ 526 w 730"/>
                <a:gd name="T11" fmla="*/ 416 h 421"/>
                <a:gd name="T12" fmla="*/ 498 w 730"/>
                <a:gd name="T13" fmla="*/ 417 h 421"/>
                <a:gd name="T14" fmla="*/ 7 w 730"/>
                <a:gd name="T15" fmla="*/ 133 h 421"/>
                <a:gd name="T16" fmla="*/ 9 w 730"/>
                <a:gd name="T17" fmla="*/ 1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421">
                  <a:moveTo>
                    <a:pt x="9" y="117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12" y="0"/>
                    <a:pt x="224" y="0"/>
                    <a:pt x="232" y="4"/>
                  </a:cubicBezTo>
                  <a:cubicBezTo>
                    <a:pt x="723" y="287"/>
                    <a:pt x="723" y="287"/>
                    <a:pt x="723" y="287"/>
                  </a:cubicBezTo>
                  <a:cubicBezTo>
                    <a:pt x="730" y="292"/>
                    <a:pt x="729" y="299"/>
                    <a:pt x="721" y="304"/>
                  </a:cubicBezTo>
                  <a:cubicBezTo>
                    <a:pt x="526" y="416"/>
                    <a:pt x="526" y="416"/>
                    <a:pt x="526" y="416"/>
                  </a:cubicBezTo>
                  <a:cubicBezTo>
                    <a:pt x="518" y="421"/>
                    <a:pt x="506" y="421"/>
                    <a:pt x="498" y="417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0" y="129"/>
                    <a:pt x="1" y="122"/>
                    <a:pt x="9" y="117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iśļïḍé">
              <a:extLst>
                <a:ext uri="{FF2B5EF4-FFF2-40B4-BE49-F238E27FC236}">
                  <a16:creationId xmlns:a16="http://schemas.microsoft.com/office/drawing/2014/main" id="{9A01EC01-131C-46D7-BCA9-BECD8A2FFA0E}"/>
                </a:ext>
              </a:extLst>
            </p:cNvPr>
            <p:cNvSpPr/>
            <p:nvPr/>
          </p:nvSpPr>
          <p:spPr bwMode="auto">
            <a:xfrm>
              <a:off x="5210176" y="3892551"/>
              <a:ext cx="874713" cy="504825"/>
            </a:xfrm>
            <a:custGeom>
              <a:avLst/>
              <a:gdLst>
                <a:gd name="T0" fmla="*/ 9 w 265"/>
                <a:gd name="T1" fmla="*/ 49 h 153"/>
                <a:gd name="T2" fmla="*/ 84 w 265"/>
                <a:gd name="T3" fmla="*/ 5 h 153"/>
                <a:gd name="T4" fmla="*/ 113 w 265"/>
                <a:gd name="T5" fmla="*/ 4 h 153"/>
                <a:gd name="T6" fmla="*/ 258 w 265"/>
                <a:gd name="T7" fmla="*/ 88 h 153"/>
                <a:gd name="T8" fmla="*/ 256 w 265"/>
                <a:gd name="T9" fmla="*/ 104 h 153"/>
                <a:gd name="T10" fmla="*/ 181 w 265"/>
                <a:gd name="T11" fmla="*/ 148 h 153"/>
                <a:gd name="T12" fmla="*/ 152 w 265"/>
                <a:gd name="T13" fmla="*/ 149 h 153"/>
                <a:gd name="T14" fmla="*/ 7 w 265"/>
                <a:gd name="T15" fmla="*/ 65 h 153"/>
                <a:gd name="T16" fmla="*/ 9 w 265"/>
                <a:gd name="T17" fmla="*/ 4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153">
                  <a:moveTo>
                    <a:pt x="9" y="49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93" y="0"/>
                    <a:pt x="106" y="0"/>
                    <a:pt x="113" y="4"/>
                  </a:cubicBezTo>
                  <a:cubicBezTo>
                    <a:pt x="258" y="88"/>
                    <a:pt x="258" y="88"/>
                    <a:pt x="258" y="88"/>
                  </a:cubicBezTo>
                  <a:cubicBezTo>
                    <a:pt x="265" y="92"/>
                    <a:pt x="265" y="99"/>
                    <a:pt x="256" y="104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72" y="153"/>
                    <a:pt x="159" y="153"/>
                    <a:pt x="152" y="149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0" y="61"/>
                    <a:pt x="1" y="54"/>
                    <a:pt x="9" y="49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í$ļíḓé">
              <a:extLst>
                <a:ext uri="{FF2B5EF4-FFF2-40B4-BE49-F238E27FC236}">
                  <a16:creationId xmlns:a16="http://schemas.microsoft.com/office/drawing/2014/main" id="{DEB0EF26-3836-440D-A5D5-0C2A51D2270E}"/>
                </a:ext>
              </a:extLst>
            </p:cNvPr>
            <p:cNvSpPr/>
            <p:nvPr/>
          </p:nvSpPr>
          <p:spPr bwMode="auto">
            <a:xfrm>
              <a:off x="5684838" y="3130551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iṣ1ïḑê">
              <a:extLst>
                <a:ext uri="{FF2B5EF4-FFF2-40B4-BE49-F238E27FC236}">
                  <a16:creationId xmlns:a16="http://schemas.microsoft.com/office/drawing/2014/main" id="{8C664082-9A2A-4937-93E2-75C4D3BC228A}"/>
                </a:ext>
              </a:extLst>
            </p:cNvPr>
            <p:cNvSpPr/>
            <p:nvPr/>
          </p:nvSpPr>
          <p:spPr bwMode="auto">
            <a:xfrm>
              <a:off x="5873751" y="3236913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3 h 41"/>
                <a:gd name="T8" fmla="*/ 33 w 71"/>
                <a:gd name="T9" fmla="*/ 3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5"/>
                    <a:pt x="3" y="1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0"/>
                    <a:pt x="30" y="0"/>
                    <a:pt x="33" y="3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ṥľïḍe">
              <a:extLst>
                <a:ext uri="{FF2B5EF4-FFF2-40B4-BE49-F238E27FC236}">
                  <a16:creationId xmlns:a16="http://schemas.microsoft.com/office/drawing/2014/main" id="{1CF92A96-922B-4A46-A819-1B7956542C45}"/>
                </a:ext>
              </a:extLst>
            </p:cNvPr>
            <p:cNvSpPr/>
            <p:nvPr/>
          </p:nvSpPr>
          <p:spPr bwMode="auto">
            <a:xfrm>
              <a:off x="6057901" y="3344863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ïs1ïḋê">
              <a:extLst>
                <a:ext uri="{FF2B5EF4-FFF2-40B4-BE49-F238E27FC236}">
                  <a16:creationId xmlns:a16="http://schemas.microsoft.com/office/drawing/2014/main" id="{926EA9E8-0FF0-4385-9060-633C3E4539CD}"/>
                </a:ext>
              </a:extLst>
            </p:cNvPr>
            <p:cNvSpPr/>
            <p:nvPr/>
          </p:nvSpPr>
          <p:spPr bwMode="auto">
            <a:xfrm>
              <a:off x="6243638" y="3451226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šlíḑè">
              <a:extLst>
                <a:ext uri="{FF2B5EF4-FFF2-40B4-BE49-F238E27FC236}">
                  <a16:creationId xmlns:a16="http://schemas.microsoft.com/office/drawing/2014/main" id="{CA7F834B-AD46-4D7C-B136-CCC249993D45}"/>
                </a:ext>
              </a:extLst>
            </p:cNvPr>
            <p:cNvSpPr/>
            <p:nvPr/>
          </p:nvSpPr>
          <p:spPr bwMode="auto">
            <a:xfrm>
              <a:off x="6427788" y="3559176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íṣļîḍe">
              <a:extLst>
                <a:ext uri="{FF2B5EF4-FFF2-40B4-BE49-F238E27FC236}">
                  <a16:creationId xmlns:a16="http://schemas.microsoft.com/office/drawing/2014/main" id="{28FD959E-16FE-44D8-9C34-5AA23BA02082}"/>
                </a:ext>
              </a:extLst>
            </p:cNvPr>
            <p:cNvSpPr/>
            <p:nvPr/>
          </p:nvSpPr>
          <p:spPr bwMode="auto">
            <a:xfrm>
              <a:off x="6611938" y="3665538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îṣḻïḍê">
              <a:extLst>
                <a:ext uri="{FF2B5EF4-FFF2-40B4-BE49-F238E27FC236}">
                  <a16:creationId xmlns:a16="http://schemas.microsoft.com/office/drawing/2014/main" id="{6C7BA701-2D12-4965-8AC6-C4C1FBE57319}"/>
                </a:ext>
              </a:extLst>
            </p:cNvPr>
            <p:cNvSpPr/>
            <p:nvPr/>
          </p:nvSpPr>
          <p:spPr bwMode="auto">
            <a:xfrm>
              <a:off x="6800851" y="3773488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iS1îďe">
              <a:extLst>
                <a:ext uri="{FF2B5EF4-FFF2-40B4-BE49-F238E27FC236}">
                  <a16:creationId xmlns:a16="http://schemas.microsoft.com/office/drawing/2014/main" id="{F1043934-D8E5-4A56-B2CA-3645A9E8131D}"/>
                </a:ext>
              </a:extLst>
            </p:cNvPr>
            <p:cNvSpPr/>
            <p:nvPr/>
          </p:nvSpPr>
          <p:spPr bwMode="auto">
            <a:xfrm>
              <a:off x="6985001" y="3878263"/>
              <a:ext cx="234950" cy="136525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ïsḷîďe">
              <a:extLst>
                <a:ext uri="{FF2B5EF4-FFF2-40B4-BE49-F238E27FC236}">
                  <a16:creationId xmlns:a16="http://schemas.microsoft.com/office/drawing/2014/main" id="{02660093-098A-4CE3-B134-539723F57CDD}"/>
                </a:ext>
              </a:extLst>
            </p:cNvPr>
            <p:cNvSpPr/>
            <p:nvPr/>
          </p:nvSpPr>
          <p:spPr bwMode="auto">
            <a:xfrm>
              <a:off x="7170738" y="3987801"/>
              <a:ext cx="233363" cy="134938"/>
            </a:xfrm>
            <a:custGeom>
              <a:avLst/>
              <a:gdLst>
                <a:gd name="T0" fmla="*/ 37 w 71"/>
                <a:gd name="T1" fmla="*/ 38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8 h 41"/>
                <a:gd name="T16" fmla="*/ 37 w 71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8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7" y="41"/>
                    <a:pt x="41" y="41"/>
                    <a:pt x="37" y="3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îṡḻîḋê">
              <a:extLst>
                <a:ext uri="{FF2B5EF4-FFF2-40B4-BE49-F238E27FC236}">
                  <a16:creationId xmlns:a16="http://schemas.microsoft.com/office/drawing/2014/main" id="{1387443C-FB18-4F7E-8D1D-D1A652787AB7}"/>
                </a:ext>
              </a:extLst>
            </p:cNvPr>
            <p:cNvSpPr/>
            <p:nvPr/>
          </p:nvSpPr>
          <p:spPr bwMode="auto">
            <a:xfrm>
              <a:off x="5556251" y="3206751"/>
              <a:ext cx="320675" cy="184150"/>
            </a:xfrm>
            <a:custGeom>
              <a:avLst/>
              <a:gdLst>
                <a:gd name="T0" fmla="*/ 64 w 97"/>
                <a:gd name="T1" fmla="*/ 54 h 56"/>
                <a:gd name="T2" fmla="*/ 3 w 97"/>
                <a:gd name="T3" fmla="*/ 20 h 56"/>
                <a:gd name="T4" fmla="*/ 3 w 97"/>
                <a:gd name="T5" fmla="*/ 12 h 56"/>
                <a:gd name="T6" fmla="*/ 20 w 97"/>
                <a:gd name="T7" fmla="*/ 2 h 56"/>
                <a:gd name="T8" fmla="*/ 33 w 97"/>
                <a:gd name="T9" fmla="*/ 2 h 56"/>
                <a:gd name="T10" fmla="*/ 94 w 97"/>
                <a:gd name="T11" fmla="*/ 37 h 56"/>
                <a:gd name="T12" fmla="*/ 94 w 97"/>
                <a:gd name="T13" fmla="*/ 45 h 56"/>
                <a:gd name="T14" fmla="*/ 77 w 97"/>
                <a:gd name="T15" fmla="*/ 54 h 56"/>
                <a:gd name="T16" fmla="*/ 64 w 97"/>
                <a:gd name="T17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6">
                  <a:moveTo>
                    <a:pt x="64" y="54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7" y="39"/>
                    <a:pt x="97" y="42"/>
                    <a:pt x="94" y="45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3" y="56"/>
                    <a:pt x="67" y="56"/>
                    <a:pt x="64" y="54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ṣ1îḍê">
              <a:extLst>
                <a:ext uri="{FF2B5EF4-FFF2-40B4-BE49-F238E27FC236}">
                  <a16:creationId xmlns:a16="http://schemas.microsoft.com/office/drawing/2014/main" id="{C234220A-8ADE-4899-B8DD-B4D1F3D517D1}"/>
                </a:ext>
              </a:extLst>
            </p:cNvPr>
            <p:cNvSpPr/>
            <p:nvPr/>
          </p:nvSpPr>
          <p:spPr bwMode="auto">
            <a:xfrm>
              <a:off x="5830888" y="3365501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iṩlíḍê">
              <a:extLst>
                <a:ext uri="{FF2B5EF4-FFF2-40B4-BE49-F238E27FC236}">
                  <a16:creationId xmlns:a16="http://schemas.microsoft.com/office/drawing/2014/main" id="{EC0B38AB-F159-47C3-86DB-0B02A1CC12A5}"/>
                </a:ext>
              </a:extLst>
            </p:cNvPr>
            <p:cNvSpPr/>
            <p:nvPr/>
          </p:nvSpPr>
          <p:spPr bwMode="auto">
            <a:xfrm>
              <a:off x="6015038" y="3470276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iSḷiďe">
              <a:extLst>
                <a:ext uri="{FF2B5EF4-FFF2-40B4-BE49-F238E27FC236}">
                  <a16:creationId xmlns:a16="http://schemas.microsoft.com/office/drawing/2014/main" id="{7FED1D0E-7A38-447A-B22A-2C6D0B8C2293}"/>
                </a:ext>
              </a:extLst>
            </p:cNvPr>
            <p:cNvSpPr/>
            <p:nvPr/>
          </p:nvSpPr>
          <p:spPr bwMode="auto">
            <a:xfrm>
              <a:off x="6200776" y="3579813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ïṣḻiḍè">
              <a:extLst>
                <a:ext uri="{FF2B5EF4-FFF2-40B4-BE49-F238E27FC236}">
                  <a16:creationId xmlns:a16="http://schemas.microsoft.com/office/drawing/2014/main" id="{2C2B4F71-51CD-4DA8-BFF5-AD787B5849B0}"/>
                </a:ext>
              </a:extLst>
            </p:cNvPr>
            <p:cNvSpPr/>
            <p:nvPr/>
          </p:nvSpPr>
          <p:spPr bwMode="auto">
            <a:xfrm>
              <a:off x="6384926" y="3684588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îşļíďê">
              <a:extLst>
                <a:ext uri="{FF2B5EF4-FFF2-40B4-BE49-F238E27FC236}">
                  <a16:creationId xmlns:a16="http://schemas.microsoft.com/office/drawing/2014/main" id="{E0488DB1-48ED-4248-A243-17E677A43221}"/>
                </a:ext>
              </a:extLst>
            </p:cNvPr>
            <p:cNvSpPr/>
            <p:nvPr/>
          </p:nvSpPr>
          <p:spPr bwMode="auto">
            <a:xfrm>
              <a:off x="6569076" y="3792538"/>
              <a:ext cx="234950" cy="136525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išľiḑê">
              <a:extLst>
                <a:ext uri="{FF2B5EF4-FFF2-40B4-BE49-F238E27FC236}">
                  <a16:creationId xmlns:a16="http://schemas.microsoft.com/office/drawing/2014/main" id="{E43747A5-434E-4FF8-9456-AA48252EFC93}"/>
                </a:ext>
              </a:extLst>
            </p:cNvPr>
            <p:cNvSpPr/>
            <p:nvPr/>
          </p:nvSpPr>
          <p:spPr bwMode="auto">
            <a:xfrm>
              <a:off x="6757988" y="3898901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ïśļiḋè">
              <a:extLst>
                <a:ext uri="{FF2B5EF4-FFF2-40B4-BE49-F238E27FC236}">
                  <a16:creationId xmlns:a16="http://schemas.microsoft.com/office/drawing/2014/main" id="{BE9DD2E0-D9E7-43B2-83DA-315E15AEDAE4}"/>
                </a:ext>
              </a:extLst>
            </p:cNvPr>
            <p:cNvSpPr/>
            <p:nvPr/>
          </p:nvSpPr>
          <p:spPr bwMode="auto">
            <a:xfrm>
              <a:off x="6945313" y="4006851"/>
              <a:ext cx="327025" cy="192088"/>
            </a:xfrm>
            <a:custGeom>
              <a:avLst/>
              <a:gdLst>
                <a:gd name="T0" fmla="*/ 65 w 99"/>
                <a:gd name="T1" fmla="*/ 55 h 58"/>
                <a:gd name="T2" fmla="*/ 4 w 99"/>
                <a:gd name="T3" fmla="*/ 20 h 58"/>
                <a:gd name="T4" fmla="*/ 4 w 99"/>
                <a:gd name="T5" fmla="*/ 12 h 58"/>
                <a:gd name="T6" fmla="*/ 21 w 99"/>
                <a:gd name="T7" fmla="*/ 2 h 58"/>
                <a:gd name="T8" fmla="*/ 34 w 99"/>
                <a:gd name="T9" fmla="*/ 2 h 58"/>
                <a:gd name="T10" fmla="*/ 96 w 99"/>
                <a:gd name="T11" fmla="*/ 38 h 58"/>
                <a:gd name="T12" fmla="*/ 96 w 99"/>
                <a:gd name="T13" fmla="*/ 46 h 58"/>
                <a:gd name="T14" fmla="*/ 79 w 99"/>
                <a:gd name="T15" fmla="*/ 55 h 58"/>
                <a:gd name="T16" fmla="*/ 65 w 99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8">
                  <a:moveTo>
                    <a:pt x="65" y="55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9" y="40"/>
                    <a:pt x="99" y="44"/>
                    <a:pt x="96" y="46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5" y="58"/>
                    <a:pt x="69" y="58"/>
                    <a:pt x="65" y="55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ïŝḷïḍê">
              <a:extLst>
                <a:ext uri="{FF2B5EF4-FFF2-40B4-BE49-F238E27FC236}">
                  <a16:creationId xmlns:a16="http://schemas.microsoft.com/office/drawing/2014/main" id="{D863142F-30E6-4638-823E-646212DF9A4D}"/>
                </a:ext>
              </a:extLst>
            </p:cNvPr>
            <p:cNvSpPr/>
            <p:nvPr/>
          </p:nvSpPr>
          <p:spPr bwMode="auto">
            <a:xfrm>
              <a:off x="5292726" y="3357563"/>
              <a:ext cx="322263" cy="185738"/>
            </a:xfrm>
            <a:custGeom>
              <a:avLst/>
              <a:gdLst>
                <a:gd name="T0" fmla="*/ 64 w 98"/>
                <a:gd name="T1" fmla="*/ 54 h 56"/>
                <a:gd name="T2" fmla="*/ 4 w 98"/>
                <a:gd name="T3" fmla="*/ 19 h 56"/>
                <a:gd name="T4" fmla="*/ 4 w 98"/>
                <a:gd name="T5" fmla="*/ 12 h 56"/>
                <a:gd name="T6" fmla="*/ 21 w 98"/>
                <a:gd name="T7" fmla="*/ 2 h 56"/>
                <a:gd name="T8" fmla="*/ 34 w 98"/>
                <a:gd name="T9" fmla="*/ 2 h 56"/>
                <a:gd name="T10" fmla="*/ 94 w 98"/>
                <a:gd name="T11" fmla="*/ 37 h 56"/>
                <a:gd name="T12" fmla="*/ 94 w 98"/>
                <a:gd name="T13" fmla="*/ 44 h 56"/>
                <a:gd name="T14" fmla="*/ 77 w 98"/>
                <a:gd name="T15" fmla="*/ 54 h 56"/>
                <a:gd name="T16" fmla="*/ 64 w 98"/>
                <a:gd name="T17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64" y="54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8" y="39"/>
                    <a:pt x="98" y="42"/>
                    <a:pt x="94" y="4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3" y="56"/>
                    <a:pt x="68" y="56"/>
                    <a:pt x="64" y="54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îṩľîḓé">
              <a:extLst>
                <a:ext uri="{FF2B5EF4-FFF2-40B4-BE49-F238E27FC236}">
                  <a16:creationId xmlns:a16="http://schemas.microsoft.com/office/drawing/2014/main" id="{998244F2-CEB2-4FDE-A49A-06C2AAF40008}"/>
                </a:ext>
              </a:extLst>
            </p:cNvPr>
            <p:cNvSpPr/>
            <p:nvPr/>
          </p:nvSpPr>
          <p:spPr bwMode="auto">
            <a:xfrm>
              <a:off x="5565776" y="3516313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islîdé">
              <a:extLst>
                <a:ext uri="{FF2B5EF4-FFF2-40B4-BE49-F238E27FC236}">
                  <a16:creationId xmlns:a16="http://schemas.microsoft.com/office/drawing/2014/main" id="{15C1ACC4-1958-4E19-8A5E-5A347C66C635}"/>
                </a:ext>
              </a:extLst>
            </p:cNvPr>
            <p:cNvSpPr/>
            <p:nvPr/>
          </p:nvSpPr>
          <p:spPr bwMode="auto">
            <a:xfrm>
              <a:off x="5751513" y="3622676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íšľidè">
              <a:extLst>
                <a:ext uri="{FF2B5EF4-FFF2-40B4-BE49-F238E27FC236}">
                  <a16:creationId xmlns:a16="http://schemas.microsoft.com/office/drawing/2014/main" id="{DFC11FAF-CE10-4E79-9722-D43A4AA943A4}"/>
                </a:ext>
              </a:extLst>
            </p:cNvPr>
            <p:cNvSpPr/>
            <p:nvPr/>
          </p:nvSpPr>
          <p:spPr bwMode="auto">
            <a:xfrm>
              <a:off x="5935663" y="3730626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íSļïḍé">
              <a:extLst>
                <a:ext uri="{FF2B5EF4-FFF2-40B4-BE49-F238E27FC236}">
                  <a16:creationId xmlns:a16="http://schemas.microsoft.com/office/drawing/2014/main" id="{639F27BC-7ECA-48F7-813F-E33245726E64}"/>
                </a:ext>
              </a:extLst>
            </p:cNvPr>
            <p:cNvSpPr/>
            <p:nvPr/>
          </p:nvSpPr>
          <p:spPr bwMode="auto">
            <a:xfrm>
              <a:off x="6124576" y="3835401"/>
              <a:ext cx="233363" cy="136525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îṧlíḋé">
              <a:extLst>
                <a:ext uri="{FF2B5EF4-FFF2-40B4-BE49-F238E27FC236}">
                  <a16:creationId xmlns:a16="http://schemas.microsoft.com/office/drawing/2014/main" id="{F5CB0B47-1569-4C61-B7D7-C1288C855411}"/>
                </a:ext>
              </a:extLst>
            </p:cNvPr>
            <p:cNvSpPr/>
            <p:nvPr/>
          </p:nvSpPr>
          <p:spPr bwMode="auto">
            <a:xfrm>
              <a:off x="6308726" y="3944938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îṣļîďé">
              <a:extLst>
                <a:ext uri="{FF2B5EF4-FFF2-40B4-BE49-F238E27FC236}">
                  <a16:creationId xmlns:a16="http://schemas.microsoft.com/office/drawing/2014/main" id="{524D4821-A4F7-47CB-91CB-37412DD8AAEB}"/>
                </a:ext>
              </a:extLst>
            </p:cNvPr>
            <p:cNvSpPr/>
            <p:nvPr/>
          </p:nvSpPr>
          <p:spPr bwMode="auto">
            <a:xfrm>
              <a:off x="6494463" y="4049713"/>
              <a:ext cx="233363" cy="136525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îṥ1îdè">
              <a:extLst>
                <a:ext uri="{FF2B5EF4-FFF2-40B4-BE49-F238E27FC236}">
                  <a16:creationId xmlns:a16="http://schemas.microsoft.com/office/drawing/2014/main" id="{93F6C811-0967-4EE9-A3BD-4090D8FACF5E}"/>
                </a:ext>
              </a:extLst>
            </p:cNvPr>
            <p:cNvSpPr/>
            <p:nvPr/>
          </p:nvSpPr>
          <p:spPr bwMode="auto">
            <a:xfrm>
              <a:off x="6684963" y="4159251"/>
              <a:ext cx="327025" cy="190500"/>
            </a:xfrm>
            <a:custGeom>
              <a:avLst/>
              <a:gdLst>
                <a:gd name="T0" fmla="*/ 65 w 99"/>
                <a:gd name="T1" fmla="*/ 55 h 58"/>
                <a:gd name="T2" fmla="*/ 3 w 99"/>
                <a:gd name="T3" fmla="*/ 20 h 58"/>
                <a:gd name="T4" fmla="*/ 3 w 99"/>
                <a:gd name="T5" fmla="*/ 12 h 58"/>
                <a:gd name="T6" fmla="*/ 20 w 99"/>
                <a:gd name="T7" fmla="*/ 2 h 58"/>
                <a:gd name="T8" fmla="*/ 33 w 99"/>
                <a:gd name="T9" fmla="*/ 2 h 58"/>
                <a:gd name="T10" fmla="*/ 95 w 99"/>
                <a:gd name="T11" fmla="*/ 38 h 58"/>
                <a:gd name="T12" fmla="*/ 95 w 99"/>
                <a:gd name="T13" fmla="*/ 46 h 58"/>
                <a:gd name="T14" fmla="*/ 78 w 99"/>
                <a:gd name="T15" fmla="*/ 55 h 58"/>
                <a:gd name="T16" fmla="*/ 65 w 99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8">
                  <a:moveTo>
                    <a:pt x="65" y="55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9" y="40"/>
                    <a:pt x="99" y="43"/>
                    <a:pt x="95" y="46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4" y="58"/>
                    <a:pt x="68" y="58"/>
                    <a:pt x="65" y="55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î$liḑè">
              <a:extLst>
                <a:ext uri="{FF2B5EF4-FFF2-40B4-BE49-F238E27FC236}">
                  <a16:creationId xmlns:a16="http://schemas.microsoft.com/office/drawing/2014/main" id="{040FD2A1-1AA9-4296-A70A-2FF586BEF7BF}"/>
                </a:ext>
              </a:extLst>
            </p:cNvPr>
            <p:cNvSpPr/>
            <p:nvPr/>
          </p:nvSpPr>
          <p:spPr bwMode="auto">
            <a:xfrm>
              <a:off x="5424488" y="3282951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ïṣļíḑè">
              <a:extLst>
                <a:ext uri="{FF2B5EF4-FFF2-40B4-BE49-F238E27FC236}">
                  <a16:creationId xmlns:a16="http://schemas.microsoft.com/office/drawing/2014/main" id="{E2CD3D64-D98B-46BF-B03E-310561D5E352}"/>
                </a:ext>
              </a:extLst>
            </p:cNvPr>
            <p:cNvSpPr/>
            <p:nvPr/>
          </p:nvSpPr>
          <p:spPr bwMode="auto">
            <a:xfrm>
              <a:off x="5608638" y="3387726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3 h 41"/>
                <a:gd name="T8" fmla="*/ 34 w 71"/>
                <a:gd name="T9" fmla="*/ 3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4" y="0"/>
                    <a:pt x="30" y="0"/>
                    <a:pt x="34" y="3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íṣ1ïďe">
              <a:extLst>
                <a:ext uri="{FF2B5EF4-FFF2-40B4-BE49-F238E27FC236}">
                  <a16:creationId xmlns:a16="http://schemas.microsoft.com/office/drawing/2014/main" id="{6D5AE2E4-AF44-402D-AD71-717670C1B453}"/>
                </a:ext>
              </a:extLst>
            </p:cNvPr>
            <p:cNvSpPr/>
            <p:nvPr/>
          </p:nvSpPr>
          <p:spPr bwMode="auto">
            <a:xfrm>
              <a:off x="5794376" y="3497263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íṣḻíďé">
              <a:extLst>
                <a:ext uri="{FF2B5EF4-FFF2-40B4-BE49-F238E27FC236}">
                  <a16:creationId xmlns:a16="http://schemas.microsoft.com/office/drawing/2014/main" id="{123BCFF7-CFFD-473A-A4B7-4DEA68770800}"/>
                </a:ext>
              </a:extLst>
            </p:cNvPr>
            <p:cNvSpPr/>
            <p:nvPr/>
          </p:nvSpPr>
          <p:spPr bwMode="auto">
            <a:xfrm>
              <a:off x="5978526" y="3602038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ïŝḻïḓé">
              <a:extLst>
                <a:ext uri="{FF2B5EF4-FFF2-40B4-BE49-F238E27FC236}">
                  <a16:creationId xmlns:a16="http://schemas.microsoft.com/office/drawing/2014/main" id="{CD75F510-EA44-47A9-B01F-B3219BFB2F14}"/>
                </a:ext>
              </a:extLst>
            </p:cNvPr>
            <p:cNvSpPr/>
            <p:nvPr/>
          </p:nvSpPr>
          <p:spPr bwMode="auto">
            <a:xfrm>
              <a:off x="6167438" y="3711576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íṧ1iḋe">
              <a:extLst>
                <a:ext uri="{FF2B5EF4-FFF2-40B4-BE49-F238E27FC236}">
                  <a16:creationId xmlns:a16="http://schemas.microsoft.com/office/drawing/2014/main" id="{AB3103B8-0AA8-44D7-80A0-A94F82A57DA9}"/>
                </a:ext>
              </a:extLst>
            </p:cNvPr>
            <p:cNvSpPr/>
            <p:nvPr/>
          </p:nvSpPr>
          <p:spPr bwMode="auto">
            <a:xfrm>
              <a:off x="6351588" y="3816351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íṣ1ïḍé">
              <a:extLst>
                <a:ext uri="{FF2B5EF4-FFF2-40B4-BE49-F238E27FC236}">
                  <a16:creationId xmlns:a16="http://schemas.microsoft.com/office/drawing/2014/main" id="{553D5BA6-8D67-4537-A368-8CE15E141D9E}"/>
                </a:ext>
              </a:extLst>
            </p:cNvPr>
            <p:cNvSpPr/>
            <p:nvPr/>
          </p:nvSpPr>
          <p:spPr bwMode="auto">
            <a:xfrm>
              <a:off x="6537326" y="3925888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iṩ1iḋe">
              <a:extLst>
                <a:ext uri="{FF2B5EF4-FFF2-40B4-BE49-F238E27FC236}">
                  <a16:creationId xmlns:a16="http://schemas.microsoft.com/office/drawing/2014/main" id="{4C8E098B-AE8C-407A-A4CD-FABA7D63D5CC}"/>
                </a:ext>
              </a:extLst>
            </p:cNvPr>
            <p:cNvSpPr/>
            <p:nvPr/>
          </p:nvSpPr>
          <p:spPr bwMode="auto">
            <a:xfrm>
              <a:off x="6724651" y="4030663"/>
              <a:ext cx="415925" cy="244475"/>
            </a:xfrm>
            <a:custGeom>
              <a:avLst/>
              <a:gdLst>
                <a:gd name="T0" fmla="*/ 93 w 126"/>
                <a:gd name="T1" fmla="*/ 71 h 74"/>
                <a:gd name="T2" fmla="*/ 3 w 126"/>
                <a:gd name="T3" fmla="*/ 20 h 74"/>
                <a:gd name="T4" fmla="*/ 3 w 126"/>
                <a:gd name="T5" fmla="*/ 12 h 74"/>
                <a:gd name="T6" fmla="*/ 20 w 126"/>
                <a:gd name="T7" fmla="*/ 2 h 74"/>
                <a:gd name="T8" fmla="*/ 33 w 126"/>
                <a:gd name="T9" fmla="*/ 2 h 74"/>
                <a:gd name="T10" fmla="*/ 123 w 126"/>
                <a:gd name="T11" fmla="*/ 54 h 74"/>
                <a:gd name="T12" fmla="*/ 123 w 126"/>
                <a:gd name="T13" fmla="*/ 62 h 74"/>
                <a:gd name="T14" fmla="*/ 106 w 126"/>
                <a:gd name="T15" fmla="*/ 71 h 74"/>
                <a:gd name="T16" fmla="*/ 93 w 126"/>
                <a:gd name="T17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4">
                  <a:moveTo>
                    <a:pt x="93" y="71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6" y="56"/>
                    <a:pt x="126" y="59"/>
                    <a:pt x="123" y="62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102" y="74"/>
                    <a:pt x="96" y="74"/>
                    <a:pt x="93" y="71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íŝļiḋè">
              <a:extLst>
                <a:ext uri="{FF2B5EF4-FFF2-40B4-BE49-F238E27FC236}">
                  <a16:creationId xmlns:a16="http://schemas.microsoft.com/office/drawing/2014/main" id="{697BDCC0-DB27-4625-ACAF-8B9B1C713587}"/>
                </a:ext>
              </a:extLst>
            </p:cNvPr>
            <p:cNvSpPr/>
            <p:nvPr/>
          </p:nvSpPr>
          <p:spPr bwMode="auto">
            <a:xfrm>
              <a:off x="5160963" y="3433763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íSľîdê">
              <a:extLst>
                <a:ext uri="{FF2B5EF4-FFF2-40B4-BE49-F238E27FC236}">
                  <a16:creationId xmlns:a16="http://schemas.microsoft.com/office/drawing/2014/main" id="{BA0FA97B-C880-4F5A-8990-2DCAC7BE4AF9}"/>
                </a:ext>
              </a:extLst>
            </p:cNvPr>
            <p:cNvSpPr/>
            <p:nvPr/>
          </p:nvSpPr>
          <p:spPr bwMode="auto">
            <a:xfrm>
              <a:off x="5345113" y="3540126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íSḻiďé">
              <a:extLst>
                <a:ext uri="{FF2B5EF4-FFF2-40B4-BE49-F238E27FC236}">
                  <a16:creationId xmlns:a16="http://schemas.microsoft.com/office/drawing/2014/main" id="{3B0EBE08-133E-4B38-8F51-58745C05CB65}"/>
                </a:ext>
              </a:extLst>
            </p:cNvPr>
            <p:cNvSpPr/>
            <p:nvPr/>
          </p:nvSpPr>
          <p:spPr bwMode="auto">
            <a:xfrm>
              <a:off x="5534026" y="3648076"/>
              <a:ext cx="787400" cy="455613"/>
            </a:xfrm>
            <a:custGeom>
              <a:avLst/>
              <a:gdLst>
                <a:gd name="T0" fmla="*/ 205 w 239"/>
                <a:gd name="T1" fmla="*/ 136 h 138"/>
                <a:gd name="T2" fmla="*/ 3 w 239"/>
                <a:gd name="T3" fmla="*/ 19 h 138"/>
                <a:gd name="T4" fmla="*/ 3 w 239"/>
                <a:gd name="T5" fmla="*/ 12 h 138"/>
                <a:gd name="T6" fmla="*/ 20 w 239"/>
                <a:gd name="T7" fmla="*/ 2 h 138"/>
                <a:gd name="T8" fmla="*/ 33 w 239"/>
                <a:gd name="T9" fmla="*/ 2 h 138"/>
                <a:gd name="T10" fmla="*/ 236 w 239"/>
                <a:gd name="T11" fmla="*/ 119 h 138"/>
                <a:gd name="T12" fmla="*/ 236 w 239"/>
                <a:gd name="T13" fmla="*/ 126 h 138"/>
                <a:gd name="T14" fmla="*/ 218 w 239"/>
                <a:gd name="T15" fmla="*/ 136 h 138"/>
                <a:gd name="T16" fmla="*/ 205 w 239"/>
                <a:gd name="T17" fmla="*/ 13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138">
                  <a:moveTo>
                    <a:pt x="205" y="136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236" y="119"/>
                    <a:pt x="236" y="119"/>
                    <a:pt x="236" y="119"/>
                  </a:cubicBezTo>
                  <a:cubicBezTo>
                    <a:pt x="239" y="121"/>
                    <a:pt x="239" y="124"/>
                    <a:pt x="236" y="126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15" y="138"/>
                    <a:pt x="209" y="138"/>
                    <a:pt x="205" y="136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í$lïḍè">
              <a:extLst>
                <a:ext uri="{FF2B5EF4-FFF2-40B4-BE49-F238E27FC236}">
                  <a16:creationId xmlns:a16="http://schemas.microsoft.com/office/drawing/2014/main" id="{B952D9BD-F14E-4A11-A208-5F8A98C91A3A}"/>
                </a:ext>
              </a:extLst>
            </p:cNvPr>
            <p:cNvSpPr/>
            <p:nvPr/>
          </p:nvSpPr>
          <p:spPr bwMode="auto">
            <a:xfrm>
              <a:off x="6272213" y="4076701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ïṥ1iḍè">
              <a:extLst>
                <a:ext uri="{FF2B5EF4-FFF2-40B4-BE49-F238E27FC236}">
                  <a16:creationId xmlns:a16="http://schemas.microsoft.com/office/drawing/2014/main" id="{7E41A604-9C1A-4D47-9BDD-9CAEEB137D3A}"/>
                </a:ext>
              </a:extLst>
            </p:cNvPr>
            <p:cNvSpPr/>
            <p:nvPr/>
          </p:nvSpPr>
          <p:spPr bwMode="auto">
            <a:xfrm>
              <a:off x="6461126" y="4183063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íṧľïḍê">
              <a:extLst>
                <a:ext uri="{FF2B5EF4-FFF2-40B4-BE49-F238E27FC236}">
                  <a16:creationId xmlns:a16="http://schemas.microsoft.com/office/drawing/2014/main" id="{9D7EDFAC-DC67-4D11-8B66-A6152AD135AD}"/>
                </a:ext>
              </a:extLst>
            </p:cNvPr>
            <p:cNvSpPr/>
            <p:nvPr/>
          </p:nvSpPr>
          <p:spPr bwMode="auto">
            <a:xfrm>
              <a:off x="6645276" y="4291013"/>
              <a:ext cx="234950" cy="134938"/>
            </a:xfrm>
            <a:custGeom>
              <a:avLst/>
              <a:gdLst>
                <a:gd name="T0" fmla="*/ 37 w 71"/>
                <a:gd name="T1" fmla="*/ 38 h 41"/>
                <a:gd name="T2" fmla="*/ 3 w 71"/>
                <a:gd name="T3" fmla="*/ 19 h 41"/>
                <a:gd name="T4" fmla="*/ 3 w 71"/>
                <a:gd name="T5" fmla="*/ 11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8 h 41"/>
                <a:gd name="T16" fmla="*/ 37 w 71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8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6"/>
                    <a:pt x="67" y="2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6" y="41"/>
                    <a:pt x="41" y="41"/>
                    <a:pt x="37" y="3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ïśļîḑè">
              <a:extLst>
                <a:ext uri="{FF2B5EF4-FFF2-40B4-BE49-F238E27FC236}">
                  <a16:creationId xmlns:a16="http://schemas.microsoft.com/office/drawing/2014/main" id="{766E136F-0411-44B7-A299-5006F384B933}"/>
                </a:ext>
              </a:extLst>
            </p:cNvPr>
            <p:cNvSpPr/>
            <p:nvPr/>
          </p:nvSpPr>
          <p:spPr bwMode="auto">
            <a:xfrm>
              <a:off x="7223126" y="4281488"/>
              <a:ext cx="122238" cy="101600"/>
            </a:xfrm>
            <a:custGeom>
              <a:avLst/>
              <a:gdLst>
                <a:gd name="T0" fmla="*/ 0 w 37"/>
                <a:gd name="T1" fmla="*/ 29 h 31"/>
                <a:gd name="T2" fmla="*/ 0 w 37"/>
                <a:gd name="T3" fmla="*/ 23 h 31"/>
                <a:gd name="T4" fmla="*/ 2 w 37"/>
                <a:gd name="T5" fmla="*/ 20 h 31"/>
                <a:gd name="T6" fmla="*/ 35 w 37"/>
                <a:gd name="T7" fmla="*/ 0 h 31"/>
                <a:gd name="T8" fmla="*/ 37 w 37"/>
                <a:gd name="T9" fmla="*/ 2 h 31"/>
                <a:gd name="T10" fmla="*/ 37 w 37"/>
                <a:gd name="T11" fmla="*/ 8 h 31"/>
                <a:gd name="T12" fmla="*/ 35 w 37"/>
                <a:gd name="T13" fmla="*/ 11 h 31"/>
                <a:gd name="T14" fmla="*/ 2 w 37"/>
                <a:gd name="T15" fmla="*/ 30 h 31"/>
                <a:gd name="T16" fmla="*/ 0 w 37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1">
                  <a:moveTo>
                    <a:pt x="0" y="29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0"/>
                    <a:pt x="2" y="2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0"/>
                    <a:pt x="37" y="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9"/>
                    <a:pt x="36" y="11"/>
                    <a:pt x="35" y="1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31"/>
                    <a:pt x="0" y="30"/>
                    <a:pt x="0" y="29"/>
                  </a:cubicBez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ïŝļiḍè">
              <a:extLst>
                <a:ext uri="{FF2B5EF4-FFF2-40B4-BE49-F238E27FC236}">
                  <a16:creationId xmlns:a16="http://schemas.microsoft.com/office/drawing/2014/main" id="{7AFB62C4-3ED9-4BC3-A2C4-8F63971F6A64}"/>
                </a:ext>
              </a:extLst>
            </p:cNvPr>
            <p:cNvSpPr/>
            <p:nvPr/>
          </p:nvSpPr>
          <p:spPr bwMode="auto">
            <a:xfrm>
              <a:off x="7058026" y="4373563"/>
              <a:ext cx="122238" cy="104775"/>
            </a:xfrm>
            <a:custGeom>
              <a:avLst/>
              <a:gdLst>
                <a:gd name="T0" fmla="*/ 0 w 37"/>
                <a:gd name="T1" fmla="*/ 30 h 32"/>
                <a:gd name="T2" fmla="*/ 0 w 37"/>
                <a:gd name="T3" fmla="*/ 24 h 32"/>
                <a:gd name="T4" fmla="*/ 2 w 37"/>
                <a:gd name="T5" fmla="*/ 20 h 32"/>
                <a:gd name="T6" fmla="*/ 35 w 37"/>
                <a:gd name="T7" fmla="*/ 1 h 32"/>
                <a:gd name="T8" fmla="*/ 37 w 37"/>
                <a:gd name="T9" fmla="*/ 2 h 32"/>
                <a:gd name="T10" fmla="*/ 37 w 37"/>
                <a:gd name="T11" fmla="*/ 8 h 32"/>
                <a:gd name="T12" fmla="*/ 35 w 37"/>
                <a:gd name="T13" fmla="*/ 12 h 32"/>
                <a:gd name="T14" fmla="*/ 2 w 37"/>
                <a:gd name="T15" fmla="*/ 31 h 32"/>
                <a:gd name="T16" fmla="*/ 0 w 37"/>
                <a:gd name="T1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2">
                  <a:moveTo>
                    <a:pt x="0" y="3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10"/>
                    <a:pt x="36" y="11"/>
                    <a:pt x="35" y="1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0" y="31"/>
                    <a:pt x="0" y="30"/>
                  </a:cubicBez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îSļíďe">
              <a:extLst>
                <a:ext uri="{FF2B5EF4-FFF2-40B4-BE49-F238E27FC236}">
                  <a16:creationId xmlns:a16="http://schemas.microsoft.com/office/drawing/2014/main" id="{AFBADAD3-6003-4909-9F05-E883A3C66FB7}"/>
                </a:ext>
              </a:extLst>
            </p:cNvPr>
            <p:cNvSpPr/>
            <p:nvPr/>
          </p:nvSpPr>
          <p:spPr bwMode="auto">
            <a:xfrm>
              <a:off x="5629276" y="2033588"/>
              <a:ext cx="633413" cy="1225550"/>
            </a:xfrm>
            <a:custGeom>
              <a:avLst/>
              <a:gdLst>
                <a:gd name="T0" fmla="*/ 185 w 192"/>
                <a:gd name="T1" fmla="*/ 254 h 372"/>
                <a:gd name="T2" fmla="*/ 55 w 192"/>
                <a:gd name="T3" fmla="*/ 372 h 372"/>
                <a:gd name="T4" fmla="*/ 0 w 192"/>
                <a:gd name="T5" fmla="*/ 123 h 372"/>
                <a:gd name="T6" fmla="*/ 131 w 192"/>
                <a:gd name="T7" fmla="*/ 4 h 372"/>
                <a:gd name="T8" fmla="*/ 142 w 192"/>
                <a:gd name="T9" fmla="*/ 10 h 372"/>
                <a:gd name="T10" fmla="*/ 191 w 192"/>
                <a:gd name="T11" fmla="*/ 233 h 372"/>
                <a:gd name="T12" fmla="*/ 185 w 192"/>
                <a:gd name="T13" fmla="*/ 2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72">
                  <a:moveTo>
                    <a:pt x="185" y="254"/>
                  </a:moveTo>
                  <a:cubicBezTo>
                    <a:pt x="55" y="372"/>
                    <a:pt x="55" y="372"/>
                    <a:pt x="55" y="37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6" y="0"/>
                    <a:pt x="141" y="3"/>
                    <a:pt x="142" y="10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192" y="240"/>
                    <a:pt x="190" y="250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ïṥľiḋê">
              <a:extLst>
                <a:ext uri="{FF2B5EF4-FFF2-40B4-BE49-F238E27FC236}">
                  <a16:creationId xmlns:a16="http://schemas.microsoft.com/office/drawing/2014/main" id="{0F7F9100-5D08-4925-9F5D-A6B2D62C5720}"/>
                </a:ext>
              </a:extLst>
            </p:cNvPr>
            <p:cNvSpPr/>
            <p:nvPr/>
          </p:nvSpPr>
          <p:spPr bwMode="auto">
            <a:xfrm>
              <a:off x="5662613" y="2101851"/>
              <a:ext cx="560388" cy="419100"/>
            </a:xfrm>
            <a:custGeom>
              <a:avLst/>
              <a:gdLst>
                <a:gd name="T0" fmla="*/ 95 w 353"/>
                <a:gd name="T1" fmla="*/ 264 h 264"/>
                <a:gd name="T2" fmla="*/ 0 w 353"/>
                <a:gd name="T3" fmla="*/ 233 h 264"/>
                <a:gd name="T4" fmla="*/ 257 w 353"/>
                <a:gd name="T5" fmla="*/ 0 h 264"/>
                <a:gd name="T6" fmla="*/ 353 w 353"/>
                <a:gd name="T7" fmla="*/ 31 h 264"/>
                <a:gd name="T8" fmla="*/ 95 w 353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64">
                  <a:moveTo>
                    <a:pt x="95" y="264"/>
                  </a:moveTo>
                  <a:lnTo>
                    <a:pt x="0" y="233"/>
                  </a:lnTo>
                  <a:lnTo>
                    <a:pt x="257" y="0"/>
                  </a:lnTo>
                  <a:lnTo>
                    <a:pt x="353" y="31"/>
                  </a:lnTo>
                  <a:lnTo>
                    <a:pt x="95" y="264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íśḷïḋè">
              <a:extLst>
                <a:ext uri="{FF2B5EF4-FFF2-40B4-BE49-F238E27FC236}">
                  <a16:creationId xmlns:a16="http://schemas.microsoft.com/office/drawing/2014/main" id="{4C5CE006-D283-403C-AE51-3D651BC66A61}"/>
                </a:ext>
              </a:extLst>
            </p:cNvPr>
            <p:cNvSpPr/>
            <p:nvPr/>
          </p:nvSpPr>
          <p:spPr bwMode="auto">
            <a:xfrm>
              <a:off x="5629276" y="2441576"/>
              <a:ext cx="327025" cy="869950"/>
            </a:xfrm>
            <a:custGeom>
              <a:avLst/>
              <a:gdLst>
                <a:gd name="T0" fmla="*/ 0 w 206"/>
                <a:gd name="T1" fmla="*/ 0 h 548"/>
                <a:gd name="T2" fmla="*/ 93 w 206"/>
                <a:gd name="T3" fmla="*/ 31 h 548"/>
                <a:gd name="T4" fmla="*/ 206 w 206"/>
                <a:gd name="T5" fmla="*/ 548 h 548"/>
                <a:gd name="T6" fmla="*/ 112 w 206"/>
                <a:gd name="T7" fmla="*/ 519 h 548"/>
                <a:gd name="T8" fmla="*/ 0 w 206"/>
                <a:gd name="T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48">
                  <a:moveTo>
                    <a:pt x="0" y="0"/>
                  </a:moveTo>
                  <a:lnTo>
                    <a:pt x="93" y="31"/>
                  </a:lnTo>
                  <a:lnTo>
                    <a:pt x="206" y="548"/>
                  </a:lnTo>
                  <a:lnTo>
                    <a:pt x="112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îŝļidé">
              <a:extLst>
                <a:ext uri="{FF2B5EF4-FFF2-40B4-BE49-F238E27FC236}">
                  <a16:creationId xmlns:a16="http://schemas.microsoft.com/office/drawing/2014/main" id="{18D48F56-B3F1-48E1-82C5-DDFC0AD28038}"/>
                </a:ext>
              </a:extLst>
            </p:cNvPr>
            <p:cNvSpPr/>
            <p:nvPr/>
          </p:nvSpPr>
          <p:spPr bwMode="auto">
            <a:xfrm>
              <a:off x="5776913" y="2085976"/>
              <a:ext cx="635000" cy="1225550"/>
            </a:xfrm>
            <a:custGeom>
              <a:avLst/>
              <a:gdLst>
                <a:gd name="T0" fmla="*/ 185 w 192"/>
                <a:gd name="T1" fmla="*/ 254 h 372"/>
                <a:gd name="T2" fmla="*/ 54 w 192"/>
                <a:gd name="T3" fmla="*/ 372 h 372"/>
                <a:gd name="T4" fmla="*/ 0 w 192"/>
                <a:gd name="T5" fmla="*/ 123 h 372"/>
                <a:gd name="T6" fmla="*/ 130 w 192"/>
                <a:gd name="T7" fmla="*/ 4 h 372"/>
                <a:gd name="T8" fmla="*/ 142 w 192"/>
                <a:gd name="T9" fmla="*/ 9 h 372"/>
                <a:gd name="T10" fmla="*/ 190 w 192"/>
                <a:gd name="T11" fmla="*/ 233 h 372"/>
                <a:gd name="T12" fmla="*/ 185 w 192"/>
                <a:gd name="T13" fmla="*/ 2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72">
                  <a:moveTo>
                    <a:pt x="185" y="254"/>
                  </a:moveTo>
                  <a:cubicBezTo>
                    <a:pt x="54" y="372"/>
                    <a:pt x="54" y="372"/>
                    <a:pt x="54" y="37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5" y="0"/>
                    <a:pt x="140" y="2"/>
                    <a:pt x="142" y="9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2" y="240"/>
                    <a:pt x="189" y="249"/>
                    <a:pt x="185" y="254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iŝļidé">
              <a:extLst>
                <a:ext uri="{FF2B5EF4-FFF2-40B4-BE49-F238E27FC236}">
                  <a16:creationId xmlns:a16="http://schemas.microsoft.com/office/drawing/2014/main" id="{50A43C39-4278-4784-BB53-C17269CDC472}"/>
                </a:ext>
              </a:extLst>
            </p:cNvPr>
            <p:cNvSpPr/>
            <p:nvPr/>
          </p:nvSpPr>
          <p:spPr bwMode="auto">
            <a:xfrm>
              <a:off x="6015038" y="2092326"/>
              <a:ext cx="604838" cy="1282700"/>
            </a:xfrm>
            <a:custGeom>
              <a:avLst/>
              <a:gdLst>
                <a:gd name="T0" fmla="*/ 172 w 183"/>
                <a:gd name="T1" fmla="*/ 290 h 389"/>
                <a:gd name="T2" fmla="*/ 0 w 183"/>
                <a:gd name="T3" fmla="*/ 389 h 389"/>
                <a:gd name="T4" fmla="*/ 0 w 183"/>
                <a:gd name="T5" fmla="*/ 103 h 389"/>
                <a:gd name="T6" fmla="*/ 172 w 183"/>
                <a:gd name="T7" fmla="*/ 4 h 389"/>
                <a:gd name="T8" fmla="*/ 183 w 183"/>
                <a:gd name="T9" fmla="*/ 12 h 389"/>
                <a:gd name="T10" fmla="*/ 183 w 183"/>
                <a:gd name="T11" fmla="*/ 269 h 389"/>
                <a:gd name="T12" fmla="*/ 172 w 183"/>
                <a:gd name="T13" fmla="*/ 29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89">
                  <a:moveTo>
                    <a:pt x="172" y="29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8" y="0"/>
                    <a:pt x="183" y="4"/>
                    <a:pt x="183" y="12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83" y="277"/>
                    <a:pt x="178" y="287"/>
                    <a:pt x="172" y="290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îṣ1îḑè">
              <a:extLst>
                <a:ext uri="{FF2B5EF4-FFF2-40B4-BE49-F238E27FC236}">
                  <a16:creationId xmlns:a16="http://schemas.microsoft.com/office/drawing/2014/main" id="{E7DDF519-3C42-4DEC-9A1F-B767A7CD921F}"/>
                </a:ext>
              </a:extLst>
            </p:cNvPr>
            <p:cNvSpPr/>
            <p:nvPr/>
          </p:nvSpPr>
          <p:spPr bwMode="auto">
            <a:xfrm>
              <a:off x="6045201" y="2168526"/>
              <a:ext cx="688975" cy="395288"/>
            </a:xfrm>
            <a:custGeom>
              <a:avLst/>
              <a:gdLst>
                <a:gd name="T0" fmla="*/ 95 w 434"/>
                <a:gd name="T1" fmla="*/ 249 h 249"/>
                <a:gd name="T2" fmla="*/ 0 w 434"/>
                <a:gd name="T3" fmla="*/ 195 h 249"/>
                <a:gd name="T4" fmla="*/ 337 w 434"/>
                <a:gd name="T5" fmla="*/ 0 h 249"/>
                <a:gd name="T6" fmla="*/ 434 w 434"/>
                <a:gd name="T7" fmla="*/ 54 h 249"/>
                <a:gd name="T8" fmla="*/ 95 w 434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49">
                  <a:moveTo>
                    <a:pt x="95" y="249"/>
                  </a:moveTo>
                  <a:lnTo>
                    <a:pt x="0" y="195"/>
                  </a:lnTo>
                  <a:lnTo>
                    <a:pt x="337" y="0"/>
                  </a:lnTo>
                  <a:lnTo>
                    <a:pt x="434" y="54"/>
                  </a:lnTo>
                  <a:lnTo>
                    <a:pt x="95" y="249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ïSḷíďê">
              <a:extLst>
                <a:ext uri="{FF2B5EF4-FFF2-40B4-BE49-F238E27FC236}">
                  <a16:creationId xmlns:a16="http://schemas.microsoft.com/office/drawing/2014/main" id="{CC861944-9A42-4A66-9EBB-3C3F3A4D4378}"/>
                </a:ext>
              </a:extLst>
            </p:cNvPr>
            <p:cNvSpPr/>
            <p:nvPr/>
          </p:nvSpPr>
          <p:spPr bwMode="auto">
            <a:xfrm>
              <a:off x="6011863" y="2435226"/>
              <a:ext cx="152400" cy="1031875"/>
            </a:xfrm>
            <a:custGeom>
              <a:avLst/>
              <a:gdLst>
                <a:gd name="T0" fmla="*/ 0 w 96"/>
                <a:gd name="T1" fmla="*/ 0 h 650"/>
                <a:gd name="T2" fmla="*/ 96 w 96"/>
                <a:gd name="T3" fmla="*/ 56 h 650"/>
                <a:gd name="T4" fmla="*/ 96 w 96"/>
                <a:gd name="T5" fmla="*/ 650 h 650"/>
                <a:gd name="T6" fmla="*/ 0 w 96"/>
                <a:gd name="T7" fmla="*/ 596 h 650"/>
                <a:gd name="T8" fmla="*/ 0 w 96"/>
                <a:gd name="T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50">
                  <a:moveTo>
                    <a:pt x="0" y="0"/>
                  </a:moveTo>
                  <a:lnTo>
                    <a:pt x="96" y="56"/>
                  </a:lnTo>
                  <a:lnTo>
                    <a:pt x="96" y="650"/>
                  </a:lnTo>
                  <a:lnTo>
                    <a:pt x="0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îŝ1îḋè">
              <a:extLst>
                <a:ext uri="{FF2B5EF4-FFF2-40B4-BE49-F238E27FC236}">
                  <a16:creationId xmlns:a16="http://schemas.microsoft.com/office/drawing/2014/main" id="{A261509D-C78D-4D4C-9141-66AAC171F8FF}"/>
                </a:ext>
              </a:extLst>
            </p:cNvPr>
            <p:cNvSpPr/>
            <p:nvPr/>
          </p:nvSpPr>
          <p:spPr bwMode="auto">
            <a:xfrm>
              <a:off x="6164263" y="2184401"/>
              <a:ext cx="603250" cy="1282700"/>
            </a:xfrm>
            <a:custGeom>
              <a:avLst/>
              <a:gdLst>
                <a:gd name="T0" fmla="*/ 172 w 183"/>
                <a:gd name="T1" fmla="*/ 290 h 389"/>
                <a:gd name="T2" fmla="*/ 0 w 183"/>
                <a:gd name="T3" fmla="*/ 389 h 389"/>
                <a:gd name="T4" fmla="*/ 0 w 183"/>
                <a:gd name="T5" fmla="*/ 103 h 389"/>
                <a:gd name="T6" fmla="*/ 172 w 183"/>
                <a:gd name="T7" fmla="*/ 4 h 389"/>
                <a:gd name="T8" fmla="*/ 183 w 183"/>
                <a:gd name="T9" fmla="*/ 12 h 389"/>
                <a:gd name="T10" fmla="*/ 183 w 183"/>
                <a:gd name="T11" fmla="*/ 269 h 389"/>
                <a:gd name="T12" fmla="*/ 172 w 183"/>
                <a:gd name="T13" fmla="*/ 29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89">
                  <a:moveTo>
                    <a:pt x="172" y="29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8" y="0"/>
                    <a:pt x="183" y="4"/>
                    <a:pt x="183" y="12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83" y="277"/>
                    <a:pt x="178" y="287"/>
                    <a:pt x="172" y="290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îšľíḑé">
              <a:extLst>
                <a:ext uri="{FF2B5EF4-FFF2-40B4-BE49-F238E27FC236}">
                  <a16:creationId xmlns:a16="http://schemas.microsoft.com/office/drawing/2014/main" id="{EEF216EE-5593-4634-9E64-A68149BD0F60}"/>
                </a:ext>
              </a:extLst>
            </p:cNvPr>
            <p:cNvSpPr/>
            <p:nvPr/>
          </p:nvSpPr>
          <p:spPr bwMode="auto">
            <a:xfrm>
              <a:off x="6200776" y="2447926"/>
              <a:ext cx="481013" cy="1028700"/>
            </a:xfrm>
            <a:custGeom>
              <a:avLst/>
              <a:gdLst>
                <a:gd name="T0" fmla="*/ 137 w 146"/>
                <a:gd name="T1" fmla="*/ 233 h 312"/>
                <a:gd name="T2" fmla="*/ 0 w 146"/>
                <a:gd name="T3" fmla="*/ 312 h 312"/>
                <a:gd name="T4" fmla="*/ 0 w 146"/>
                <a:gd name="T5" fmla="*/ 82 h 312"/>
                <a:gd name="T6" fmla="*/ 137 w 146"/>
                <a:gd name="T7" fmla="*/ 3 h 312"/>
                <a:gd name="T8" fmla="*/ 146 w 146"/>
                <a:gd name="T9" fmla="*/ 10 h 312"/>
                <a:gd name="T10" fmla="*/ 146 w 146"/>
                <a:gd name="T11" fmla="*/ 216 h 312"/>
                <a:gd name="T12" fmla="*/ 137 w 146"/>
                <a:gd name="T13" fmla="*/ 2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312">
                  <a:moveTo>
                    <a:pt x="137" y="233"/>
                  </a:moveTo>
                  <a:cubicBezTo>
                    <a:pt x="0" y="312"/>
                    <a:pt x="0" y="312"/>
                    <a:pt x="0" y="3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37" y="3"/>
                    <a:pt x="137" y="3"/>
                    <a:pt x="137" y="3"/>
                  </a:cubicBezTo>
                  <a:cubicBezTo>
                    <a:pt x="142" y="0"/>
                    <a:pt x="146" y="3"/>
                    <a:pt x="146" y="10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22"/>
                    <a:pt x="142" y="230"/>
                    <a:pt x="137" y="233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ïṣḻiḋè">
              <a:extLst>
                <a:ext uri="{FF2B5EF4-FFF2-40B4-BE49-F238E27FC236}">
                  <a16:creationId xmlns:a16="http://schemas.microsoft.com/office/drawing/2014/main" id="{769322E4-0162-47ED-9822-6AC27388CDD4}"/>
                </a:ext>
              </a:extLst>
            </p:cNvPr>
            <p:cNvSpPr/>
            <p:nvPr/>
          </p:nvSpPr>
          <p:spPr bwMode="auto">
            <a:xfrm>
              <a:off x="6219826" y="2508251"/>
              <a:ext cx="554038" cy="319088"/>
            </a:xfrm>
            <a:custGeom>
              <a:avLst/>
              <a:gdLst>
                <a:gd name="T0" fmla="*/ 79 w 349"/>
                <a:gd name="T1" fmla="*/ 201 h 201"/>
                <a:gd name="T2" fmla="*/ 0 w 349"/>
                <a:gd name="T3" fmla="*/ 155 h 201"/>
                <a:gd name="T4" fmla="*/ 272 w 349"/>
                <a:gd name="T5" fmla="*/ 0 h 201"/>
                <a:gd name="T6" fmla="*/ 349 w 349"/>
                <a:gd name="T7" fmla="*/ 45 h 201"/>
                <a:gd name="T8" fmla="*/ 79 w 349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201">
                  <a:moveTo>
                    <a:pt x="79" y="201"/>
                  </a:moveTo>
                  <a:lnTo>
                    <a:pt x="0" y="155"/>
                  </a:lnTo>
                  <a:lnTo>
                    <a:pt x="272" y="0"/>
                  </a:lnTo>
                  <a:lnTo>
                    <a:pt x="349" y="45"/>
                  </a:lnTo>
                  <a:lnTo>
                    <a:pt x="79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íšľîḍé">
              <a:extLst>
                <a:ext uri="{FF2B5EF4-FFF2-40B4-BE49-F238E27FC236}">
                  <a16:creationId xmlns:a16="http://schemas.microsoft.com/office/drawing/2014/main" id="{AD36A56D-A1E1-4C5C-A962-426BB4EF22FF}"/>
                </a:ext>
              </a:extLst>
            </p:cNvPr>
            <p:cNvSpPr/>
            <p:nvPr/>
          </p:nvSpPr>
          <p:spPr bwMode="auto">
            <a:xfrm>
              <a:off x="6196013" y="2722563"/>
              <a:ext cx="122238" cy="830263"/>
            </a:xfrm>
            <a:custGeom>
              <a:avLst/>
              <a:gdLst>
                <a:gd name="T0" fmla="*/ 0 w 77"/>
                <a:gd name="T1" fmla="*/ 0 h 523"/>
                <a:gd name="T2" fmla="*/ 77 w 77"/>
                <a:gd name="T3" fmla="*/ 45 h 523"/>
                <a:gd name="T4" fmla="*/ 77 w 77"/>
                <a:gd name="T5" fmla="*/ 523 h 523"/>
                <a:gd name="T6" fmla="*/ 0 w 77"/>
                <a:gd name="T7" fmla="*/ 477 h 523"/>
                <a:gd name="T8" fmla="*/ 0 w 77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23">
                  <a:moveTo>
                    <a:pt x="0" y="0"/>
                  </a:moveTo>
                  <a:lnTo>
                    <a:pt x="77" y="45"/>
                  </a:lnTo>
                  <a:lnTo>
                    <a:pt x="77" y="523"/>
                  </a:lnTo>
                  <a:lnTo>
                    <a:pt x="0" y="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îṥļídè">
              <a:extLst>
                <a:ext uri="{FF2B5EF4-FFF2-40B4-BE49-F238E27FC236}">
                  <a16:creationId xmlns:a16="http://schemas.microsoft.com/office/drawing/2014/main" id="{0BCF0D8E-A4C5-421E-ADC9-ADE062712FEE}"/>
                </a:ext>
              </a:extLst>
            </p:cNvPr>
            <p:cNvSpPr/>
            <p:nvPr/>
          </p:nvSpPr>
          <p:spPr bwMode="auto">
            <a:xfrm>
              <a:off x="6318251" y="2520951"/>
              <a:ext cx="485775" cy="1031875"/>
            </a:xfrm>
            <a:custGeom>
              <a:avLst/>
              <a:gdLst>
                <a:gd name="T0" fmla="*/ 138 w 147"/>
                <a:gd name="T1" fmla="*/ 233 h 313"/>
                <a:gd name="T2" fmla="*/ 0 w 147"/>
                <a:gd name="T3" fmla="*/ 313 h 313"/>
                <a:gd name="T4" fmla="*/ 0 w 147"/>
                <a:gd name="T5" fmla="*/ 83 h 313"/>
                <a:gd name="T6" fmla="*/ 138 w 147"/>
                <a:gd name="T7" fmla="*/ 3 h 313"/>
                <a:gd name="T8" fmla="*/ 147 w 147"/>
                <a:gd name="T9" fmla="*/ 10 h 313"/>
                <a:gd name="T10" fmla="*/ 147 w 147"/>
                <a:gd name="T11" fmla="*/ 216 h 313"/>
                <a:gd name="T12" fmla="*/ 138 w 147"/>
                <a:gd name="T13" fmla="*/ 23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13">
                  <a:moveTo>
                    <a:pt x="138" y="233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3" y="0"/>
                    <a:pt x="147" y="3"/>
                    <a:pt x="147" y="10"/>
                  </a:cubicBezTo>
                  <a:cubicBezTo>
                    <a:pt x="147" y="216"/>
                    <a:pt x="147" y="216"/>
                    <a:pt x="147" y="216"/>
                  </a:cubicBezTo>
                  <a:cubicBezTo>
                    <a:pt x="147" y="223"/>
                    <a:pt x="143" y="230"/>
                    <a:pt x="138" y="233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ísḷîḍè">
              <a:extLst>
                <a:ext uri="{FF2B5EF4-FFF2-40B4-BE49-F238E27FC236}">
                  <a16:creationId xmlns:a16="http://schemas.microsoft.com/office/drawing/2014/main" id="{11CE0F6E-9CA8-42F5-A574-A71AF7709728}"/>
                </a:ext>
              </a:extLst>
            </p:cNvPr>
            <p:cNvSpPr/>
            <p:nvPr/>
          </p:nvSpPr>
          <p:spPr bwMode="auto">
            <a:xfrm>
              <a:off x="6408738" y="2316163"/>
              <a:ext cx="600075" cy="1285875"/>
            </a:xfrm>
            <a:custGeom>
              <a:avLst/>
              <a:gdLst>
                <a:gd name="T0" fmla="*/ 171 w 182"/>
                <a:gd name="T1" fmla="*/ 291 h 390"/>
                <a:gd name="T2" fmla="*/ 0 w 182"/>
                <a:gd name="T3" fmla="*/ 390 h 390"/>
                <a:gd name="T4" fmla="*/ 0 w 182"/>
                <a:gd name="T5" fmla="*/ 103 h 390"/>
                <a:gd name="T6" fmla="*/ 171 w 182"/>
                <a:gd name="T7" fmla="*/ 4 h 390"/>
                <a:gd name="T8" fmla="*/ 182 w 182"/>
                <a:gd name="T9" fmla="*/ 12 h 390"/>
                <a:gd name="T10" fmla="*/ 182 w 182"/>
                <a:gd name="T11" fmla="*/ 269 h 390"/>
                <a:gd name="T12" fmla="*/ 171 w 182"/>
                <a:gd name="T13" fmla="*/ 29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0">
                  <a:moveTo>
                    <a:pt x="171" y="291"/>
                  </a:moveTo>
                  <a:cubicBezTo>
                    <a:pt x="0" y="390"/>
                    <a:pt x="0" y="390"/>
                    <a:pt x="0" y="3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7" y="0"/>
                    <a:pt x="182" y="4"/>
                    <a:pt x="182" y="12"/>
                  </a:cubicBezTo>
                  <a:cubicBezTo>
                    <a:pt x="182" y="269"/>
                    <a:pt x="182" y="269"/>
                    <a:pt x="182" y="269"/>
                  </a:cubicBezTo>
                  <a:cubicBezTo>
                    <a:pt x="182" y="278"/>
                    <a:pt x="177" y="287"/>
                    <a:pt x="171" y="291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íṩľiḍè">
              <a:extLst>
                <a:ext uri="{FF2B5EF4-FFF2-40B4-BE49-F238E27FC236}">
                  <a16:creationId xmlns:a16="http://schemas.microsoft.com/office/drawing/2014/main" id="{0ED7CB14-4A63-4501-A53A-5274E30ED2C0}"/>
                </a:ext>
              </a:extLst>
            </p:cNvPr>
            <p:cNvSpPr/>
            <p:nvPr/>
          </p:nvSpPr>
          <p:spPr bwMode="auto">
            <a:xfrm>
              <a:off x="6434138" y="2392363"/>
              <a:ext cx="690563" cy="398463"/>
            </a:xfrm>
            <a:custGeom>
              <a:avLst/>
              <a:gdLst>
                <a:gd name="T0" fmla="*/ 98 w 435"/>
                <a:gd name="T1" fmla="*/ 251 h 251"/>
                <a:gd name="T2" fmla="*/ 0 w 435"/>
                <a:gd name="T3" fmla="*/ 195 h 251"/>
                <a:gd name="T4" fmla="*/ 339 w 435"/>
                <a:gd name="T5" fmla="*/ 0 h 251"/>
                <a:gd name="T6" fmla="*/ 435 w 435"/>
                <a:gd name="T7" fmla="*/ 56 h 251"/>
                <a:gd name="T8" fmla="*/ 98 w 435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51">
                  <a:moveTo>
                    <a:pt x="98" y="251"/>
                  </a:moveTo>
                  <a:lnTo>
                    <a:pt x="0" y="195"/>
                  </a:lnTo>
                  <a:lnTo>
                    <a:pt x="339" y="0"/>
                  </a:lnTo>
                  <a:lnTo>
                    <a:pt x="435" y="56"/>
                  </a:lnTo>
                  <a:lnTo>
                    <a:pt x="98" y="251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íṩ1íďê">
              <a:extLst>
                <a:ext uri="{FF2B5EF4-FFF2-40B4-BE49-F238E27FC236}">
                  <a16:creationId xmlns:a16="http://schemas.microsoft.com/office/drawing/2014/main" id="{59AABE99-508A-47BB-88DC-582B41283EB2}"/>
                </a:ext>
              </a:extLst>
            </p:cNvPr>
            <p:cNvSpPr/>
            <p:nvPr/>
          </p:nvSpPr>
          <p:spPr bwMode="auto">
            <a:xfrm>
              <a:off x="6403976" y="2659063"/>
              <a:ext cx="152400" cy="1035050"/>
            </a:xfrm>
            <a:custGeom>
              <a:avLst/>
              <a:gdLst>
                <a:gd name="T0" fmla="*/ 0 w 96"/>
                <a:gd name="T1" fmla="*/ 0 h 652"/>
                <a:gd name="T2" fmla="*/ 96 w 96"/>
                <a:gd name="T3" fmla="*/ 56 h 652"/>
                <a:gd name="T4" fmla="*/ 96 w 96"/>
                <a:gd name="T5" fmla="*/ 652 h 652"/>
                <a:gd name="T6" fmla="*/ 0 w 96"/>
                <a:gd name="T7" fmla="*/ 596 h 652"/>
                <a:gd name="T8" fmla="*/ 0 w 96"/>
                <a:gd name="T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52">
                  <a:moveTo>
                    <a:pt x="0" y="0"/>
                  </a:moveTo>
                  <a:lnTo>
                    <a:pt x="96" y="56"/>
                  </a:lnTo>
                  <a:lnTo>
                    <a:pt x="96" y="652"/>
                  </a:lnTo>
                  <a:lnTo>
                    <a:pt x="0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íṧḻîďê">
              <a:extLst>
                <a:ext uri="{FF2B5EF4-FFF2-40B4-BE49-F238E27FC236}">
                  <a16:creationId xmlns:a16="http://schemas.microsoft.com/office/drawing/2014/main" id="{5430B678-3EA3-4AC4-BC2C-F28920D0E37E}"/>
                </a:ext>
              </a:extLst>
            </p:cNvPr>
            <p:cNvSpPr/>
            <p:nvPr/>
          </p:nvSpPr>
          <p:spPr bwMode="auto">
            <a:xfrm>
              <a:off x="6556376" y="2408238"/>
              <a:ext cx="600075" cy="1285875"/>
            </a:xfrm>
            <a:custGeom>
              <a:avLst/>
              <a:gdLst>
                <a:gd name="T0" fmla="*/ 171 w 182"/>
                <a:gd name="T1" fmla="*/ 291 h 390"/>
                <a:gd name="T2" fmla="*/ 0 w 182"/>
                <a:gd name="T3" fmla="*/ 390 h 390"/>
                <a:gd name="T4" fmla="*/ 0 w 182"/>
                <a:gd name="T5" fmla="*/ 103 h 390"/>
                <a:gd name="T6" fmla="*/ 171 w 182"/>
                <a:gd name="T7" fmla="*/ 4 h 390"/>
                <a:gd name="T8" fmla="*/ 182 w 182"/>
                <a:gd name="T9" fmla="*/ 12 h 390"/>
                <a:gd name="T10" fmla="*/ 182 w 182"/>
                <a:gd name="T11" fmla="*/ 269 h 390"/>
                <a:gd name="T12" fmla="*/ 171 w 182"/>
                <a:gd name="T13" fmla="*/ 29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0">
                  <a:moveTo>
                    <a:pt x="171" y="291"/>
                  </a:moveTo>
                  <a:cubicBezTo>
                    <a:pt x="0" y="390"/>
                    <a:pt x="0" y="390"/>
                    <a:pt x="0" y="3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7" y="0"/>
                    <a:pt x="182" y="4"/>
                    <a:pt x="182" y="12"/>
                  </a:cubicBezTo>
                  <a:cubicBezTo>
                    <a:pt x="182" y="269"/>
                    <a:pt x="182" y="269"/>
                    <a:pt x="182" y="269"/>
                  </a:cubicBezTo>
                  <a:cubicBezTo>
                    <a:pt x="182" y="278"/>
                    <a:pt x="177" y="287"/>
                    <a:pt x="171" y="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îşlîdê">
              <a:extLst>
                <a:ext uri="{FF2B5EF4-FFF2-40B4-BE49-F238E27FC236}">
                  <a16:creationId xmlns:a16="http://schemas.microsoft.com/office/drawing/2014/main" id="{9E7AB30F-56BE-4DE5-8293-7F26A0FB9C52}"/>
                </a:ext>
              </a:extLst>
            </p:cNvPr>
            <p:cNvSpPr/>
            <p:nvPr/>
          </p:nvSpPr>
          <p:spPr bwMode="auto">
            <a:xfrm>
              <a:off x="6645276" y="2600326"/>
              <a:ext cx="538163" cy="1143000"/>
            </a:xfrm>
            <a:custGeom>
              <a:avLst/>
              <a:gdLst>
                <a:gd name="T0" fmla="*/ 153 w 163"/>
                <a:gd name="T1" fmla="*/ 258 h 347"/>
                <a:gd name="T2" fmla="*/ 0 w 163"/>
                <a:gd name="T3" fmla="*/ 347 h 347"/>
                <a:gd name="T4" fmla="*/ 0 w 163"/>
                <a:gd name="T5" fmla="*/ 91 h 347"/>
                <a:gd name="T6" fmla="*/ 153 w 163"/>
                <a:gd name="T7" fmla="*/ 3 h 347"/>
                <a:gd name="T8" fmla="*/ 163 w 163"/>
                <a:gd name="T9" fmla="*/ 11 h 347"/>
                <a:gd name="T10" fmla="*/ 163 w 163"/>
                <a:gd name="T11" fmla="*/ 240 h 347"/>
                <a:gd name="T12" fmla="*/ 153 w 163"/>
                <a:gd name="T13" fmla="*/ 25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347">
                  <a:moveTo>
                    <a:pt x="153" y="258"/>
                  </a:moveTo>
                  <a:cubicBezTo>
                    <a:pt x="0" y="347"/>
                    <a:pt x="0" y="347"/>
                    <a:pt x="0" y="34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8" y="0"/>
                    <a:pt x="163" y="3"/>
                    <a:pt x="163" y="1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3" y="247"/>
                    <a:pt x="158" y="255"/>
                    <a:pt x="153" y="258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îśḷiḓé">
              <a:extLst>
                <a:ext uri="{FF2B5EF4-FFF2-40B4-BE49-F238E27FC236}">
                  <a16:creationId xmlns:a16="http://schemas.microsoft.com/office/drawing/2014/main" id="{2A9AF531-B0D2-4BF3-893D-8C6AFCFC8F31}"/>
                </a:ext>
              </a:extLst>
            </p:cNvPr>
            <p:cNvSpPr/>
            <p:nvPr/>
          </p:nvSpPr>
          <p:spPr bwMode="auto">
            <a:xfrm>
              <a:off x="6669088" y="2665413"/>
              <a:ext cx="617538" cy="357188"/>
            </a:xfrm>
            <a:custGeom>
              <a:avLst/>
              <a:gdLst>
                <a:gd name="T0" fmla="*/ 87 w 389"/>
                <a:gd name="T1" fmla="*/ 225 h 225"/>
                <a:gd name="T2" fmla="*/ 0 w 389"/>
                <a:gd name="T3" fmla="*/ 175 h 225"/>
                <a:gd name="T4" fmla="*/ 301 w 389"/>
                <a:gd name="T5" fmla="*/ 0 h 225"/>
                <a:gd name="T6" fmla="*/ 389 w 389"/>
                <a:gd name="T7" fmla="*/ 50 h 225"/>
                <a:gd name="T8" fmla="*/ 87 w 389"/>
                <a:gd name="T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5">
                  <a:moveTo>
                    <a:pt x="87" y="225"/>
                  </a:moveTo>
                  <a:lnTo>
                    <a:pt x="0" y="175"/>
                  </a:lnTo>
                  <a:lnTo>
                    <a:pt x="301" y="0"/>
                  </a:lnTo>
                  <a:lnTo>
                    <a:pt x="389" y="50"/>
                  </a:lnTo>
                  <a:lnTo>
                    <a:pt x="87" y="225"/>
                  </a:ln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ïślíḑé">
              <a:extLst>
                <a:ext uri="{FF2B5EF4-FFF2-40B4-BE49-F238E27FC236}">
                  <a16:creationId xmlns:a16="http://schemas.microsoft.com/office/drawing/2014/main" id="{148C9A90-02BB-4980-9D03-01E21377A22D}"/>
                </a:ext>
              </a:extLst>
            </p:cNvPr>
            <p:cNvSpPr/>
            <p:nvPr/>
          </p:nvSpPr>
          <p:spPr bwMode="auto">
            <a:xfrm>
              <a:off x="6642101" y="2906713"/>
              <a:ext cx="134938" cy="915988"/>
            </a:xfrm>
            <a:custGeom>
              <a:avLst/>
              <a:gdLst>
                <a:gd name="T0" fmla="*/ 0 w 85"/>
                <a:gd name="T1" fmla="*/ 0 h 577"/>
                <a:gd name="T2" fmla="*/ 85 w 85"/>
                <a:gd name="T3" fmla="*/ 48 h 577"/>
                <a:gd name="T4" fmla="*/ 85 w 85"/>
                <a:gd name="T5" fmla="*/ 577 h 577"/>
                <a:gd name="T6" fmla="*/ 0 w 85"/>
                <a:gd name="T7" fmla="*/ 529 h 577"/>
                <a:gd name="T8" fmla="*/ 0 w 85"/>
                <a:gd name="T9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77">
                  <a:moveTo>
                    <a:pt x="0" y="0"/>
                  </a:moveTo>
                  <a:lnTo>
                    <a:pt x="85" y="48"/>
                  </a:lnTo>
                  <a:lnTo>
                    <a:pt x="85" y="577"/>
                  </a:lnTo>
                  <a:lnTo>
                    <a:pt x="0" y="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ïśľiḍe">
              <a:extLst>
                <a:ext uri="{FF2B5EF4-FFF2-40B4-BE49-F238E27FC236}">
                  <a16:creationId xmlns:a16="http://schemas.microsoft.com/office/drawing/2014/main" id="{26A40F08-F680-4B98-BAE0-948F23A11422}"/>
                </a:ext>
              </a:extLst>
            </p:cNvPr>
            <p:cNvSpPr/>
            <p:nvPr/>
          </p:nvSpPr>
          <p:spPr bwMode="auto">
            <a:xfrm>
              <a:off x="6777038" y="2682876"/>
              <a:ext cx="538163" cy="1139825"/>
            </a:xfrm>
            <a:custGeom>
              <a:avLst/>
              <a:gdLst>
                <a:gd name="T0" fmla="*/ 153 w 163"/>
                <a:gd name="T1" fmla="*/ 258 h 346"/>
                <a:gd name="T2" fmla="*/ 0 w 163"/>
                <a:gd name="T3" fmla="*/ 346 h 346"/>
                <a:gd name="T4" fmla="*/ 0 w 163"/>
                <a:gd name="T5" fmla="*/ 91 h 346"/>
                <a:gd name="T6" fmla="*/ 153 w 163"/>
                <a:gd name="T7" fmla="*/ 3 h 346"/>
                <a:gd name="T8" fmla="*/ 163 w 163"/>
                <a:gd name="T9" fmla="*/ 11 h 346"/>
                <a:gd name="T10" fmla="*/ 163 w 163"/>
                <a:gd name="T11" fmla="*/ 239 h 346"/>
                <a:gd name="T12" fmla="*/ 153 w 163"/>
                <a:gd name="T13" fmla="*/ 25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346">
                  <a:moveTo>
                    <a:pt x="153" y="258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8" y="0"/>
                    <a:pt x="163" y="3"/>
                    <a:pt x="163" y="11"/>
                  </a:cubicBezTo>
                  <a:cubicBezTo>
                    <a:pt x="163" y="239"/>
                    <a:pt x="163" y="239"/>
                    <a:pt x="163" y="239"/>
                  </a:cubicBezTo>
                  <a:cubicBezTo>
                    <a:pt x="163" y="247"/>
                    <a:pt x="158" y="255"/>
                    <a:pt x="153" y="25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îśļîďè">
              <a:extLst>
                <a:ext uri="{FF2B5EF4-FFF2-40B4-BE49-F238E27FC236}">
                  <a16:creationId xmlns:a16="http://schemas.microsoft.com/office/drawing/2014/main" id="{BE42598F-1554-461E-B587-68C6FE7DF4B6}"/>
                </a:ext>
              </a:extLst>
            </p:cNvPr>
            <p:cNvSpPr/>
            <p:nvPr/>
          </p:nvSpPr>
          <p:spPr bwMode="auto">
            <a:xfrm>
              <a:off x="5632451" y="3968751"/>
              <a:ext cx="42863" cy="80963"/>
            </a:xfrm>
            <a:custGeom>
              <a:avLst/>
              <a:gdLst>
                <a:gd name="T0" fmla="*/ 3 w 13"/>
                <a:gd name="T1" fmla="*/ 0 h 25"/>
                <a:gd name="T2" fmla="*/ 2 w 13"/>
                <a:gd name="T3" fmla="*/ 12 h 25"/>
                <a:gd name="T4" fmla="*/ 1 w 13"/>
                <a:gd name="T5" fmla="*/ 20 h 25"/>
                <a:gd name="T6" fmla="*/ 8 w 13"/>
                <a:gd name="T7" fmla="*/ 23 h 25"/>
                <a:gd name="T8" fmla="*/ 12 w 13"/>
                <a:gd name="T9" fmla="*/ 14 h 25"/>
                <a:gd name="T10" fmla="*/ 11 w 13"/>
                <a:gd name="T11" fmla="*/ 3 h 25"/>
                <a:gd name="T12" fmla="*/ 7 w 13"/>
                <a:gd name="T13" fmla="*/ 1 h 25"/>
                <a:gd name="T14" fmla="*/ 5 w 13"/>
                <a:gd name="T15" fmla="*/ 1 h 25"/>
                <a:gd name="T16" fmla="*/ 3 w 13"/>
                <a:gd name="T17" fmla="*/ 0 h 25"/>
                <a:gd name="T18" fmla="*/ 2 w 13"/>
                <a:gd name="T19" fmla="*/ 4 h 25"/>
                <a:gd name="T20" fmla="*/ 2 w 13"/>
                <a:gd name="T2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5">
                  <a:moveTo>
                    <a:pt x="3" y="0"/>
                  </a:moveTo>
                  <a:cubicBezTo>
                    <a:pt x="0" y="1"/>
                    <a:pt x="3" y="3"/>
                    <a:pt x="2" y="12"/>
                  </a:cubicBezTo>
                  <a:cubicBezTo>
                    <a:pt x="1" y="16"/>
                    <a:pt x="1" y="20"/>
                    <a:pt x="1" y="20"/>
                  </a:cubicBezTo>
                  <a:cubicBezTo>
                    <a:pt x="2" y="23"/>
                    <a:pt x="6" y="22"/>
                    <a:pt x="8" y="23"/>
                  </a:cubicBezTo>
                  <a:cubicBezTo>
                    <a:pt x="13" y="25"/>
                    <a:pt x="11" y="17"/>
                    <a:pt x="12" y="14"/>
                  </a:cubicBezTo>
                  <a:cubicBezTo>
                    <a:pt x="12" y="10"/>
                    <a:pt x="11" y="4"/>
                    <a:pt x="11" y="3"/>
                  </a:cubicBezTo>
                  <a:cubicBezTo>
                    <a:pt x="10" y="1"/>
                    <a:pt x="8" y="0"/>
                    <a:pt x="7" y="1"/>
                  </a:cubicBezTo>
                  <a:cubicBezTo>
                    <a:pt x="5" y="3"/>
                    <a:pt x="6" y="4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íşlïďè">
              <a:extLst>
                <a:ext uri="{FF2B5EF4-FFF2-40B4-BE49-F238E27FC236}">
                  <a16:creationId xmlns:a16="http://schemas.microsoft.com/office/drawing/2014/main" id="{7B4030BD-6C68-4D5C-AA63-117C5570FA61}"/>
                </a:ext>
              </a:extLst>
            </p:cNvPr>
            <p:cNvSpPr/>
            <p:nvPr/>
          </p:nvSpPr>
          <p:spPr bwMode="auto">
            <a:xfrm>
              <a:off x="5192713" y="3789363"/>
              <a:ext cx="63500" cy="53975"/>
            </a:xfrm>
            <a:custGeom>
              <a:avLst/>
              <a:gdLst>
                <a:gd name="T0" fmla="*/ 13 w 19"/>
                <a:gd name="T1" fmla="*/ 0 h 16"/>
                <a:gd name="T2" fmla="*/ 5 w 19"/>
                <a:gd name="T3" fmla="*/ 5 h 16"/>
                <a:gd name="T4" fmla="*/ 2 w 19"/>
                <a:gd name="T5" fmla="*/ 6 h 16"/>
                <a:gd name="T6" fmla="*/ 1 w 19"/>
                <a:gd name="T7" fmla="*/ 11 h 16"/>
                <a:gd name="T8" fmla="*/ 1 w 19"/>
                <a:gd name="T9" fmla="*/ 13 h 16"/>
                <a:gd name="T10" fmla="*/ 2 w 19"/>
                <a:gd name="T11" fmla="*/ 15 h 16"/>
                <a:gd name="T12" fmla="*/ 11 w 19"/>
                <a:gd name="T13" fmla="*/ 12 h 16"/>
                <a:gd name="T14" fmla="*/ 18 w 19"/>
                <a:gd name="T15" fmla="*/ 6 h 16"/>
                <a:gd name="T16" fmla="*/ 17 w 19"/>
                <a:gd name="T17" fmla="*/ 4 h 16"/>
                <a:gd name="T18" fmla="*/ 15 w 19"/>
                <a:gd name="T19" fmla="*/ 1 h 16"/>
                <a:gd name="T20" fmla="*/ 13 w 1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3" y="0"/>
                  </a:moveTo>
                  <a:cubicBezTo>
                    <a:pt x="13" y="0"/>
                    <a:pt x="5" y="5"/>
                    <a:pt x="5" y="5"/>
                  </a:cubicBezTo>
                  <a:cubicBezTo>
                    <a:pt x="4" y="6"/>
                    <a:pt x="3" y="6"/>
                    <a:pt x="2" y="6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1" y="14"/>
                    <a:pt x="2" y="14"/>
                    <a:pt x="2" y="15"/>
                  </a:cubicBezTo>
                  <a:cubicBezTo>
                    <a:pt x="4" y="16"/>
                    <a:pt x="7" y="14"/>
                    <a:pt x="11" y="12"/>
                  </a:cubicBezTo>
                  <a:cubicBezTo>
                    <a:pt x="13" y="10"/>
                    <a:pt x="19" y="9"/>
                    <a:pt x="18" y="6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8" y="2"/>
                    <a:pt x="17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işľîḍe">
              <a:extLst>
                <a:ext uri="{FF2B5EF4-FFF2-40B4-BE49-F238E27FC236}">
                  <a16:creationId xmlns:a16="http://schemas.microsoft.com/office/drawing/2014/main" id="{8B7AEF6A-54A1-4829-BF3F-990EC2EC3A8A}"/>
                </a:ext>
              </a:extLst>
            </p:cNvPr>
            <p:cNvSpPr/>
            <p:nvPr/>
          </p:nvSpPr>
          <p:spPr bwMode="auto">
            <a:xfrm>
              <a:off x="5213351" y="3252788"/>
              <a:ext cx="385763" cy="576263"/>
            </a:xfrm>
            <a:custGeom>
              <a:avLst/>
              <a:gdLst>
                <a:gd name="T0" fmla="*/ 90 w 117"/>
                <a:gd name="T1" fmla="*/ 0 h 175"/>
                <a:gd name="T2" fmla="*/ 86 w 117"/>
                <a:gd name="T3" fmla="*/ 3 h 175"/>
                <a:gd name="T4" fmla="*/ 66 w 117"/>
                <a:gd name="T5" fmla="*/ 30 h 175"/>
                <a:gd name="T6" fmla="*/ 64 w 117"/>
                <a:gd name="T7" fmla="*/ 88 h 175"/>
                <a:gd name="T8" fmla="*/ 60 w 117"/>
                <a:gd name="T9" fmla="*/ 103 h 175"/>
                <a:gd name="T10" fmla="*/ 46 w 117"/>
                <a:gd name="T11" fmla="*/ 114 h 175"/>
                <a:gd name="T12" fmla="*/ 29 w 117"/>
                <a:gd name="T13" fmla="*/ 133 h 175"/>
                <a:gd name="T14" fmla="*/ 2 w 117"/>
                <a:gd name="T15" fmla="*/ 163 h 175"/>
                <a:gd name="T16" fmla="*/ 4 w 117"/>
                <a:gd name="T17" fmla="*/ 169 h 175"/>
                <a:gd name="T18" fmla="*/ 6 w 117"/>
                <a:gd name="T19" fmla="*/ 173 h 175"/>
                <a:gd name="T20" fmla="*/ 14 w 117"/>
                <a:gd name="T21" fmla="*/ 173 h 175"/>
                <a:gd name="T22" fmla="*/ 53 w 117"/>
                <a:gd name="T23" fmla="*/ 155 h 175"/>
                <a:gd name="T24" fmla="*/ 107 w 117"/>
                <a:gd name="T25" fmla="*/ 95 h 175"/>
                <a:gd name="T26" fmla="*/ 113 w 117"/>
                <a:gd name="T27" fmla="*/ 38 h 175"/>
                <a:gd name="T28" fmla="*/ 90 w 117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75">
                  <a:moveTo>
                    <a:pt x="90" y="0"/>
                  </a:moveTo>
                  <a:cubicBezTo>
                    <a:pt x="88" y="0"/>
                    <a:pt x="86" y="1"/>
                    <a:pt x="86" y="3"/>
                  </a:cubicBezTo>
                  <a:cubicBezTo>
                    <a:pt x="75" y="12"/>
                    <a:pt x="69" y="17"/>
                    <a:pt x="66" y="30"/>
                  </a:cubicBezTo>
                  <a:cubicBezTo>
                    <a:pt x="61" y="46"/>
                    <a:pt x="63" y="77"/>
                    <a:pt x="64" y="88"/>
                  </a:cubicBezTo>
                  <a:cubicBezTo>
                    <a:pt x="65" y="98"/>
                    <a:pt x="67" y="100"/>
                    <a:pt x="60" y="103"/>
                  </a:cubicBezTo>
                  <a:cubicBezTo>
                    <a:pt x="54" y="106"/>
                    <a:pt x="54" y="105"/>
                    <a:pt x="46" y="114"/>
                  </a:cubicBezTo>
                  <a:cubicBezTo>
                    <a:pt x="35" y="126"/>
                    <a:pt x="44" y="117"/>
                    <a:pt x="29" y="133"/>
                  </a:cubicBezTo>
                  <a:cubicBezTo>
                    <a:pt x="16" y="146"/>
                    <a:pt x="2" y="163"/>
                    <a:pt x="2" y="163"/>
                  </a:cubicBezTo>
                  <a:cubicBezTo>
                    <a:pt x="0" y="166"/>
                    <a:pt x="5" y="170"/>
                    <a:pt x="4" y="169"/>
                  </a:cubicBezTo>
                  <a:cubicBezTo>
                    <a:pt x="5" y="170"/>
                    <a:pt x="4" y="172"/>
                    <a:pt x="6" y="173"/>
                  </a:cubicBezTo>
                  <a:cubicBezTo>
                    <a:pt x="9" y="175"/>
                    <a:pt x="11" y="174"/>
                    <a:pt x="14" y="173"/>
                  </a:cubicBezTo>
                  <a:cubicBezTo>
                    <a:pt x="34" y="167"/>
                    <a:pt x="41" y="163"/>
                    <a:pt x="53" y="155"/>
                  </a:cubicBezTo>
                  <a:cubicBezTo>
                    <a:pt x="82" y="133"/>
                    <a:pt x="94" y="147"/>
                    <a:pt x="107" y="95"/>
                  </a:cubicBezTo>
                  <a:cubicBezTo>
                    <a:pt x="108" y="94"/>
                    <a:pt x="117" y="49"/>
                    <a:pt x="113" y="38"/>
                  </a:cubicBezTo>
                  <a:cubicBezTo>
                    <a:pt x="113" y="37"/>
                    <a:pt x="99" y="0"/>
                    <a:pt x="90" y="0"/>
                  </a:cubicBezTo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ísļíḍé">
              <a:extLst>
                <a:ext uri="{FF2B5EF4-FFF2-40B4-BE49-F238E27FC236}">
                  <a16:creationId xmlns:a16="http://schemas.microsoft.com/office/drawing/2014/main" id="{8BA8C7D3-61F3-425C-BDA6-02942B1E80B4}"/>
                </a:ext>
              </a:extLst>
            </p:cNvPr>
            <p:cNvSpPr/>
            <p:nvPr/>
          </p:nvSpPr>
          <p:spPr bwMode="auto">
            <a:xfrm>
              <a:off x="5489576" y="3252788"/>
              <a:ext cx="258763" cy="750888"/>
            </a:xfrm>
            <a:custGeom>
              <a:avLst/>
              <a:gdLst>
                <a:gd name="T0" fmla="*/ 50 w 78"/>
                <a:gd name="T1" fmla="*/ 0 h 228"/>
                <a:gd name="T2" fmla="*/ 48 w 78"/>
                <a:gd name="T3" fmla="*/ 1 h 228"/>
                <a:gd name="T4" fmla="*/ 18 w 78"/>
                <a:gd name="T5" fmla="*/ 10 h 228"/>
                <a:gd name="T6" fmla="*/ 6 w 78"/>
                <a:gd name="T7" fmla="*/ 13 h 228"/>
                <a:gd name="T8" fmla="*/ 6 w 78"/>
                <a:gd name="T9" fmla="*/ 20 h 228"/>
                <a:gd name="T10" fmla="*/ 30 w 78"/>
                <a:gd name="T11" fmla="*/ 93 h 228"/>
                <a:gd name="T12" fmla="*/ 31 w 78"/>
                <a:gd name="T13" fmla="*/ 158 h 228"/>
                <a:gd name="T14" fmla="*/ 33 w 78"/>
                <a:gd name="T15" fmla="*/ 177 h 228"/>
                <a:gd name="T16" fmla="*/ 33 w 78"/>
                <a:gd name="T17" fmla="*/ 177 h 228"/>
                <a:gd name="T18" fmla="*/ 35 w 78"/>
                <a:gd name="T19" fmla="*/ 190 h 228"/>
                <a:gd name="T20" fmla="*/ 35 w 78"/>
                <a:gd name="T21" fmla="*/ 189 h 228"/>
                <a:gd name="T22" fmla="*/ 38 w 78"/>
                <a:gd name="T23" fmla="*/ 206 h 228"/>
                <a:gd name="T24" fmla="*/ 42 w 78"/>
                <a:gd name="T25" fmla="*/ 223 h 228"/>
                <a:gd name="T26" fmla="*/ 52 w 78"/>
                <a:gd name="T27" fmla="*/ 228 h 228"/>
                <a:gd name="T28" fmla="*/ 72 w 78"/>
                <a:gd name="T29" fmla="*/ 136 h 228"/>
                <a:gd name="T30" fmla="*/ 73 w 78"/>
                <a:gd name="T31" fmla="*/ 62 h 228"/>
                <a:gd name="T32" fmla="*/ 73 w 78"/>
                <a:gd name="T33" fmla="*/ 62 h 228"/>
                <a:gd name="T34" fmla="*/ 65 w 78"/>
                <a:gd name="T35" fmla="*/ 34 h 228"/>
                <a:gd name="T36" fmla="*/ 50 w 78"/>
                <a:gd name="T3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228">
                  <a:moveTo>
                    <a:pt x="50" y="0"/>
                  </a:moveTo>
                  <a:cubicBezTo>
                    <a:pt x="50" y="0"/>
                    <a:pt x="49" y="1"/>
                    <a:pt x="48" y="1"/>
                  </a:cubicBezTo>
                  <a:cubicBezTo>
                    <a:pt x="47" y="1"/>
                    <a:pt x="32" y="8"/>
                    <a:pt x="18" y="10"/>
                  </a:cubicBezTo>
                  <a:cubicBezTo>
                    <a:pt x="13" y="11"/>
                    <a:pt x="9" y="11"/>
                    <a:pt x="6" y="13"/>
                  </a:cubicBezTo>
                  <a:cubicBezTo>
                    <a:pt x="3" y="14"/>
                    <a:pt x="3" y="18"/>
                    <a:pt x="6" y="20"/>
                  </a:cubicBezTo>
                  <a:cubicBezTo>
                    <a:pt x="0" y="49"/>
                    <a:pt x="13" y="67"/>
                    <a:pt x="30" y="93"/>
                  </a:cubicBezTo>
                  <a:cubicBezTo>
                    <a:pt x="40" y="109"/>
                    <a:pt x="31" y="118"/>
                    <a:pt x="31" y="158"/>
                  </a:cubicBezTo>
                  <a:cubicBezTo>
                    <a:pt x="31" y="163"/>
                    <a:pt x="31" y="167"/>
                    <a:pt x="33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4" y="182"/>
                    <a:pt x="34" y="186"/>
                    <a:pt x="35" y="190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37" y="201"/>
                    <a:pt x="38" y="206"/>
                    <a:pt x="38" y="206"/>
                  </a:cubicBezTo>
                  <a:cubicBezTo>
                    <a:pt x="40" y="209"/>
                    <a:pt x="42" y="224"/>
                    <a:pt x="42" y="223"/>
                  </a:cubicBezTo>
                  <a:cubicBezTo>
                    <a:pt x="43" y="227"/>
                    <a:pt x="48" y="228"/>
                    <a:pt x="52" y="228"/>
                  </a:cubicBezTo>
                  <a:cubicBezTo>
                    <a:pt x="57" y="228"/>
                    <a:pt x="55" y="227"/>
                    <a:pt x="72" y="136"/>
                  </a:cubicBezTo>
                  <a:cubicBezTo>
                    <a:pt x="78" y="105"/>
                    <a:pt x="77" y="83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1" y="53"/>
                    <a:pt x="68" y="43"/>
                    <a:pt x="65" y="34"/>
                  </a:cubicBezTo>
                  <a:cubicBezTo>
                    <a:pt x="56" y="10"/>
                    <a:pt x="57" y="0"/>
                    <a:pt x="50" y="0"/>
                  </a:cubicBezTo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ïş1iḑé">
              <a:extLst>
                <a:ext uri="{FF2B5EF4-FFF2-40B4-BE49-F238E27FC236}">
                  <a16:creationId xmlns:a16="http://schemas.microsoft.com/office/drawing/2014/main" id="{A6623B7C-BBC0-4313-B398-1661B598A2BA}"/>
                </a:ext>
              </a:extLst>
            </p:cNvPr>
            <p:cNvSpPr/>
            <p:nvPr/>
          </p:nvSpPr>
          <p:spPr bwMode="auto">
            <a:xfrm>
              <a:off x="5702301" y="2428876"/>
              <a:ext cx="200025" cy="454025"/>
            </a:xfrm>
            <a:custGeom>
              <a:avLst/>
              <a:gdLst>
                <a:gd name="T0" fmla="*/ 13 w 61"/>
                <a:gd name="T1" fmla="*/ 0 h 138"/>
                <a:gd name="T2" fmla="*/ 13 w 61"/>
                <a:gd name="T3" fmla="*/ 0 h 138"/>
                <a:gd name="T4" fmla="*/ 9 w 61"/>
                <a:gd name="T5" fmla="*/ 5 h 138"/>
                <a:gd name="T6" fmla="*/ 9 w 61"/>
                <a:gd name="T7" fmla="*/ 8 h 138"/>
                <a:gd name="T8" fmla="*/ 16 w 61"/>
                <a:gd name="T9" fmla="*/ 32 h 138"/>
                <a:gd name="T10" fmla="*/ 16 w 61"/>
                <a:gd name="T11" fmla="*/ 32 h 138"/>
                <a:gd name="T12" fmla="*/ 16 w 61"/>
                <a:gd name="T13" fmla="*/ 32 h 138"/>
                <a:gd name="T14" fmla="*/ 16 w 61"/>
                <a:gd name="T15" fmla="*/ 32 h 138"/>
                <a:gd name="T16" fmla="*/ 16 w 61"/>
                <a:gd name="T17" fmla="*/ 32 h 138"/>
                <a:gd name="T18" fmla="*/ 16 w 61"/>
                <a:gd name="T19" fmla="*/ 32 h 138"/>
                <a:gd name="T20" fmla="*/ 16 w 61"/>
                <a:gd name="T21" fmla="*/ 32 h 138"/>
                <a:gd name="T22" fmla="*/ 16 w 61"/>
                <a:gd name="T23" fmla="*/ 32 h 138"/>
                <a:gd name="T24" fmla="*/ 16 w 61"/>
                <a:gd name="T25" fmla="*/ 32 h 138"/>
                <a:gd name="T26" fmla="*/ 16 w 61"/>
                <a:gd name="T27" fmla="*/ 32 h 138"/>
                <a:gd name="T28" fmla="*/ 16 w 61"/>
                <a:gd name="T29" fmla="*/ 33 h 138"/>
                <a:gd name="T30" fmla="*/ 16 w 61"/>
                <a:gd name="T31" fmla="*/ 33 h 138"/>
                <a:gd name="T32" fmla="*/ 18 w 61"/>
                <a:gd name="T33" fmla="*/ 34 h 138"/>
                <a:gd name="T34" fmla="*/ 18 w 61"/>
                <a:gd name="T35" fmla="*/ 34 h 138"/>
                <a:gd name="T36" fmla="*/ 18 w 61"/>
                <a:gd name="T37" fmla="*/ 35 h 138"/>
                <a:gd name="T38" fmla="*/ 18 w 61"/>
                <a:gd name="T39" fmla="*/ 35 h 138"/>
                <a:gd name="T40" fmla="*/ 22 w 61"/>
                <a:gd name="T41" fmla="*/ 38 h 138"/>
                <a:gd name="T42" fmla="*/ 22 w 61"/>
                <a:gd name="T43" fmla="*/ 38 h 138"/>
                <a:gd name="T44" fmla="*/ 22 w 61"/>
                <a:gd name="T45" fmla="*/ 38 h 138"/>
                <a:gd name="T46" fmla="*/ 22 w 61"/>
                <a:gd name="T47" fmla="*/ 38 h 138"/>
                <a:gd name="T48" fmla="*/ 22 w 61"/>
                <a:gd name="T49" fmla="*/ 38 h 138"/>
                <a:gd name="T50" fmla="*/ 27 w 61"/>
                <a:gd name="T51" fmla="*/ 67 h 138"/>
                <a:gd name="T52" fmla="*/ 27 w 61"/>
                <a:gd name="T53" fmla="*/ 67 h 138"/>
                <a:gd name="T54" fmla="*/ 12 w 61"/>
                <a:gd name="T55" fmla="*/ 117 h 138"/>
                <a:gd name="T56" fmla="*/ 1 w 61"/>
                <a:gd name="T57" fmla="*/ 129 h 138"/>
                <a:gd name="T58" fmla="*/ 3 w 61"/>
                <a:gd name="T59" fmla="*/ 132 h 138"/>
                <a:gd name="T60" fmla="*/ 5 w 61"/>
                <a:gd name="T61" fmla="*/ 134 h 138"/>
                <a:gd name="T62" fmla="*/ 9 w 61"/>
                <a:gd name="T63" fmla="*/ 137 h 138"/>
                <a:gd name="T64" fmla="*/ 34 w 61"/>
                <a:gd name="T65" fmla="*/ 118 h 138"/>
                <a:gd name="T66" fmla="*/ 34 w 61"/>
                <a:gd name="T67" fmla="*/ 118 h 138"/>
                <a:gd name="T68" fmla="*/ 54 w 61"/>
                <a:gd name="T69" fmla="*/ 81 h 138"/>
                <a:gd name="T70" fmla="*/ 40 w 61"/>
                <a:gd name="T71" fmla="*/ 39 h 138"/>
                <a:gd name="T72" fmla="*/ 40 w 61"/>
                <a:gd name="T73" fmla="*/ 39 h 138"/>
                <a:gd name="T74" fmla="*/ 34 w 61"/>
                <a:gd name="T75" fmla="*/ 28 h 138"/>
                <a:gd name="T76" fmla="*/ 20 w 61"/>
                <a:gd name="T77" fmla="*/ 4 h 138"/>
                <a:gd name="T78" fmla="*/ 20 w 61"/>
                <a:gd name="T79" fmla="*/ 4 h 138"/>
                <a:gd name="T80" fmla="*/ 16 w 61"/>
                <a:gd name="T81" fmla="*/ 1 h 138"/>
                <a:gd name="T82" fmla="*/ 16 w 61"/>
                <a:gd name="T83" fmla="*/ 1 h 138"/>
                <a:gd name="T84" fmla="*/ 13 w 61"/>
                <a:gd name="T8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138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7" y="2"/>
                    <a:pt x="9" y="5"/>
                  </a:cubicBezTo>
                  <a:cubicBezTo>
                    <a:pt x="9" y="6"/>
                    <a:pt x="9" y="8"/>
                    <a:pt x="9" y="8"/>
                  </a:cubicBezTo>
                  <a:cubicBezTo>
                    <a:pt x="10" y="14"/>
                    <a:pt x="10" y="27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7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42"/>
                    <a:pt x="23" y="47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101"/>
                    <a:pt x="43" y="80"/>
                    <a:pt x="12" y="117"/>
                  </a:cubicBezTo>
                  <a:cubicBezTo>
                    <a:pt x="5" y="125"/>
                    <a:pt x="3" y="127"/>
                    <a:pt x="1" y="129"/>
                  </a:cubicBezTo>
                  <a:cubicBezTo>
                    <a:pt x="0" y="130"/>
                    <a:pt x="1" y="133"/>
                    <a:pt x="3" y="132"/>
                  </a:cubicBezTo>
                  <a:cubicBezTo>
                    <a:pt x="3" y="133"/>
                    <a:pt x="4" y="134"/>
                    <a:pt x="5" y="134"/>
                  </a:cubicBezTo>
                  <a:cubicBezTo>
                    <a:pt x="7" y="135"/>
                    <a:pt x="6" y="136"/>
                    <a:pt x="9" y="137"/>
                  </a:cubicBezTo>
                  <a:cubicBezTo>
                    <a:pt x="14" y="138"/>
                    <a:pt x="20" y="130"/>
                    <a:pt x="34" y="118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55" y="101"/>
                    <a:pt x="61" y="103"/>
                    <a:pt x="54" y="81"/>
                  </a:cubicBezTo>
                  <a:cubicBezTo>
                    <a:pt x="43" y="44"/>
                    <a:pt x="42" y="43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6" y="30"/>
                    <a:pt x="36" y="33"/>
                    <a:pt x="34" y="28"/>
                  </a:cubicBezTo>
                  <a:cubicBezTo>
                    <a:pt x="34" y="17"/>
                    <a:pt x="33" y="1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9" y="3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îṥļiďé">
              <a:extLst>
                <a:ext uri="{FF2B5EF4-FFF2-40B4-BE49-F238E27FC236}">
                  <a16:creationId xmlns:a16="http://schemas.microsoft.com/office/drawing/2014/main" id="{E4D6CC15-49FD-429B-92D3-9944BB63F5FE}"/>
                </a:ext>
              </a:extLst>
            </p:cNvPr>
            <p:cNvSpPr/>
            <p:nvPr/>
          </p:nvSpPr>
          <p:spPr bwMode="auto">
            <a:xfrm>
              <a:off x="5192713" y="3133726"/>
              <a:ext cx="195263" cy="342900"/>
            </a:xfrm>
            <a:custGeom>
              <a:avLst/>
              <a:gdLst>
                <a:gd name="T0" fmla="*/ 57 w 59"/>
                <a:gd name="T1" fmla="*/ 5 h 104"/>
                <a:gd name="T2" fmla="*/ 52 w 59"/>
                <a:gd name="T3" fmla="*/ 0 h 104"/>
                <a:gd name="T4" fmla="*/ 47 w 59"/>
                <a:gd name="T5" fmla="*/ 3 h 104"/>
                <a:gd name="T6" fmla="*/ 45 w 59"/>
                <a:gd name="T7" fmla="*/ 4 h 104"/>
                <a:gd name="T8" fmla="*/ 26 w 59"/>
                <a:gd name="T9" fmla="*/ 49 h 104"/>
                <a:gd name="T10" fmla="*/ 21 w 59"/>
                <a:gd name="T11" fmla="*/ 59 h 104"/>
                <a:gd name="T12" fmla="*/ 15 w 59"/>
                <a:gd name="T13" fmla="*/ 67 h 104"/>
                <a:gd name="T14" fmla="*/ 4 w 59"/>
                <a:gd name="T15" fmla="*/ 75 h 104"/>
                <a:gd name="T16" fmla="*/ 1 w 59"/>
                <a:gd name="T17" fmla="*/ 82 h 104"/>
                <a:gd name="T18" fmla="*/ 1 w 59"/>
                <a:gd name="T19" fmla="*/ 95 h 104"/>
                <a:gd name="T20" fmla="*/ 4 w 59"/>
                <a:gd name="T21" fmla="*/ 103 h 104"/>
                <a:gd name="T22" fmla="*/ 10 w 59"/>
                <a:gd name="T23" fmla="*/ 94 h 104"/>
                <a:gd name="T24" fmla="*/ 19 w 59"/>
                <a:gd name="T25" fmla="*/ 82 h 104"/>
                <a:gd name="T26" fmla="*/ 26 w 59"/>
                <a:gd name="T27" fmla="*/ 76 h 104"/>
                <a:gd name="T28" fmla="*/ 26 w 59"/>
                <a:gd name="T29" fmla="*/ 75 h 104"/>
                <a:gd name="T30" fmla="*/ 53 w 59"/>
                <a:gd name="T31" fmla="*/ 26 h 104"/>
                <a:gd name="T32" fmla="*/ 56 w 59"/>
                <a:gd name="T33" fmla="*/ 20 h 104"/>
                <a:gd name="T34" fmla="*/ 57 w 59"/>
                <a:gd name="T35" fmla="*/ 17 h 104"/>
                <a:gd name="T36" fmla="*/ 57 w 59"/>
                <a:gd name="T37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04">
                  <a:moveTo>
                    <a:pt x="57" y="5"/>
                  </a:moveTo>
                  <a:cubicBezTo>
                    <a:pt x="56" y="2"/>
                    <a:pt x="55" y="0"/>
                    <a:pt x="52" y="0"/>
                  </a:cubicBezTo>
                  <a:cubicBezTo>
                    <a:pt x="50" y="0"/>
                    <a:pt x="49" y="1"/>
                    <a:pt x="47" y="3"/>
                  </a:cubicBezTo>
                  <a:cubicBezTo>
                    <a:pt x="46" y="3"/>
                    <a:pt x="46" y="3"/>
                    <a:pt x="45" y="4"/>
                  </a:cubicBezTo>
                  <a:cubicBezTo>
                    <a:pt x="40" y="14"/>
                    <a:pt x="31" y="36"/>
                    <a:pt x="26" y="49"/>
                  </a:cubicBezTo>
                  <a:cubicBezTo>
                    <a:pt x="24" y="53"/>
                    <a:pt x="22" y="56"/>
                    <a:pt x="21" y="59"/>
                  </a:cubicBezTo>
                  <a:cubicBezTo>
                    <a:pt x="19" y="63"/>
                    <a:pt x="18" y="65"/>
                    <a:pt x="15" y="67"/>
                  </a:cubicBezTo>
                  <a:cubicBezTo>
                    <a:pt x="7" y="72"/>
                    <a:pt x="6" y="73"/>
                    <a:pt x="4" y="75"/>
                  </a:cubicBezTo>
                  <a:cubicBezTo>
                    <a:pt x="1" y="80"/>
                    <a:pt x="1" y="82"/>
                    <a:pt x="1" y="82"/>
                  </a:cubicBezTo>
                  <a:cubicBezTo>
                    <a:pt x="0" y="90"/>
                    <a:pt x="1" y="93"/>
                    <a:pt x="1" y="95"/>
                  </a:cubicBezTo>
                  <a:cubicBezTo>
                    <a:pt x="2" y="100"/>
                    <a:pt x="1" y="103"/>
                    <a:pt x="4" y="103"/>
                  </a:cubicBezTo>
                  <a:cubicBezTo>
                    <a:pt x="8" y="104"/>
                    <a:pt x="9" y="98"/>
                    <a:pt x="10" y="94"/>
                  </a:cubicBezTo>
                  <a:cubicBezTo>
                    <a:pt x="12" y="86"/>
                    <a:pt x="14" y="85"/>
                    <a:pt x="19" y="82"/>
                  </a:cubicBezTo>
                  <a:cubicBezTo>
                    <a:pt x="24" y="78"/>
                    <a:pt x="25" y="78"/>
                    <a:pt x="26" y="76"/>
                  </a:cubicBezTo>
                  <a:cubicBezTo>
                    <a:pt x="26" y="76"/>
                    <a:pt x="26" y="75"/>
                    <a:pt x="26" y="75"/>
                  </a:cubicBezTo>
                  <a:cubicBezTo>
                    <a:pt x="32" y="70"/>
                    <a:pt x="36" y="56"/>
                    <a:pt x="53" y="26"/>
                  </a:cubicBezTo>
                  <a:cubicBezTo>
                    <a:pt x="55" y="22"/>
                    <a:pt x="54" y="22"/>
                    <a:pt x="56" y="20"/>
                  </a:cubicBezTo>
                  <a:cubicBezTo>
                    <a:pt x="57" y="18"/>
                    <a:pt x="58" y="18"/>
                    <a:pt x="57" y="17"/>
                  </a:cubicBezTo>
                  <a:cubicBezTo>
                    <a:pt x="59" y="13"/>
                    <a:pt x="59" y="10"/>
                    <a:pt x="57" y="5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isľíḓê">
              <a:extLst>
                <a:ext uri="{FF2B5EF4-FFF2-40B4-BE49-F238E27FC236}">
                  <a16:creationId xmlns:a16="http://schemas.microsoft.com/office/drawing/2014/main" id="{C2D04F56-89DB-43D3-A4E4-E61396D06E4C}"/>
                </a:ext>
              </a:extLst>
            </p:cNvPr>
            <p:cNvSpPr/>
            <p:nvPr/>
          </p:nvSpPr>
          <p:spPr bwMode="auto">
            <a:xfrm>
              <a:off x="5295901" y="324643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9A9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íSľîḋé">
              <a:extLst>
                <a:ext uri="{FF2B5EF4-FFF2-40B4-BE49-F238E27FC236}">
                  <a16:creationId xmlns:a16="http://schemas.microsoft.com/office/drawing/2014/main" id="{CF7B0819-1E1D-4476-A70B-98C92FFA740B}"/>
                </a:ext>
              </a:extLst>
            </p:cNvPr>
            <p:cNvSpPr/>
            <p:nvPr/>
          </p:nvSpPr>
          <p:spPr bwMode="auto">
            <a:xfrm>
              <a:off x="5622926" y="4017963"/>
              <a:ext cx="147638" cy="79375"/>
            </a:xfrm>
            <a:custGeom>
              <a:avLst/>
              <a:gdLst>
                <a:gd name="T0" fmla="*/ 12 w 45"/>
                <a:gd name="T1" fmla="*/ 2 h 24"/>
                <a:gd name="T2" fmla="*/ 5 w 45"/>
                <a:gd name="T3" fmla="*/ 2 h 24"/>
                <a:gd name="T4" fmla="*/ 0 w 45"/>
                <a:gd name="T5" fmla="*/ 11 h 24"/>
                <a:gd name="T6" fmla="*/ 4 w 45"/>
                <a:gd name="T7" fmla="*/ 20 h 24"/>
                <a:gd name="T8" fmla="*/ 27 w 45"/>
                <a:gd name="T9" fmla="*/ 23 h 24"/>
                <a:gd name="T10" fmla="*/ 43 w 45"/>
                <a:gd name="T11" fmla="*/ 19 h 24"/>
                <a:gd name="T12" fmla="*/ 43 w 45"/>
                <a:gd name="T13" fmla="*/ 13 h 24"/>
                <a:gd name="T14" fmla="*/ 40 w 45"/>
                <a:gd name="T15" fmla="*/ 12 h 24"/>
                <a:gd name="T16" fmla="*/ 32 w 45"/>
                <a:gd name="T17" fmla="*/ 8 h 24"/>
                <a:gd name="T18" fmla="*/ 12 w 45"/>
                <a:gd name="T19" fmla="*/ 2 h 24"/>
                <a:gd name="T20" fmla="*/ 17 w 45"/>
                <a:gd name="T21" fmla="*/ 23 h 24"/>
                <a:gd name="T22" fmla="*/ 17 w 45"/>
                <a:gd name="T23" fmla="*/ 23 h 24"/>
                <a:gd name="T24" fmla="*/ 19 w 45"/>
                <a:gd name="T25" fmla="*/ 23 h 24"/>
                <a:gd name="T26" fmla="*/ 19 w 45"/>
                <a:gd name="T2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24">
                  <a:moveTo>
                    <a:pt x="12" y="2"/>
                  </a:moveTo>
                  <a:cubicBezTo>
                    <a:pt x="10" y="3"/>
                    <a:pt x="6" y="1"/>
                    <a:pt x="5" y="2"/>
                  </a:cubicBezTo>
                  <a:cubicBezTo>
                    <a:pt x="1" y="3"/>
                    <a:pt x="0" y="8"/>
                    <a:pt x="0" y="11"/>
                  </a:cubicBezTo>
                  <a:cubicBezTo>
                    <a:pt x="0" y="15"/>
                    <a:pt x="1" y="18"/>
                    <a:pt x="4" y="20"/>
                  </a:cubicBezTo>
                  <a:cubicBezTo>
                    <a:pt x="7" y="21"/>
                    <a:pt x="19" y="24"/>
                    <a:pt x="27" y="23"/>
                  </a:cubicBezTo>
                  <a:cubicBezTo>
                    <a:pt x="35" y="22"/>
                    <a:pt x="41" y="22"/>
                    <a:pt x="43" y="19"/>
                  </a:cubicBezTo>
                  <a:cubicBezTo>
                    <a:pt x="45" y="17"/>
                    <a:pt x="45" y="14"/>
                    <a:pt x="43" y="13"/>
                  </a:cubicBezTo>
                  <a:cubicBezTo>
                    <a:pt x="42" y="12"/>
                    <a:pt x="41" y="12"/>
                    <a:pt x="40" y="12"/>
                  </a:cubicBezTo>
                  <a:cubicBezTo>
                    <a:pt x="33" y="9"/>
                    <a:pt x="34" y="9"/>
                    <a:pt x="32" y="8"/>
                  </a:cubicBezTo>
                  <a:cubicBezTo>
                    <a:pt x="19" y="0"/>
                    <a:pt x="18" y="1"/>
                    <a:pt x="12" y="2"/>
                  </a:cubicBezTo>
                  <a:moveTo>
                    <a:pt x="17" y="23"/>
                  </a:moveTo>
                  <a:cubicBezTo>
                    <a:pt x="18" y="23"/>
                    <a:pt x="18" y="23"/>
                    <a:pt x="17" y="23"/>
                  </a:cubicBezTo>
                  <a:moveTo>
                    <a:pt x="19" y="23"/>
                  </a:moveTo>
                  <a:cubicBezTo>
                    <a:pt x="18" y="23"/>
                    <a:pt x="18" y="23"/>
                    <a:pt x="19" y="23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iṡḻíḑe">
              <a:extLst>
                <a:ext uri="{FF2B5EF4-FFF2-40B4-BE49-F238E27FC236}">
                  <a16:creationId xmlns:a16="http://schemas.microsoft.com/office/drawing/2014/main" id="{8A377B8D-675B-4B3E-B102-09739566E662}"/>
                </a:ext>
              </a:extLst>
            </p:cNvPr>
            <p:cNvSpPr/>
            <p:nvPr/>
          </p:nvSpPr>
          <p:spPr bwMode="auto">
            <a:xfrm>
              <a:off x="5140326" y="3786188"/>
              <a:ext cx="85725" cy="174625"/>
            </a:xfrm>
            <a:custGeom>
              <a:avLst/>
              <a:gdLst>
                <a:gd name="T0" fmla="*/ 11 w 26"/>
                <a:gd name="T1" fmla="*/ 0 h 53"/>
                <a:gd name="T2" fmla="*/ 1 w 26"/>
                <a:gd name="T3" fmla="*/ 5 h 53"/>
                <a:gd name="T4" fmla="*/ 2 w 26"/>
                <a:gd name="T5" fmla="*/ 16 h 53"/>
                <a:gd name="T6" fmla="*/ 9 w 26"/>
                <a:gd name="T7" fmla="*/ 29 h 53"/>
                <a:gd name="T8" fmla="*/ 18 w 26"/>
                <a:gd name="T9" fmla="*/ 49 h 53"/>
                <a:gd name="T10" fmla="*/ 25 w 26"/>
                <a:gd name="T11" fmla="*/ 50 h 53"/>
                <a:gd name="T12" fmla="*/ 26 w 26"/>
                <a:gd name="T13" fmla="*/ 32 h 53"/>
                <a:gd name="T14" fmla="*/ 24 w 26"/>
                <a:gd name="T15" fmla="*/ 17 h 53"/>
                <a:gd name="T16" fmla="*/ 19 w 26"/>
                <a:gd name="T17" fmla="*/ 7 h 53"/>
                <a:gd name="T18" fmla="*/ 18 w 26"/>
                <a:gd name="T19" fmla="*/ 5 h 53"/>
                <a:gd name="T20" fmla="*/ 11 w 26"/>
                <a:gd name="T21" fmla="*/ 0 h 53"/>
                <a:gd name="T22" fmla="*/ 11 w 26"/>
                <a:gd name="T23" fmla="*/ 0 h 53"/>
                <a:gd name="T24" fmla="*/ 22 w 26"/>
                <a:gd name="T25" fmla="*/ 15 h 53"/>
                <a:gd name="T26" fmla="*/ 22 w 26"/>
                <a:gd name="T2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3">
                  <a:moveTo>
                    <a:pt x="11" y="0"/>
                  </a:moveTo>
                  <a:cubicBezTo>
                    <a:pt x="7" y="0"/>
                    <a:pt x="3" y="2"/>
                    <a:pt x="1" y="5"/>
                  </a:cubicBezTo>
                  <a:cubicBezTo>
                    <a:pt x="0" y="8"/>
                    <a:pt x="0" y="11"/>
                    <a:pt x="2" y="16"/>
                  </a:cubicBezTo>
                  <a:cubicBezTo>
                    <a:pt x="4" y="25"/>
                    <a:pt x="6" y="24"/>
                    <a:pt x="9" y="29"/>
                  </a:cubicBezTo>
                  <a:cubicBezTo>
                    <a:pt x="12" y="36"/>
                    <a:pt x="14" y="44"/>
                    <a:pt x="18" y="49"/>
                  </a:cubicBezTo>
                  <a:cubicBezTo>
                    <a:pt x="22" y="53"/>
                    <a:pt x="25" y="51"/>
                    <a:pt x="25" y="50"/>
                  </a:cubicBezTo>
                  <a:cubicBezTo>
                    <a:pt x="26" y="48"/>
                    <a:pt x="26" y="33"/>
                    <a:pt x="26" y="32"/>
                  </a:cubicBezTo>
                  <a:cubicBezTo>
                    <a:pt x="25" y="23"/>
                    <a:pt x="26" y="20"/>
                    <a:pt x="24" y="17"/>
                  </a:cubicBezTo>
                  <a:cubicBezTo>
                    <a:pt x="23" y="14"/>
                    <a:pt x="18" y="15"/>
                    <a:pt x="19" y="7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7" y="1"/>
                    <a:pt x="14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ísḷiďê">
              <a:extLst>
                <a:ext uri="{FF2B5EF4-FFF2-40B4-BE49-F238E27FC236}">
                  <a16:creationId xmlns:a16="http://schemas.microsoft.com/office/drawing/2014/main" id="{31A52CA3-BB95-4AFD-B127-95AC2500369A}"/>
                </a:ext>
              </a:extLst>
            </p:cNvPr>
            <p:cNvSpPr/>
            <p:nvPr/>
          </p:nvSpPr>
          <p:spPr bwMode="auto">
            <a:xfrm>
              <a:off x="5321301" y="2751138"/>
              <a:ext cx="534988" cy="571500"/>
            </a:xfrm>
            <a:custGeom>
              <a:avLst/>
              <a:gdLst>
                <a:gd name="T0" fmla="*/ 143 w 162"/>
                <a:gd name="T1" fmla="*/ 0 h 173"/>
                <a:gd name="T2" fmla="*/ 128 w 162"/>
                <a:gd name="T3" fmla="*/ 10 h 173"/>
                <a:gd name="T4" fmla="*/ 124 w 162"/>
                <a:gd name="T5" fmla="*/ 13 h 173"/>
                <a:gd name="T6" fmla="*/ 118 w 162"/>
                <a:gd name="T7" fmla="*/ 17 h 173"/>
                <a:gd name="T8" fmla="*/ 104 w 162"/>
                <a:gd name="T9" fmla="*/ 26 h 173"/>
                <a:gd name="T10" fmla="*/ 88 w 162"/>
                <a:gd name="T11" fmla="*/ 30 h 173"/>
                <a:gd name="T12" fmla="*/ 84 w 162"/>
                <a:gd name="T13" fmla="*/ 31 h 173"/>
                <a:gd name="T14" fmla="*/ 84 w 162"/>
                <a:gd name="T15" fmla="*/ 31 h 173"/>
                <a:gd name="T16" fmla="*/ 80 w 162"/>
                <a:gd name="T17" fmla="*/ 33 h 173"/>
                <a:gd name="T18" fmla="*/ 78 w 162"/>
                <a:gd name="T19" fmla="*/ 34 h 173"/>
                <a:gd name="T20" fmla="*/ 70 w 162"/>
                <a:gd name="T21" fmla="*/ 36 h 173"/>
                <a:gd name="T22" fmla="*/ 67 w 162"/>
                <a:gd name="T23" fmla="*/ 37 h 173"/>
                <a:gd name="T24" fmla="*/ 67 w 162"/>
                <a:gd name="T25" fmla="*/ 37 h 173"/>
                <a:gd name="T26" fmla="*/ 67 w 162"/>
                <a:gd name="T27" fmla="*/ 37 h 173"/>
                <a:gd name="T28" fmla="*/ 67 w 162"/>
                <a:gd name="T29" fmla="*/ 37 h 173"/>
                <a:gd name="T30" fmla="*/ 56 w 162"/>
                <a:gd name="T31" fmla="*/ 39 h 173"/>
                <a:gd name="T32" fmla="*/ 35 w 162"/>
                <a:gd name="T33" fmla="*/ 52 h 173"/>
                <a:gd name="T34" fmla="*/ 35 w 162"/>
                <a:gd name="T35" fmla="*/ 52 h 173"/>
                <a:gd name="T36" fmla="*/ 17 w 162"/>
                <a:gd name="T37" fmla="*/ 87 h 173"/>
                <a:gd name="T38" fmla="*/ 2 w 162"/>
                <a:gd name="T39" fmla="*/ 121 h 173"/>
                <a:gd name="T40" fmla="*/ 2 w 162"/>
                <a:gd name="T41" fmla="*/ 121 h 173"/>
                <a:gd name="T42" fmla="*/ 2 w 162"/>
                <a:gd name="T43" fmla="*/ 121 h 173"/>
                <a:gd name="T44" fmla="*/ 2 w 162"/>
                <a:gd name="T45" fmla="*/ 121 h 173"/>
                <a:gd name="T46" fmla="*/ 4 w 162"/>
                <a:gd name="T47" fmla="*/ 132 h 173"/>
                <a:gd name="T48" fmla="*/ 9 w 162"/>
                <a:gd name="T49" fmla="*/ 137 h 173"/>
                <a:gd name="T50" fmla="*/ 9 w 162"/>
                <a:gd name="T51" fmla="*/ 137 h 173"/>
                <a:gd name="T52" fmla="*/ 26 w 162"/>
                <a:gd name="T53" fmla="*/ 128 h 173"/>
                <a:gd name="T54" fmla="*/ 33 w 162"/>
                <a:gd name="T55" fmla="*/ 117 h 173"/>
                <a:gd name="T56" fmla="*/ 37 w 162"/>
                <a:gd name="T57" fmla="*/ 119 h 173"/>
                <a:gd name="T58" fmla="*/ 36 w 162"/>
                <a:gd name="T59" fmla="*/ 151 h 173"/>
                <a:gd name="T60" fmla="*/ 41 w 162"/>
                <a:gd name="T61" fmla="*/ 170 h 173"/>
                <a:gd name="T62" fmla="*/ 52 w 162"/>
                <a:gd name="T63" fmla="*/ 171 h 173"/>
                <a:gd name="T64" fmla="*/ 68 w 162"/>
                <a:gd name="T65" fmla="*/ 172 h 173"/>
                <a:gd name="T66" fmla="*/ 76 w 162"/>
                <a:gd name="T67" fmla="*/ 172 h 173"/>
                <a:gd name="T68" fmla="*/ 101 w 162"/>
                <a:gd name="T69" fmla="*/ 169 h 173"/>
                <a:gd name="T70" fmla="*/ 111 w 162"/>
                <a:gd name="T71" fmla="*/ 158 h 173"/>
                <a:gd name="T72" fmla="*/ 114 w 162"/>
                <a:gd name="T73" fmla="*/ 87 h 173"/>
                <a:gd name="T74" fmla="*/ 114 w 162"/>
                <a:gd name="T75" fmla="*/ 79 h 173"/>
                <a:gd name="T76" fmla="*/ 119 w 162"/>
                <a:gd name="T77" fmla="*/ 62 h 173"/>
                <a:gd name="T78" fmla="*/ 118 w 162"/>
                <a:gd name="T79" fmla="*/ 62 h 173"/>
                <a:gd name="T80" fmla="*/ 122 w 162"/>
                <a:gd name="T81" fmla="*/ 58 h 173"/>
                <a:gd name="T82" fmla="*/ 122 w 162"/>
                <a:gd name="T83" fmla="*/ 58 h 173"/>
                <a:gd name="T84" fmla="*/ 142 w 162"/>
                <a:gd name="T85" fmla="*/ 41 h 173"/>
                <a:gd name="T86" fmla="*/ 149 w 162"/>
                <a:gd name="T87" fmla="*/ 36 h 173"/>
                <a:gd name="T88" fmla="*/ 149 w 162"/>
                <a:gd name="T89" fmla="*/ 36 h 173"/>
                <a:gd name="T90" fmla="*/ 150 w 162"/>
                <a:gd name="T91" fmla="*/ 35 h 173"/>
                <a:gd name="T92" fmla="*/ 160 w 162"/>
                <a:gd name="T93" fmla="*/ 23 h 173"/>
                <a:gd name="T94" fmla="*/ 160 w 162"/>
                <a:gd name="T95" fmla="*/ 24 h 173"/>
                <a:gd name="T96" fmla="*/ 162 w 162"/>
                <a:gd name="T97" fmla="*/ 19 h 173"/>
                <a:gd name="T98" fmla="*/ 151 w 162"/>
                <a:gd name="T99" fmla="*/ 7 h 173"/>
                <a:gd name="T100" fmla="*/ 143 w 162"/>
                <a:gd name="T101" fmla="*/ 0 h 173"/>
                <a:gd name="T102" fmla="*/ 13 w 162"/>
                <a:gd name="T103" fmla="*/ 134 h 173"/>
                <a:gd name="T104" fmla="*/ 13 w 162"/>
                <a:gd name="T105" fmla="*/ 134 h 173"/>
                <a:gd name="T106" fmla="*/ 13 w 162"/>
                <a:gd name="T107" fmla="*/ 13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173">
                  <a:moveTo>
                    <a:pt x="143" y="0"/>
                  </a:moveTo>
                  <a:cubicBezTo>
                    <a:pt x="139" y="0"/>
                    <a:pt x="135" y="5"/>
                    <a:pt x="128" y="10"/>
                  </a:cubicBezTo>
                  <a:cubicBezTo>
                    <a:pt x="125" y="12"/>
                    <a:pt x="124" y="13"/>
                    <a:pt x="124" y="13"/>
                  </a:cubicBezTo>
                  <a:cubicBezTo>
                    <a:pt x="122" y="15"/>
                    <a:pt x="117" y="17"/>
                    <a:pt x="118" y="17"/>
                  </a:cubicBezTo>
                  <a:cubicBezTo>
                    <a:pt x="110" y="21"/>
                    <a:pt x="110" y="22"/>
                    <a:pt x="104" y="26"/>
                  </a:cubicBezTo>
                  <a:cubicBezTo>
                    <a:pt x="101" y="28"/>
                    <a:pt x="98" y="28"/>
                    <a:pt x="88" y="30"/>
                  </a:cubicBezTo>
                  <a:cubicBezTo>
                    <a:pt x="85" y="31"/>
                    <a:pt x="86" y="31"/>
                    <a:pt x="84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31"/>
                    <a:pt x="83" y="31"/>
                    <a:pt x="80" y="33"/>
                  </a:cubicBezTo>
                  <a:cubicBezTo>
                    <a:pt x="79" y="34"/>
                    <a:pt x="80" y="33"/>
                    <a:pt x="78" y="34"/>
                  </a:cubicBezTo>
                  <a:cubicBezTo>
                    <a:pt x="75" y="35"/>
                    <a:pt x="74" y="36"/>
                    <a:pt x="70" y="36"/>
                  </a:cubicBezTo>
                  <a:cubicBezTo>
                    <a:pt x="70" y="36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1" y="37"/>
                    <a:pt x="57" y="39"/>
                    <a:pt x="56" y="39"/>
                  </a:cubicBezTo>
                  <a:cubicBezTo>
                    <a:pt x="53" y="40"/>
                    <a:pt x="44" y="40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28" y="62"/>
                    <a:pt x="21" y="77"/>
                    <a:pt x="17" y="87"/>
                  </a:cubicBezTo>
                  <a:cubicBezTo>
                    <a:pt x="11" y="101"/>
                    <a:pt x="5" y="113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0" y="126"/>
                    <a:pt x="0" y="128"/>
                    <a:pt x="4" y="132"/>
                  </a:cubicBezTo>
                  <a:cubicBezTo>
                    <a:pt x="6" y="135"/>
                    <a:pt x="9" y="137"/>
                    <a:pt x="9" y="137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11" y="139"/>
                    <a:pt x="13" y="148"/>
                    <a:pt x="26" y="128"/>
                  </a:cubicBezTo>
                  <a:cubicBezTo>
                    <a:pt x="28" y="124"/>
                    <a:pt x="28" y="123"/>
                    <a:pt x="33" y="117"/>
                  </a:cubicBezTo>
                  <a:cubicBezTo>
                    <a:pt x="38" y="111"/>
                    <a:pt x="37" y="111"/>
                    <a:pt x="37" y="119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36" y="160"/>
                    <a:pt x="33" y="168"/>
                    <a:pt x="41" y="170"/>
                  </a:cubicBezTo>
                  <a:cubicBezTo>
                    <a:pt x="46" y="172"/>
                    <a:pt x="47" y="171"/>
                    <a:pt x="52" y="171"/>
                  </a:cubicBezTo>
                  <a:cubicBezTo>
                    <a:pt x="56" y="172"/>
                    <a:pt x="56" y="173"/>
                    <a:pt x="68" y="172"/>
                  </a:cubicBezTo>
                  <a:cubicBezTo>
                    <a:pt x="73" y="172"/>
                    <a:pt x="72" y="172"/>
                    <a:pt x="76" y="172"/>
                  </a:cubicBezTo>
                  <a:cubicBezTo>
                    <a:pt x="92" y="172"/>
                    <a:pt x="98" y="169"/>
                    <a:pt x="101" y="169"/>
                  </a:cubicBezTo>
                  <a:cubicBezTo>
                    <a:pt x="111" y="168"/>
                    <a:pt x="111" y="164"/>
                    <a:pt x="111" y="158"/>
                  </a:cubicBezTo>
                  <a:cubicBezTo>
                    <a:pt x="109" y="107"/>
                    <a:pt x="111" y="128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6" y="62"/>
                    <a:pt x="116" y="64"/>
                    <a:pt x="119" y="62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20" y="60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6" y="56"/>
                    <a:pt x="139" y="43"/>
                    <a:pt x="142" y="41"/>
                  </a:cubicBezTo>
                  <a:cubicBezTo>
                    <a:pt x="146" y="39"/>
                    <a:pt x="144" y="40"/>
                    <a:pt x="149" y="36"/>
                  </a:cubicBezTo>
                  <a:cubicBezTo>
                    <a:pt x="149" y="36"/>
                    <a:pt x="149" y="36"/>
                    <a:pt x="149" y="36"/>
                  </a:cubicBezTo>
                  <a:cubicBezTo>
                    <a:pt x="149" y="36"/>
                    <a:pt x="150" y="35"/>
                    <a:pt x="150" y="35"/>
                  </a:cubicBezTo>
                  <a:cubicBezTo>
                    <a:pt x="148" y="36"/>
                    <a:pt x="155" y="31"/>
                    <a:pt x="160" y="23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1" y="22"/>
                    <a:pt x="162" y="20"/>
                    <a:pt x="162" y="19"/>
                  </a:cubicBezTo>
                  <a:cubicBezTo>
                    <a:pt x="162" y="15"/>
                    <a:pt x="160" y="17"/>
                    <a:pt x="151" y="7"/>
                  </a:cubicBezTo>
                  <a:cubicBezTo>
                    <a:pt x="149" y="4"/>
                    <a:pt x="147" y="0"/>
                    <a:pt x="143" y="0"/>
                  </a:cubicBezTo>
                  <a:moveTo>
                    <a:pt x="13" y="134"/>
                  </a:moveTo>
                  <a:cubicBezTo>
                    <a:pt x="13" y="134"/>
                    <a:pt x="13" y="134"/>
                    <a:pt x="13" y="134"/>
                  </a:cubicBezTo>
                  <a:cubicBezTo>
                    <a:pt x="14" y="133"/>
                    <a:pt x="14" y="133"/>
                    <a:pt x="13" y="134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i$líḋè">
              <a:extLst>
                <a:ext uri="{FF2B5EF4-FFF2-40B4-BE49-F238E27FC236}">
                  <a16:creationId xmlns:a16="http://schemas.microsoft.com/office/drawing/2014/main" id="{F8B43880-211B-4524-B38C-3436462E3001}"/>
                </a:ext>
              </a:extLst>
            </p:cNvPr>
            <p:cNvSpPr/>
            <p:nvPr/>
          </p:nvSpPr>
          <p:spPr bwMode="auto">
            <a:xfrm>
              <a:off x="5424488" y="2662238"/>
              <a:ext cx="211138" cy="492125"/>
            </a:xfrm>
            <a:custGeom>
              <a:avLst/>
              <a:gdLst>
                <a:gd name="T0" fmla="*/ 23 w 64"/>
                <a:gd name="T1" fmla="*/ 0 h 149"/>
                <a:gd name="T2" fmla="*/ 7 w 64"/>
                <a:gd name="T3" fmla="*/ 9 h 149"/>
                <a:gd name="T4" fmla="*/ 4 w 64"/>
                <a:gd name="T5" fmla="*/ 14 h 149"/>
                <a:gd name="T6" fmla="*/ 2 w 64"/>
                <a:gd name="T7" fmla="*/ 23 h 149"/>
                <a:gd name="T8" fmla="*/ 2 w 64"/>
                <a:gd name="T9" fmla="*/ 24 h 149"/>
                <a:gd name="T10" fmla="*/ 2 w 64"/>
                <a:gd name="T11" fmla="*/ 24 h 149"/>
                <a:gd name="T12" fmla="*/ 2 w 64"/>
                <a:gd name="T13" fmla="*/ 24 h 149"/>
                <a:gd name="T14" fmla="*/ 2 w 64"/>
                <a:gd name="T15" fmla="*/ 58 h 149"/>
                <a:gd name="T16" fmla="*/ 4 w 64"/>
                <a:gd name="T17" fmla="*/ 93 h 149"/>
                <a:gd name="T18" fmla="*/ 4 w 64"/>
                <a:gd name="T19" fmla="*/ 93 h 149"/>
                <a:gd name="T20" fmla="*/ 7 w 64"/>
                <a:gd name="T21" fmla="*/ 103 h 149"/>
                <a:gd name="T22" fmla="*/ 7 w 64"/>
                <a:gd name="T23" fmla="*/ 103 h 149"/>
                <a:gd name="T24" fmla="*/ 7 w 64"/>
                <a:gd name="T25" fmla="*/ 103 h 149"/>
                <a:gd name="T26" fmla="*/ 7 w 64"/>
                <a:gd name="T27" fmla="*/ 103 h 149"/>
                <a:gd name="T28" fmla="*/ 7 w 64"/>
                <a:gd name="T29" fmla="*/ 103 h 149"/>
                <a:gd name="T30" fmla="*/ 7 w 64"/>
                <a:gd name="T31" fmla="*/ 103 h 149"/>
                <a:gd name="T32" fmla="*/ 18 w 64"/>
                <a:gd name="T33" fmla="*/ 121 h 149"/>
                <a:gd name="T34" fmla="*/ 24 w 64"/>
                <a:gd name="T35" fmla="*/ 131 h 149"/>
                <a:gd name="T36" fmla="*/ 31 w 64"/>
                <a:gd name="T37" fmla="*/ 141 h 149"/>
                <a:gd name="T38" fmla="*/ 33 w 64"/>
                <a:gd name="T39" fmla="*/ 146 h 149"/>
                <a:gd name="T40" fmla="*/ 39 w 64"/>
                <a:gd name="T41" fmla="*/ 146 h 149"/>
                <a:gd name="T42" fmla="*/ 50 w 64"/>
                <a:gd name="T43" fmla="*/ 130 h 149"/>
                <a:gd name="T44" fmla="*/ 49 w 64"/>
                <a:gd name="T45" fmla="*/ 130 h 149"/>
                <a:gd name="T46" fmla="*/ 58 w 64"/>
                <a:gd name="T47" fmla="*/ 78 h 149"/>
                <a:gd name="T48" fmla="*/ 58 w 64"/>
                <a:gd name="T49" fmla="*/ 78 h 149"/>
                <a:gd name="T50" fmla="*/ 59 w 64"/>
                <a:gd name="T51" fmla="*/ 43 h 149"/>
                <a:gd name="T52" fmla="*/ 48 w 64"/>
                <a:gd name="T53" fmla="*/ 20 h 149"/>
                <a:gd name="T54" fmla="*/ 35 w 64"/>
                <a:gd name="T55" fmla="*/ 4 h 149"/>
                <a:gd name="T56" fmla="*/ 23 w 64"/>
                <a:gd name="T57" fmla="*/ 0 h 149"/>
                <a:gd name="T58" fmla="*/ 23 w 64"/>
                <a:gd name="T5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149">
                  <a:moveTo>
                    <a:pt x="23" y="0"/>
                  </a:moveTo>
                  <a:cubicBezTo>
                    <a:pt x="15" y="0"/>
                    <a:pt x="11" y="4"/>
                    <a:pt x="7" y="9"/>
                  </a:cubicBezTo>
                  <a:cubicBezTo>
                    <a:pt x="6" y="11"/>
                    <a:pt x="5" y="12"/>
                    <a:pt x="4" y="14"/>
                  </a:cubicBezTo>
                  <a:cubicBezTo>
                    <a:pt x="3" y="17"/>
                    <a:pt x="2" y="20"/>
                    <a:pt x="2" y="23"/>
                  </a:cubicBezTo>
                  <a:cubicBezTo>
                    <a:pt x="2" y="23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43"/>
                    <a:pt x="2" y="42"/>
                    <a:pt x="2" y="58"/>
                  </a:cubicBezTo>
                  <a:cubicBezTo>
                    <a:pt x="3" y="74"/>
                    <a:pt x="0" y="75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5" y="96"/>
                    <a:pt x="6" y="100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11" y="112"/>
                    <a:pt x="14" y="114"/>
                    <a:pt x="18" y="121"/>
                  </a:cubicBezTo>
                  <a:cubicBezTo>
                    <a:pt x="19" y="124"/>
                    <a:pt x="23" y="130"/>
                    <a:pt x="24" y="131"/>
                  </a:cubicBezTo>
                  <a:cubicBezTo>
                    <a:pt x="27" y="137"/>
                    <a:pt x="29" y="137"/>
                    <a:pt x="31" y="141"/>
                  </a:cubicBezTo>
                  <a:cubicBezTo>
                    <a:pt x="31" y="143"/>
                    <a:pt x="32" y="144"/>
                    <a:pt x="33" y="146"/>
                  </a:cubicBezTo>
                  <a:cubicBezTo>
                    <a:pt x="34" y="147"/>
                    <a:pt x="36" y="149"/>
                    <a:pt x="39" y="146"/>
                  </a:cubicBezTo>
                  <a:cubicBezTo>
                    <a:pt x="42" y="144"/>
                    <a:pt x="45" y="142"/>
                    <a:pt x="50" y="130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56" y="115"/>
                    <a:pt x="48" y="114"/>
                    <a:pt x="58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64" y="61"/>
                    <a:pt x="62" y="52"/>
                    <a:pt x="59" y="43"/>
                  </a:cubicBezTo>
                  <a:cubicBezTo>
                    <a:pt x="56" y="31"/>
                    <a:pt x="56" y="32"/>
                    <a:pt x="48" y="20"/>
                  </a:cubicBezTo>
                  <a:cubicBezTo>
                    <a:pt x="48" y="19"/>
                    <a:pt x="41" y="9"/>
                    <a:pt x="35" y="4"/>
                  </a:cubicBezTo>
                  <a:cubicBezTo>
                    <a:pt x="33" y="3"/>
                    <a:pt x="31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ïş1îḍè">
              <a:extLst>
                <a:ext uri="{FF2B5EF4-FFF2-40B4-BE49-F238E27FC236}">
                  <a16:creationId xmlns:a16="http://schemas.microsoft.com/office/drawing/2014/main" id="{209C2AEE-BE78-4D47-AEC6-AB888AED80CE}"/>
                </a:ext>
              </a:extLst>
            </p:cNvPr>
            <p:cNvSpPr/>
            <p:nvPr/>
          </p:nvSpPr>
          <p:spPr bwMode="auto">
            <a:xfrm>
              <a:off x="5910263" y="5089526"/>
              <a:ext cx="138113" cy="214313"/>
            </a:xfrm>
            <a:custGeom>
              <a:avLst/>
              <a:gdLst>
                <a:gd name="T0" fmla="*/ 31 w 42"/>
                <a:gd name="T1" fmla="*/ 0 h 65"/>
                <a:gd name="T2" fmla="*/ 27 w 42"/>
                <a:gd name="T3" fmla="*/ 2 h 65"/>
                <a:gd name="T4" fmla="*/ 24 w 42"/>
                <a:gd name="T5" fmla="*/ 4 h 65"/>
                <a:gd name="T6" fmla="*/ 21 w 42"/>
                <a:gd name="T7" fmla="*/ 16 h 65"/>
                <a:gd name="T8" fmla="*/ 21 w 42"/>
                <a:gd name="T9" fmla="*/ 16 h 65"/>
                <a:gd name="T10" fmla="*/ 4 w 42"/>
                <a:gd name="T11" fmla="*/ 44 h 65"/>
                <a:gd name="T12" fmla="*/ 4 w 42"/>
                <a:gd name="T13" fmla="*/ 44 h 65"/>
                <a:gd name="T14" fmla="*/ 4 w 42"/>
                <a:gd name="T15" fmla="*/ 45 h 65"/>
                <a:gd name="T16" fmla="*/ 4 w 42"/>
                <a:gd name="T17" fmla="*/ 44 h 65"/>
                <a:gd name="T18" fmla="*/ 1 w 42"/>
                <a:gd name="T19" fmla="*/ 52 h 65"/>
                <a:gd name="T20" fmla="*/ 3 w 42"/>
                <a:gd name="T21" fmla="*/ 62 h 65"/>
                <a:gd name="T22" fmla="*/ 18 w 42"/>
                <a:gd name="T23" fmla="*/ 58 h 65"/>
                <a:gd name="T24" fmla="*/ 34 w 42"/>
                <a:gd name="T25" fmla="*/ 43 h 65"/>
                <a:gd name="T26" fmla="*/ 37 w 42"/>
                <a:gd name="T27" fmla="*/ 40 h 65"/>
                <a:gd name="T28" fmla="*/ 38 w 42"/>
                <a:gd name="T29" fmla="*/ 15 h 65"/>
                <a:gd name="T30" fmla="*/ 35 w 42"/>
                <a:gd name="T31" fmla="*/ 4 h 65"/>
                <a:gd name="T32" fmla="*/ 31 w 42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65">
                  <a:moveTo>
                    <a:pt x="31" y="0"/>
                  </a:moveTo>
                  <a:cubicBezTo>
                    <a:pt x="29" y="0"/>
                    <a:pt x="28" y="1"/>
                    <a:pt x="27" y="2"/>
                  </a:cubicBezTo>
                  <a:cubicBezTo>
                    <a:pt x="26" y="1"/>
                    <a:pt x="24" y="2"/>
                    <a:pt x="24" y="4"/>
                  </a:cubicBezTo>
                  <a:cubicBezTo>
                    <a:pt x="23" y="8"/>
                    <a:pt x="23" y="9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5" y="31"/>
                    <a:pt x="11" y="28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8"/>
                    <a:pt x="1" y="53"/>
                    <a:pt x="1" y="52"/>
                  </a:cubicBezTo>
                  <a:cubicBezTo>
                    <a:pt x="0" y="58"/>
                    <a:pt x="0" y="61"/>
                    <a:pt x="3" y="62"/>
                  </a:cubicBezTo>
                  <a:cubicBezTo>
                    <a:pt x="6" y="65"/>
                    <a:pt x="14" y="61"/>
                    <a:pt x="18" y="58"/>
                  </a:cubicBezTo>
                  <a:cubicBezTo>
                    <a:pt x="32" y="47"/>
                    <a:pt x="35" y="43"/>
                    <a:pt x="34" y="43"/>
                  </a:cubicBezTo>
                  <a:cubicBezTo>
                    <a:pt x="36" y="42"/>
                    <a:pt x="36" y="41"/>
                    <a:pt x="37" y="40"/>
                  </a:cubicBezTo>
                  <a:cubicBezTo>
                    <a:pt x="42" y="27"/>
                    <a:pt x="41" y="24"/>
                    <a:pt x="38" y="15"/>
                  </a:cubicBezTo>
                  <a:cubicBezTo>
                    <a:pt x="36" y="6"/>
                    <a:pt x="37" y="6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ïşľïdè">
              <a:extLst>
                <a:ext uri="{FF2B5EF4-FFF2-40B4-BE49-F238E27FC236}">
                  <a16:creationId xmlns:a16="http://schemas.microsoft.com/office/drawing/2014/main" id="{02BD1CD4-EFF2-4772-ACB7-02541AA061BB}"/>
                </a:ext>
              </a:extLst>
            </p:cNvPr>
            <p:cNvSpPr/>
            <p:nvPr/>
          </p:nvSpPr>
          <p:spPr bwMode="auto">
            <a:xfrm>
              <a:off x="5816601" y="5006976"/>
              <a:ext cx="161925" cy="230188"/>
            </a:xfrm>
            <a:custGeom>
              <a:avLst/>
              <a:gdLst>
                <a:gd name="T0" fmla="*/ 34 w 49"/>
                <a:gd name="T1" fmla="*/ 0 h 70"/>
                <a:gd name="T2" fmla="*/ 25 w 49"/>
                <a:gd name="T3" fmla="*/ 6 h 70"/>
                <a:gd name="T4" fmla="*/ 24 w 49"/>
                <a:gd name="T5" fmla="*/ 7 h 70"/>
                <a:gd name="T6" fmla="*/ 24 w 49"/>
                <a:gd name="T7" fmla="*/ 9 h 70"/>
                <a:gd name="T8" fmla="*/ 23 w 49"/>
                <a:gd name="T9" fmla="*/ 19 h 70"/>
                <a:gd name="T10" fmla="*/ 6 w 49"/>
                <a:gd name="T11" fmla="*/ 48 h 70"/>
                <a:gd name="T12" fmla="*/ 6 w 49"/>
                <a:gd name="T13" fmla="*/ 48 h 70"/>
                <a:gd name="T14" fmla="*/ 32 w 49"/>
                <a:gd name="T15" fmla="*/ 47 h 70"/>
                <a:gd name="T16" fmla="*/ 31 w 49"/>
                <a:gd name="T17" fmla="*/ 47 h 70"/>
                <a:gd name="T18" fmla="*/ 37 w 49"/>
                <a:gd name="T19" fmla="*/ 42 h 70"/>
                <a:gd name="T20" fmla="*/ 44 w 49"/>
                <a:gd name="T21" fmla="*/ 20 h 70"/>
                <a:gd name="T22" fmla="*/ 37 w 49"/>
                <a:gd name="T23" fmla="*/ 0 h 70"/>
                <a:gd name="T24" fmla="*/ 34 w 49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70">
                  <a:moveTo>
                    <a:pt x="34" y="0"/>
                  </a:moveTo>
                  <a:cubicBezTo>
                    <a:pt x="32" y="0"/>
                    <a:pt x="26" y="2"/>
                    <a:pt x="25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4" y="8"/>
                    <a:pt x="24" y="9"/>
                    <a:pt x="24" y="9"/>
                  </a:cubicBezTo>
                  <a:cubicBezTo>
                    <a:pt x="23" y="12"/>
                    <a:pt x="23" y="15"/>
                    <a:pt x="23" y="19"/>
                  </a:cubicBezTo>
                  <a:cubicBezTo>
                    <a:pt x="21" y="29"/>
                    <a:pt x="10" y="3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0" y="61"/>
                    <a:pt x="4" y="70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46"/>
                    <a:pt x="34" y="45"/>
                    <a:pt x="37" y="42"/>
                  </a:cubicBezTo>
                  <a:cubicBezTo>
                    <a:pt x="45" y="34"/>
                    <a:pt x="49" y="31"/>
                    <a:pt x="44" y="20"/>
                  </a:cubicBezTo>
                  <a:cubicBezTo>
                    <a:pt x="39" y="9"/>
                    <a:pt x="42" y="3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isļíďe">
              <a:extLst>
                <a:ext uri="{FF2B5EF4-FFF2-40B4-BE49-F238E27FC236}">
                  <a16:creationId xmlns:a16="http://schemas.microsoft.com/office/drawing/2014/main" id="{09C7EDF7-68E7-4DCC-8451-460EFBCAD884}"/>
                </a:ext>
              </a:extLst>
            </p:cNvPr>
            <p:cNvSpPr/>
            <p:nvPr/>
          </p:nvSpPr>
          <p:spPr bwMode="auto">
            <a:xfrm>
              <a:off x="5956301" y="4567238"/>
              <a:ext cx="404813" cy="596900"/>
            </a:xfrm>
            <a:custGeom>
              <a:avLst/>
              <a:gdLst>
                <a:gd name="T0" fmla="*/ 95 w 123"/>
                <a:gd name="T1" fmla="*/ 0 h 181"/>
                <a:gd name="T2" fmla="*/ 85 w 123"/>
                <a:gd name="T3" fmla="*/ 5 h 181"/>
                <a:gd name="T4" fmla="*/ 83 w 123"/>
                <a:gd name="T5" fmla="*/ 11 h 181"/>
                <a:gd name="T6" fmla="*/ 39 w 123"/>
                <a:gd name="T7" fmla="*/ 51 h 181"/>
                <a:gd name="T8" fmla="*/ 8 w 123"/>
                <a:gd name="T9" fmla="*/ 139 h 181"/>
                <a:gd name="T10" fmla="*/ 0 w 123"/>
                <a:gd name="T11" fmla="*/ 169 h 181"/>
                <a:gd name="T12" fmla="*/ 6 w 123"/>
                <a:gd name="T13" fmla="*/ 179 h 181"/>
                <a:gd name="T14" fmla="*/ 20 w 123"/>
                <a:gd name="T15" fmla="*/ 180 h 181"/>
                <a:gd name="T16" fmla="*/ 26 w 123"/>
                <a:gd name="T17" fmla="*/ 178 h 181"/>
                <a:gd name="T18" fmla="*/ 33 w 123"/>
                <a:gd name="T19" fmla="*/ 150 h 181"/>
                <a:gd name="T20" fmla="*/ 57 w 123"/>
                <a:gd name="T21" fmla="*/ 95 h 181"/>
                <a:gd name="T22" fmla="*/ 72 w 123"/>
                <a:gd name="T23" fmla="*/ 69 h 181"/>
                <a:gd name="T24" fmla="*/ 79 w 123"/>
                <a:gd name="T25" fmla="*/ 64 h 181"/>
                <a:gd name="T26" fmla="*/ 108 w 123"/>
                <a:gd name="T27" fmla="*/ 47 h 181"/>
                <a:gd name="T28" fmla="*/ 121 w 123"/>
                <a:gd name="T29" fmla="*/ 25 h 181"/>
                <a:gd name="T30" fmla="*/ 114 w 123"/>
                <a:gd name="T31" fmla="*/ 14 h 181"/>
                <a:gd name="T32" fmla="*/ 107 w 123"/>
                <a:gd name="T33" fmla="*/ 7 h 181"/>
                <a:gd name="T34" fmla="*/ 98 w 123"/>
                <a:gd name="T35" fmla="*/ 0 h 181"/>
                <a:gd name="T36" fmla="*/ 95 w 123"/>
                <a:gd name="T3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81">
                  <a:moveTo>
                    <a:pt x="95" y="0"/>
                  </a:moveTo>
                  <a:cubicBezTo>
                    <a:pt x="90" y="0"/>
                    <a:pt x="88" y="2"/>
                    <a:pt x="85" y="5"/>
                  </a:cubicBezTo>
                  <a:cubicBezTo>
                    <a:pt x="83" y="6"/>
                    <a:pt x="81" y="8"/>
                    <a:pt x="83" y="11"/>
                  </a:cubicBezTo>
                  <a:cubicBezTo>
                    <a:pt x="61" y="27"/>
                    <a:pt x="42" y="47"/>
                    <a:pt x="39" y="51"/>
                  </a:cubicBezTo>
                  <a:cubicBezTo>
                    <a:pt x="31" y="62"/>
                    <a:pt x="17" y="100"/>
                    <a:pt x="8" y="139"/>
                  </a:cubicBezTo>
                  <a:cubicBezTo>
                    <a:pt x="3" y="159"/>
                    <a:pt x="1" y="163"/>
                    <a:pt x="0" y="169"/>
                  </a:cubicBezTo>
                  <a:cubicBezTo>
                    <a:pt x="0" y="173"/>
                    <a:pt x="2" y="177"/>
                    <a:pt x="6" y="179"/>
                  </a:cubicBezTo>
                  <a:cubicBezTo>
                    <a:pt x="10" y="180"/>
                    <a:pt x="12" y="180"/>
                    <a:pt x="20" y="180"/>
                  </a:cubicBezTo>
                  <a:cubicBezTo>
                    <a:pt x="23" y="180"/>
                    <a:pt x="24" y="181"/>
                    <a:pt x="26" y="178"/>
                  </a:cubicBezTo>
                  <a:cubicBezTo>
                    <a:pt x="30" y="173"/>
                    <a:pt x="31" y="157"/>
                    <a:pt x="33" y="150"/>
                  </a:cubicBezTo>
                  <a:cubicBezTo>
                    <a:pt x="38" y="135"/>
                    <a:pt x="53" y="111"/>
                    <a:pt x="57" y="95"/>
                  </a:cubicBezTo>
                  <a:cubicBezTo>
                    <a:pt x="61" y="78"/>
                    <a:pt x="57" y="77"/>
                    <a:pt x="72" y="69"/>
                  </a:cubicBezTo>
                  <a:cubicBezTo>
                    <a:pt x="76" y="66"/>
                    <a:pt x="77" y="66"/>
                    <a:pt x="79" y="64"/>
                  </a:cubicBezTo>
                  <a:cubicBezTo>
                    <a:pt x="85" y="59"/>
                    <a:pt x="103" y="51"/>
                    <a:pt x="108" y="47"/>
                  </a:cubicBezTo>
                  <a:cubicBezTo>
                    <a:pt x="115" y="42"/>
                    <a:pt x="123" y="37"/>
                    <a:pt x="121" y="25"/>
                  </a:cubicBezTo>
                  <a:cubicBezTo>
                    <a:pt x="119" y="18"/>
                    <a:pt x="117" y="17"/>
                    <a:pt x="114" y="14"/>
                  </a:cubicBezTo>
                  <a:cubicBezTo>
                    <a:pt x="110" y="10"/>
                    <a:pt x="109" y="10"/>
                    <a:pt x="107" y="7"/>
                  </a:cubicBezTo>
                  <a:cubicBezTo>
                    <a:pt x="105" y="3"/>
                    <a:pt x="103" y="1"/>
                    <a:pt x="98" y="0"/>
                  </a:cubicBezTo>
                  <a:cubicBezTo>
                    <a:pt x="97" y="0"/>
                    <a:pt x="96" y="0"/>
                    <a:pt x="95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ïśḻíḓê">
              <a:extLst>
                <a:ext uri="{FF2B5EF4-FFF2-40B4-BE49-F238E27FC236}">
                  <a16:creationId xmlns:a16="http://schemas.microsoft.com/office/drawing/2014/main" id="{B4E38FC9-ABFA-42CF-B2B0-6DC463445895}"/>
                </a:ext>
              </a:extLst>
            </p:cNvPr>
            <p:cNvSpPr/>
            <p:nvPr/>
          </p:nvSpPr>
          <p:spPr bwMode="auto">
            <a:xfrm>
              <a:off x="5856288" y="4524376"/>
              <a:ext cx="350838" cy="541338"/>
            </a:xfrm>
            <a:custGeom>
              <a:avLst/>
              <a:gdLst>
                <a:gd name="T0" fmla="*/ 86 w 106"/>
                <a:gd name="T1" fmla="*/ 0 h 164"/>
                <a:gd name="T2" fmla="*/ 64 w 106"/>
                <a:gd name="T3" fmla="*/ 10 h 164"/>
                <a:gd name="T4" fmla="*/ 42 w 106"/>
                <a:gd name="T5" fmla="*/ 25 h 164"/>
                <a:gd name="T6" fmla="*/ 8 w 106"/>
                <a:gd name="T7" fmla="*/ 53 h 164"/>
                <a:gd name="T8" fmla="*/ 1 w 106"/>
                <a:gd name="T9" fmla="*/ 76 h 164"/>
                <a:gd name="T10" fmla="*/ 5 w 106"/>
                <a:gd name="T11" fmla="*/ 145 h 164"/>
                <a:gd name="T12" fmla="*/ 11 w 106"/>
                <a:gd name="T13" fmla="*/ 162 h 164"/>
                <a:gd name="T14" fmla="*/ 15 w 106"/>
                <a:gd name="T15" fmla="*/ 163 h 164"/>
                <a:gd name="T16" fmla="*/ 27 w 106"/>
                <a:gd name="T17" fmla="*/ 161 h 164"/>
                <a:gd name="T18" fmla="*/ 34 w 106"/>
                <a:gd name="T19" fmla="*/ 134 h 164"/>
                <a:gd name="T20" fmla="*/ 37 w 106"/>
                <a:gd name="T21" fmla="*/ 88 h 164"/>
                <a:gd name="T22" fmla="*/ 35 w 106"/>
                <a:gd name="T23" fmla="*/ 70 h 164"/>
                <a:gd name="T24" fmla="*/ 38 w 106"/>
                <a:gd name="T25" fmla="*/ 66 h 164"/>
                <a:gd name="T26" fmla="*/ 55 w 106"/>
                <a:gd name="T27" fmla="*/ 56 h 164"/>
                <a:gd name="T28" fmla="*/ 65 w 106"/>
                <a:gd name="T29" fmla="*/ 49 h 164"/>
                <a:gd name="T30" fmla="*/ 65 w 106"/>
                <a:gd name="T31" fmla="*/ 49 h 164"/>
                <a:gd name="T32" fmla="*/ 65 w 106"/>
                <a:gd name="T33" fmla="*/ 49 h 164"/>
                <a:gd name="T34" fmla="*/ 65 w 106"/>
                <a:gd name="T35" fmla="*/ 49 h 164"/>
                <a:gd name="T36" fmla="*/ 65 w 106"/>
                <a:gd name="T37" fmla="*/ 49 h 164"/>
                <a:gd name="T38" fmla="*/ 65 w 106"/>
                <a:gd name="T39" fmla="*/ 49 h 164"/>
                <a:gd name="T40" fmla="*/ 74 w 106"/>
                <a:gd name="T41" fmla="*/ 43 h 164"/>
                <a:gd name="T42" fmla="*/ 106 w 106"/>
                <a:gd name="T43" fmla="*/ 19 h 164"/>
                <a:gd name="T44" fmla="*/ 103 w 106"/>
                <a:gd name="T45" fmla="*/ 12 h 164"/>
                <a:gd name="T46" fmla="*/ 96 w 106"/>
                <a:gd name="T47" fmla="*/ 5 h 164"/>
                <a:gd name="T48" fmla="*/ 86 w 106"/>
                <a:gd name="T4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64">
                  <a:moveTo>
                    <a:pt x="86" y="0"/>
                  </a:moveTo>
                  <a:cubicBezTo>
                    <a:pt x="81" y="0"/>
                    <a:pt x="77" y="3"/>
                    <a:pt x="64" y="10"/>
                  </a:cubicBezTo>
                  <a:cubicBezTo>
                    <a:pt x="52" y="17"/>
                    <a:pt x="54" y="17"/>
                    <a:pt x="42" y="25"/>
                  </a:cubicBezTo>
                  <a:cubicBezTo>
                    <a:pt x="16" y="42"/>
                    <a:pt x="11" y="48"/>
                    <a:pt x="8" y="53"/>
                  </a:cubicBezTo>
                  <a:cubicBezTo>
                    <a:pt x="2" y="65"/>
                    <a:pt x="2" y="70"/>
                    <a:pt x="1" y="76"/>
                  </a:cubicBezTo>
                  <a:cubicBezTo>
                    <a:pt x="1" y="77"/>
                    <a:pt x="0" y="118"/>
                    <a:pt x="5" y="145"/>
                  </a:cubicBezTo>
                  <a:cubicBezTo>
                    <a:pt x="7" y="160"/>
                    <a:pt x="7" y="160"/>
                    <a:pt x="11" y="162"/>
                  </a:cubicBezTo>
                  <a:cubicBezTo>
                    <a:pt x="13" y="163"/>
                    <a:pt x="16" y="163"/>
                    <a:pt x="15" y="163"/>
                  </a:cubicBezTo>
                  <a:cubicBezTo>
                    <a:pt x="19" y="164"/>
                    <a:pt x="22" y="164"/>
                    <a:pt x="27" y="161"/>
                  </a:cubicBezTo>
                  <a:cubicBezTo>
                    <a:pt x="31" y="160"/>
                    <a:pt x="32" y="159"/>
                    <a:pt x="34" y="134"/>
                  </a:cubicBezTo>
                  <a:cubicBezTo>
                    <a:pt x="36" y="103"/>
                    <a:pt x="39" y="95"/>
                    <a:pt x="37" y="88"/>
                  </a:cubicBezTo>
                  <a:cubicBezTo>
                    <a:pt x="35" y="82"/>
                    <a:pt x="32" y="78"/>
                    <a:pt x="35" y="70"/>
                  </a:cubicBezTo>
                  <a:cubicBezTo>
                    <a:pt x="35" y="69"/>
                    <a:pt x="37" y="67"/>
                    <a:pt x="38" y="66"/>
                  </a:cubicBezTo>
                  <a:cubicBezTo>
                    <a:pt x="47" y="58"/>
                    <a:pt x="51" y="58"/>
                    <a:pt x="55" y="56"/>
                  </a:cubicBezTo>
                  <a:cubicBezTo>
                    <a:pt x="58" y="54"/>
                    <a:pt x="64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74" y="43"/>
                    <a:pt x="74" y="43"/>
                  </a:cubicBezTo>
                  <a:cubicBezTo>
                    <a:pt x="100" y="24"/>
                    <a:pt x="106" y="27"/>
                    <a:pt x="106" y="19"/>
                  </a:cubicBezTo>
                  <a:cubicBezTo>
                    <a:pt x="106" y="17"/>
                    <a:pt x="105" y="16"/>
                    <a:pt x="103" y="12"/>
                  </a:cubicBezTo>
                  <a:cubicBezTo>
                    <a:pt x="100" y="6"/>
                    <a:pt x="99" y="7"/>
                    <a:pt x="96" y="5"/>
                  </a:cubicBezTo>
                  <a:cubicBezTo>
                    <a:pt x="91" y="1"/>
                    <a:pt x="89" y="0"/>
                    <a:pt x="86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ïSlíḋè">
              <a:extLst>
                <a:ext uri="{FF2B5EF4-FFF2-40B4-BE49-F238E27FC236}">
                  <a16:creationId xmlns:a16="http://schemas.microsoft.com/office/drawing/2014/main" id="{CCBC3AE7-8196-4E5B-BED3-FD6F7E4F5D5B}"/>
                </a:ext>
              </a:extLst>
            </p:cNvPr>
            <p:cNvSpPr/>
            <p:nvPr/>
          </p:nvSpPr>
          <p:spPr bwMode="auto">
            <a:xfrm>
              <a:off x="6081713" y="4129088"/>
              <a:ext cx="425450" cy="593725"/>
            </a:xfrm>
            <a:custGeom>
              <a:avLst/>
              <a:gdLst>
                <a:gd name="T0" fmla="*/ 129 w 129"/>
                <a:gd name="T1" fmla="*/ 102 h 180"/>
                <a:gd name="T2" fmla="*/ 127 w 129"/>
                <a:gd name="T3" fmla="*/ 79 h 180"/>
                <a:gd name="T4" fmla="*/ 126 w 129"/>
                <a:gd name="T5" fmla="*/ 78 h 180"/>
                <a:gd name="T6" fmla="*/ 126 w 129"/>
                <a:gd name="T7" fmla="*/ 76 h 180"/>
                <a:gd name="T8" fmla="*/ 126 w 129"/>
                <a:gd name="T9" fmla="*/ 76 h 180"/>
                <a:gd name="T10" fmla="*/ 126 w 129"/>
                <a:gd name="T11" fmla="*/ 76 h 180"/>
                <a:gd name="T12" fmla="*/ 126 w 129"/>
                <a:gd name="T13" fmla="*/ 76 h 180"/>
                <a:gd name="T14" fmla="*/ 126 w 129"/>
                <a:gd name="T15" fmla="*/ 76 h 180"/>
                <a:gd name="T16" fmla="*/ 126 w 129"/>
                <a:gd name="T17" fmla="*/ 76 h 180"/>
                <a:gd name="T18" fmla="*/ 98 w 129"/>
                <a:gd name="T19" fmla="*/ 26 h 180"/>
                <a:gd name="T20" fmla="*/ 83 w 129"/>
                <a:gd name="T21" fmla="*/ 18 h 180"/>
                <a:gd name="T22" fmla="*/ 64 w 129"/>
                <a:gd name="T23" fmla="*/ 13 h 180"/>
                <a:gd name="T24" fmla="*/ 62 w 129"/>
                <a:gd name="T25" fmla="*/ 8 h 180"/>
                <a:gd name="T26" fmla="*/ 59 w 129"/>
                <a:gd name="T27" fmla="*/ 5 h 180"/>
                <a:gd name="T28" fmla="*/ 53 w 129"/>
                <a:gd name="T29" fmla="*/ 2 h 180"/>
                <a:gd name="T30" fmla="*/ 47 w 129"/>
                <a:gd name="T31" fmla="*/ 0 h 180"/>
                <a:gd name="T32" fmla="*/ 45 w 129"/>
                <a:gd name="T33" fmla="*/ 0 h 180"/>
                <a:gd name="T34" fmla="*/ 27 w 129"/>
                <a:gd name="T35" fmla="*/ 11 h 180"/>
                <a:gd name="T36" fmla="*/ 12 w 129"/>
                <a:gd name="T37" fmla="*/ 37 h 180"/>
                <a:gd name="T38" fmla="*/ 2 w 129"/>
                <a:gd name="T39" fmla="*/ 59 h 180"/>
                <a:gd name="T40" fmla="*/ 2 w 129"/>
                <a:gd name="T41" fmla="*/ 67 h 180"/>
                <a:gd name="T42" fmla="*/ 4 w 129"/>
                <a:gd name="T43" fmla="*/ 69 h 180"/>
                <a:gd name="T44" fmla="*/ 20 w 129"/>
                <a:gd name="T45" fmla="*/ 80 h 180"/>
                <a:gd name="T46" fmla="*/ 22 w 129"/>
                <a:gd name="T47" fmla="*/ 82 h 180"/>
                <a:gd name="T48" fmla="*/ 10 w 129"/>
                <a:gd name="T49" fmla="*/ 116 h 180"/>
                <a:gd name="T50" fmla="*/ 4 w 129"/>
                <a:gd name="T51" fmla="*/ 129 h 180"/>
                <a:gd name="T52" fmla="*/ 4 w 129"/>
                <a:gd name="T53" fmla="*/ 129 h 180"/>
                <a:gd name="T54" fmla="*/ 3 w 129"/>
                <a:gd name="T55" fmla="*/ 133 h 180"/>
                <a:gd name="T56" fmla="*/ 3 w 129"/>
                <a:gd name="T57" fmla="*/ 133 h 180"/>
                <a:gd name="T58" fmla="*/ 3 w 129"/>
                <a:gd name="T59" fmla="*/ 139 h 180"/>
                <a:gd name="T60" fmla="*/ 17 w 129"/>
                <a:gd name="T61" fmla="*/ 150 h 180"/>
                <a:gd name="T62" fmla="*/ 29 w 129"/>
                <a:gd name="T63" fmla="*/ 157 h 180"/>
                <a:gd name="T64" fmla="*/ 48 w 129"/>
                <a:gd name="T65" fmla="*/ 169 h 180"/>
                <a:gd name="T66" fmla="*/ 56 w 129"/>
                <a:gd name="T67" fmla="*/ 173 h 180"/>
                <a:gd name="T68" fmla="*/ 56 w 129"/>
                <a:gd name="T69" fmla="*/ 173 h 180"/>
                <a:gd name="T70" fmla="*/ 68 w 129"/>
                <a:gd name="T71" fmla="*/ 179 h 180"/>
                <a:gd name="T72" fmla="*/ 86 w 129"/>
                <a:gd name="T73" fmla="*/ 171 h 180"/>
                <a:gd name="T74" fmla="*/ 89 w 129"/>
                <a:gd name="T75" fmla="*/ 169 h 180"/>
                <a:gd name="T76" fmla="*/ 93 w 129"/>
                <a:gd name="T77" fmla="*/ 163 h 180"/>
                <a:gd name="T78" fmla="*/ 100 w 129"/>
                <a:gd name="T79" fmla="*/ 144 h 180"/>
                <a:gd name="T80" fmla="*/ 100 w 129"/>
                <a:gd name="T81" fmla="*/ 142 h 180"/>
                <a:gd name="T82" fmla="*/ 101 w 129"/>
                <a:gd name="T83" fmla="*/ 137 h 180"/>
                <a:gd name="T84" fmla="*/ 102 w 129"/>
                <a:gd name="T85" fmla="*/ 111 h 180"/>
                <a:gd name="T86" fmla="*/ 103 w 129"/>
                <a:gd name="T87" fmla="*/ 110 h 180"/>
                <a:gd name="T88" fmla="*/ 108 w 129"/>
                <a:gd name="T89" fmla="*/ 110 h 180"/>
                <a:gd name="T90" fmla="*/ 115 w 129"/>
                <a:gd name="T91" fmla="*/ 110 h 180"/>
                <a:gd name="T92" fmla="*/ 124 w 129"/>
                <a:gd name="T93" fmla="*/ 108 h 180"/>
                <a:gd name="T94" fmla="*/ 129 w 129"/>
                <a:gd name="T95" fmla="*/ 10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" h="180">
                  <a:moveTo>
                    <a:pt x="129" y="102"/>
                  </a:moveTo>
                  <a:cubicBezTo>
                    <a:pt x="129" y="98"/>
                    <a:pt x="127" y="79"/>
                    <a:pt x="127" y="79"/>
                  </a:cubicBezTo>
                  <a:cubicBezTo>
                    <a:pt x="127" y="79"/>
                    <a:pt x="126" y="78"/>
                    <a:pt x="126" y="78"/>
                  </a:cubicBezTo>
                  <a:cubicBezTo>
                    <a:pt x="126" y="77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4" y="37"/>
                    <a:pt x="116" y="41"/>
                    <a:pt x="98" y="26"/>
                  </a:cubicBezTo>
                  <a:cubicBezTo>
                    <a:pt x="92" y="22"/>
                    <a:pt x="88" y="21"/>
                    <a:pt x="83" y="18"/>
                  </a:cubicBezTo>
                  <a:cubicBezTo>
                    <a:pt x="74" y="12"/>
                    <a:pt x="67" y="25"/>
                    <a:pt x="64" y="13"/>
                  </a:cubicBezTo>
                  <a:cubicBezTo>
                    <a:pt x="65" y="11"/>
                    <a:pt x="64" y="9"/>
                    <a:pt x="62" y="8"/>
                  </a:cubicBezTo>
                  <a:cubicBezTo>
                    <a:pt x="61" y="7"/>
                    <a:pt x="60" y="6"/>
                    <a:pt x="59" y="5"/>
                  </a:cubicBezTo>
                  <a:cubicBezTo>
                    <a:pt x="56" y="4"/>
                    <a:pt x="56" y="4"/>
                    <a:pt x="53" y="2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38" y="0"/>
                    <a:pt x="31" y="5"/>
                    <a:pt x="27" y="11"/>
                  </a:cubicBezTo>
                  <a:cubicBezTo>
                    <a:pt x="20" y="19"/>
                    <a:pt x="20" y="23"/>
                    <a:pt x="12" y="37"/>
                  </a:cubicBezTo>
                  <a:cubicBezTo>
                    <a:pt x="4" y="51"/>
                    <a:pt x="5" y="51"/>
                    <a:pt x="2" y="59"/>
                  </a:cubicBezTo>
                  <a:cubicBezTo>
                    <a:pt x="0" y="63"/>
                    <a:pt x="1" y="65"/>
                    <a:pt x="2" y="67"/>
                  </a:cubicBezTo>
                  <a:cubicBezTo>
                    <a:pt x="2" y="67"/>
                    <a:pt x="3" y="68"/>
                    <a:pt x="4" y="69"/>
                  </a:cubicBezTo>
                  <a:cubicBezTo>
                    <a:pt x="10" y="76"/>
                    <a:pt x="16" y="79"/>
                    <a:pt x="20" y="80"/>
                  </a:cubicBezTo>
                  <a:cubicBezTo>
                    <a:pt x="21" y="81"/>
                    <a:pt x="22" y="81"/>
                    <a:pt x="22" y="82"/>
                  </a:cubicBezTo>
                  <a:cubicBezTo>
                    <a:pt x="23" y="85"/>
                    <a:pt x="12" y="109"/>
                    <a:pt x="10" y="116"/>
                  </a:cubicBezTo>
                  <a:cubicBezTo>
                    <a:pt x="8" y="120"/>
                    <a:pt x="5" y="124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3" y="130"/>
                    <a:pt x="3" y="132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5"/>
                    <a:pt x="3" y="137"/>
                    <a:pt x="3" y="139"/>
                  </a:cubicBezTo>
                  <a:cubicBezTo>
                    <a:pt x="4" y="144"/>
                    <a:pt x="12" y="148"/>
                    <a:pt x="17" y="150"/>
                  </a:cubicBezTo>
                  <a:cubicBezTo>
                    <a:pt x="17" y="150"/>
                    <a:pt x="22" y="153"/>
                    <a:pt x="29" y="157"/>
                  </a:cubicBezTo>
                  <a:cubicBezTo>
                    <a:pt x="35" y="161"/>
                    <a:pt x="43" y="166"/>
                    <a:pt x="48" y="169"/>
                  </a:cubicBezTo>
                  <a:cubicBezTo>
                    <a:pt x="54" y="171"/>
                    <a:pt x="56" y="173"/>
                    <a:pt x="56" y="173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8" y="175"/>
                    <a:pt x="67" y="179"/>
                    <a:pt x="68" y="179"/>
                  </a:cubicBezTo>
                  <a:cubicBezTo>
                    <a:pt x="72" y="180"/>
                    <a:pt x="80" y="177"/>
                    <a:pt x="86" y="171"/>
                  </a:cubicBezTo>
                  <a:cubicBezTo>
                    <a:pt x="87" y="170"/>
                    <a:pt x="88" y="169"/>
                    <a:pt x="89" y="169"/>
                  </a:cubicBezTo>
                  <a:cubicBezTo>
                    <a:pt x="91" y="167"/>
                    <a:pt x="91" y="166"/>
                    <a:pt x="93" y="163"/>
                  </a:cubicBezTo>
                  <a:cubicBezTo>
                    <a:pt x="99" y="156"/>
                    <a:pt x="100" y="148"/>
                    <a:pt x="100" y="144"/>
                  </a:cubicBezTo>
                  <a:cubicBezTo>
                    <a:pt x="100" y="143"/>
                    <a:pt x="100" y="143"/>
                    <a:pt x="100" y="142"/>
                  </a:cubicBezTo>
                  <a:cubicBezTo>
                    <a:pt x="100" y="142"/>
                    <a:pt x="101" y="137"/>
                    <a:pt x="101" y="137"/>
                  </a:cubicBezTo>
                  <a:cubicBezTo>
                    <a:pt x="103" y="117"/>
                    <a:pt x="103" y="122"/>
                    <a:pt x="102" y="111"/>
                  </a:cubicBezTo>
                  <a:cubicBezTo>
                    <a:pt x="102" y="110"/>
                    <a:pt x="102" y="109"/>
                    <a:pt x="103" y="110"/>
                  </a:cubicBezTo>
                  <a:cubicBezTo>
                    <a:pt x="104" y="110"/>
                    <a:pt x="105" y="110"/>
                    <a:pt x="108" y="110"/>
                  </a:cubicBezTo>
                  <a:cubicBezTo>
                    <a:pt x="110" y="111"/>
                    <a:pt x="113" y="110"/>
                    <a:pt x="115" y="110"/>
                  </a:cubicBezTo>
                  <a:cubicBezTo>
                    <a:pt x="119" y="109"/>
                    <a:pt x="122" y="109"/>
                    <a:pt x="124" y="108"/>
                  </a:cubicBezTo>
                  <a:cubicBezTo>
                    <a:pt x="127" y="107"/>
                    <a:pt x="129" y="106"/>
                    <a:pt x="129" y="102"/>
                  </a:cubicBezTo>
                  <a:close/>
                </a:path>
              </a:pathLst>
            </a:custGeom>
            <a:solidFill>
              <a:srgbClr val="96B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îšḷiďè">
              <a:extLst>
                <a:ext uri="{FF2B5EF4-FFF2-40B4-BE49-F238E27FC236}">
                  <a16:creationId xmlns:a16="http://schemas.microsoft.com/office/drawing/2014/main" id="{86159416-ACFC-45A4-B8FE-C6CEB0C3E2C1}"/>
                </a:ext>
              </a:extLst>
            </p:cNvPr>
            <p:cNvSpPr/>
            <p:nvPr/>
          </p:nvSpPr>
          <p:spPr bwMode="auto">
            <a:xfrm>
              <a:off x="6253163" y="4027488"/>
              <a:ext cx="125413" cy="217488"/>
            </a:xfrm>
            <a:custGeom>
              <a:avLst/>
              <a:gdLst>
                <a:gd name="T0" fmla="*/ 34 w 38"/>
                <a:gd name="T1" fmla="*/ 0 h 66"/>
                <a:gd name="T2" fmla="*/ 31 w 38"/>
                <a:gd name="T3" fmla="*/ 2 h 66"/>
                <a:gd name="T4" fmla="*/ 19 w 38"/>
                <a:gd name="T5" fmla="*/ 13 h 66"/>
                <a:gd name="T6" fmla="*/ 1 w 38"/>
                <a:gd name="T7" fmla="*/ 23 h 66"/>
                <a:gd name="T8" fmla="*/ 2 w 38"/>
                <a:gd name="T9" fmla="*/ 29 h 66"/>
                <a:gd name="T10" fmla="*/ 5 w 38"/>
                <a:gd name="T11" fmla="*/ 42 h 66"/>
                <a:gd name="T12" fmla="*/ 5 w 38"/>
                <a:gd name="T13" fmla="*/ 42 h 66"/>
                <a:gd name="T14" fmla="*/ 6 w 38"/>
                <a:gd name="T15" fmla="*/ 53 h 66"/>
                <a:gd name="T16" fmla="*/ 6 w 38"/>
                <a:gd name="T17" fmla="*/ 61 h 66"/>
                <a:gd name="T18" fmla="*/ 28 w 38"/>
                <a:gd name="T19" fmla="*/ 64 h 66"/>
                <a:gd name="T20" fmla="*/ 31 w 38"/>
                <a:gd name="T21" fmla="*/ 63 h 66"/>
                <a:gd name="T22" fmla="*/ 36 w 38"/>
                <a:gd name="T23" fmla="*/ 60 h 66"/>
                <a:gd name="T24" fmla="*/ 35 w 38"/>
                <a:gd name="T25" fmla="*/ 55 h 66"/>
                <a:gd name="T26" fmla="*/ 35 w 38"/>
                <a:gd name="T27" fmla="*/ 34 h 66"/>
                <a:gd name="T28" fmla="*/ 35 w 38"/>
                <a:gd name="T29" fmla="*/ 34 h 66"/>
                <a:gd name="T30" fmla="*/ 37 w 38"/>
                <a:gd name="T31" fmla="*/ 6 h 66"/>
                <a:gd name="T32" fmla="*/ 34 w 38"/>
                <a:gd name="T3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34" y="0"/>
                  </a:moveTo>
                  <a:cubicBezTo>
                    <a:pt x="32" y="0"/>
                    <a:pt x="31" y="1"/>
                    <a:pt x="31" y="2"/>
                  </a:cubicBezTo>
                  <a:cubicBezTo>
                    <a:pt x="27" y="6"/>
                    <a:pt x="21" y="12"/>
                    <a:pt x="19" y="13"/>
                  </a:cubicBezTo>
                  <a:cubicBezTo>
                    <a:pt x="13" y="18"/>
                    <a:pt x="3" y="20"/>
                    <a:pt x="1" y="23"/>
                  </a:cubicBezTo>
                  <a:cubicBezTo>
                    <a:pt x="0" y="25"/>
                    <a:pt x="0" y="27"/>
                    <a:pt x="2" y="29"/>
                  </a:cubicBezTo>
                  <a:cubicBezTo>
                    <a:pt x="3" y="33"/>
                    <a:pt x="4" y="38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4"/>
                    <a:pt x="6" y="52"/>
                    <a:pt x="6" y="53"/>
                  </a:cubicBezTo>
                  <a:cubicBezTo>
                    <a:pt x="5" y="58"/>
                    <a:pt x="5" y="58"/>
                    <a:pt x="6" y="61"/>
                  </a:cubicBezTo>
                  <a:cubicBezTo>
                    <a:pt x="8" y="66"/>
                    <a:pt x="23" y="65"/>
                    <a:pt x="28" y="6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2" y="63"/>
                    <a:pt x="35" y="63"/>
                    <a:pt x="36" y="60"/>
                  </a:cubicBezTo>
                  <a:cubicBezTo>
                    <a:pt x="36" y="58"/>
                    <a:pt x="36" y="58"/>
                    <a:pt x="35" y="55"/>
                  </a:cubicBezTo>
                  <a:cubicBezTo>
                    <a:pt x="33" y="43"/>
                    <a:pt x="34" y="38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10"/>
                    <a:pt x="37" y="13"/>
                    <a:pt x="37" y="6"/>
                  </a:cubicBezTo>
                  <a:cubicBezTo>
                    <a:pt x="38" y="4"/>
                    <a:pt x="38" y="0"/>
                    <a:pt x="34" y="0"/>
                  </a:cubicBezTo>
                </a:path>
              </a:pathLst>
            </a:custGeom>
            <a:solidFill>
              <a:srgbClr val="D2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îṥḻíḍé">
              <a:extLst>
                <a:ext uri="{FF2B5EF4-FFF2-40B4-BE49-F238E27FC236}">
                  <a16:creationId xmlns:a16="http://schemas.microsoft.com/office/drawing/2014/main" id="{1027B7A1-EEB0-4176-86F0-DF8B60EAD672}"/>
                </a:ext>
              </a:extLst>
            </p:cNvPr>
            <p:cNvSpPr/>
            <p:nvPr/>
          </p:nvSpPr>
          <p:spPr bwMode="auto">
            <a:xfrm>
              <a:off x="6015038" y="4349751"/>
              <a:ext cx="131763" cy="330200"/>
            </a:xfrm>
            <a:custGeom>
              <a:avLst/>
              <a:gdLst>
                <a:gd name="T0" fmla="*/ 40 w 40"/>
                <a:gd name="T1" fmla="*/ 13 h 100"/>
                <a:gd name="T2" fmla="*/ 32 w 40"/>
                <a:gd name="T3" fmla="*/ 30 h 100"/>
                <a:gd name="T4" fmla="*/ 27 w 40"/>
                <a:gd name="T5" fmla="*/ 49 h 100"/>
                <a:gd name="T6" fmla="*/ 24 w 40"/>
                <a:gd name="T7" fmla="*/ 62 h 100"/>
                <a:gd name="T8" fmla="*/ 24 w 40"/>
                <a:gd name="T9" fmla="*/ 62 h 100"/>
                <a:gd name="T10" fmla="*/ 23 w 40"/>
                <a:gd name="T11" fmla="*/ 66 h 100"/>
                <a:gd name="T12" fmla="*/ 23 w 40"/>
                <a:gd name="T13" fmla="*/ 66 h 100"/>
                <a:gd name="T14" fmla="*/ 19 w 40"/>
                <a:gd name="T15" fmla="*/ 82 h 100"/>
                <a:gd name="T16" fmla="*/ 2 w 40"/>
                <a:gd name="T17" fmla="*/ 96 h 100"/>
                <a:gd name="T18" fmla="*/ 3 w 40"/>
                <a:gd name="T19" fmla="*/ 73 h 100"/>
                <a:gd name="T20" fmla="*/ 5 w 40"/>
                <a:gd name="T21" fmla="*/ 70 h 100"/>
                <a:gd name="T22" fmla="*/ 11 w 40"/>
                <a:gd name="T23" fmla="*/ 47 h 100"/>
                <a:gd name="T24" fmla="*/ 13 w 40"/>
                <a:gd name="T25" fmla="*/ 36 h 100"/>
                <a:gd name="T26" fmla="*/ 14 w 40"/>
                <a:gd name="T27" fmla="*/ 30 h 100"/>
                <a:gd name="T28" fmla="*/ 15 w 40"/>
                <a:gd name="T29" fmla="*/ 21 h 100"/>
                <a:gd name="T30" fmla="*/ 15 w 40"/>
                <a:gd name="T31" fmla="*/ 21 h 100"/>
                <a:gd name="T32" fmla="*/ 15 w 40"/>
                <a:gd name="T33" fmla="*/ 21 h 100"/>
                <a:gd name="T34" fmla="*/ 16 w 40"/>
                <a:gd name="T35" fmla="*/ 17 h 100"/>
                <a:gd name="T36" fmla="*/ 22 w 40"/>
                <a:gd name="T37" fmla="*/ 0 h 100"/>
                <a:gd name="T38" fmla="*/ 24 w 40"/>
                <a:gd name="T39" fmla="*/ 2 h 100"/>
                <a:gd name="T40" fmla="*/ 40 w 40"/>
                <a:gd name="T41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00">
                  <a:moveTo>
                    <a:pt x="40" y="13"/>
                  </a:moveTo>
                  <a:cubicBezTo>
                    <a:pt x="37" y="17"/>
                    <a:pt x="35" y="19"/>
                    <a:pt x="32" y="30"/>
                  </a:cubicBezTo>
                  <a:cubicBezTo>
                    <a:pt x="29" y="42"/>
                    <a:pt x="31" y="37"/>
                    <a:pt x="27" y="49"/>
                  </a:cubicBezTo>
                  <a:cubicBezTo>
                    <a:pt x="26" y="54"/>
                    <a:pt x="25" y="58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3" y="65"/>
                    <a:pt x="23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2" y="73"/>
                    <a:pt x="21" y="77"/>
                    <a:pt x="19" y="82"/>
                  </a:cubicBezTo>
                  <a:cubicBezTo>
                    <a:pt x="12" y="98"/>
                    <a:pt x="4" y="100"/>
                    <a:pt x="2" y="96"/>
                  </a:cubicBezTo>
                  <a:cubicBezTo>
                    <a:pt x="0" y="91"/>
                    <a:pt x="1" y="77"/>
                    <a:pt x="3" y="73"/>
                  </a:cubicBezTo>
                  <a:cubicBezTo>
                    <a:pt x="3" y="73"/>
                    <a:pt x="4" y="71"/>
                    <a:pt x="5" y="70"/>
                  </a:cubicBezTo>
                  <a:cubicBezTo>
                    <a:pt x="6" y="67"/>
                    <a:pt x="10" y="54"/>
                    <a:pt x="11" y="47"/>
                  </a:cubicBezTo>
                  <a:cubicBezTo>
                    <a:pt x="11" y="47"/>
                    <a:pt x="12" y="43"/>
                    <a:pt x="13" y="36"/>
                  </a:cubicBezTo>
                  <a:cubicBezTo>
                    <a:pt x="14" y="31"/>
                    <a:pt x="13" y="32"/>
                    <a:pt x="14" y="30"/>
                  </a:cubicBezTo>
                  <a:cubicBezTo>
                    <a:pt x="14" y="27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6" y="18"/>
                    <a:pt x="16" y="17"/>
                  </a:cubicBezTo>
                  <a:cubicBezTo>
                    <a:pt x="16" y="10"/>
                    <a:pt x="19" y="4"/>
                    <a:pt x="22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30" y="9"/>
                    <a:pt x="36" y="12"/>
                    <a:pt x="40" y="13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ïṣḻíďê">
              <a:extLst>
                <a:ext uri="{FF2B5EF4-FFF2-40B4-BE49-F238E27FC236}">
                  <a16:creationId xmlns:a16="http://schemas.microsoft.com/office/drawing/2014/main" id="{E66E41E5-223D-49D1-91A9-9529EE991E82}"/>
                </a:ext>
              </a:extLst>
            </p:cNvPr>
            <p:cNvSpPr/>
            <p:nvPr/>
          </p:nvSpPr>
          <p:spPr bwMode="auto">
            <a:xfrm>
              <a:off x="6170613" y="3944938"/>
              <a:ext cx="198438" cy="280988"/>
            </a:xfrm>
            <a:custGeom>
              <a:avLst/>
              <a:gdLst>
                <a:gd name="T0" fmla="*/ 29 w 60"/>
                <a:gd name="T1" fmla="*/ 0 h 85"/>
                <a:gd name="T2" fmla="*/ 14 w 60"/>
                <a:gd name="T3" fmla="*/ 7 h 85"/>
                <a:gd name="T4" fmla="*/ 19 w 60"/>
                <a:gd name="T5" fmla="*/ 72 h 85"/>
                <a:gd name="T6" fmla="*/ 37 w 60"/>
                <a:gd name="T7" fmla="*/ 75 h 85"/>
                <a:gd name="T8" fmla="*/ 44 w 60"/>
                <a:gd name="T9" fmla="*/ 70 h 85"/>
                <a:gd name="T10" fmla="*/ 57 w 60"/>
                <a:gd name="T11" fmla="*/ 25 h 85"/>
                <a:gd name="T12" fmla="*/ 42 w 60"/>
                <a:gd name="T13" fmla="*/ 4 h 85"/>
                <a:gd name="T14" fmla="*/ 29 w 60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85">
                  <a:moveTo>
                    <a:pt x="29" y="0"/>
                  </a:moveTo>
                  <a:cubicBezTo>
                    <a:pt x="24" y="0"/>
                    <a:pt x="17" y="4"/>
                    <a:pt x="14" y="7"/>
                  </a:cubicBezTo>
                  <a:cubicBezTo>
                    <a:pt x="7" y="16"/>
                    <a:pt x="0" y="47"/>
                    <a:pt x="19" y="72"/>
                  </a:cubicBezTo>
                  <a:cubicBezTo>
                    <a:pt x="21" y="75"/>
                    <a:pt x="25" y="85"/>
                    <a:pt x="37" y="75"/>
                  </a:cubicBezTo>
                  <a:cubicBezTo>
                    <a:pt x="39" y="74"/>
                    <a:pt x="44" y="69"/>
                    <a:pt x="44" y="70"/>
                  </a:cubicBezTo>
                  <a:cubicBezTo>
                    <a:pt x="55" y="59"/>
                    <a:pt x="60" y="40"/>
                    <a:pt x="57" y="25"/>
                  </a:cubicBezTo>
                  <a:cubicBezTo>
                    <a:pt x="54" y="14"/>
                    <a:pt x="49" y="9"/>
                    <a:pt x="42" y="4"/>
                  </a:cubicBezTo>
                  <a:cubicBezTo>
                    <a:pt x="38" y="2"/>
                    <a:pt x="33" y="0"/>
                    <a:pt x="29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íṧliḑê">
              <a:extLst>
                <a:ext uri="{FF2B5EF4-FFF2-40B4-BE49-F238E27FC236}">
                  <a16:creationId xmlns:a16="http://schemas.microsoft.com/office/drawing/2014/main" id="{4A09C323-3405-4AB4-874B-DB04CAE5C897}"/>
                </a:ext>
              </a:extLst>
            </p:cNvPr>
            <p:cNvSpPr/>
            <p:nvPr/>
          </p:nvSpPr>
          <p:spPr bwMode="auto">
            <a:xfrm>
              <a:off x="6183313" y="3895726"/>
              <a:ext cx="241300" cy="276225"/>
            </a:xfrm>
            <a:custGeom>
              <a:avLst/>
              <a:gdLst>
                <a:gd name="T0" fmla="*/ 34 w 73"/>
                <a:gd name="T1" fmla="*/ 0 h 84"/>
                <a:gd name="T2" fmla="*/ 17 w 73"/>
                <a:gd name="T3" fmla="*/ 6 h 84"/>
                <a:gd name="T4" fmla="*/ 1 w 73"/>
                <a:gd name="T5" fmla="*/ 21 h 84"/>
                <a:gd name="T6" fmla="*/ 0 w 73"/>
                <a:gd name="T7" fmla="*/ 25 h 84"/>
                <a:gd name="T8" fmla="*/ 3 w 73"/>
                <a:gd name="T9" fmla="*/ 32 h 84"/>
                <a:gd name="T10" fmla="*/ 7 w 73"/>
                <a:gd name="T11" fmla="*/ 35 h 84"/>
                <a:gd name="T12" fmla="*/ 12 w 73"/>
                <a:gd name="T13" fmla="*/ 36 h 84"/>
                <a:gd name="T14" fmla="*/ 34 w 73"/>
                <a:gd name="T15" fmla="*/ 32 h 84"/>
                <a:gd name="T16" fmla="*/ 37 w 73"/>
                <a:gd name="T17" fmla="*/ 33 h 84"/>
                <a:gd name="T18" fmla="*/ 43 w 73"/>
                <a:gd name="T19" fmla="*/ 41 h 84"/>
                <a:gd name="T20" fmla="*/ 43 w 73"/>
                <a:gd name="T21" fmla="*/ 41 h 84"/>
                <a:gd name="T22" fmla="*/ 46 w 73"/>
                <a:gd name="T23" fmla="*/ 84 h 84"/>
                <a:gd name="T24" fmla="*/ 61 w 73"/>
                <a:gd name="T25" fmla="*/ 70 h 84"/>
                <a:gd name="T26" fmla="*/ 66 w 73"/>
                <a:gd name="T27" fmla="*/ 21 h 84"/>
                <a:gd name="T28" fmla="*/ 42 w 73"/>
                <a:gd name="T29" fmla="*/ 1 h 84"/>
                <a:gd name="T30" fmla="*/ 34 w 73"/>
                <a:gd name="T31" fmla="*/ 0 h 84"/>
                <a:gd name="T32" fmla="*/ 34 w 73"/>
                <a:gd name="T3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84">
                  <a:moveTo>
                    <a:pt x="34" y="0"/>
                  </a:moveTo>
                  <a:cubicBezTo>
                    <a:pt x="30" y="0"/>
                    <a:pt x="28" y="0"/>
                    <a:pt x="17" y="6"/>
                  </a:cubicBezTo>
                  <a:cubicBezTo>
                    <a:pt x="13" y="8"/>
                    <a:pt x="2" y="13"/>
                    <a:pt x="1" y="21"/>
                  </a:cubicBezTo>
                  <a:cubicBezTo>
                    <a:pt x="1" y="21"/>
                    <a:pt x="1" y="25"/>
                    <a:pt x="0" y="25"/>
                  </a:cubicBezTo>
                  <a:cubicBezTo>
                    <a:pt x="0" y="26"/>
                    <a:pt x="0" y="30"/>
                    <a:pt x="3" y="32"/>
                  </a:cubicBezTo>
                  <a:cubicBezTo>
                    <a:pt x="4" y="33"/>
                    <a:pt x="5" y="34"/>
                    <a:pt x="7" y="35"/>
                  </a:cubicBezTo>
                  <a:cubicBezTo>
                    <a:pt x="8" y="35"/>
                    <a:pt x="13" y="36"/>
                    <a:pt x="12" y="36"/>
                  </a:cubicBezTo>
                  <a:cubicBezTo>
                    <a:pt x="24" y="38"/>
                    <a:pt x="27" y="31"/>
                    <a:pt x="34" y="32"/>
                  </a:cubicBezTo>
                  <a:cubicBezTo>
                    <a:pt x="35" y="32"/>
                    <a:pt x="36" y="32"/>
                    <a:pt x="37" y="33"/>
                  </a:cubicBezTo>
                  <a:cubicBezTo>
                    <a:pt x="40" y="36"/>
                    <a:pt x="42" y="40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50" y="59"/>
                    <a:pt x="38" y="84"/>
                    <a:pt x="46" y="84"/>
                  </a:cubicBezTo>
                  <a:cubicBezTo>
                    <a:pt x="51" y="84"/>
                    <a:pt x="58" y="74"/>
                    <a:pt x="61" y="70"/>
                  </a:cubicBezTo>
                  <a:cubicBezTo>
                    <a:pt x="68" y="59"/>
                    <a:pt x="73" y="36"/>
                    <a:pt x="66" y="21"/>
                  </a:cubicBezTo>
                  <a:cubicBezTo>
                    <a:pt x="59" y="7"/>
                    <a:pt x="55" y="5"/>
                    <a:pt x="42" y="1"/>
                  </a:cubicBezTo>
                  <a:cubicBezTo>
                    <a:pt x="39" y="0"/>
                    <a:pt x="36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îṩliḓè">
              <a:extLst>
                <a:ext uri="{FF2B5EF4-FFF2-40B4-BE49-F238E27FC236}">
                  <a16:creationId xmlns:a16="http://schemas.microsoft.com/office/drawing/2014/main" id="{D511C926-A317-4CE2-BDCC-E151E0317EBA}"/>
                </a:ext>
              </a:extLst>
            </p:cNvPr>
            <p:cNvSpPr/>
            <p:nvPr/>
          </p:nvSpPr>
          <p:spPr bwMode="auto">
            <a:xfrm>
              <a:off x="6305551" y="4067176"/>
              <a:ext cx="49213" cy="68263"/>
            </a:xfrm>
            <a:custGeom>
              <a:avLst/>
              <a:gdLst>
                <a:gd name="T0" fmla="*/ 9 w 15"/>
                <a:gd name="T1" fmla="*/ 1 h 21"/>
                <a:gd name="T2" fmla="*/ 5 w 15"/>
                <a:gd name="T3" fmla="*/ 3 h 21"/>
                <a:gd name="T4" fmla="*/ 3 w 15"/>
                <a:gd name="T5" fmla="*/ 7 h 21"/>
                <a:gd name="T6" fmla="*/ 2 w 15"/>
                <a:gd name="T7" fmla="*/ 11 h 21"/>
                <a:gd name="T8" fmla="*/ 3 w 15"/>
                <a:gd name="T9" fmla="*/ 13 h 21"/>
                <a:gd name="T10" fmla="*/ 8 w 15"/>
                <a:gd name="T11" fmla="*/ 19 h 21"/>
                <a:gd name="T12" fmla="*/ 14 w 15"/>
                <a:gd name="T13" fmla="*/ 4 h 21"/>
                <a:gd name="T14" fmla="*/ 9 w 15"/>
                <a:gd name="T15" fmla="*/ 1 h 21"/>
                <a:gd name="T16" fmla="*/ 15 w 15"/>
                <a:gd name="T17" fmla="*/ 7 h 21"/>
                <a:gd name="T18" fmla="*/ 15 w 15"/>
                <a:gd name="T19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1">
                  <a:moveTo>
                    <a:pt x="9" y="1"/>
                  </a:moveTo>
                  <a:cubicBezTo>
                    <a:pt x="7" y="1"/>
                    <a:pt x="6" y="2"/>
                    <a:pt x="5" y="3"/>
                  </a:cubicBezTo>
                  <a:cubicBezTo>
                    <a:pt x="4" y="4"/>
                    <a:pt x="3" y="5"/>
                    <a:pt x="3" y="7"/>
                  </a:cubicBezTo>
                  <a:cubicBezTo>
                    <a:pt x="2" y="8"/>
                    <a:pt x="2" y="10"/>
                    <a:pt x="2" y="11"/>
                  </a:cubicBezTo>
                  <a:cubicBezTo>
                    <a:pt x="3" y="13"/>
                    <a:pt x="4" y="11"/>
                    <a:pt x="3" y="13"/>
                  </a:cubicBezTo>
                  <a:cubicBezTo>
                    <a:pt x="0" y="17"/>
                    <a:pt x="5" y="21"/>
                    <a:pt x="8" y="19"/>
                  </a:cubicBezTo>
                  <a:cubicBezTo>
                    <a:pt x="13" y="16"/>
                    <a:pt x="15" y="7"/>
                    <a:pt x="14" y="4"/>
                  </a:cubicBezTo>
                  <a:cubicBezTo>
                    <a:pt x="13" y="1"/>
                    <a:pt x="11" y="0"/>
                    <a:pt x="9" y="1"/>
                  </a:cubicBezTo>
                  <a:moveTo>
                    <a:pt x="15" y="7"/>
                  </a:moveTo>
                  <a:cubicBezTo>
                    <a:pt x="14" y="7"/>
                    <a:pt x="14" y="7"/>
                    <a:pt x="15" y="7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iṡḷïḋè">
              <a:extLst>
                <a:ext uri="{FF2B5EF4-FFF2-40B4-BE49-F238E27FC236}">
                  <a16:creationId xmlns:a16="http://schemas.microsoft.com/office/drawing/2014/main" id="{0875FB30-D8C8-4511-BF38-C8E54D091EFF}"/>
                </a:ext>
              </a:extLst>
            </p:cNvPr>
            <p:cNvSpPr/>
            <p:nvPr/>
          </p:nvSpPr>
          <p:spPr bwMode="auto">
            <a:xfrm>
              <a:off x="5837238" y="4535488"/>
              <a:ext cx="517525" cy="266700"/>
            </a:xfrm>
            <a:custGeom>
              <a:avLst/>
              <a:gdLst>
                <a:gd name="T0" fmla="*/ 0 w 326"/>
                <a:gd name="T1" fmla="*/ 72 h 168"/>
                <a:gd name="T2" fmla="*/ 137 w 326"/>
                <a:gd name="T3" fmla="*/ 0 h 168"/>
                <a:gd name="T4" fmla="*/ 310 w 326"/>
                <a:gd name="T5" fmla="*/ 85 h 168"/>
                <a:gd name="T6" fmla="*/ 326 w 326"/>
                <a:gd name="T7" fmla="*/ 85 h 168"/>
                <a:gd name="T8" fmla="*/ 326 w 326"/>
                <a:gd name="T9" fmla="*/ 93 h 168"/>
                <a:gd name="T10" fmla="*/ 324 w 326"/>
                <a:gd name="T11" fmla="*/ 93 h 168"/>
                <a:gd name="T12" fmla="*/ 189 w 326"/>
                <a:gd name="T13" fmla="*/ 168 h 168"/>
                <a:gd name="T14" fmla="*/ 0 w 326"/>
                <a:gd name="T15" fmla="*/ 7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168">
                  <a:moveTo>
                    <a:pt x="0" y="72"/>
                  </a:moveTo>
                  <a:lnTo>
                    <a:pt x="137" y="0"/>
                  </a:lnTo>
                  <a:lnTo>
                    <a:pt x="310" y="85"/>
                  </a:lnTo>
                  <a:lnTo>
                    <a:pt x="326" y="85"/>
                  </a:lnTo>
                  <a:lnTo>
                    <a:pt x="326" y="93"/>
                  </a:lnTo>
                  <a:lnTo>
                    <a:pt x="324" y="93"/>
                  </a:lnTo>
                  <a:lnTo>
                    <a:pt x="189" y="16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AE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îslíḓè">
              <a:extLst>
                <a:ext uri="{FF2B5EF4-FFF2-40B4-BE49-F238E27FC236}">
                  <a16:creationId xmlns:a16="http://schemas.microsoft.com/office/drawing/2014/main" id="{E736A6A7-166C-454D-94E1-68A80609221D}"/>
                </a:ext>
              </a:extLst>
            </p:cNvPr>
            <p:cNvSpPr/>
            <p:nvPr/>
          </p:nvSpPr>
          <p:spPr bwMode="auto">
            <a:xfrm>
              <a:off x="5837238" y="4524376"/>
              <a:ext cx="517525" cy="265113"/>
            </a:xfrm>
            <a:custGeom>
              <a:avLst/>
              <a:gdLst>
                <a:gd name="T0" fmla="*/ 189 w 326"/>
                <a:gd name="T1" fmla="*/ 167 h 167"/>
                <a:gd name="T2" fmla="*/ 326 w 326"/>
                <a:gd name="T3" fmla="*/ 92 h 167"/>
                <a:gd name="T4" fmla="*/ 137 w 326"/>
                <a:gd name="T5" fmla="*/ 0 h 167"/>
                <a:gd name="T6" fmla="*/ 0 w 326"/>
                <a:gd name="T7" fmla="*/ 71 h 167"/>
                <a:gd name="T8" fmla="*/ 189 w 326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167">
                  <a:moveTo>
                    <a:pt x="189" y="167"/>
                  </a:moveTo>
                  <a:lnTo>
                    <a:pt x="326" y="92"/>
                  </a:lnTo>
                  <a:lnTo>
                    <a:pt x="137" y="0"/>
                  </a:lnTo>
                  <a:lnTo>
                    <a:pt x="0" y="71"/>
                  </a:lnTo>
                  <a:lnTo>
                    <a:pt x="189" y="167"/>
                  </a:ln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íṡḻiḑe">
              <a:extLst>
                <a:ext uri="{FF2B5EF4-FFF2-40B4-BE49-F238E27FC236}">
                  <a16:creationId xmlns:a16="http://schemas.microsoft.com/office/drawing/2014/main" id="{F293DB27-F56D-45E5-8A9E-82657AB274F2}"/>
                </a:ext>
              </a:extLst>
            </p:cNvPr>
            <p:cNvSpPr/>
            <p:nvPr/>
          </p:nvSpPr>
          <p:spPr bwMode="auto">
            <a:xfrm>
              <a:off x="5721351" y="4425951"/>
              <a:ext cx="425450" cy="376238"/>
            </a:xfrm>
            <a:custGeom>
              <a:avLst/>
              <a:gdLst>
                <a:gd name="T0" fmla="*/ 0 w 268"/>
                <a:gd name="T1" fmla="*/ 4 h 237"/>
                <a:gd name="T2" fmla="*/ 6 w 268"/>
                <a:gd name="T3" fmla="*/ 0 h 237"/>
                <a:gd name="T4" fmla="*/ 193 w 268"/>
                <a:gd name="T5" fmla="*/ 98 h 237"/>
                <a:gd name="T6" fmla="*/ 268 w 268"/>
                <a:gd name="T7" fmla="*/ 233 h 237"/>
                <a:gd name="T8" fmla="*/ 262 w 268"/>
                <a:gd name="T9" fmla="*/ 237 h 237"/>
                <a:gd name="T10" fmla="*/ 245 w 268"/>
                <a:gd name="T11" fmla="*/ 227 h 237"/>
                <a:gd name="T12" fmla="*/ 250 w 268"/>
                <a:gd name="T13" fmla="*/ 224 h 237"/>
                <a:gd name="T14" fmla="*/ 79 w 268"/>
                <a:gd name="T15" fmla="*/ 137 h 237"/>
                <a:gd name="T16" fmla="*/ 15 w 268"/>
                <a:gd name="T17" fmla="*/ 17 h 237"/>
                <a:gd name="T18" fmla="*/ 13 w 268"/>
                <a:gd name="T19" fmla="*/ 19 h 237"/>
                <a:gd name="T20" fmla="*/ 0 w 268"/>
                <a:gd name="T21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" h="237">
                  <a:moveTo>
                    <a:pt x="0" y="4"/>
                  </a:moveTo>
                  <a:lnTo>
                    <a:pt x="6" y="0"/>
                  </a:lnTo>
                  <a:lnTo>
                    <a:pt x="193" y="98"/>
                  </a:lnTo>
                  <a:lnTo>
                    <a:pt x="268" y="233"/>
                  </a:lnTo>
                  <a:lnTo>
                    <a:pt x="262" y="237"/>
                  </a:lnTo>
                  <a:lnTo>
                    <a:pt x="245" y="227"/>
                  </a:lnTo>
                  <a:lnTo>
                    <a:pt x="250" y="224"/>
                  </a:lnTo>
                  <a:lnTo>
                    <a:pt x="79" y="137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ïṥ1ídè">
              <a:extLst>
                <a:ext uri="{FF2B5EF4-FFF2-40B4-BE49-F238E27FC236}">
                  <a16:creationId xmlns:a16="http://schemas.microsoft.com/office/drawing/2014/main" id="{776CADD0-8822-49D6-BCCE-EA589E7EF4D7}"/>
                </a:ext>
              </a:extLst>
            </p:cNvPr>
            <p:cNvSpPr/>
            <p:nvPr/>
          </p:nvSpPr>
          <p:spPr bwMode="auto">
            <a:xfrm>
              <a:off x="5721351" y="4432301"/>
              <a:ext cx="415925" cy="369888"/>
            </a:xfrm>
            <a:custGeom>
              <a:avLst/>
              <a:gdLst>
                <a:gd name="T0" fmla="*/ 262 w 262"/>
                <a:gd name="T1" fmla="*/ 233 h 233"/>
                <a:gd name="T2" fmla="*/ 187 w 262"/>
                <a:gd name="T3" fmla="*/ 98 h 233"/>
                <a:gd name="T4" fmla="*/ 0 w 262"/>
                <a:gd name="T5" fmla="*/ 0 h 233"/>
                <a:gd name="T6" fmla="*/ 73 w 262"/>
                <a:gd name="T7" fmla="*/ 137 h 233"/>
                <a:gd name="T8" fmla="*/ 262 w 262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33">
                  <a:moveTo>
                    <a:pt x="262" y="233"/>
                  </a:moveTo>
                  <a:lnTo>
                    <a:pt x="187" y="98"/>
                  </a:lnTo>
                  <a:lnTo>
                    <a:pt x="0" y="0"/>
                  </a:lnTo>
                  <a:lnTo>
                    <a:pt x="73" y="137"/>
                  </a:lnTo>
                  <a:lnTo>
                    <a:pt x="262" y="233"/>
                  </a:ln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iṥlïḍè">
              <a:extLst>
                <a:ext uri="{FF2B5EF4-FFF2-40B4-BE49-F238E27FC236}">
                  <a16:creationId xmlns:a16="http://schemas.microsoft.com/office/drawing/2014/main" id="{A6B555F0-E092-4D33-90C2-8A6EC8DAADAF}"/>
                </a:ext>
              </a:extLst>
            </p:cNvPr>
            <p:cNvSpPr/>
            <p:nvPr/>
          </p:nvSpPr>
          <p:spPr bwMode="auto">
            <a:xfrm>
              <a:off x="6064251" y="4581526"/>
              <a:ext cx="142875" cy="82550"/>
            </a:xfrm>
            <a:custGeom>
              <a:avLst/>
              <a:gdLst>
                <a:gd name="T0" fmla="*/ 3 w 43"/>
                <a:gd name="T1" fmla="*/ 13 h 25"/>
                <a:gd name="T2" fmla="*/ 21 w 43"/>
                <a:gd name="T3" fmla="*/ 23 h 25"/>
                <a:gd name="T4" fmla="*/ 28 w 43"/>
                <a:gd name="T5" fmla="*/ 24 h 25"/>
                <a:gd name="T6" fmla="*/ 41 w 43"/>
                <a:gd name="T7" fmla="*/ 16 h 25"/>
                <a:gd name="T8" fmla="*/ 41 w 43"/>
                <a:gd name="T9" fmla="*/ 12 h 25"/>
                <a:gd name="T10" fmla="*/ 22 w 43"/>
                <a:gd name="T11" fmla="*/ 1 h 25"/>
                <a:gd name="T12" fmla="*/ 15 w 43"/>
                <a:gd name="T13" fmla="*/ 1 h 25"/>
                <a:gd name="T14" fmla="*/ 2 w 43"/>
                <a:gd name="T15" fmla="*/ 9 h 25"/>
                <a:gd name="T16" fmla="*/ 3 w 43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5">
                  <a:moveTo>
                    <a:pt x="3" y="1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3" y="25"/>
                    <a:pt x="26" y="25"/>
                    <a:pt x="28" y="24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3" y="15"/>
                    <a:pt x="43" y="13"/>
                    <a:pt x="41" y="1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7" y="0"/>
                    <a:pt x="15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3" y="13"/>
                  </a:cubicBezTo>
                  <a:close/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iṩḷîḍe">
              <a:extLst>
                <a:ext uri="{FF2B5EF4-FFF2-40B4-BE49-F238E27FC236}">
                  <a16:creationId xmlns:a16="http://schemas.microsoft.com/office/drawing/2014/main" id="{7EAD0243-B063-404C-A761-E4D405EE7A61}"/>
                </a:ext>
              </a:extLst>
            </p:cNvPr>
            <p:cNvSpPr/>
            <p:nvPr/>
          </p:nvSpPr>
          <p:spPr bwMode="auto">
            <a:xfrm>
              <a:off x="6113463" y="4486276"/>
              <a:ext cx="390525" cy="242888"/>
            </a:xfrm>
            <a:custGeom>
              <a:avLst/>
              <a:gdLst>
                <a:gd name="T0" fmla="*/ 79 w 118"/>
                <a:gd name="T1" fmla="*/ 61 h 74"/>
                <a:gd name="T2" fmla="*/ 76 w 118"/>
                <a:gd name="T3" fmla="*/ 61 h 74"/>
                <a:gd name="T4" fmla="*/ 50 w 118"/>
                <a:gd name="T5" fmla="*/ 64 h 74"/>
                <a:gd name="T6" fmla="*/ 46 w 118"/>
                <a:gd name="T7" fmla="*/ 65 h 74"/>
                <a:gd name="T8" fmla="*/ 38 w 118"/>
                <a:gd name="T9" fmla="*/ 66 h 74"/>
                <a:gd name="T10" fmla="*/ 26 w 118"/>
                <a:gd name="T11" fmla="*/ 68 h 74"/>
                <a:gd name="T12" fmla="*/ 27 w 118"/>
                <a:gd name="T13" fmla="*/ 68 h 74"/>
                <a:gd name="T14" fmla="*/ 14 w 118"/>
                <a:gd name="T15" fmla="*/ 71 h 74"/>
                <a:gd name="T16" fmla="*/ 7 w 118"/>
                <a:gd name="T17" fmla="*/ 74 h 74"/>
                <a:gd name="T18" fmla="*/ 1 w 118"/>
                <a:gd name="T19" fmla="*/ 69 h 74"/>
                <a:gd name="T20" fmla="*/ 11 w 118"/>
                <a:gd name="T21" fmla="*/ 54 h 74"/>
                <a:gd name="T22" fmla="*/ 19 w 118"/>
                <a:gd name="T23" fmla="*/ 49 h 74"/>
                <a:gd name="T24" fmla="*/ 27 w 118"/>
                <a:gd name="T25" fmla="*/ 47 h 74"/>
                <a:gd name="T26" fmla="*/ 33 w 118"/>
                <a:gd name="T27" fmla="*/ 47 h 74"/>
                <a:gd name="T28" fmla="*/ 67 w 118"/>
                <a:gd name="T29" fmla="*/ 43 h 74"/>
                <a:gd name="T30" fmla="*/ 90 w 118"/>
                <a:gd name="T31" fmla="*/ 36 h 74"/>
                <a:gd name="T32" fmla="*/ 94 w 118"/>
                <a:gd name="T33" fmla="*/ 33 h 74"/>
                <a:gd name="T34" fmla="*/ 94 w 118"/>
                <a:gd name="T35" fmla="*/ 29 h 74"/>
                <a:gd name="T36" fmla="*/ 93 w 118"/>
                <a:gd name="T37" fmla="*/ 2 h 74"/>
                <a:gd name="T38" fmla="*/ 98 w 118"/>
                <a:gd name="T39" fmla="*/ 2 h 74"/>
                <a:gd name="T40" fmla="*/ 105 w 118"/>
                <a:gd name="T41" fmla="*/ 2 h 74"/>
                <a:gd name="T42" fmla="*/ 114 w 118"/>
                <a:gd name="T43" fmla="*/ 0 h 74"/>
                <a:gd name="T44" fmla="*/ 114 w 118"/>
                <a:gd name="T45" fmla="*/ 7 h 74"/>
                <a:gd name="T46" fmla="*/ 79 w 118"/>
                <a:gd name="T47" fmla="*/ 6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74">
                  <a:moveTo>
                    <a:pt x="79" y="61"/>
                  </a:moveTo>
                  <a:cubicBezTo>
                    <a:pt x="78" y="61"/>
                    <a:pt x="77" y="61"/>
                    <a:pt x="76" y="61"/>
                  </a:cubicBezTo>
                  <a:cubicBezTo>
                    <a:pt x="75" y="61"/>
                    <a:pt x="64" y="61"/>
                    <a:pt x="50" y="64"/>
                  </a:cubicBezTo>
                  <a:cubicBezTo>
                    <a:pt x="48" y="65"/>
                    <a:pt x="47" y="65"/>
                    <a:pt x="46" y="65"/>
                  </a:cubicBezTo>
                  <a:cubicBezTo>
                    <a:pt x="41" y="66"/>
                    <a:pt x="40" y="66"/>
                    <a:pt x="38" y="66"/>
                  </a:cubicBezTo>
                  <a:cubicBezTo>
                    <a:pt x="31" y="65"/>
                    <a:pt x="28" y="67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1" y="70"/>
                    <a:pt x="18" y="70"/>
                    <a:pt x="14" y="71"/>
                  </a:cubicBezTo>
                  <a:cubicBezTo>
                    <a:pt x="12" y="73"/>
                    <a:pt x="10" y="74"/>
                    <a:pt x="7" y="74"/>
                  </a:cubicBezTo>
                  <a:cubicBezTo>
                    <a:pt x="4" y="74"/>
                    <a:pt x="0" y="72"/>
                    <a:pt x="1" y="69"/>
                  </a:cubicBezTo>
                  <a:cubicBezTo>
                    <a:pt x="1" y="68"/>
                    <a:pt x="6" y="58"/>
                    <a:pt x="11" y="54"/>
                  </a:cubicBezTo>
                  <a:cubicBezTo>
                    <a:pt x="13" y="52"/>
                    <a:pt x="16" y="51"/>
                    <a:pt x="19" y="49"/>
                  </a:cubicBezTo>
                  <a:cubicBezTo>
                    <a:pt x="22" y="48"/>
                    <a:pt x="25" y="47"/>
                    <a:pt x="27" y="47"/>
                  </a:cubicBezTo>
                  <a:cubicBezTo>
                    <a:pt x="27" y="47"/>
                    <a:pt x="30" y="47"/>
                    <a:pt x="33" y="47"/>
                  </a:cubicBezTo>
                  <a:cubicBezTo>
                    <a:pt x="44" y="49"/>
                    <a:pt x="39" y="48"/>
                    <a:pt x="67" y="43"/>
                  </a:cubicBezTo>
                  <a:cubicBezTo>
                    <a:pt x="77" y="41"/>
                    <a:pt x="85" y="38"/>
                    <a:pt x="90" y="36"/>
                  </a:cubicBezTo>
                  <a:cubicBezTo>
                    <a:pt x="92" y="35"/>
                    <a:pt x="94" y="34"/>
                    <a:pt x="94" y="33"/>
                  </a:cubicBezTo>
                  <a:cubicBezTo>
                    <a:pt x="94" y="33"/>
                    <a:pt x="94" y="32"/>
                    <a:pt x="94" y="29"/>
                  </a:cubicBezTo>
                  <a:cubicBezTo>
                    <a:pt x="94" y="18"/>
                    <a:pt x="93" y="9"/>
                    <a:pt x="93" y="2"/>
                  </a:cubicBezTo>
                  <a:cubicBezTo>
                    <a:pt x="94" y="2"/>
                    <a:pt x="95" y="2"/>
                    <a:pt x="98" y="2"/>
                  </a:cubicBezTo>
                  <a:cubicBezTo>
                    <a:pt x="100" y="3"/>
                    <a:pt x="103" y="2"/>
                    <a:pt x="105" y="2"/>
                  </a:cubicBezTo>
                  <a:cubicBezTo>
                    <a:pt x="109" y="1"/>
                    <a:pt x="112" y="1"/>
                    <a:pt x="114" y="0"/>
                  </a:cubicBezTo>
                  <a:cubicBezTo>
                    <a:pt x="114" y="2"/>
                    <a:pt x="114" y="5"/>
                    <a:pt x="114" y="7"/>
                  </a:cubicBezTo>
                  <a:cubicBezTo>
                    <a:pt x="114" y="49"/>
                    <a:pt x="118" y="58"/>
                    <a:pt x="79" y="6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ïšľîḓê">
              <a:extLst>
                <a:ext uri="{FF2B5EF4-FFF2-40B4-BE49-F238E27FC236}">
                  <a16:creationId xmlns:a16="http://schemas.microsoft.com/office/drawing/2014/main" id="{E822A0E6-635E-4986-B25C-083FF248F3D1}"/>
                </a:ext>
              </a:extLst>
            </p:cNvPr>
            <p:cNvSpPr/>
            <p:nvPr/>
          </p:nvSpPr>
          <p:spPr bwMode="auto">
            <a:xfrm>
              <a:off x="4886326" y="1541463"/>
              <a:ext cx="61913" cy="39688"/>
            </a:xfrm>
            <a:custGeom>
              <a:avLst/>
              <a:gdLst>
                <a:gd name="T0" fmla="*/ 0 w 39"/>
                <a:gd name="T1" fmla="*/ 13 h 25"/>
                <a:gd name="T2" fmla="*/ 23 w 39"/>
                <a:gd name="T3" fmla="*/ 0 h 25"/>
                <a:gd name="T4" fmla="*/ 39 w 39"/>
                <a:gd name="T5" fmla="*/ 9 h 25"/>
                <a:gd name="T6" fmla="*/ 12 w 39"/>
                <a:gd name="T7" fmla="*/ 25 h 25"/>
                <a:gd name="T8" fmla="*/ 0 w 39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0" y="13"/>
                  </a:moveTo>
                  <a:lnTo>
                    <a:pt x="23" y="0"/>
                  </a:lnTo>
                  <a:lnTo>
                    <a:pt x="39" y="9"/>
                  </a:lnTo>
                  <a:lnTo>
                    <a:pt x="12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îş1ïḓè">
              <a:extLst>
                <a:ext uri="{FF2B5EF4-FFF2-40B4-BE49-F238E27FC236}">
                  <a16:creationId xmlns:a16="http://schemas.microsoft.com/office/drawing/2014/main" id="{B6086E71-A38C-414C-A390-E6F72332823A}"/>
                </a:ext>
              </a:extLst>
            </p:cNvPr>
            <p:cNvSpPr/>
            <p:nvPr/>
          </p:nvSpPr>
          <p:spPr bwMode="auto">
            <a:xfrm>
              <a:off x="5054601" y="1508126"/>
              <a:ext cx="55563" cy="33338"/>
            </a:xfrm>
            <a:custGeom>
              <a:avLst/>
              <a:gdLst>
                <a:gd name="T0" fmla="*/ 0 w 35"/>
                <a:gd name="T1" fmla="*/ 15 h 21"/>
                <a:gd name="T2" fmla="*/ 23 w 35"/>
                <a:gd name="T3" fmla="*/ 0 h 21"/>
                <a:gd name="T4" fmla="*/ 35 w 35"/>
                <a:gd name="T5" fmla="*/ 9 h 21"/>
                <a:gd name="T6" fmla="*/ 4 w 35"/>
                <a:gd name="T7" fmla="*/ 21 h 21"/>
                <a:gd name="T8" fmla="*/ 0 w 35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0" y="15"/>
                  </a:moveTo>
                  <a:lnTo>
                    <a:pt x="23" y="0"/>
                  </a:lnTo>
                  <a:lnTo>
                    <a:pt x="35" y="9"/>
                  </a:lnTo>
                  <a:lnTo>
                    <a:pt x="4" y="2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iśḻïḋe">
              <a:extLst>
                <a:ext uri="{FF2B5EF4-FFF2-40B4-BE49-F238E27FC236}">
                  <a16:creationId xmlns:a16="http://schemas.microsoft.com/office/drawing/2014/main" id="{C45D0907-363C-4584-ABAB-6CAA26632E6C}"/>
                </a:ext>
              </a:extLst>
            </p:cNvPr>
            <p:cNvSpPr/>
            <p:nvPr/>
          </p:nvSpPr>
          <p:spPr bwMode="auto">
            <a:xfrm>
              <a:off x="5437188" y="2016126"/>
              <a:ext cx="46038" cy="30163"/>
            </a:xfrm>
            <a:custGeom>
              <a:avLst/>
              <a:gdLst>
                <a:gd name="T0" fmla="*/ 6 w 29"/>
                <a:gd name="T1" fmla="*/ 19 h 19"/>
                <a:gd name="T2" fmla="*/ 29 w 29"/>
                <a:gd name="T3" fmla="*/ 6 h 19"/>
                <a:gd name="T4" fmla="*/ 25 w 29"/>
                <a:gd name="T5" fmla="*/ 0 h 19"/>
                <a:gd name="T6" fmla="*/ 0 w 29"/>
                <a:gd name="T7" fmla="*/ 9 h 19"/>
                <a:gd name="T8" fmla="*/ 6 w 2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6" y="19"/>
                  </a:moveTo>
                  <a:lnTo>
                    <a:pt x="29" y="6"/>
                  </a:lnTo>
                  <a:lnTo>
                    <a:pt x="25" y="0"/>
                  </a:lnTo>
                  <a:lnTo>
                    <a:pt x="0" y="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íṣliḓé">
              <a:extLst>
                <a:ext uri="{FF2B5EF4-FFF2-40B4-BE49-F238E27FC236}">
                  <a16:creationId xmlns:a16="http://schemas.microsoft.com/office/drawing/2014/main" id="{ED6415CB-9DCF-4975-8CF7-2A0FD1AFF562}"/>
                </a:ext>
              </a:extLst>
            </p:cNvPr>
            <p:cNvSpPr/>
            <p:nvPr/>
          </p:nvSpPr>
          <p:spPr bwMode="auto">
            <a:xfrm>
              <a:off x="4895851" y="1470026"/>
              <a:ext cx="617538" cy="582613"/>
            </a:xfrm>
            <a:custGeom>
              <a:avLst/>
              <a:gdLst>
                <a:gd name="T0" fmla="*/ 187 w 187"/>
                <a:gd name="T1" fmla="*/ 140 h 177"/>
                <a:gd name="T2" fmla="*/ 187 w 187"/>
                <a:gd name="T3" fmla="*/ 148 h 177"/>
                <a:gd name="T4" fmla="*/ 155 w 187"/>
                <a:gd name="T5" fmla="*/ 166 h 177"/>
                <a:gd name="T6" fmla="*/ 125 w 187"/>
                <a:gd name="T7" fmla="*/ 149 h 177"/>
                <a:gd name="T8" fmla="*/ 71 w 187"/>
                <a:gd name="T9" fmla="*/ 118 h 177"/>
                <a:gd name="T10" fmla="*/ 32 w 187"/>
                <a:gd name="T11" fmla="*/ 95 h 177"/>
                <a:gd name="T12" fmla="*/ 0 w 187"/>
                <a:gd name="T13" fmla="*/ 40 h 177"/>
                <a:gd name="T14" fmla="*/ 0 w 187"/>
                <a:gd name="T15" fmla="*/ 40 h 177"/>
                <a:gd name="T16" fmla="*/ 28 w 187"/>
                <a:gd name="T17" fmla="*/ 24 h 177"/>
                <a:gd name="T18" fmla="*/ 44 w 187"/>
                <a:gd name="T19" fmla="*/ 40 h 177"/>
                <a:gd name="T20" fmla="*/ 98 w 187"/>
                <a:gd name="T21" fmla="*/ 16 h 177"/>
                <a:gd name="T22" fmla="*/ 150 w 187"/>
                <a:gd name="T23" fmla="*/ 88 h 177"/>
                <a:gd name="T24" fmla="*/ 160 w 187"/>
                <a:gd name="T25" fmla="*/ 92 h 177"/>
                <a:gd name="T26" fmla="*/ 187 w 187"/>
                <a:gd name="T27" fmla="*/ 14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" h="177">
                  <a:moveTo>
                    <a:pt x="187" y="140"/>
                  </a:moveTo>
                  <a:cubicBezTo>
                    <a:pt x="187" y="148"/>
                    <a:pt x="187" y="148"/>
                    <a:pt x="187" y="148"/>
                  </a:cubicBezTo>
                  <a:cubicBezTo>
                    <a:pt x="187" y="168"/>
                    <a:pt x="173" y="177"/>
                    <a:pt x="155" y="166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14" y="85"/>
                    <a:pt x="0" y="6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2" y="15"/>
                    <a:pt x="28" y="24"/>
                  </a:cubicBezTo>
                  <a:cubicBezTo>
                    <a:pt x="34" y="27"/>
                    <a:pt x="40" y="33"/>
                    <a:pt x="44" y="40"/>
                  </a:cubicBezTo>
                  <a:cubicBezTo>
                    <a:pt x="48" y="11"/>
                    <a:pt x="70" y="0"/>
                    <a:pt x="98" y="16"/>
                  </a:cubicBezTo>
                  <a:cubicBezTo>
                    <a:pt x="122" y="30"/>
                    <a:pt x="142" y="59"/>
                    <a:pt x="150" y="88"/>
                  </a:cubicBezTo>
                  <a:cubicBezTo>
                    <a:pt x="153" y="88"/>
                    <a:pt x="156" y="90"/>
                    <a:pt x="160" y="92"/>
                  </a:cubicBezTo>
                  <a:cubicBezTo>
                    <a:pt x="175" y="101"/>
                    <a:pt x="187" y="122"/>
                    <a:pt x="187" y="140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iŝļïde">
              <a:extLst>
                <a:ext uri="{FF2B5EF4-FFF2-40B4-BE49-F238E27FC236}">
                  <a16:creationId xmlns:a16="http://schemas.microsoft.com/office/drawing/2014/main" id="{6C7BB91C-B62E-4699-89F8-2E7123D756CF}"/>
                </a:ext>
              </a:extLst>
            </p:cNvPr>
            <p:cNvSpPr/>
            <p:nvPr/>
          </p:nvSpPr>
          <p:spPr bwMode="auto">
            <a:xfrm>
              <a:off x="4862513" y="1489076"/>
              <a:ext cx="617538" cy="584200"/>
            </a:xfrm>
            <a:custGeom>
              <a:avLst/>
              <a:gdLst>
                <a:gd name="T0" fmla="*/ 187 w 187"/>
                <a:gd name="T1" fmla="*/ 140 h 177"/>
                <a:gd name="T2" fmla="*/ 187 w 187"/>
                <a:gd name="T3" fmla="*/ 148 h 177"/>
                <a:gd name="T4" fmla="*/ 155 w 187"/>
                <a:gd name="T5" fmla="*/ 166 h 177"/>
                <a:gd name="T6" fmla="*/ 124 w 187"/>
                <a:gd name="T7" fmla="*/ 149 h 177"/>
                <a:gd name="T8" fmla="*/ 71 w 187"/>
                <a:gd name="T9" fmla="*/ 118 h 177"/>
                <a:gd name="T10" fmla="*/ 32 w 187"/>
                <a:gd name="T11" fmla="*/ 95 h 177"/>
                <a:gd name="T12" fmla="*/ 0 w 187"/>
                <a:gd name="T13" fmla="*/ 40 h 177"/>
                <a:gd name="T14" fmla="*/ 0 w 187"/>
                <a:gd name="T15" fmla="*/ 40 h 177"/>
                <a:gd name="T16" fmla="*/ 27 w 187"/>
                <a:gd name="T17" fmla="*/ 24 h 177"/>
                <a:gd name="T18" fmla="*/ 44 w 187"/>
                <a:gd name="T19" fmla="*/ 40 h 177"/>
                <a:gd name="T20" fmla="*/ 98 w 187"/>
                <a:gd name="T21" fmla="*/ 16 h 177"/>
                <a:gd name="T22" fmla="*/ 149 w 187"/>
                <a:gd name="T23" fmla="*/ 88 h 177"/>
                <a:gd name="T24" fmla="*/ 159 w 187"/>
                <a:gd name="T25" fmla="*/ 92 h 177"/>
                <a:gd name="T26" fmla="*/ 187 w 187"/>
                <a:gd name="T27" fmla="*/ 14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" h="177">
                  <a:moveTo>
                    <a:pt x="187" y="140"/>
                  </a:moveTo>
                  <a:cubicBezTo>
                    <a:pt x="187" y="148"/>
                    <a:pt x="187" y="148"/>
                    <a:pt x="187" y="148"/>
                  </a:cubicBezTo>
                  <a:cubicBezTo>
                    <a:pt x="187" y="168"/>
                    <a:pt x="173" y="177"/>
                    <a:pt x="155" y="166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14" y="85"/>
                    <a:pt x="0" y="6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2" y="15"/>
                    <a:pt x="27" y="24"/>
                  </a:cubicBezTo>
                  <a:cubicBezTo>
                    <a:pt x="33" y="27"/>
                    <a:pt x="39" y="33"/>
                    <a:pt x="44" y="40"/>
                  </a:cubicBezTo>
                  <a:cubicBezTo>
                    <a:pt x="47" y="11"/>
                    <a:pt x="70" y="0"/>
                    <a:pt x="98" y="16"/>
                  </a:cubicBezTo>
                  <a:cubicBezTo>
                    <a:pt x="122" y="30"/>
                    <a:pt x="142" y="59"/>
                    <a:pt x="149" y="88"/>
                  </a:cubicBezTo>
                  <a:cubicBezTo>
                    <a:pt x="152" y="88"/>
                    <a:pt x="156" y="90"/>
                    <a:pt x="159" y="92"/>
                  </a:cubicBezTo>
                  <a:cubicBezTo>
                    <a:pt x="175" y="101"/>
                    <a:pt x="187" y="122"/>
                    <a:pt x="187" y="140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îŝḻïḋé">
              <a:extLst>
                <a:ext uri="{FF2B5EF4-FFF2-40B4-BE49-F238E27FC236}">
                  <a16:creationId xmlns:a16="http://schemas.microsoft.com/office/drawing/2014/main" id="{DCF0F9BA-81C1-4A97-A873-4B8B773ABE5C}"/>
                </a:ext>
              </a:extLst>
            </p:cNvPr>
            <p:cNvSpPr/>
            <p:nvPr/>
          </p:nvSpPr>
          <p:spPr bwMode="auto">
            <a:xfrm>
              <a:off x="7326313" y="1651001"/>
              <a:ext cx="68263" cy="46038"/>
            </a:xfrm>
            <a:custGeom>
              <a:avLst/>
              <a:gdLst>
                <a:gd name="T0" fmla="*/ 0 w 43"/>
                <a:gd name="T1" fmla="*/ 14 h 29"/>
                <a:gd name="T2" fmla="*/ 24 w 43"/>
                <a:gd name="T3" fmla="*/ 0 h 29"/>
                <a:gd name="T4" fmla="*/ 43 w 43"/>
                <a:gd name="T5" fmla="*/ 12 h 29"/>
                <a:gd name="T6" fmla="*/ 14 w 43"/>
                <a:gd name="T7" fmla="*/ 29 h 29"/>
                <a:gd name="T8" fmla="*/ 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0" y="14"/>
                  </a:moveTo>
                  <a:lnTo>
                    <a:pt x="24" y="0"/>
                  </a:lnTo>
                  <a:lnTo>
                    <a:pt x="43" y="12"/>
                  </a:lnTo>
                  <a:lnTo>
                    <a:pt x="14" y="2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ï$ḷiďe">
              <a:extLst>
                <a:ext uri="{FF2B5EF4-FFF2-40B4-BE49-F238E27FC236}">
                  <a16:creationId xmlns:a16="http://schemas.microsoft.com/office/drawing/2014/main" id="{2A883BC8-E2F7-4783-BAB4-6CDF1CC6E82F}"/>
                </a:ext>
              </a:extLst>
            </p:cNvPr>
            <p:cNvSpPr/>
            <p:nvPr/>
          </p:nvSpPr>
          <p:spPr bwMode="auto">
            <a:xfrm>
              <a:off x="7513638" y="1614488"/>
              <a:ext cx="63500" cy="36513"/>
            </a:xfrm>
            <a:custGeom>
              <a:avLst/>
              <a:gdLst>
                <a:gd name="T0" fmla="*/ 0 w 40"/>
                <a:gd name="T1" fmla="*/ 17 h 23"/>
                <a:gd name="T2" fmla="*/ 27 w 40"/>
                <a:gd name="T3" fmla="*/ 0 h 23"/>
                <a:gd name="T4" fmla="*/ 40 w 40"/>
                <a:gd name="T5" fmla="*/ 10 h 23"/>
                <a:gd name="T6" fmla="*/ 6 w 40"/>
                <a:gd name="T7" fmla="*/ 23 h 23"/>
                <a:gd name="T8" fmla="*/ 0 w 40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0" y="17"/>
                  </a:moveTo>
                  <a:lnTo>
                    <a:pt x="27" y="0"/>
                  </a:lnTo>
                  <a:lnTo>
                    <a:pt x="40" y="10"/>
                  </a:lnTo>
                  <a:lnTo>
                    <a:pt x="6" y="2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í$ḷïḓe">
              <a:extLst>
                <a:ext uri="{FF2B5EF4-FFF2-40B4-BE49-F238E27FC236}">
                  <a16:creationId xmlns:a16="http://schemas.microsoft.com/office/drawing/2014/main" id="{73C5C16F-C8F1-42EC-87C8-F14D74B8E8AC}"/>
                </a:ext>
              </a:extLst>
            </p:cNvPr>
            <p:cNvSpPr/>
            <p:nvPr/>
          </p:nvSpPr>
          <p:spPr bwMode="auto">
            <a:xfrm>
              <a:off x="7945438" y="2187576"/>
              <a:ext cx="53975" cy="33338"/>
            </a:xfrm>
            <a:custGeom>
              <a:avLst/>
              <a:gdLst>
                <a:gd name="T0" fmla="*/ 9 w 34"/>
                <a:gd name="T1" fmla="*/ 21 h 21"/>
                <a:gd name="T2" fmla="*/ 34 w 34"/>
                <a:gd name="T3" fmla="*/ 6 h 21"/>
                <a:gd name="T4" fmla="*/ 30 w 34"/>
                <a:gd name="T5" fmla="*/ 0 h 21"/>
                <a:gd name="T6" fmla="*/ 0 w 34"/>
                <a:gd name="T7" fmla="*/ 9 h 21"/>
                <a:gd name="T8" fmla="*/ 9 w 34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9" y="21"/>
                  </a:moveTo>
                  <a:lnTo>
                    <a:pt x="34" y="6"/>
                  </a:lnTo>
                  <a:lnTo>
                    <a:pt x="30" y="0"/>
                  </a:lnTo>
                  <a:lnTo>
                    <a:pt x="0" y="9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î$1îdê">
              <a:extLst>
                <a:ext uri="{FF2B5EF4-FFF2-40B4-BE49-F238E27FC236}">
                  <a16:creationId xmlns:a16="http://schemas.microsoft.com/office/drawing/2014/main" id="{F4B9DBDD-149C-4436-AB18-30B3A21E9CEE}"/>
                </a:ext>
              </a:extLst>
            </p:cNvPr>
            <p:cNvSpPr/>
            <p:nvPr/>
          </p:nvSpPr>
          <p:spPr bwMode="auto">
            <a:xfrm>
              <a:off x="7335838" y="1568451"/>
              <a:ext cx="700088" cy="658813"/>
            </a:xfrm>
            <a:custGeom>
              <a:avLst/>
              <a:gdLst>
                <a:gd name="T0" fmla="*/ 212 w 212"/>
                <a:gd name="T1" fmla="*/ 158 h 200"/>
                <a:gd name="T2" fmla="*/ 212 w 212"/>
                <a:gd name="T3" fmla="*/ 167 h 200"/>
                <a:gd name="T4" fmla="*/ 175 w 212"/>
                <a:gd name="T5" fmla="*/ 188 h 200"/>
                <a:gd name="T6" fmla="*/ 141 w 212"/>
                <a:gd name="T7" fmla="*/ 169 h 200"/>
                <a:gd name="T8" fmla="*/ 81 w 212"/>
                <a:gd name="T9" fmla="*/ 134 h 200"/>
                <a:gd name="T10" fmla="*/ 36 w 212"/>
                <a:gd name="T11" fmla="*/ 108 h 200"/>
                <a:gd name="T12" fmla="*/ 0 w 212"/>
                <a:gd name="T13" fmla="*/ 45 h 200"/>
                <a:gd name="T14" fmla="*/ 0 w 212"/>
                <a:gd name="T15" fmla="*/ 45 h 200"/>
                <a:gd name="T16" fmla="*/ 31 w 212"/>
                <a:gd name="T17" fmla="*/ 27 h 200"/>
                <a:gd name="T18" fmla="*/ 50 w 212"/>
                <a:gd name="T19" fmla="*/ 45 h 200"/>
                <a:gd name="T20" fmla="*/ 111 w 212"/>
                <a:gd name="T21" fmla="*/ 18 h 200"/>
                <a:gd name="T22" fmla="*/ 169 w 212"/>
                <a:gd name="T23" fmla="*/ 100 h 200"/>
                <a:gd name="T24" fmla="*/ 180 w 212"/>
                <a:gd name="T25" fmla="*/ 104 h 200"/>
                <a:gd name="T26" fmla="*/ 212 w 212"/>
                <a:gd name="T27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00">
                  <a:moveTo>
                    <a:pt x="212" y="158"/>
                  </a:moveTo>
                  <a:cubicBezTo>
                    <a:pt x="212" y="167"/>
                    <a:pt x="212" y="167"/>
                    <a:pt x="212" y="167"/>
                  </a:cubicBezTo>
                  <a:cubicBezTo>
                    <a:pt x="212" y="191"/>
                    <a:pt x="195" y="200"/>
                    <a:pt x="175" y="188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16" y="97"/>
                    <a:pt x="0" y="68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5"/>
                    <a:pt x="14" y="17"/>
                    <a:pt x="31" y="27"/>
                  </a:cubicBezTo>
                  <a:cubicBezTo>
                    <a:pt x="38" y="31"/>
                    <a:pt x="45" y="38"/>
                    <a:pt x="50" y="45"/>
                  </a:cubicBezTo>
                  <a:cubicBezTo>
                    <a:pt x="54" y="12"/>
                    <a:pt x="79" y="0"/>
                    <a:pt x="111" y="18"/>
                  </a:cubicBezTo>
                  <a:cubicBezTo>
                    <a:pt x="138" y="34"/>
                    <a:pt x="161" y="67"/>
                    <a:pt x="169" y="100"/>
                  </a:cubicBezTo>
                  <a:cubicBezTo>
                    <a:pt x="172" y="101"/>
                    <a:pt x="176" y="102"/>
                    <a:pt x="180" y="104"/>
                  </a:cubicBezTo>
                  <a:cubicBezTo>
                    <a:pt x="198" y="114"/>
                    <a:pt x="212" y="138"/>
                    <a:pt x="212" y="158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ïŝ1îḑe">
              <a:extLst>
                <a:ext uri="{FF2B5EF4-FFF2-40B4-BE49-F238E27FC236}">
                  <a16:creationId xmlns:a16="http://schemas.microsoft.com/office/drawing/2014/main" id="{B9776BB8-E549-42A5-BB0C-51C84F4A7C04}"/>
                </a:ext>
              </a:extLst>
            </p:cNvPr>
            <p:cNvSpPr/>
            <p:nvPr/>
          </p:nvSpPr>
          <p:spPr bwMode="auto">
            <a:xfrm>
              <a:off x="7296151" y="1590676"/>
              <a:ext cx="700088" cy="660400"/>
            </a:xfrm>
            <a:custGeom>
              <a:avLst/>
              <a:gdLst>
                <a:gd name="T0" fmla="*/ 212 w 212"/>
                <a:gd name="T1" fmla="*/ 158 h 200"/>
                <a:gd name="T2" fmla="*/ 212 w 212"/>
                <a:gd name="T3" fmla="*/ 167 h 200"/>
                <a:gd name="T4" fmla="*/ 175 w 212"/>
                <a:gd name="T5" fmla="*/ 188 h 200"/>
                <a:gd name="T6" fmla="*/ 141 w 212"/>
                <a:gd name="T7" fmla="*/ 168 h 200"/>
                <a:gd name="T8" fmla="*/ 81 w 212"/>
                <a:gd name="T9" fmla="*/ 133 h 200"/>
                <a:gd name="T10" fmla="*/ 36 w 212"/>
                <a:gd name="T11" fmla="*/ 108 h 200"/>
                <a:gd name="T12" fmla="*/ 0 w 212"/>
                <a:gd name="T13" fmla="*/ 45 h 200"/>
                <a:gd name="T14" fmla="*/ 0 w 212"/>
                <a:gd name="T15" fmla="*/ 45 h 200"/>
                <a:gd name="T16" fmla="*/ 31 w 212"/>
                <a:gd name="T17" fmla="*/ 27 h 200"/>
                <a:gd name="T18" fmla="*/ 50 w 212"/>
                <a:gd name="T19" fmla="*/ 45 h 200"/>
                <a:gd name="T20" fmla="*/ 111 w 212"/>
                <a:gd name="T21" fmla="*/ 18 h 200"/>
                <a:gd name="T22" fmla="*/ 169 w 212"/>
                <a:gd name="T23" fmla="*/ 100 h 200"/>
                <a:gd name="T24" fmla="*/ 181 w 212"/>
                <a:gd name="T25" fmla="*/ 104 h 200"/>
                <a:gd name="T26" fmla="*/ 212 w 212"/>
                <a:gd name="T27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00">
                  <a:moveTo>
                    <a:pt x="212" y="158"/>
                  </a:moveTo>
                  <a:cubicBezTo>
                    <a:pt x="212" y="167"/>
                    <a:pt x="212" y="167"/>
                    <a:pt x="212" y="167"/>
                  </a:cubicBezTo>
                  <a:cubicBezTo>
                    <a:pt x="212" y="190"/>
                    <a:pt x="195" y="200"/>
                    <a:pt x="175" y="188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16" y="96"/>
                    <a:pt x="0" y="68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5"/>
                    <a:pt x="14" y="17"/>
                    <a:pt x="31" y="27"/>
                  </a:cubicBezTo>
                  <a:cubicBezTo>
                    <a:pt x="38" y="31"/>
                    <a:pt x="45" y="38"/>
                    <a:pt x="50" y="45"/>
                  </a:cubicBezTo>
                  <a:cubicBezTo>
                    <a:pt x="54" y="12"/>
                    <a:pt x="80" y="0"/>
                    <a:pt x="111" y="18"/>
                  </a:cubicBezTo>
                  <a:cubicBezTo>
                    <a:pt x="138" y="34"/>
                    <a:pt x="161" y="67"/>
                    <a:pt x="169" y="100"/>
                  </a:cubicBezTo>
                  <a:cubicBezTo>
                    <a:pt x="173" y="100"/>
                    <a:pt x="177" y="102"/>
                    <a:pt x="181" y="104"/>
                  </a:cubicBezTo>
                  <a:cubicBezTo>
                    <a:pt x="198" y="114"/>
                    <a:pt x="212" y="138"/>
                    <a:pt x="212" y="15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iŝḷïḍe">
              <a:extLst>
                <a:ext uri="{FF2B5EF4-FFF2-40B4-BE49-F238E27FC236}">
                  <a16:creationId xmlns:a16="http://schemas.microsoft.com/office/drawing/2014/main" id="{EDD97387-0D42-413C-8835-09F1AF90830F}"/>
                </a:ext>
              </a:extLst>
            </p:cNvPr>
            <p:cNvSpPr/>
            <p:nvPr/>
          </p:nvSpPr>
          <p:spPr bwMode="auto">
            <a:xfrm>
              <a:off x="6694488" y="4425951"/>
              <a:ext cx="1611313" cy="930275"/>
            </a:xfrm>
            <a:custGeom>
              <a:avLst/>
              <a:gdLst>
                <a:gd name="T0" fmla="*/ 163 w 488"/>
                <a:gd name="T1" fmla="*/ 278 h 282"/>
                <a:gd name="T2" fmla="*/ 8 w 488"/>
                <a:gd name="T3" fmla="*/ 188 h 282"/>
                <a:gd name="T4" fmla="*/ 10 w 488"/>
                <a:gd name="T5" fmla="*/ 171 h 282"/>
                <a:gd name="T6" fmla="*/ 296 w 488"/>
                <a:gd name="T7" fmla="*/ 6 h 282"/>
                <a:gd name="T8" fmla="*/ 326 w 488"/>
                <a:gd name="T9" fmla="*/ 5 h 282"/>
                <a:gd name="T10" fmla="*/ 481 w 488"/>
                <a:gd name="T11" fmla="*/ 94 h 282"/>
                <a:gd name="T12" fmla="*/ 479 w 488"/>
                <a:gd name="T13" fmla="*/ 111 h 282"/>
                <a:gd name="T14" fmla="*/ 192 w 488"/>
                <a:gd name="T15" fmla="*/ 277 h 282"/>
                <a:gd name="T16" fmla="*/ 163 w 488"/>
                <a:gd name="T17" fmla="*/ 27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282">
                  <a:moveTo>
                    <a:pt x="163" y="278"/>
                  </a:moveTo>
                  <a:cubicBezTo>
                    <a:pt x="8" y="188"/>
                    <a:pt x="8" y="188"/>
                    <a:pt x="8" y="188"/>
                  </a:cubicBezTo>
                  <a:cubicBezTo>
                    <a:pt x="0" y="184"/>
                    <a:pt x="1" y="176"/>
                    <a:pt x="10" y="171"/>
                  </a:cubicBezTo>
                  <a:cubicBezTo>
                    <a:pt x="296" y="6"/>
                    <a:pt x="296" y="6"/>
                    <a:pt x="296" y="6"/>
                  </a:cubicBezTo>
                  <a:cubicBezTo>
                    <a:pt x="305" y="1"/>
                    <a:pt x="318" y="0"/>
                    <a:pt x="326" y="5"/>
                  </a:cubicBezTo>
                  <a:cubicBezTo>
                    <a:pt x="481" y="94"/>
                    <a:pt x="481" y="94"/>
                    <a:pt x="481" y="94"/>
                  </a:cubicBezTo>
                  <a:cubicBezTo>
                    <a:pt x="488" y="99"/>
                    <a:pt x="487" y="106"/>
                    <a:pt x="479" y="111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83" y="282"/>
                    <a:pt x="170" y="282"/>
                    <a:pt x="163" y="278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3" name="íś1iḋe">
              <a:extLst>
                <a:ext uri="{FF2B5EF4-FFF2-40B4-BE49-F238E27FC236}">
                  <a16:creationId xmlns:a16="http://schemas.microsoft.com/office/drawing/2014/main" id="{6E42F372-9FE4-4F72-820F-D88B1CF66ABE}"/>
                </a:ext>
              </a:extLst>
            </p:cNvPr>
            <p:cNvSpPr/>
            <p:nvPr/>
          </p:nvSpPr>
          <p:spPr bwMode="auto">
            <a:xfrm>
              <a:off x="8259763" y="4706938"/>
              <a:ext cx="39688" cy="55563"/>
            </a:xfrm>
            <a:prstGeom prst="rect">
              <a:avLst/>
            </a:pr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í$ļiḓé">
              <a:extLst>
                <a:ext uri="{FF2B5EF4-FFF2-40B4-BE49-F238E27FC236}">
                  <a16:creationId xmlns:a16="http://schemas.microsoft.com/office/drawing/2014/main" id="{95E274C7-9FBE-4F10-BA16-3B53C98AB863}"/>
                </a:ext>
              </a:extLst>
            </p:cNvPr>
            <p:cNvSpPr/>
            <p:nvPr/>
          </p:nvSpPr>
          <p:spPr bwMode="auto">
            <a:xfrm>
              <a:off x="6705601" y="4967288"/>
              <a:ext cx="46038" cy="55563"/>
            </a:xfrm>
            <a:prstGeom prst="rect">
              <a:avLst/>
            </a:pr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ïSḻíḋê">
              <a:extLst>
                <a:ext uri="{FF2B5EF4-FFF2-40B4-BE49-F238E27FC236}">
                  <a16:creationId xmlns:a16="http://schemas.microsoft.com/office/drawing/2014/main" id="{43E16B1A-5556-49D4-B977-3855AA0628FF}"/>
                </a:ext>
              </a:extLst>
            </p:cNvPr>
            <p:cNvSpPr/>
            <p:nvPr/>
          </p:nvSpPr>
          <p:spPr bwMode="auto">
            <a:xfrm>
              <a:off x="6694488" y="4373563"/>
              <a:ext cx="1611313" cy="930275"/>
            </a:xfrm>
            <a:custGeom>
              <a:avLst/>
              <a:gdLst>
                <a:gd name="T0" fmla="*/ 163 w 488"/>
                <a:gd name="T1" fmla="*/ 277 h 282"/>
                <a:gd name="T2" fmla="*/ 8 w 488"/>
                <a:gd name="T3" fmla="*/ 188 h 282"/>
                <a:gd name="T4" fmla="*/ 10 w 488"/>
                <a:gd name="T5" fmla="*/ 171 h 282"/>
                <a:gd name="T6" fmla="*/ 296 w 488"/>
                <a:gd name="T7" fmla="*/ 5 h 282"/>
                <a:gd name="T8" fmla="*/ 326 w 488"/>
                <a:gd name="T9" fmla="*/ 4 h 282"/>
                <a:gd name="T10" fmla="*/ 481 w 488"/>
                <a:gd name="T11" fmla="*/ 94 h 282"/>
                <a:gd name="T12" fmla="*/ 479 w 488"/>
                <a:gd name="T13" fmla="*/ 111 h 282"/>
                <a:gd name="T14" fmla="*/ 192 w 488"/>
                <a:gd name="T15" fmla="*/ 276 h 282"/>
                <a:gd name="T16" fmla="*/ 163 w 488"/>
                <a:gd name="T17" fmla="*/ 27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282">
                  <a:moveTo>
                    <a:pt x="163" y="277"/>
                  </a:moveTo>
                  <a:cubicBezTo>
                    <a:pt x="8" y="188"/>
                    <a:pt x="8" y="188"/>
                    <a:pt x="8" y="188"/>
                  </a:cubicBezTo>
                  <a:cubicBezTo>
                    <a:pt x="0" y="183"/>
                    <a:pt x="1" y="176"/>
                    <a:pt x="10" y="171"/>
                  </a:cubicBezTo>
                  <a:cubicBezTo>
                    <a:pt x="296" y="5"/>
                    <a:pt x="296" y="5"/>
                    <a:pt x="296" y="5"/>
                  </a:cubicBezTo>
                  <a:cubicBezTo>
                    <a:pt x="305" y="0"/>
                    <a:pt x="318" y="0"/>
                    <a:pt x="326" y="4"/>
                  </a:cubicBezTo>
                  <a:cubicBezTo>
                    <a:pt x="481" y="94"/>
                    <a:pt x="481" y="94"/>
                    <a:pt x="481" y="94"/>
                  </a:cubicBezTo>
                  <a:cubicBezTo>
                    <a:pt x="488" y="98"/>
                    <a:pt x="487" y="106"/>
                    <a:pt x="479" y="111"/>
                  </a:cubicBezTo>
                  <a:cubicBezTo>
                    <a:pt x="192" y="276"/>
                    <a:pt x="192" y="276"/>
                    <a:pt x="192" y="276"/>
                  </a:cubicBezTo>
                  <a:cubicBezTo>
                    <a:pt x="183" y="281"/>
                    <a:pt x="170" y="282"/>
                    <a:pt x="163" y="277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işļiďé">
              <a:extLst>
                <a:ext uri="{FF2B5EF4-FFF2-40B4-BE49-F238E27FC236}">
                  <a16:creationId xmlns:a16="http://schemas.microsoft.com/office/drawing/2014/main" id="{ED0AEA9B-59D1-4B0B-92A3-0719277C7540}"/>
                </a:ext>
              </a:extLst>
            </p:cNvPr>
            <p:cNvSpPr/>
            <p:nvPr/>
          </p:nvSpPr>
          <p:spPr bwMode="auto">
            <a:xfrm>
              <a:off x="6754813" y="4416426"/>
              <a:ext cx="1474788" cy="850900"/>
            </a:xfrm>
            <a:custGeom>
              <a:avLst/>
              <a:gdLst>
                <a:gd name="T0" fmla="*/ 6 w 447"/>
                <a:gd name="T1" fmla="*/ 161 h 258"/>
                <a:gd name="T2" fmla="*/ 279 w 447"/>
                <a:gd name="T3" fmla="*/ 4 h 258"/>
                <a:gd name="T4" fmla="*/ 296 w 447"/>
                <a:gd name="T5" fmla="*/ 3 h 258"/>
                <a:gd name="T6" fmla="*/ 442 w 447"/>
                <a:gd name="T7" fmla="*/ 87 h 258"/>
                <a:gd name="T8" fmla="*/ 441 w 447"/>
                <a:gd name="T9" fmla="*/ 97 h 258"/>
                <a:gd name="T10" fmla="*/ 168 w 447"/>
                <a:gd name="T11" fmla="*/ 255 h 258"/>
                <a:gd name="T12" fmla="*/ 150 w 447"/>
                <a:gd name="T13" fmla="*/ 256 h 258"/>
                <a:gd name="T14" fmla="*/ 4 w 447"/>
                <a:gd name="T15" fmla="*/ 171 h 258"/>
                <a:gd name="T16" fmla="*/ 6 w 447"/>
                <a:gd name="T17" fmla="*/ 16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258">
                  <a:moveTo>
                    <a:pt x="6" y="161"/>
                  </a:moveTo>
                  <a:cubicBezTo>
                    <a:pt x="279" y="4"/>
                    <a:pt x="279" y="4"/>
                    <a:pt x="279" y="4"/>
                  </a:cubicBezTo>
                  <a:cubicBezTo>
                    <a:pt x="284" y="1"/>
                    <a:pt x="292" y="0"/>
                    <a:pt x="296" y="3"/>
                  </a:cubicBezTo>
                  <a:cubicBezTo>
                    <a:pt x="442" y="87"/>
                    <a:pt x="442" y="87"/>
                    <a:pt x="442" y="87"/>
                  </a:cubicBezTo>
                  <a:cubicBezTo>
                    <a:pt x="447" y="90"/>
                    <a:pt x="446" y="94"/>
                    <a:pt x="441" y="97"/>
                  </a:cubicBezTo>
                  <a:cubicBezTo>
                    <a:pt x="168" y="255"/>
                    <a:pt x="168" y="255"/>
                    <a:pt x="168" y="255"/>
                  </a:cubicBezTo>
                  <a:cubicBezTo>
                    <a:pt x="163" y="258"/>
                    <a:pt x="155" y="258"/>
                    <a:pt x="150" y="256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0" y="169"/>
                    <a:pt x="0" y="164"/>
                    <a:pt x="6" y="161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îSļîďe">
              <a:extLst>
                <a:ext uri="{FF2B5EF4-FFF2-40B4-BE49-F238E27FC236}">
                  <a16:creationId xmlns:a16="http://schemas.microsoft.com/office/drawing/2014/main" id="{C1185CB2-104A-4C8A-A78F-8A69C1358E20}"/>
                </a:ext>
              </a:extLst>
            </p:cNvPr>
            <p:cNvSpPr/>
            <p:nvPr/>
          </p:nvSpPr>
          <p:spPr bwMode="auto">
            <a:xfrm>
              <a:off x="7956551" y="4529138"/>
              <a:ext cx="79375" cy="46038"/>
            </a:xfrm>
            <a:custGeom>
              <a:avLst/>
              <a:gdLst>
                <a:gd name="T0" fmla="*/ 6 w 24"/>
                <a:gd name="T1" fmla="*/ 1 h 14"/>
                <a:gd name="T2" fmla="*/ 23 w 24"/>
                <a:gd name="T3" fmla="*/ 11 h 14"/>
                <a:gd name="T4" fmla="*/ 23 w 24"/>
                <a:gd name="T5" fmla="*/ 13 h 14"/>
                <a:gd name="T6" fmla="*/ 23 w 24"/>
                <a:gd name="T7" fmla="*/ 13 h 14"/>
                <a:gd name="T8" fmla="*/ 19 w 24"/>
                <a:gd name="T9" fmla="*/ 13 h 14"/>
                <a:gd name="T10" fmla="*/ 1 w 24"/>
                <a:gd name="T11" fmla="*/ 3 h 14"/>
                <a:gd name="T12" fmla="*/ 1 w 24"/>
                <a:gd name="T13" fmla="*/ 1 h 14"/>
                <a:gd name="T14" fmla="*/ 1 w 24"/>
                <a:gd name="T15" fmla="*/ 1 h 14"/>
                <a:gd name="T16" fmla="*/ 6 w 24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6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4"/>
                    <a:pt x="20" y="14"/>
                    <a:pt x="19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íṣḻîḓé">
              <a:extLst>
                <a:ext uri="{FF2B5EF4-FFF2-40B4-BE49-F238E27FC236}">
                  <a16:creationId xmlns:a16="http://schemas.microsoft.com/office/drawing/2014/main" id="{37221BC2-A68D-4F55-BB7F-221A29C9470D}"/>
                </a:ext>
              </a:extLst>
            </p:cNvPr>
            <p:cNvSpPr/>
            <p:nvPr/>
          </p:nvSpPr>
          <p:spPr bwMode="auto">
            <a:xfrm>
              <a:off x="8081963" y="4808538"/>
              <a:ext cx="98425" cy="76200"/>
            </a:xfrm>
            <a:custGeom>
              <a:avLst/>
              <a:gdLst>
                <a:gd name="T0" fmla="*/ 0 w 30"/>
                <a:gd name="T1" fmla="*/ 20 h 23"/>
                <a:gd name="T2" fmla="*/ 0 w 30"/>
                <a:gd name="T3" fmla="*/ 20 h 23"/>
                <a:gd name="T4" fmla="*/ 3 w 30"/>
                <a:gd name="T5" fmla="*/ 22 h 23"/>
                <a:gd name="T6" fmla="*/ 28 w 30"/>
                <a:gd name="T7" fmla="*/ 7 h 23"/>
                <a:gd name="T8" fmla="*/ 30 w 30"/>
                <a:gd name="T9" fmla="*/ 3 h 23"/>
                <a:gd name="T10" fmla="*/ 30 w 30"/>
                <a:gd name="T11" fmla="*/ 3 h 23"/>
                <a:gd name="T12" fmla="*/ 28 w 30"/>
                <a:gd name="T13" fmla="*/ 1 h 23"/>
                <a:gd name="T14" fmla="*/ 3 w 30"/>
                <a:gd name="T15" fmla="*/ 15 h 23"/>
                <a:gd name="T16" fmla="*/ 0 w 30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3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3" y="22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30" y="4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6"/>
                    <a:pt x="0" y="18"/>
                    <a:pt x="0" y="20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9" name="iṩḻiḋê">
              <a:extLst>
                <a:ext uri="{FF2B5EF4-FFF2-40B4-BE49-F238E27FC236}">
                  <a16:creationId xmlns:a16="http://schemas.microsoft.com/office/drawing/2014/main" id="{46D16FA2-824C-4FED-9FB2-B92F8D146E88}"/>
                </a:ext>
              </a:extLst>
            </p:cNvPr>
            <p:cNvSpPr/>
            <p:nvPr/>
          </p:nvSpPr>
          <p:spPr bwMode="auto">
            <a:xfrm>
              <a:off x="7953376" y="4881563"/>
              <a:ext cx="101600" cy="76200"/>
            </a:xfrm>
            <a:custGeom>
              <a:avLst/>
              <a:gdLst>
                <a:gd name="T0" fmla="*/ 0 w 31"/>
                <a:gd name="T1" fmla="*/ 20 h 23"/>
                <a:gd name="T2" fmla="*/ 0 w 31"/>
                <a:gd name="T3" fmla="*/ 20 h 23"/>
                <a:gd name="T4" fmla="*/ 3 w 31"/>
                <a:gd name="T5" fmla="*/ 22 h 23"/>
                <a:gd name="T6" fmla="*/ 28 w 31"/>
                <a:gd name="T7" fmla="*/ 8 h 23"/>
                <a:gd name="T8" fmla="*/ 31 w 31"/>
                <a:gd name="T9" fmla="*/ 3 h 23"/>
                <a:gd name="T10" fmla="*/ 31 w 31"/>
                <a:gd name="T11" fmla="*/ 3 h 23"/>
                <a:gd name="T12" fmla="*/ 28 w 31"/>
                <a:gd name="T13" fmla="*/ 1 h 23"/>
                <a:gd name="T14" fmla="*/ 3 w 31"/>
                <a:gd name="T15" fmla="*/ 16 h 23"/>
                <a:gd name="T16" fmla="*/ 0 w 31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3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3" y="2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7"/>
                    <a:pt x="31" y="5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0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0" name="iṧḻîḓé">
              <a:extLst>
                <a:ext uri="{FF2B5EF4-FFF2-40B4-BE49-F238E27FC236}">
                  <a16:creationId xmlns:a16="http://schemas.microsoft.com/office/drawing/2014/main" id="{DB4B4ECA-B7E3-4508-9E11-49AF85D29CAE}"/>
                </a:ext>
              </a:extLst>
            </p:cNvPr>
            <p:cNvSpPr/>
            <p:nvPr/>
          </p:nvSpPr>
          <p:spPr bwMode="auto">
            <a:xfrm>
              <a:off x="6902451" y="5114926"/>
              <a:ext cx="100013" cy="73025"/>
            </a:xfrm>
            <a:custGeom>
              <a:avLst/>
              <a:gdLst>
                <a:gd name="T0" fmla="*/ 0 w 30"/>
                <a:gd name="T1" fmla="*/ 2 h 22"/>
                <a:gd name="T2" fmla="*/ 0 w 30"/>
                <a:gd name="T3" fmla="*/ 2 h 22"/>
                <a:gd name="T4" fmla="*/ 3 w 30"/>
                <a:gd name="T5" fmla="*/ 7 h 22"/>
                <a:gd name="T6" fmla="*/ 28 w 30"/>
                <a:gd name="T7" fmla="*/ 22 h 22"/>
                <a:gd name="T8" fmla="*/ 30 w 30"/>
                <a:gd name="T9" fmla="*/ 20 h 22"/>
                <a:gd name="T10" fmla="*/ 30 w 30"/>
                <a:gd name="T11" fmla="*/ 20 h 22"/>
                <a:gd name="T12" fmla="*/ 28 w 30"/>
                <a:gd name="T13" fmla="*/ 15 h 22"/>
                <a:gd name="T14" fmla="*/ 3 w 30"/>
                <a:gd name="T15" fmla="*/ 0 h 22"/>
                <a:gd name="T16" fmla="*/ 0 w 30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2"/>
                    <a:pt x="30" y="22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8"/>
                    <a:pt x="29" y="16"/>
                    <a:pt x="28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iṧľïḓè">
              <a:extLst>
                <a:ext uri="{FF2B5EF4-FFF2-40B4-BE49-F238E27FC236}">
                  <a16:creationId xmlns:a16="http://schemas.microsoft.com/office/drawing/2014/main" id="{60D1DC14-7326-46A9-99A9-BA42C73A77E3}"/>
                </a:ext>
              </a:extLst>
            </p:cNvPr>
            <p:cNvSpPr/>
            <p:nvPr/>
          </p:nvSpPr>
          <p:spPr bwMode="auto">
            <a:xfrm>
              <a:off x="6945313" y="4725988"/>
              <a:ext cx="39688" cy="26988"/>
            </a:xfrm>
            <a:custGeom>
              <a:avLst/>
              <a:gdLst>
                <a:gd name="T0" fmla="*/ 0 w 25"/>
                <a:gd name="T1" fmla="*/ 8 h 17"/>
                <a:gd name="T2" fmla="*/ 15 w 25"/>
                <a:gd name="T3" fmla="*/ 0 h 17"/>
                <a:gd name="T4" fmla="*/ 25 w 25"/>
                <a:gd name="T5" fmla="*/ 6 h 17"/>
                <a:gd name="T6" fmla="*/ 9 w 25"/>
                <a:gd name="T7" fmla="*/ 17 h 17"/>
                <a:gd name="T8" fmla="*/ 0 w 2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7">
                  <a:moveTo>
                    <a:pt x="0" y="8"/>
                  </a:moveTo>
                  <a:lnTo>
                    <a:pt x="15" y="0"/>
                  </a:lnTo>
                  <a:lnTo>
                    <a:pt x="25" y="6"/>
                  </a:lnTo>
                  <a:lnTo>
                    <a:pt x="9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ísľíḍe">
              <a:extLst>
                <a:ext uri="{FF2B5EF4-FFF2-40B4-BE49-F238E27FC236}">
                  <a16:creationId xmlns:a16="http://schemas.microsoft.com/office/drawing/2014/main" id="{93AB0DE4-1FFC-4FDE-9E89-23E671424898}"/>
                </a:ext>
              </a:extLst>
            </p:cNvPr>
            <p:cNvSpPr/>
            <p:nvPr/>
          </p:nvSpPr>
          <p:spPr bwMode="auto">
            <a:xfrm>
              <a:off x="7048501" y="4706938"/>
              <a:ext cx="36513" cy="19050"/>
            </a:xfrm>
            <a:custGeom>
              <a:avLst/>
              <a:gdLst>
                <a:gd name="T0" fmla="*/ 0 w 23"/>
                <a:gd name="T1" fmla="*/ 8 h 12"/>
                <a:gd name="T2" fmla="*/ 14 w 23"/>
                <a:gd name="T3" fmla="*/ 0 h 12"/>
                <a:gd name="T4" fmla="*/ 23 w 23"/>
                <a:gd name="T5" fmla="*/ 6 h 12"/>
                <a:gd name="T6" fmla="*/ 4 w 23"/>
                <a:gd name="T7" fmla="*/ 12 h 12"/>
                <a:gd name="T8" fmla="*/ 0 w 2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0" y="8"/>
                  </a:moveTo>
                  <a:lnTo>
                    <a:pt x="14" y="0"/>
                  </a:lnTo>
                  <a:lnTo>
                    <a:pt x="23" y="6"/>
                  </a:lnTo>
                  <a:lnTo>
                    <a:pt x="4" y="1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îŝlíḓe">
              <a:extLst>
                <a:ext uri="{FF2B5EF4-FFF2-40B4-BE49-F238E27FC236}">
                  <a16:creationId xmlns:a16="http://schemas.microsoft.com/office/drawing/2014/main" id="{52EB0DE9-5BAB-40E8-8BEB-B50D9FEC1FE2}"/>
                </a:ext>
              </a:extLst>
            </p:cNvPr>
            <p:cNvSpPr/>
            <p:nvPr/>
          </p:nvSpPr>
          <p:spPr bwMode="auto">
            <a:xfrm>
              <a:off x="7289801" y="5022851"/>
              <a:ext cx="25400" cy="15875"/>
            </a:xfrm>
            <a:custGeom>
              <a:avLst/>
              <a:gdLst>
                <a:gd name="T0" fmla="*/ 4 w 16"/>
                <a:gd name="T1" fmla="*/ 10 h 10"/>
                <a:gd name="T2" fmla="*/ 16 w 16"/>
                <a:gd name="T3" fmla="*/ 2 h 10"/>
                <a:gd name="T4" fmla="*/ 14 w 16"/>
                <a:gd name="T5" fmla="*/ 0 h 10"/>
                <a:gd name="T6" fmla="*/ 0 w 16"/>
                <a:gd name="T7" fmla="*/ 4 h 10"/>
                <a:gd name="T8" fmla="*/ 4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4" y="10"/>
                  </a:moveTo>
                  <a:lnTo>
                    <a:pt x="16" y="2"/>
                  </a:lnTo>
                  <a:lnTo>
                    <a:pt x="14" y="0"/>
                  </a:lnTo>
                  <a:lnTo>
                    <a:pt x="0" y="4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4" name="î$ľíḋê">
              <a:extLst>
                <a:ext uri="{FF2B5EF4-FFF2-40B4-BE49-F238E27FC236}">
                  <a16:creationId xmlns:a16="http://schemas.microsoft.com/office/drawing/2014/main" id="{34EE42FF-8568-466C-9F83-2D7C1813593A}"/>
                </a:ext>
              </a:extLst>
            </p:cNvPr>
            <p:cNvSpPr/>
            <p:nvPr/>
          </p:nvSpPr>
          <p:spPr bwMode="auto">
            <a:xfrm>
              <a:off x="6953251" y="4679951"/>
              <a:ext cx="382588" cy="361950"/>
            </a:xfrm>
            <a:custGeom>
              <a:avLst/>
              <a:gdLst>
                <a:gd name="T0" fmla="*/ 116 w 116"/>
                <a:gd name="T1" fmla="*/ 87 h 110"/>
                <a:gd name="T2" fmla="*/ 116 w 116"/>
                <a:gd name="T3" fmla="*/ 92 h 110"/>
                <a:gd name="T4" fmla="*/ 96 w 116"/>
                <a:gd name="T5" fmla="*/ 104 h 110"/>
                <a:gd name="T6" fmla="*/ 77 w 116"/>
                <a:gd name="T7" fmla="*/ 93 h 110"/>
                <a:gd name="T8" fmla="*/ 44 w 116"/>
                <a:gd name="T9" fmla="*/ 74 h 110"/>
                <a:gd name="T10" fmla="*/ 20 w 116"/>
                <a:gd name="T11" fmla="*/ 60 h 110"/>
                <a:gd name="T12" fmla="*/ 0 w 116"/>
                <a:gd name="T13" fmla="*/ 25 h 110"/>
                <a:gd name="T14" fmla="*/ 0 w 116"/>
                <a:gd name="T15" fmla="*/ 25 h 110"/>
                <a:gd name="T16" fmla="*/ 17 w 116"/>
                <a:gd name="T17" fmla="*/ 15 h 110"/>
                <a:gd name="T18" fmla="*/ 27 w 116"/>
                <a:gd name="T19" fmla="*/ 25 h 110"/>
                <a:gd name="T20" fmla="*/ 61 w 116"/>
                <a:gd name="T21" fmla="*/ 10 h 110"/>
                <a:gd name="T22" fmla="*/ 93 w 116"/>
                <a:gd name="T23" fmla="*/ 55 h 110"/>
                <a:gd name="T24" fmla="*/ 99 w 116"/>
                <a:gd name="T25" fmla="*/ 58 h 110"/>
                <a:gd name="T26" fmla="*/ 116 w 116"/>
                <a:gd name="T27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0">
                  <a:moveTo>
                    <a:pt x="116" y="87"/>
                  </a:moveTo>
                  <a:cubicBezTo>
                    <a:pt x="116" y="92"/>
                    <a:pt x="116" y="92"/>
                    <a:pt x="116" y="92"/>
                  </a:cubicBezTo>
                  <a:cubicBezTo>
                    <a:pt x="116" y="105"/>
                    <a:pt x="107" y="110"/>
                    <a:pt x="96" y="10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9" y="53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4"/>
                    <a:pt x="7" y="10"/>
                    <a:pt x="17" y="15"/>
                  </a:cubicBezTo>
                  <a:cubicBezTo>
                    <a:pt x="21" y="17"/>
                    <a:pt x="24" y="21"/>
                    <a:pt x="27" y="25"/>
                  </a:cubicBezTo>
                  <a:cubicBezTo>
                    <a:pt x="29" y="7"/>
                    <a:pt x="43" y="0"/>
                    <a:pt x="61" y="10"/>
                  </a:cubicBezTo>
                  <a:cubicBezTo>
                    <a:pt x="76" y="19"/>
                    <a:pt x="88" y="37"/>
                    <a:pt x="93" y="55"/>
                  </a:cubicBezTo>
                  <a:cubicBezTo>
                    <a:pt x="95" y="55"/>
                    <a:pt x="97" y="56"/>
                    <a:pt x="99" y="58"/>
                  </a:cubicBezTo>
                  <a:cubicBezTo>
                    <a:pt x="109" y="63"/>
                    <a:pt x="116" y="76"/>
                    <a:pt x="116" y="87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5" name="iSḷîde">
              <a:extLst>
                <a:ext uri="{FF2B5EF4-FFF2-40B4-BE49-F238E27FC236}">
                  <a16:creationId xmlns:a16="http://schemas.microsoft.com/office/drawing/2014/main" id="{DD170958-4B38-4603-8EAF-4395BE7FEC20}"/>
                </a:ext>
              </a:extLst>
            </p:cNvPr>
            <p:cNvSpPr/>
            <p:nvPr/>
          </p:nvSpPr>
          <p:spPr bwMode="auto">
            <a:xfrm>
              <a:off x="6929438" y="4692651"/>
              <a:ext cx="385763" cy="363538"/>
            </a:xfrm>
            <a:custGeom>
              <a:avLst/>
              <a:gdLst>
                <a:gd name="T0" fmla="*/ 117 w 117"/>
                <a:gd name="T1" fmla="*/ 87 h 110"/>
                <a:gd name="T2" fmla="*/ 117 w 117"/>
                <a:gd name="T3" fmla="*/ 92 h 110"/>
                <a:gd name="T4" fmla="*/ 97 w 117"/>
                <a:gd name="T5" fmla="*/ 104 h 110"/>
                <a:gd name="T6" fmla="*/ 78 w 117"/>
                <a:gd name="T7" fmla="*/ 93 h 110"/>
                <a:gd name="T8" fmla="*/ 45 w 117"/>
                <a:gd name="T9" fmla="*/ 73 h 110"/>
                <a:gd name="T10" fmla="*/ 20 w 117"/>
                <a:gd name="T11" fmla="*/ 59 h 110"/>
                <a:gd name="T12" fmla="*/ 0 w 117"/>
                <a:gd name="T13" fmla="*/ 25 h 110"/>
                <a:gd name="T14" fmla="*/ 0 w 117"/>
                <a:gd name="T15" fmla="*/ 25 h 110"/>
                <a:gd name="T16" fmla="*/ 17 w 117"/>
                <a:gd name="T17" fmla="*/ 15 h 110"/>
                <a:gd name="T18" fmla="*/ 28 w 117"/>
                <a:gd name="T19" fmla="*/ 25 h 110"/>
                <a:gd name="T20" fmla="*/ 61 w 117"/>
                <a:gd name="T21" fmla="*/ 10 h 110"/>
                <a:gd name="T22" fmla="*/ 93 w 117"/>
                <a:gd name="T23" fmla="*/ 55 h 110"/>
                <a:gd name="T24" fmla="*/ 100 w 117"/>
                <a:gd name="T25" fmla="*/ 57 h 110"/>
                <a:gd name="T26" fmla="*/ 117 w 117"/>
                <a:gd name="T27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10">
                  <a:moveTo>
                    <a:pt x="117" y="87"/>
                  </a:moveTo>
                  <a:cubicBezTo>
                    <a:pt x="117" y="92"/>
                    <a:pt x="117" y="92"/>
                    <a:pt x="117" y="92"/>
                  </a:cubicBezTo>
                  <a:cubicBezTo>
                    <a:pt x="117" y="105"/>
                    <a:pt x="108" y="110"/>
                    <a:pt x="97" y="104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9" y="53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4"/>
                    <a:pt x="8" y="9"/>
                    <a:pt x="17" y="15"/>
                  </a:cubicBezTo>
                  <a:cubicBezTo>
                    <a:pt x="21" y="17"/>
                    <a:pt x="25" y="21"/>
                    <a:pt x="28" y="25"/>
                  </a:cubicBezTo>
                  <a:cubicBezTo>
                    <a:pt x="30" y="7"/>
                    <a:pt x="44" y="0"/>
                    <a:pt x="61" y="10"/>
                  </a:cubicBezTo>
                  <a:cubicBezTo>
                    <a:pt x="76" y="19"/>
                    <a:pt x="89" y="37"/>
                    <a:pt x="93" y="55"/>
                  </a:cubicBezTo>
                  <a:cubicBezTo>
                    <a:pt x="95" y="55"/>
                    <a:pt x="97" y="56"/>
                    <a:pt x="100" y="57"/>
                  </a:cubicBezTo>
                  <a:cubicBezTo>
                    <a:pt x="109" y="63"/>
                    <a:pt x="117" y="76"/>
                    <a:pt x="117" y="87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îSlïḍe">
              <a:extLst>
                <a:ext uri="{FF2B5EF4-FFF2-40B4-BE49-F238E27FC236}">
                  <a16:creationId xmlns:a16="http://schemas.microsoft.com/office/drawing/2014/main" id="{703AD1C1-0E41-46FE-ACF4-E65EC5C4813B}"/>
                </a:ext>
              </a:extLst>
            </p:cNvPr>
            <p:cNvSpPr/>
            <p:nvPr/>
          </p:nvSpPr>
          <p:spPr bwMode="auto">
            <a:xfrm>
              <a:off x="7075488" y="4205288"/>
              <a:ext cx="220663" cy="300038"/>
            </a:xfrm>
            <a:custGeom>
              <a:avLst/>
              <a:gdLst>
                <a:gd name="T0" fmla="*/ 67 w 67"/>
                <a:gd name="T1" fmla="*/ 64 h 91"/>
                <a:gd name="T2" fmla="*/ 33 w 67"/>
                <a:gd name="T3" fmla="*/ 6 h 91"/>
                <a:gd name="T4" fmla="*/ 9 w 67"/>
                <a:gd name="T5" fmla="*/ 3 h 91"/>
                <a:gd name="T6" fmla="*/ 9 w 67"/>
                <a:gd name="T7" fmla="*/ 3 h 91"/>
                <a:gd name="T8" fmla="*/ 9 w 67"/>
                <a:gd name="T9" fmla="*/ 3 h 91"/>
                <a:gd name="T10" fmla="*/ 9 w 67"/>
                <a:gd name="T11" fmla="*/ 3 h 91"/>
                <a:gd name="T12" fmla="*/ 1 w 67"/>
                <a:gd name="T13" fmla="*/ 8 h 91"/>
                <a:gd name="T14" fmla="*/ 3 w 67"/>
                <a:gd name="T15" fmla="*/ 11 h 91"/>
                <a:gd name="T16" fmla="*/ 0 w 67"/>
                <a:gd name="T17" fmla="*/ 25 h 91"/>
                <a:gd name="T18" fmla="*/ 33 w 67"/>
                <a:gd name="T19" fmla="*/ 83 h 91"/>
                <a:gd name="T20" fmla="*/ 46 w 67"/>
                <a:gd name="T21" fmla="*/ 88 h 91"/>
                <a:gd name="T22" fmla="*/ 48 w 67"/>
                <a:gd name="T23" fmla="*/ 91 h 91"/>
                <a:gd name="T24" fmla="*/ 57 w 67"/>
                <a:gd name="T25" fmla="*/ 85 h 91"/>
                <a:gd name="T26" fmla="*/ 57 w 67"/>
                <a:gd name="T27" fmla="*/ 85 h 91"/>
                <a:gd name="T28" fmla="*/ 57 w 67"/>
                <a:gd name="T29" fmla="*/ 85 h 91"/>
                <a:gd name="T30" fmla="*/ 57 w 67"/>
                <a:gd name="T31" fmla="*/ 85 h 91"/>
                <a:gd name="T32" fmla="*/ 67 w 67"/>
                <a:gd name="T33" fmla="*/ 6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91">
                  <a:moveTo>
                    <a:pt x="67" y="64"/>
                  </a:moveTo>
                  <a:cubicBezTo>
                    <a:pt x="67" y="42"/>
                    <a:pt x="52" y="16"/>
                    <a:pt x="33" y="6"/>
                  </a:cubicBezTo>
                  <a:cubicBezTo>
                    <a:pt x="24" y="0"/>
                    <a:pt x="1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5"/>
                    <a:pt x="0" y="19"/>
                    <a:pt x="0" y="25"/>
                  </a:cubicBezTo>
                  <a:cubicBezTo>
                    <a:pt x="0" y="46"/>
                    <a:pt x="15" y="72"/>
                    <a:pt x="33" y="83"/>
                  </a:cubicBezTo>
                  <a:cubicBezTo>
                    <a:pt x="38" y="86"/>
                    <a:pt x="42" y="87"/>
                    <a:pt x="46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63" y="82"/>
                    <a:pt x="67" y="74"/>
                    <a:pt x="67" y="64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ïṥḻîḋé">
              <a:extLst>
                <a:ext uri="{FF2B5EF4-FFF2-40B4-BE49-F238E27FC236}">
                  <a16:creationId xmlns:a16="http://schemas.microsoft.com/office/drawing/2014/main" id="{30143BF2-9270-4034-8563-D820B0665FCF}"/>
                </a:ext>
              </a:extLst>
            </p:cNvPr>
            <p:cNvSpPr/>
            <p:nvPr/>
          </p:nvSpPr>
          <p:spPr bwMode="auto">
            <a:xfrm>
              <a:off x="7045326" y="4205288"/>
              <a:ext cx="223838" cy="327025"/>
            </a:xfrm>
            <a:custGeom>
              <a:avLst/>
              <a:gdLst>
                <a:gd name="T0" fmla="*/ 0 w 68"/>
                <a:gd name="T1" fmla="*/ 30 h 99"/>
                <a:gd name="T2" fmla="*/ 34 w 68"/>
                <a:gd name="T3" fmla="*/ 10 h 99"/>
                <a:gd name="T4" fmla="*/ 68 w 68"/>
                <a:gd name="T5" fmla="*/ 69 h 99"/>
                <a:gd name="T6" fmla="*/ 34 w 68"/>
                <a:gd name="T7" fmla="*/ 88 h 99"/>
                <a:gd name="T8" fmla="*/ 0 w 68"/>
                <a:gd name="T9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9">
                  <a:moveTo>
                    <a:pt x="0" y="30"/>
                  </a:moveTo>
                  <a:cubicBezTo>
                    <a:pt x="0" y="8"/>
                    <a:pt x="15" y="0"/>
                    <a:pt x="34" y="10"/>
                  </a:cubicBezTo>
                  <a:cubicBezTo>
                    <a:pt x="53" y="21"/>
                    <a:pt x="68" y="47"/>
                    <a:pt x="68" y="69"/>
                  </a:cubicBezTo>
                  <a:cubicBezTo>
                    <a:pt x="68" y="90"/>
                    <a:pt x="53" y="99"/>
                    <a:pt x="34" y="88"/>
                  </a:cubicBezTo>
                  <a:cubicBezTo>
                    <a:pt x="15" y="77"/>
                    <a:pt x="0" y="51"/>
                    <a:pt x="0" y="30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8" name="iŝḻïḍé">
              <a:extLst>
                <a:ext uri="{FF2B5EF4-FFF2-40B4-BE49-F238E27FC236}">
                  <a16:creationId xmlns:a16="http://schemas.microsoft.com/office/drawing/2014/main" id="{3E4FB355-858F-4173-A770-1EBDC88A4B7D}"/>
                </a:ext>
              </a:extLst>
            </p:cNvPr>
            <p:cNvSpPr/>
            <p:nvPr/>
          </p:nvSpPr>
          <p:spPr bwMode="auto">
            <a:xfrm>
              <a:off x="7124701" y="4294188"/>
              <a:ext cx="88900" cy="122238"/>
            </a:xfrm>
            <a:custGeom>
              <a:avLst/>
              <a:gdLst>
                <a:gd name="T0" fmla="*/ 0 w 27"/>
                <a:gd name="T1" fmla="*/ 17 h 37"/>
                <a:gd name="T2" fmla="*/ 0 w 27"/>
                <a:gd name="T3" fmla="*/ 2 h 37"/>
                <a:gd name="T4" fmla="*/ 3 w 27"/>
                <a:gd name="T5" fmla="*/ 2 h 37"/>
                <a:gd name="T6" fmla="*/ 14 w 27"/>
                <a:gd name="T7" fmla="*/ 16 h 37"/>
                <a:gd name="T8" fmla="*/ 25 w 27"/>
                <a:gd name="T9" fmla="*/ 30 h 37"/>
                <a:gd name="T10" fmla="*/ 25 w 27"/>
                <a:gd name="T11" fmla="*/ 34 h 37"/>
                <a:gd name="T12" fmla="*/ 14 w 27"/>
                <a:gd name="T13" fmla="*/ 35 h 37"/>
                <a:gd name="T14" fmla="*/ 3 w 27"/>
                <a:gd name="T15" fmla="*/ 37 h 37"/>
                <a:gd name="T16" fmla="*/ 0 w 27"/>
                <a:gd name="T17" fmla="*/ 32 h 37"/>
                <a:gd name="T18" fmla="*/ 0 w 27"/>
                <a:gd name="T19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37">
                  <a:moveTo>
                    <a:pt x="0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2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32"/>
                    <a:pt x="27" y="34"/>
                    <a:pt x="25" y="3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1" y="37"/>
                    <a:pt x="0" y="34"/>
                    <a:pt x="0" y="3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9" name="îŝ1ïďé">
              <a:extLst>
                <a:ext uri="{FF2B5EF4-FFF2-40B4-BE49-F238E27FC236}">
                  <a16:creationId xmlns:a16="http://schemas.microsoft.com/office/drawing/2014/main" id="{B4C02A6E-94CD-4A03-A99C-E4566D5D9C5A}"/>
                </a:ext>
              </a:extLst>
            </p:cNvPr>
            <p:cNvSpPr/>
            <p:nvPr/>
          </p:nvSpPr>
          <p:spPr bwMode="auto">
            <a:xfrm>
              <a:off x="7507288" y="4189413"/>
              <a:ext cx="19050" cy="15875"/>
            </a:xfrm>
            <a:custGeom>
              <a:avLst/>
              <a:gdLst>
                <a:gd name="T0" fmla="*/ 4 w 12"/>
                <a:gd name="T1" fmla="*/ 10 h 10"/>
                <a:gd name="T2" fmla="*/ 12 w 12"/>
                <a:gd name="T3" fmla="*/ 6 h 10"/>
                <a:gd name="T4" fmla="*/ 10 w 12"/>
                <a:gd name="T5" fmla="*/ 0 h 10"/>
                <a:gd name="T6" fmla="*/ 0 w 12"/>
                <a:gd name="T7" fmla="*/ 6 h 10"/>
                <a:gd name="T8" fmla="*/ 4 w 1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10"/>
                  </a:moveTo>
                  <a:lnTo>
                    <a:pt x="12" y="6"/>
                  </a:lnTo>
                  <a:lnTo>
                    <a:pt x="10" y="0"/>
                  </a:lnTo>
                  <a:lnTo>
                    <a:pt x="0" y="6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išļîḓé">
              <a:extLst>
                <a:ext uri="{FF2B5EF4-FFF2-40B4-BE49-F238E27FC236}">
                  <a16:creationId xmlns:a16="http://schemas.microsoft.com/office/drawing/2014/main" id="{120426C4-4681-408A-B7CA-BB6BB2C66A76}"/>
                </a:ext>
              </a:extLst>
            </p:cNvPr>
            <p:cNvSpPr/>
            <p:nvPr/>
          </p:nvSpPr>
          <p:spPr bwMode="auto">
            <a:xfrm>
              <a:off x="7308851" y="3776663"/>
              <a:ext cx="225425" cy="425450"/>
            </a:xfrm>
            <a:custGeom>
              <a:avLst/>
              <a:gdLst>
                <a:gd name="T0" fmla="*/ 68 w 68"/>
                <a:gd name="T1" fmla="*/ 29 h 129"/>
                <a:gd name="T2" fmla="*/ 68 w 68"/>
                <a:gd name="T3" fmla="*/ 124 h 129"/>
                <a:gd name="T4" fmla="*/ 62 w 68"/>
                <a:gd name="T5" fmla="*/ 127 h 129"/>
                <a:gd name="T6" fmla="*/ 6 w 68"/>
                <a:gd name="T7" fmla="*/ 95 h 129"/>
                <a:gd name="T8" fmla="*/ 0 w 68"/>
                <a:gd name="T9" fmla="*/ 85 h 129"/>
                <a:gd name="T10" fmla="*/ 0 w 68"/>
                <a:gd name="T11" fmla="*/ 18 h 129"/>
                <a:gd name="T12" fmla="*/ 30 w 68"/>
                <a:gd name="T13" fmla="*/ 0 h 129"/>
                <a:gd name="T14" fmla="*/ 62 w 68"/>
                <a:gd name="T15" fmla="*/ 19 h 129"/>
                <a:gd name="T16" fmla="*/ 68 w 68"/>
                <a:gd name="T17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9">
                  <a:moveTo>
                    <a:pt x="68" y="29"/>
                  </a:moveTo>
                  <a:cubicBezTo>
                    <a:pt x="68" y="124"/>
                    <a:pt x="68" y="124"/>
                    <a:pt x="68" y="124"/>
                  </a:cubicBezTo>
                  <a:cubicBezTo>
                    <a:pt x="68" y="128"/>
                    <a:pt x="65" y="129"/>
                    <a:pt x="62" y="12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3" y="93"/>
                    <a:pt x="0" y="88"/>
                    <a:pt x="0" y="8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5" y="21"/>
                    <a:pt x="68" y="25"/>
                    <a:pt x="6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1" name="îš1iḓè">
              <a:extLst>
                <a:ext uri="{FF2B5EF4-FFF2-40B4-BE49-F238E27FC236}">
                  <a16:creationId xmlns:a16="http://schemas.microsoft.com/office/drawing/2014/main" id="{B1897779-5033-4BAA-9AE2-12213CDBEEAC}"/>
                </a:ext>
              </a:extLst>
            </p:cNvPr>
            <p:cNvSpPr/>
            <p:nvPr/>
          </p:nvSpPr>
          <p:spPr bwMode="auto">
            <a:xfrm>
              <a:off x="7296151" y="3786188"/>
              <a:ext cx="220663" cy="425450"/>
            </a:xfrm>
            <a:custGeom>
              <a:avLst/>
              <a:gdLst>
                <a:gd name="T0" fmla="*/ 67 w 67"/>
                <a:gd name="T1" fmla="*/ 29 h 129"/>
                <a:gd name="T2" fmla="*/ 67 w 67"/>
                <a:gd name="T3" fmla="*/ 124 h 129"/>
                <a:gd name="T4" fmla="*/ 61 w 67"/>
                <a:gd name="T5" fmla="*/ 127 h 129"/>
                <a:gd name="T6" fmla="*/ 5 w 67"/>
                <a:gd name="T7" fmla="*/ 95 h 129"/>
                <a:gd name="T8" fmla="*/ 0 w 67"/>
                <a:gd name="T9" fmla="*/ 85 h 129"/>
                <a:gd name="T10" fmla="*/ 0 w 67"/>
                <a:gd name="T11" fmla="*/ 18 h 129"/>
                <a:gd name="T12" fmla="*/ 30 w 67"/>
                <a:gd name="T13" fmla="*/ 0 h 129"/>
                <a:gd name="T14" fmla="*/ 61 w 67"/>
                <a:gd name="T15" fmla="*/ 19 h 129"/>
                <a:gd name="T16" fmla="*/ 67 w 67"/>
                <a:gd name="T17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9">
                  <a:moveTo>
                    <a:pt x="67" y="29"/>
                  </a:moveTo>
                  <a:cubicBezTo>
                    <a:pt x="67" y="124"/>
                    <a:pt x="67" y="124"/>
                    <a:pt x="67" y="124"/>
                  </a:cubicBezTo>
                  <a:cubicBezTo>
                    <a:pt x="67" y="127"/>
                    <a:pt x="65" y="129"/>
                    <a:pt x="61" y="127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3"/>
                    <a:pt x="0" y="88"/>
                    <a:pt x="0" y="8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5" y="20"/>
                    <a:pt x="67" y="25"/>
                    <a:pt x="67" y="29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ïṣliḑe">
              <a:extLst>
                <a:ext uri="{FF2B5EF4-FFF2-40B4-BE49-F238E27FC236}">
                  <a16:creationId xmlns:a16="http://schemas.microsoft.com/office/drawing/2014/main" id="{69649354-35A9-4EB3-96BF-79BD8809CF28}"/>
                </a:ext>
              </a:extLst>
            </p:cNvPr>
            <p:cNvSpPr/>
            <p:nvPr/>
          </p:nvSpPr>
          <p:spPr bwMode="auto">
            <a:xfrm>
              <a:off x="7299326" y="3786188"/>
              <a:ext cx="98425" cy="112713"/>
            </a:xfrm>
            <a:custGeom>
              <a:avLst/>
              <a:gdLst>
                <a:gd name="T0" fmla="*/ 30 w 30"/>
                <a:gd name="T1" fmla="*/ 1 h 34"/>
                <a:gd name="T2" fmla="*/ 30 w 30"/>
                <a:gd name="T3" fmla="*/ 29 h 34"/>
                <a:gd name="T4" fmla="*/ 24 w 30"/>
                <a:gd name="T5" fmla="*/ 33 h 34"/>
                <a:gd name="T6" fmla="*/ 0 w 30"/>
                <a:gd name="T7" fmla="*/ 19 h 34"/>
                <a:gd name="T8" fmla="*/ 29 w 30"/>
                <a:gd name="T9" fmla="*/ 0 h 34"/>
                <a:gd name="T10" fmla="*/ 3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30" y="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30" y="33"/>
                    <a:pt x="28" y="34"/>
                    <a:pt x="24" y="3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is1ïdé">
              <a:extLst>
                <a:ext uri="{FF2B5EF4-FFF2-40B4-BE49-F238E27FC236}">
                  <a16:creationId xmlns:a16="http://schemas.microsoft.com/office/drawing/2014/main" id="{ECE926AC-826D-45C8-A914-CB9FC6B01484}"/>
                </a:ext>
              </a:extLst>
            </p:cNvPr>
            <p:cNvSpPr/>
            <p:nvPr/>
          </p:nvSpPr>
          <p:spPr bwMode="auto">
            <a:xfrm>
              <a:off x="7296151" y="3786188"/>
              <a:ext cx="98425" cy="109538"/>
            </a:xfrm>
            <a:custGeom>
              <a:avLst/>
              <a:gdLst>
                <a:gd name="T0" fmla="*/ 30 w 30"/>
                <a:gd name="T1" fmla="*/ 0 h 33"/>
                <a:gd name="T2" fmla="*/ 30 w 30"/>
                <a:gd name="T3" fmla="*/ 28 h 33"/>
                <a:gd name="T4" fmla="*/ 24 w 30"/>
                <a:gd name="T5" fmla="*/ 32 h 33"/>
                <a:gd name="T6" fmla="*/ 0 w 30"/>
                <a:gd name="T7" fmla="*/ 18 h 33"/>
                <a:gd name="T8" fmla="*/ 30 w 3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0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0" y="32"/>
                    <a:pt x="27" y="33"/>
                    <a:pt x="24" y="32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ï$ļidè">
              <a:extLst>
                <a:ext uri="{FF2B5EF4-FFF2-40B4-BE49-F238E27FC236}">
                  <a16:creationId xmlns:a16="http://schemas.microsoft.com/office/drawing/2014/main" id="{88811DDA-2C9B-4053-94FA-B9859C60B78D}"/>
                </a:ext>
              </a:extLst>
            </p:cNvPr>
            <p:cNvSpPr/>
            <p:nvPr/>
          </p:nvSpPr>
          <p:spPr bwMode="auto">
            <a:xfrm>
              <a:off x="7329488" y="3911601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ïš1îḓé">
              <a:extLst>
                <a:ext uri="{FF2B5EF4-FFF2-40B4-BE49-F238E27FC236}">
                  <a16:creationId xmlns:a16="http://schemas.microsoft.com/office/drawing/2014/main" id="{15E3DC34-650A-4A1D-B038-D386EAC2C0A1}"/>
                </a:ext>
              </a:extLst>
            </p:cNvPr>
            <p:cNvSpPr/>
            <p:nvPr/>
          </p:nvSpPr>
          <p:spPr bwMode="auto">
            <a:xfrm>
              <a:off x="7329488" y="3948113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îsḷíďè">
              <a:extLst>
                <a:ext uri="{FF2B5EF4-FFF2-40B4-BE49-F238E27FC236}">
                  <a16:creationId xmlns:a16="http://schemas.microsoft.com/office/drawing/2014/main" id="{CAEFDDD8-3D55-42F7-BA18-6FA31A8C5421}"/>
                </a:ext>
              </a:extLst>
            </p:cNvPr>
            <p:cNvSpPr/>
            <p:nvPr/>
          </p:nvSpPr>
          <p:spPr bwMode="auto">
            <a:xfrm>
              <a:off x="7329488" y="3984626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íşḻîďê">
              <a:extLst>
                <a:ext uri="{FF2B5EF4-FFF2-40B4-BE49-F238E27FC236}">
                  <a16:creationId xmlns:a16="http://schemas.microsoft.com/office/drawing/2014/main" id="{65E01B24-063A-451A-9BEB-CEBE88CB4C77}"/>
                </a:ext>
              </a:extLst>
            </p:cNvPr>
            <p:cNvSpPr/>
            <p:nvPr/>
          </p:nvSpPr>
          <p:spPr bwMode="auto">
            <a:xfrm>
              <a:off x="7329488" y="4021138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íṡ1ïḑê">
              <a:extLst>
                <a:ext uri="{FF2B5EF4-FFF2-40B4-BE49-F238E27FC236}">
                  <a16:creationId xmlns:a16="http://schemas.microsoft.com/office/drawing/2014/main" id="{B50BC193-0461-41D7-BFCE-D2C757E2FEDD}"/>
                </a:ext>
              </a:extLst>
            </p:cNvPr>
            <p:cNvSpPr/>
            <p:nvPr/>
          </p:nvSpPr>
          <p:spPr bwMode="auto">
            <a:xfrm>
              <a:off x="7593013" y="4545013"/>
              <a:ext cx="223838" cy="306388"/>
            </a:xfrm>
            <a:custGeom>
              <a:avLst/>
              <a:gdLst>
                <a:gd name="T0" fmla="*/ 20 w 68"/>
                <a:gd name="T1" fmla="*/ 0 h 93"/>
                <a:gd name="T2" fmla="*/ 20 w 68"/>
                <a:gd name="T3" fmla="*/ 50 h 93"/>
                <a:gd name="T4" fmla="*/ 16 w 68"/>
                <a:gd name="T5" fmla="*/ 46 h 93"/>
                <a:gd name="T6" fmla="*/ 15 w 68"/>
                <a:gd name="T7" fmla="*/ 46 h 93"/>
                <a:gd name="T8" fmla="*/ 15 w 68"/>
                <a:gd name="T9" fmla="*/ 45 h 93"/>
                <a:gd name="T10" fmla="*/ 15 w 68"/>
                <a:gd name="T11" fmla="*/ 53 h 93"/>
                <a:gd name="T12" fmla="*/ 9 w 68"/>
                <a:gd name="T13" fmla="*/ 49 h 93"/>
                <a:gd name="T14" fmla="*/ 0 w 68"/>
                <a:gd name="T15" fmla="*/ 48 h 93"/>
                <a:gd name="T16" fmla="*/ 2 w 68"/>
                <a:gd name="T17" fmla="*/ 50 h 93"/>
                <a:gd name="T18" fmla="*/ 1 w 68"/>
                <a:gd name="T19" fmla="*/ 53 h 93"/>
                <a:gd name="T20" fmla="*/ 4 w 68"/>
                <a:gd name="T21" fmla="*/ 64 h 93"/>
                <a:gd name="T22" fmla="*/ 13 w 68"/>
                <a:gd name="T23" fmla="*/ 73 h 93"/>
                <a:gd name="T24" fmla="*/ 15 w 68"/>
                <a:gd name="T25" fmla="*/ 74 h 93"/>
                <a:gd name="T26" fmla="*/ 17 w 68"/>
                <a:gd name="T27" fmla="*/ 77 h 93"/>
                <a:gd name="T28" fmla="*/ 17 w 68"/>
                <a:gd name="T29" fmla="*/ 77 h 93"/>
                <a:gd name="T30" fmla="*/ 22 w 68"/>
                <a:gd name="T31" fmla="*/ 74 h 93"/>
                <a:gd name="T32" fmla="*/ 22 w 68"/>
                <a:gd name="T33" fmla="*/ 73 h 93"/>
                <a:gd name="T34" fmla="*/ 26 w 68"/>
                <a:gd name="T35" fmla="*/ 65 h 93"/>
                <a:gd name="T36" fmla="*/ 26 w 68"/>
                <a:gd name="T37" fmla="*/ 65 h 93"/>
                <a:gd name="T38" fmla="*/ 26 w 68"/>
                <a:gd name="T39" fmla="*/ 22 h 93"/>
                <a:gd name="T40" fmla="*/ 62 w 68"/>
                <a:gd name="T41" fmla="*/ 36 h 93"/>
                <a:gd name="T42" fmla="*/ 62 w 68"/>
                <a:gd name="T43" fmla="*/ 66 h 93"/>
                <a:gd name="T44" fmla="*/ 58 w 68"/>
                <a:gd name="T45" fmla="*/ 62 h 93"/>
                <a:gd name="T46" fmla="*/ 57 w 68"/>
                <a:gd name="T47" fmla="*/ 61 h 93"/>
                <a:gd name="T48" fmla="*/ 56 w 68"/>
                <a:gd name="T49" fmla="*/ 61 h 93"/>
                <a:gd name="T50" fmla="*/ 56 w 68"/>
                <a:gd name="T51" fmla="*/ 69 h 93"/>
                <a:gd name="T52" fmla="*/ 51 w 68"/>
                <a:gd name="T53" fmla="*/ 65 h 93"/>
                <a:gd name="T54" fmla="*/ 42 w 68"/>
                <a:gd name="T55" fmla="*/ 64 h 93"/>
                <a:gd name="T56" fmla="*/ 44 w 68"/>
                <a:gd name="T57" fmla="*/ 66 h 93"/>
                <a:gd name="T58" fmla="*/ 43 w 68"/>
                <a:gd name="T59" fmla="*/ 69 h 93"/>
                <a:gd name="T60" fmla="*/ 46 w 68"/>
                <a:gd name="T61" fmla="*/ 78 h 93"/>
                <a:gd name="T62" fmla="*/ 55 w 68"/>
                <a:gd name="T63" fmla="*/ 89 h 93"/>
                <a:gd name="T64" fmla="*/ 56 w 68"/>
                <a:gd name="T65" fmla="*/ 90 h 93"/>
                <a:gd name="T66" fmla="*/ 58 w 68"/>
                <a:gd name="T67" fmla="*/ 93 h 93"/>
                <a:gd name="T68" fmla="*/ 58 w 68"/>
                <a:gd name="T69" fmla="*/ 93 h 93"/>
                <a:gd name="T70" fmla="*/ 58 w 68"/>
                <a:gd name="T71" fmla="*/ 93 h 93"/>
                <a:gd name="T72" fmla="*/ 64 w 68"/>
                <a:gd name="T73" fmla="*/ 90 h 93"/>
                <a:gd name="T74" fmla="*/ 64 w 68"/>
                <a:gd name="T75" fmla="*/ 90 h 93"/>
                <a:gd name="T76" fmla="*/ 64 w 68"/>
                <a:gd name="T77" fmla="*/ 89 h 93"/>
                <a:gd name="T78" fmla="*/ 68 w 68"/>
                <a:gd name="T79" fmla="*/ 81 h 93"/>
                <a:gd name="T80" fmla="*/ 68 w 68"/>
                <a:gd name="T81" fmla="*/ 80 h 93"/>
                <a:gd name="T82" fmla="*/ 68 w 68"/>
                <a:gd name="T83" fmla="*/ 18 h 93"/>
                <a:gd name="T84" fmla="*/ 20 w 68"/>
                <a:gd name="T85" fmla="*/ 0 h 93"/>
                <a:gd name="T86" fmla="*/ 56 w 68"/>
                <a:gd name="T87" fmla="*/ 27 h 93"/>
                <a:gd name="T88" fmla="*/ 26 w 68"/>
                <a:gd name="T89" fmla="*/ 16 h 93"/>
                <a:gd name="T90" fmla="*/ 26 w 68"/>
                <a:gd name="T91" fmla="*/ 9 h 93"/>
                <a:gd name="T92" fmla="*/ 62 w 68"/>
                <a:gd name="T93" fmla="*/ 23 h 93"/>
                <a:gd name="T94" fmla="*/ 62 w 68"/>
                <a:gd name="T95" fmla="*/ 29 h 93"/>
                <a:gd name="T96" fmla="*/ 56 w 68"/>
                <a:gd name="T97" fmla="*/ 2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20" y="0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19" y="49"/>
                    <a:pt x="18" y="47"/>
                    <a:pt x="16" y="46"/>
                  </a:cubicBezTo>
                  <a:cubicBezTo>
                    <a:pt x="16" y="46"/>
                    <a:pt x="15" y="46"/>
                    <a:pt x="15" y="46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3" y="52"/>
                    <a:pt x="11" y="50"/>
                    <a:pt x="9" y="49"/>
                  </a:cubicBezTo>
                  <a:cubicBezTo>
                    <a:pt x="6" y="47"/>
                    <a:pt x="3" y="47"/>
                    <a:pt x="0" y="48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1"/>
                    <a:pt x="1" y="52"/>
                    <a:pt x="1" y="53"/>
                  </a:cubicBezTo>
                  <a:cubicBezTo>
                    <a:pt x="1" y="57"/>
                    <a:pt x="3" y="61"/>
                    <a:pt x="4" y="64"/>
                  </a:cubicBezTo>
                  <a:cubicBezTo>
                    <a:pt x="6" y="68"/>
                    <a:pt x="9" y="71"/>
                    <a:pt x="13" y="73"/>
                  </a:cubicBezTo>
                  <a:cubicBezTo>
                    <a:pt x="13" y="73"/>
                    <a:pt x="14" y="74"/>
                    <a:pt x="15" y="74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5" y="72"/>
                    <a:pt x="26" y="69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1" y="64"/>
                    <a:pt x="60" y="63"/>
                    <a:pt x="58" y="62"/>
                  </a:cubicBezTo>
                  <a:cubicBezTo>
                    <a:pt x="58" y="62"/>
                    <a:pt x="57" y="62"/>
                    <a:pt x="57" y="61"/>
                  </a:cubicBezTo>
                  <a:cubicBezTo>
                    <a:pt x="57" y="61"/>
                    <a:pt x="57" y="61"/>
                    <a:pt x="56" y="61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7"/>
                    <a:pt x="53" y="66"/>
                    <a:pt x="51" y="65"/>
                  </a:cubicBezTo>
                  <a:cubicBezTo>
                    <a:pt x="48" y="63"/>
                    <a:pt x="44" y="62"/>
                    <a:pt x="42" y="64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3" y="67"/>
                    <a:pt x="43" y="68"/>
                    <a:pt x="43" y="69"/>
                  </a:cubicBezTo>
                  <a:cubicBezTo>
                    <a:pt x="43" y="72"/>
                    <a:pt x="44" y="75"/>
                    <a:pt x="46" y="78"/>
                  </a:cubicBezTo>
                  <a:cubicBezTo>
                    <a:pt x="48" y="83"/>
                    <a:pt x="51" y="87"/>
                    <a:pt x="55" y="89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4" y="90"/>
                    <a:pt x="64" y="89"/>
                    <a:pt x="64" y="89"/>
                  </a:cubicBezTo>
                  <a:cubicBezTo>
                    <a:pt x="67" y="88"/>
                    <a:pt x="68" y="85"/>
                    <a:pt x="68" y="81"/>
                  </a:cubicBezTo>
                  <a:cubicBezTo>
                    <a:pt x="68" y="81"/>
                    <a:pt x="68" y="80"/>
                    <a:pt x="68" y="80"/>
                  </a:cubicBezTo>
                  <a:cubicBezTo>
                    <a:pt x="68" y="18"/>
                    <a:pt x="68" y="18"/>
                    <a:pt x="68" y="18"/>
                  </a:cubicBezTo>
                  <a:lnTo>
                    <a:pt x="20" y="0"/>
                  </a:lnTo>
                  <a:close/>
                  <a:moveTo>
                    <a:pt x="56" y="27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9"/>
                    <a:pt x="62" y="29"/>
                    <a:pt x="62" y="29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îṩḷïďé">
              <a:extLst>
                <a:ext uri="{FF2B5EF4-FFF2-40B4-BE49-F238E27FC236}">
                  <a16:creationId xmlns:a16="http://schemas.microsoft.com/office/drawing/2014/main" id="{A5A2D5AE-4EC1-467D-87B4-831AEFF9041F}"/>
                </a:ext>
              </a:extLst>
            </p:cNvPr>
            <p:cNvSpPr/>
            <p:nvPr/>
          </p:nvSpPr>
          <p:spPr bwMode="auto">
            <a:xfrm>
              <a:off x="7580313" y="4557713"/>
              <a:ext cx="217488" cy="296863"/>
            </a:xfrm>
            <a:custGeom>
              <a:avLst/>
              <a:gdLst>
                <a:gd name="T0" fmla="*/ 24 w 66"/>
                <a:gd name="T1" fmla="*/ 2 h 90"/>
                <a:gd name="T2" fmla="*/ 19 w 66"/>
                <a:gd name="T3" fmla="*/ 0 h 90"/>
                <a:gd name="T4" fmla="*/ 19 w 66"/>
                <a:gd name="T5" fmla="*/ 49 h 90"/>
                <a:gd name="T6" fmla="*/ 13 w 66"/>
                <a:gd name="T7" fmla="*/ 45 h 90"/>
                <a:gd name="T8" fmla="*/ 4 w 66"/>
                <a:gd name="T9" fmla="*/ 44 h 90"/>
                <a:gd name="T10" fmla="*/ 4 w 66"/>
                <a:gd name="T11" fmla="*/ 44 h 90"/>
                <a:gd name="T12" fmla="*/ 0 w 66"/>
                <a:gd name="T13" fmla="*/ 53 h 90"/>
                <a:gd name="T14" fmla="*/ 1 w 66"/>
                <a:gd name="T15" fmla="*/ 60 h 90"/>
                <a:gd name="T16" fmla="*/ 11 w 66"/>
                <a:gd name="T17" fmla="*/ 72 h 90"/>
                <a:gd name="T18" fmla="*/ 17 w 66"/>
                <a:gd name="T19" fmla="*/ 74 h 90"/>
                <a:gd name="T20" fmla="*/ 20 w 66"/>
                <a:gd name="T21" fmla="*/ 73 h 90"/>
                <a:gd name="T22" fmla="*/ 21 w 66"/>
                <a:gd name="T23" fmla="*/ 73 h 90"/>
                <a:gd name="T24" fmla="*/ 25 w 66"/>
                <a:gd name="T25" fmla="*/ 64 h 90"/>
                <a:gd name="T26" fmla="*/ 25 w 66"/>
                <a:gd name="T27" fmla="*/ 64 h 90"/>
                <a:gd name="T28" fmla="*/ 25 w 66"/>
                <a:gd name="T29" fmla="*/ 21 h 90"/>
                <a:gd name="T30" fmla="*/ 30 w 66"/>
                <a:gd name="T31" fmla="*/ 23 h 90"/>
                <a:gd name="T32" fmla="*/ 60 w 66"/>
                <a:gd name="T33" fmla="*/ 35 h 90"/>
                <a:gd name="T34" fmla="*/ 60 w 66"/>
                <a:gd name="T35" fmla="*/ 65 h 90"/>
                <a:gd name="T36" fmla="*/ 55 w 66"/>
                <a:gd name="T37" fmla="*/ 61 h 90"/>
                <a:gd name="T38" fmla="*/ 46 w 66"/>
                <a:gd name="T39" fmla="*/ 60 h 90"/>
                <a:gd name="T40" fmla="*/ 46 w 66"/>
                <a:gd name="T41" fmla="*/ 60 h 90"/>
                <a:gd name="T42" fmla="*/ 41 w 66"/>
                <a:gd name="T43" fmla="*/ 69 h 90"/>
                <a:gd name="T44" fmla="*/ 42 w 66"/>
                <a:gd name="T45" fmla="*/ 74 h 90"/>
                <a:gd name="T46" fmla="*/ 53 w 66"/>
                <a:gd name="T47" fmla="*/ 88 h 90"/>
                <a:gd name="T48" fmla="*/ 58 w 66"/>
                <a:gd name="T49" fmla="*/ 90 h 90"/>
                <a:gd name="T50" fmla="*/ 62 w 66"/>
                <a:gd name="T51" fmla="*/ 89 h 90"/>
                <a:gd name="T52" fmla="*/ 62 w 66"/>
                <a:gd name="T53" fmla="*/ 89 h 90"/>
                <a:gd name="T54" fmla="*/ 66 w 66"/>
                <a:gd name="T55" fmla="*/ 80 h 90"/>
                <a:gd name="T56" fmla="*/ 66 w 66"/>
                <a:gd name="T57" fmla="*/ 80 h 90"/>
                <a:gd name="T58" fmla="*/ 66 w 66"/>
                <a:gd name="T59" fmla="*/ 18 h 90"/>
                <a:gd name="T60" fmla="*/ 24 w 66"/>
                <a:gd name="T61" fmla="*/ 2 h 90"/>
                <a:gd name="T62" fmla="*/ 25 w 66"/>
                <a:gd name="T63" fmla="*/ 15 h 90"/>
                <a:gd name="T64" fmla="*/ 25 w 66"/>
                <a:gd name="T65" fmla="*/ 8 h 90"/>
                <a:gd name="T66" fmla="*/ 30 w 66"/>
                <a:gd name="T67" fmla="*/ 11 h 90"/>
                <a:gd name="T68" fmla="*/ 60 w 66"/>
                <a:gd name="T69" fmla="*/ 22 h 90"/>
                <a:gd name="T70" fmla="*/ 60 w 66"/>
                <a:gd name="T71" fmla="*/ 28 h 90"/>
                <a:gd name="T72" fmla="*/ 25 w 66"/>
                <a:gd name="T73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90">
                  <a:moveTo>
                    <a:pt x="24" y="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48"/>
                    <a:pt x="15" y="46"/>
                    <a:pt x="13" y="45"/>
                  </a:cubicBezTo>
                  <a:cubicBezTo>
                    <a:pt x="10" y="43"/>
                    <a:pt x="7" y="43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55"/>
                    <a:pt x="0" y="58"/>
                    <a:pt x="1" y="60"/>
                  </a:cubicBezTo>
                  <a:cubicBezTo>
                    <a:pt x="3" y="65"/>
                    <a:pt x="7" y="70"/>
                    <a:pt x="11" y="72"/>
                  </a:cubicBezTo>
                  <a:cubicBezTo>
                    <a:pt x="13" y="73"/>
                    <a:pt x="15" y="74"/>
                    <a:pt x="17" y="74"/>
                  </a:cubicBezTo>
                  <a:cubicBezTo>
                    <a:pt x="18" y="74"/>
                    <a:pt x="19" y="74"/>
                    <a:pt x="20" y="73"/>
                  </a:cubicBezTo>
                  <a:cubicBezTo>
                    <a:pt x="20" y="73"/>
                    <a:pt x="20" y="73"/>
                    <a:pt x="21" y="73"/>
                  </a:cubicBezTo>
                  <a:cubicBezTo>
                    <a:pt x="23" y="71"/>
                    <a:pt x="25" y="68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59" y="63"/>
                    <a:pt x="57" y="62"/>
                    <a:pt x="55" y="61"/>
                  </a:cubicBezTo>
                  <a:cubicBezTo>
                    <a:pt x="52" y="59"/>
                    <a:pt x="48" y="58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3" y="61"/>
                    <a:pt x="41" y="65"/>
                    <a:pt x="41" y="69"/>
                  </a:cubicBezTo>
                  <a:cubicBezTo>
                    <a:pt x="41" y="70"/>
                    <a:pt x="42" y="72"/>
                    <a:pt x="42" y="74"/>
                  </a:cubicBezTo>
                  <a:cubicBezTo>
                    <a:pt x="44" y="80"/>
                    <a:pt x="48" y="85"/>
                    <a:pt x="53" y="88"/>
                  </a:cubicBezTo>
                  <a:cubicBezTo>
                    <a:pt x="55" y="89"/>
                    <a:pt x="57" y="90"/>
                    <a:pt x="58" y="90"/>
                  </a:cubicBezTo>
                  <a:cubicBezTo>
                    <a:pt x="60" y="90"/>
                    <a:pt x="61" y="89"/>
                    <a:pt x="62" y="89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5" y="87"/>
                    <a:pt x="66" y="84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18"/>
                    <a:pt x="66" y="18"/>
                    <a:pt x="66" y="18"/>
                  </a:cubicBezTo>
                  <a:lnTo>
                    <a:pt x="24" y="2"/>
                  </a:lnTo>
                  <a:close/>
                  <a:moveTo>
                    <a:pt x="25" y="15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8"/>
                    <a:pt x="60" y="28"/>
                    <a:pt x="60" y="28"/>
                  </a:cubicBezTo>
                  <a:lnTo>
                    <a:pt x="25" y="15"/>
                  </a:ln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iṡḷïḋê">
              <a:extLst>
                <a:ext uri="{FF2B5EF4-FFF2-40B4-BE49-F238E27FC236}">
                  <a16:creationId xmlns:a16="http://schemas.microsoft.com/office/drawing/2014/main" id="{1C6A36B2-5217-4771-A332-EBA6FAA71AFF}"/>
                </a:ext>
              </a:extLst>
            </p:cNvPr>
            <p:cNvSpPr/>
            <p:nvPr/>
          </p:nvSpPr>
          <p:spPr bwMode="auto">
            <a:xfrm>
              <a:off x="7642226" y="4545013"/>
              <a:ext cx="174625" cy="73025"/>
            </a:xfrm>
            <a:custGeom>
              <a:avLst/>
              <a:gdLst>
                <a:gd name="T0" fmla="*/ 0 w 110"/>
                <a:gd name="T1" fmla="*/ 8 h 46"/>
                <a:gd name="T2" fmla="*/ 11 w 110"/>
                <a:gd name="T3" fmla="*/ 0 h 46"/>
                <a:gd name="T4" fmla="*/ 110 w 110"/>
                <a:gd name="T5" fmla="*/ 37 h 46"/>
                <a:gd name="T6" fmla="*/ 98 w 110"/>
                <a:gd name="T7" fmla="*/ 46 h 46"/>
                <a:gd name="T8" fmla="*/ 0 w 110"/>
                <a:gd name="T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6">
                  <a:moveTo>
                    <a:pt x="0" y="8"/>
                  </a:moveTo>
                  <a:lnTo>
                    <a:pt x="11" y="0"/>
                  </a:lnTo>
                  <a:lnTo>
                    <a:pt x="110" y="37"/>
                  </a:lnTo>
                  <a:lnTo>
                    <a:pt x="98" y="4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íśḻîḑé">
              <a:extLst>
                <a:ext uri="{FF2B5EF4-FFF2-40B4-BE49-F238E27FC236}">
                  <a16:creationId xmlns:a16="http://schemas.microsoft.com/office/drawing/2014/main" id="{0FF3BB82-7983-439D-B2DC-52F9FBC8586A}"/>
                </a:ext>
              </a:extLst>
            </p:cNvPr>
            <p:cNvSpPr/>
            <p:nvPr/>
          </p:nvSpPr>
          <p:spPr bwMode="auto">
            <a:xfrm>
              <a:off x="7593013" y="4686301"/>
              <a:ext cx="49213" cy="33338"/>
            </a:xfrm>
            <a:custGeom>
              <a:avLst/>
              <a:gdLst>
                <a:gd name="T0" fmla="*/ 15 w 15"/>
                <a:gd name="T1" fmla="*/ 10 h 10"/>
                <a:gd name="T2" fmla="*/ 9 w 15"/>
                <a:gd name="T3" fmla="*/ 6 h 10"/>
                <a:gd name="T4" fmla="*/ 0 w 15"/>
                <a:gd name="T5" fmla="*/ 5 h 10"/>
                <a:gd name="T6" fmla="*/ 5 w 15"/>
                <a:gd name="T7" fmla="*/ 2 h 10"/>
                <a:gd name="T8" fmla="*/ 5 w 15"/>
                <a:gd name="T9" fmla="*/ 2 h 10"/>
                <a:gd name="T10" fmla="*/ 6 w 15"/>
                <a:gd name="T11" fmla="*/ 2 h 10"/>
                <a:gd name="T12" fmla="*/ 15 w 15"/>
                <a:gd name="T13" fmla="*/ 2 h 10"/>
                <a:gd name="T14" fmla="*/ 15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10"/>
                  </a:moveTo>
                  <a:cubicBezTo>
                    <a:pt x="13" y="9"/>
                    <a:pt x="11" y="7"/>
                    <a:pt x="9" y="6"/>
                  </a:cubicBezTo>
                  <a:cubicBezTo>
                    <a:pt x="6" y="4"/>
                    <a:pt x="3" y="4"/>
                    <a:pt x="0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8" y="0"/>
                    <a:pt x="11" y="1"/>
                    <a:pt x="15" y="2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íšlîḍe">
              <a:extLst>
                <a:ext uri="{FF2B5EF4-FFF2-40B4-BE49-F238E27FC236}">
                  <a16:creationId xmlns:a16="http://schemas.microsoft.com/office/drawing/2014/main" id="{6D3CF4E0-9EA0-4254-9072-896E19B2726D}"/>
                </a:ext>
              </a:extLst>
            </p:cNvPr>
            <p:cNvSpPr/>
            <p:nvPr/>
          </p:nvSpPr>
          <p:spPr bwMode="auto">
            <a:xfrm>
              <a:off x="7731126" y="4738688"/>
              <a:ext cx="46038" cy="33338"/>
            </a:xfrm>
            <a:custGeom>
              <a:avLst/>
              <a:gdLst>
                <a:gd name="T0" fmla="*/ 14 w 14"/>
                <a:gd name="T1" fmla="*/ 2 h 10"/>
                <a:gd name="T2" fmla="*/ 14 w 14"/>
                <a:gd name="T3" fmla="*/ 10 h 10"/>
                <a:gd name="T4" fmla="*/ 9 w 14"/>
                <a:gd name="T5" fmla="*/ 6 h 10"/>
                <a:gd name="T6" fmla="*/ 0 w 14"/>
                <a:gd name="T7" fmla="*/ 5 h 10"/>
                <a:gd name="T8" fmla="*/ 5 w 14"/>
                <a:gd name="T9" fmla="*/ 2 h 10"/>
                <a:gd name="T10" fmla="*/ 5 w 14"/>
                <a:gd name="T11" fmla="*/ 2 h 10"/>
                <a:gd name="T12" fmla="*/ 5 w 14"/>
                <a:gd name="T13" fmla="*/ 2 h 10"/>
                <a:gd name="T14" fmla="*/ 14 w 14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14" y="2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8"/>
                    <a:pt x="11" y="7"/>
                    <a:pt x="9" y="6"/>
                  </a:cubicBezTo>
                  <a:cubicBezTo>
                    <a:pt x="6" y="4"/>
                    <a:pt x="2" y="3"/>
                    <a:pt x="0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1" y="0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îślïďé">
              <a:extLst>
                <a:ext uri="{FF2B5EF4-FFF2-40B4-BE49-F238E27FC236}">
                  <a16:creationId xmlns:a16="http://schemas.microsoft.com/office/drawing/2014/main" id="{92AC14FD-21B5-42CD-BA57-5A85802A1F8D}"/>
                </a:ext>
              </a:extLst>
            </p:cNvPr>
            <p:cNvSpPr/>
            <p:nvPr/>
          </p:nvSpPr>
          <p:spPr bwMode="auto">
            <a:xfrm>
              <a:off x="3859213" y="2679701"/>
              <a:ext cx="1327150" cy="763588"/>
            </a:xfrm>
            <a:custGeom>
              <a:avLst/>
              <a:gdLst>
                <a:gd name="T0" fmla="*/ 396 w 402"/>
                <a:gd name="T1" fmla="*/ 139 h 232"/>
                <a:gd name="T2" fmla="*/ 234 w 402"/>
                <a:gd name="T3" fmla="*/ 232 h 232"/>
                <a:gd name="T4" fmla="*/ 0 w 402"/>
                <a:gd name="T5" fmla="*/ 97 h 232"/>
                <a:gd name="T6" fmla="*/ 161 w 402"/>
                <a:gd name="T7" fmla="*/ 3 h 232"/>
                <a:gd name="T8" fmla="*/ 184 w 402"/>
                <a:gd name="T9" fmla="*/ 4 h 232"/>
                <a:gd name="T10" fmla="*/ 394 w 402"/>
                <a:gd name="T11" fmla="*/ 126 h 232"/>
                <a:gd name="T12" fmla="*/ 396 w 402"/>
                <a:gd name="T13" fmla="*/ 13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9"/>
                  </a:moveTo>
                  <a:cubicBezTo>
                    <a:pt x="234" y="232"/>
                    <a:pt x="234" y="232"/>
                    <a:pt x="234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7" y="0"/>
                    <a:pt x="177" y="0"/>
                    <a:pt x="184" y="4"/>
                  </a:cubicBezTo>
                  <a:cubicBezTo>
                    <a:pt x="394" y="126"/>
                    <a:pt x="394" y="126"/>
                    <a:pt x="394" y="126"/>
                  </a:cubicBezTo>
                  <a:cubicBezTo>
                    <a:pt x="401" y="129"/>
                    <a:pt x="402" y="135"/>
                    <a:pt x="396" y="139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iSlidè">
              <a:extLst>
                <a:ext uri="{FF2B5EF4-FFF2-40B4-BE49-F238E27FC236}">
                  <a16:creationId xmlns:a16="http://schemas.microsoft.com/office/drawing/2014/main" id="{2809EFD8-79DF-492D-B84A-3CFDD3D0BF37}"/>
                </a:ext>
              </a:extLst>
            </p:cNvPr>
            <p:cNvSpPr/>
            <p:nvPr/>
          </p:nvSpPr>
          <p:spPr bwMode="auto">
            <a:xfrm>
              <a:off x="4629151" y="2946401"/>
              <a:ext cx="508000" cy="457200"/>
            </a:xfrm>
            <a:custGeom>
              <a:avLst/>
              <a:gdLst>
                <a:gd name="T0" fmla="*/ 0 w 320"/>
                <a:gd name="T1" fmla="*/ 288 h 288"/>
                <a:gd name="T2" fmla="*/ 0 w 320"/>
                <a:gd name="T3" fmla="*/ 183 h 288"/>
                <a:gd name="T4" fmla="*/ 320 w 320"/>
                <a:gd name="T5" fmla="*/ 0 h 288"/>
                <a:gd name="T6" fmla="*/ 320 w 320"/>
                <a:gd name="T7" fmla="*/ 104 h 288"/>
                <a:gd name="T8" fmla="*/ 0 w 320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288">
                  <a:moveTo>
                    <a:pt x="0" y="288"/>
                  </a:moveTo>
                  <a:lnTo>
                    <a:pt x="0" y="183"/>
                  </a:lnTo>
                  <a:lnTo>
                    <a:pt x="320" y="0"/>
                  </a:lnTo>
                  <a:lnTo>
                    <a:pt x="320" y="104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ïṣliḋè">
              <a:extLst>
                <a:ext uri="{FF2B5EF4-FFF2-40B4-BE49-F238E27FC236}">
                  <a16:creationId xmlns:a16="http://schemas.microsoft.com/office/drawing/2014/main" id="{25E39F61-4E8B-4478-A6D7-C01AD1AB3CF0}"/>
                </a:ext>
              </a:extLst>
            </p:cNvPr>
            <p:cNvSpPr/>
            <p:nvPr/>
          </p:nvSpPr>
          <p:spPr bwMode="auto">
            <a:xfrm>
              <a:off x="3856038" y="2830513"/>
              <a:ext cx="776288" cy="612775"/>
            </a:xfrm>
            <a:custGeom>
              <a:avLst/>
              <a:gdLst>
                <a:gd name="T0" fmla="*/ 2 w 489"/>
                <a:gd name="T1" fmla="*/ 106 h 386"/>
                <a:gd name="T2" fmla="*/ 0 w 489"/>
                <a:gd name="T3" fmla="*/ 0 h 386"/>
                <a:gd name="T4" fmla="*/ 489 w 489"/>
                <a:gd name="T5" fmla="*/ 283 h 386"/>
                <a:gd name="T6" fmla="*/ 489 w 489"/>
                <a:gd name="T7" fmla="*/ 386 h 386"/>
                <a:gd name="T8" fmla="*/ 2 w 489"/>
                <a:gd name="T9" fmla="*/ 10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386">
                  <a:moveTo>
                    <a:pt x="2" y="106"/>
                  </a:moveTo>
                  <a:lnTo>
                    <a:pt x="0" y="0"/>
                  </a:lnTo>
                  <a:lnTo>
                    <a:pt x="489" y="283"/>
                  </a:lnTo>
                  <a:lnTo>
                    <a:pt x="489" y="386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6" name="îŝḷidé">
              <a:extLst>
                <a:ext uri="{FF2B5EF4-FFF2-40B4-BE49-F238E27FC236}">
                  <a16:creationId xmlns:a16="http://schemas.microsoft.com/office/drawing/2014/main" id="{44A19857-0DC9-4AFD-BE86-763E0205A6E7}"/>
                </a:ext>
              </a:extLst>
            </p:cNvPr>
            <p:cNvSpPr/>
            <p:nvPr/>
          </p:nvSpPr>
          <p:spPr bwMode="auto">
            <a:xfrm>
              <a:off x="3859213" y="2514601"/>
              <a:ext cx="1327150" cy="765175"/>
            </a:xfrm>
            <a:custGeom>
              <a:avLst/>
              <a:gdLst>
                <a:gd name="T0" fmla="*/ 396 w 402"/>
                <a:gd name="T1" fmla="*/ 138 h 232"/>
                <a:gd name="T2" fmla="*/ 234 w 402"/>
                <a:gd name="T3" fmla="*/ 232 h 232"/>
                <a:gd name="T4" fmla="*/ 0 w 402"/>
                <a:gd name="T5" fmla="*/ 96 h 232"/>
                <a:gd name="T6" fmla="*/ 161 w 402"/>
                <a:gd name="T7" fmla="*/ 3 h 232"/>
                <a:gd name="T8" fmla="*/ 184 w 402"/>
                <a:gd name="T9" fmla="*/ 4 h 232"/>
                <a:gd name="T10" fmla="*/ 394 w 402"/>
                <a:gd name="T11" fmla="*/ 125 h 232"/>
                <a:gd name="T12" fmla="*/ 396 w 402"/>
                <a:gd name="T13" fmla="*/ 13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8"/>
                  </a:moveTo>
                  <a:cubicBezTo>
                    <a:pt x="234" y="232"/>
                    <a:pt x="234" y="232"/>
                    <a:pt x="234" y="23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7" y="0"/>
                    <a:pt x="177" y="0"/>
                    <a:pt x="184" y="4"/>
                  </a:cubicBezTo>
                  <a:cubicBezTo>
                    <a:pt x="394" y="125"/>
                    <a:pt x="394" y="125"/>
                    <a:pt x="394" y="125"/>
                  </a:cubicBezTo>
                  <a:cubicBezTo>
                    <a:pt x="401" y="129"/>
                    <a:pt x="402" y="135"/>
                    <a:pt x="396" y="138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7" name="ïŝḷîḍé">
              <a:extLst>
                <a:ext uri="{FF2B5EF4-FFF2-40B4-BE49-F238E27FC236}">
                  <a16:creationId xmlns:a16="http://schemas.microsoft.com/office/drawing/2014/main" id="{086FCDF8-DE29-40B8-BF6D-DAC237B78F7C}"/>
                </a:ext>
              </a:extLst>
            </p:cNvPr>
            <p:cNvSpPr/>
            <p:nvPr/>
          </p:nvSpPr>
          <p:spPr bwMode="auto">
            <a:xfrm>
              <a:off x="3895726" y="2376488"/>
              <a:ext cx="1327150" cy="763588"/>
            </a:xfrm>
            <a:custGeom>
              <a:avLst/>
              <a:gdLst>
                <a:gd name="T0" fmla="*/ 396 w 402"/>
                <a:gd name="T1" fmla="*/ 138 h 232"/>
                <a:gd name="T2" fmla="*/ 235 w 402"/>
                <a:gd name="T3" fmla="*/ 232 h 232"/>
                <a:gd name="T4" fmla="*/ 0 w 402"/>
                <a:gd name="T5" fmla="*/ 97 h 232"/>
                <a:gd name="T6" fmla="*/ 162 w 402"/>
                <a:gd name="T7" fmla="*/ 3 h 232"/>
                <a:gd name="T8" fmla="*/ 185 w 402"/>
                <a:gd name="T9" fmla="*/ 4 h 232"/>
                <a:gd name="T10" fmla="*/ 395 w 402"/>
                <a:gd name="T11" fmla="*/ 125 h 232"/>
                <a:gd name="T12" fmla="*/ 396 w 402"/>
                <a:gd name="T13" fmla="*/ 13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8"/>
                  </a:moveTo>
                  <a:cubicBezTo>
                    <a:pt x="235" y="232"/>
                    <a:pt x="235" y="232"/>
                    <a:pt x="235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8" y="0"/>
                    <a:pt x="178" y="0"/>
                    <a:pt x="185" y="4"/>
                  </a:cubicBezTo>
                  <a:cubicBezTo>
                    <a:pt x="395" y="125"/>
                    <a:pt x="395" y="125"/>
                    <a:pt x="395" y="125"/>
                  </a:cubicBezTo>
                  <a:cubicBezTo>
                    <a:pt x="401" y="129"/>
                    <a:pt x="402" y="135"/>
                    <a:pt x="396" y="13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8" name="îṧ1îḍé">
              <a:extLst>
                <a:ext uri="{FF2B5EF4-FFF2-40B4-BE49-F238E27FC236}">
                  <a16:creationId xmlns:a16="http://schemas.microsoft.com/office/drawing/2014/main" id="{BA25E659-0093-4795-9DA1-518312AEFBDB}"/>
                </a:ext>
              </a:extLst>
            </p:cNvPr>
            <p:cNvSpPr/>
            <p:nvPr/>
          </p:nvSpPr>
          <p:spPr bwMode="auto">
            <a:xfrm>
              <a:off x="4668838" y="2640013"/>
              <a:ext cx="504825" cy="460375"/>
            </a:xfrm>
            <a:custGeom>
              <a:avLst/>
              <a:gdLst>
                <a:gd name="T0" fmla="*/ 0 w 318"/>
                <a:gd name="T1" fmla="*/ 290 h 290"/>
                <a:gd name="T2" fmla="*/ 0 w 318"/>
                <a:gd name="T3" fmla="*/ 185 h 290"/>
                <a:gd name="T4" fmla="*/ 318 w 318"/>
                <a:gd name="T5" fmla="*/ 0 h 290"/>
                <a:gd name="T6" fmla="*/ 318 w 318"/>
                <a:gd name="T7" fmla="*/ 106 h 290"/>
                <a:gd name="T8" fmla="*/ 0 w 318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90">
                  <a:moveTo>
                    <a:pt x="0" y="290"/>
                  </a:moveTo>
                  <a:lnTo>
                    <a:pt x="0" y="185"/>
                  </a:lnTo>
                  <a:lnTo>
                    <a:pt x="318" y="0"/>
                  </a:lnTo>
                  <a:lnTo>
                    <a:pt x="318" y="106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9" name="ísľiḑe">
              <a:extLst>
                <a:ext uri="{FF2B5EF4-FFF2-40B4-BE49-F238E27FC236}">
                  <a16:creationId xmlns:a16="http://schemas.microsoft.com/office/drawing/2014/main" id="{653D7714-1E52-4C03-A28B-2B08DD43B0C2}"/>
                </a:ext>
              </a:extLst>
            </p:cNvPr>
            <p:cNvSpPr/>
            <p:nvPr/>
          </p:nvSpPr>
          <p:spPr bwMode="auto">
            <a:xfrm>
              <a:off x="3895726" y="2527301"/>
              <a:ext cx="776288" cy="612775"/>
            </a:xfrm>
            <a:custGeom>
              <a:avLst/>
              <a:gdLst>
                <a:gd name="T0" fmla="*/ 0 w 489"/>
                <a:gd name="T1" fmla="*/ 106 h 386"/>
                <a:gd name="T2" fmla="*/ 0 w 489"/>
                <a:gd name="T3" fmla="*/ 0 h 386"/>
                <a:gd name="T4" fmla="*/ 487 w 489"/>
                <a:gd name="T5" fmla="*/ 280 h 386"/>
                <a:gd name="T6" fmla="*/ 489 w 489"/>
                <a:gd name="T7" fmla="*/ 386 h 386"/>
                <a:gd name="T8" fmla="*/ 0 w 489"/>
                <a:gd name="T9" fmla="*/ 10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386">
                  <a:moveTo>
                    <a:pt x="0" y="106"/>
                  </a:moveTo>
                  <a:lnTo>
                    <a:pt x="0" y="0"/>
                  </a:lnTo>
                  <a:lnTo>
                    <a:pt x="487" y="280"/>
                  </a:lnTo>
                  <a:lnTo>
                    <a:pt x="489" y="38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0" name="îś1îḓê">
              <a:extLst>
                <a:ext uri="{FF2B5EF4-FFF2-40B4-BE49-F238E27FC236}">
                  <a16:creationId xmlns:a16="http://schemas.microsoft.com/office/drawing/2014/main" id="{5B23450F-05F0-457D-98C8-0628AF223A9A}"/>
                </a:ext>
              </a:extLst>
            </p:cNvPr>
            <p:cNvSpPr/>
            <p:nvPr/>
          </p:nvSpPr>
          <p:spPr bwMode="auto">
            <a:xfrm>
              <a:off x="3895726" y="2208213"/>
              <a:ext cx="1327150" cy="763588"/>
            </a:xfrm>
            <a:custGeom>
              <a:avLst/>
              <a:gdLst>
                <a:gd name="T0" fmla="*/ 396 w 402"/>
                <a:gd name="T1" fmla="*/ 139 h 232"/>
                <a:gd name="T2" fmla="*/ 235 w 402"/>
                <a:gd name="T3" fmla="*/ 232 h 232"/>
                <a:gd name="T4" fmla="*/ 0 w 402"/>
                <a:gd name="T5" fmla="*/ 97 h 232"/>
                <a:gd name="T6" fmla="*/ 162 w 402"/>
                <a:gd name="T7" fmla="*/ 4 h 232"/>
                <a:gd name="T8" fmla="*/ 185 w 402"/>
                <a:gd name="T9" fmla="*/ 5 h 232"/>
                <a:gd name="T10" fmla="*/ 395 w 402"/>
                <a:gd name="T11" fmla="*/ 126 h 232"/>
                <a:gd name="T12" fmla="*/ 396 w 402"/>
                <a:gd name="T13" fmla="*/ 13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9"/>
                  </a:moveTo>
                  <a:cubicBezTo>
                    <a:pt x="235" y="232"/>
                    <a:pt x="235" y="232"/>
                    <a:pt x="235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8" y="0"/>
                    <a:pt x="178" y="1"/>
                    <a:pt x="185" y="5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401" y="130"/>
                    <a:pt x="402" y="136"/>
                    <a:pt x="396" y="139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1" name="íṩļïḋé">
              <a:extLst>
                <a:ext uri="{FF2B5EF4-FFF2-40B4-BE49-F238E27FC236}">
                  <a16:creationId xmlns:a16="http://schemas.microsoft.com/office/drawing/2014/main" id="{91DA232A-8B3A-455F-B7FC-A1ABEE40004E}"/>
                </a:ext>
              </a:extLst>
            </p:cNvPr>
            <p:cNvSpPr/>
            <p:nvPr/>
          </p:nvSpPr>
          <p:spPr bwMode="auto">
            <a:xfrm>
              <a:off x="4489451" y="1987551"/>
              <a:ext cx="125413" cy="187325"/>
            </a:xfrm>
            <a:custGeom>
              <a:avLst/>
              <a:gdLst>
                <a:gd name="T0" fmla="*/ 4 w 38"/>
                <a:gd name="T1" fmla="*/ 44 h 57"/>
                <a:gd name="T2" fmla="*/ 4 w 38"/>
                <a:gd name="T3" fmla="*/ 49 h 57"/>
                <a:gd name="T4" fmla="*/ 7 w 38"/>
                <a:gd name="T5" fmla="*/ 51 h 57"/>
                <a:gd name="T6" fmla="*/ 34 w 38"/>
                <a:gd name="T7" fmla="*/ 51 h 57"/>
                <a:gd name="T8" fmla="*/ 37 w 38"/>
                <a:gd name="T9" fmla="*/ 47 h 57"/>
                <a:gd name="T10" fmla="*/ 36 w 38"/>
                <a:gd name="T11" fmla="*/ 42 h 57"/>
                <a:gd name="T12" fmla="*/ 25 w 38"/>
                <a:gd name="T13" fmla="*/ 0 h 57"/>
                <a:gd name="T14" fmla="*/ 15 w 38"/>
                <a:gd name="T15" fmla="*/ 7 h 57"/>
                <a:gd name="T16" fmla="*/ 5 w 38"/>
                <a:gd name="T17" fmla="*/ 14 h 57"/>
                <a:gd name="T18" fmla="*/ 0 w 38"/>
                <a:gd name="T19" fmla="*/ 20 h 57"/>
                <a:gd name="T20" fmla="*/ 3 w 38"/>
                <a:gd name="T21" fmla="*/ 30 h 57"/>
                <a:gd name="T22" fmla="*/ 4 w 38"/>
                <a:gd name="T23" fmla="*/ 4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57">
                  <a:moveTo>
                    <a:pt x="4" y="44"/>
                  </a:moveTo>
                  <a:cubicBezTo>
                    <a:pt x="4" y="45"/>
                    <a:pt x="4" y="47"/>
                    <a:pt x="4" y="49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15" y="57"/>
                    <a:pt x="27" y="56"/>
                    <a:pt x="34" y="51"/>
                  </a:cubicBezTo>
                  <a:cubicBezTo>
                    <a:pt x="36" y="50"/>
                    <a:pt x="37" y="49"/>
                    <a:pt x="37" y="47"/>
                  </a:cubicBezTo>
                  <a:cubicBezTo>
                    <a:pt x="38" y="45"/>
                    <a:pt x="37" y="43"/>
                    <a:pt x="36" y="42"/>
                  </a:cubicBezTo>
                  <a:cubicBezTo>
                    <a:pt x="30" y="29"/>
                    <a:pt x="27" y="14"/>
                    <a:pt x="25" y="0"/>
                  </a:cubicBezTo>
                  <a:cubicBezTo>
                    <a:pt x="25" y="1"/>
                    <a:pt x="16" y="6"/>
                    <a:pt x="15" y="7"/>
                  </a:cubicBezTo>
                  <a:cubicBezTo>
                    <a:pt x="12" y="9"/>
                    <a:pt x="8" y="12"/>
                    <a:pt x="5" y="14"/>
                  </a:cubicBezTo>
                  <a:cubicBezTo>
                    <a:pt x="2" y="16"/>
                    <a:pt x="0" y="17"/>
                    <a:pt x="0" y="20"/>
                  </a:cubicBezTo>
                  <a:cubicBezTo>
                    <a:pt x="0" y="24"/>
                    <a:pt x="2" y="27"/>
                    <a:pt x="3" y="30"/>
                  </a:cubicBezTo>
                  <a:cubicBezTo>
                    <a:pt x="4" y="34"/>
                    <a:pt x="4" y="39"/>
                    <a:pt x="4" y="44"/>
                  </a:cubicBezTo>
                  <a:close/>
                </a:path>
              </a:pathLst>
            </a:custGeom>
            <a:solidFill>
              <a:srgbClr val="D2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2" name="íṩ1îde">
              <a:extLst>
                <a:ext uri="{FF2B5EF4-FFF2-40B4-BE49-F238E27FC236}">
                  <a16:creationId xmlns:a16="http://schemas.microsoft.com/office/drawing/2014/main" id="{1588E47C-E911-45A1-9034-97105AF434FC}"/>
                </a:ext>
              </a:extLst>
            </p:cNvPr>
            <p:cNvSpPr/>
            <p:nvPr/>
          </p:nvSpPr>
          <p:spPr bwMode="auto">
            <a:xfrm>
              <a:off x="4668838" y="2282826"/>
              <a:ext cx="85725" cy="271463"/>
            </a:xfrm>
            <a:custGeom>
              <a:avLst/>
              <a:gdLst>
                <a:gd name="T0" fmla="*/ 9 w 26"/>
                <a:gd name="T1" fmla="*/ 0 h 82"/>
                <a:gd name="T2" fmla="*/ 4 w 26"/>
                <a:gd name="T3" fmla="*/ 6 h 82"/>
                <a:gd name="T4" fmla="*/ 0 w 26"/>
                <a:gd name="T5" fmla="*/ 48 h 82"/>
                <a:gd name="T6" fmla="*/ 1 w 26"/>
                <a:gd name="T7" fmla="*/ 70 h 82"/>
                <a:gd name="T8" fmla="*/ 2 w 26"/>
                <a:gd name="T9" fmla="*/ 78 h 82"/>
                <a:gd name="T10" fmla="*/ 2 w 26"/>
                <a:gd name="T11" fmla="*/ 78 h 82"/>
                <a:gd name="T12" fmla="*/ 15 w 26"/>
                <a:gd name="T13" fmla="*/ 80 h 82"/>
                <a:gd name="T14" fmla="*/ 20 w 26"/>
                <a:gd name="T15" fmla="*/ 80 h 82"/>
                <a:gd name="T16" fmla="*/ 22 w 26"/>
                <a:gd name="T17" fmla="*/ 33 h 82"/>
                <a:gd name="T18" fmla="*/ 13 w 26"/>
                <a:gd name="T19" fmla="*/ 1 h 82"/>
                <a:gd name="T20" fmla="*/ 9 w 26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82">
                  <a:moveTo>
                    <a:pt x="9" y="0"/>
                  </a:moveTo>
                  <a:cubicBezTo>
                    <a:pt x="4" y="0"/>
                    <a:pt x="3" y="4"/>
                    <a:pt x="4" y="6"/>
                  </a:cubicBezTo>
                  <a:cubicBezTo>
                    <a:pt x="2" y="9"/>
                    <a:pt x="2" y="12"/>
                    <a:pt x="0" y="48"/>
                  </a:cubicBezTo>
                  <a:cubicBezTo>
                    <a:pt x="0" y="56"/>
                    <a:pt x="1" y="64"/>
                    <a:pt x="1" y="70"/>
                  </a:cubicBezTo>
                  <a:cubicBezTo>
                    <a:pt x="1" y="72"/>
                    <a:pt x="1" y="76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6" y="81"/>
                    <a:pt x="13" y="79"/>
                    <a:pt x="15" y="80"/>
                  </a:cubicBezTo>
                  <a:cubicBezTo>
                    <a:pt x="17" y="82"/>
                    <a:pt x="19" y="81"/>
                    <a:pt x="20" y="80"/>
                  </a:cubicBezTo>
                  <a:cubicBezTo>
                    <a:pt x="23" y="78"/>
                    <a:pt x="22" y="50"/>
                    <a:pt x="22" y="33"/>
                  </a:cubicBezTo>
                  <a:cubicBezTo>
                    <a:pt x="22" y="4"/>
                    <a:pt x="26" y="6"/>
                    <a:pt x="13" y="1"/>
                  </a:cubicBezTo>
                  <a:cubicBezTo>
                    <a:pt x="12" y="1"/>
                    <a:pt x="11" y="0"/>
                    <a:pt x="9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3" name="ïṣļîḑè">
              <a:extLst>
                <a:ext uri="{FF2B5EF4-FFF2-40B4-BE49-F238E27FC236}">
                  <a16:creationId xmlns:a16="http://schemas.microsoft.com/office/drawing/2014/main" id="{1D13A5A7-2BA2-4862-ADF1-8CD8FF8C5737}"/>
                </a:ext>
              </a:extLst>
            </p:cNvPr>
            <p:cNvSpPr/>
            <p:nvPr/>
          </p:nvSpPr>
          <p:spPr bwMode="auto">
            <a:xfrm>
              <a:off x="4179888" y="2368551"/>
              <a:ext cx="639763" cy="284163"/>
            </a:xfrm>
            <a:custGeom>
              <a:avLst/>
              <a:gdLst>
                <a:gd name="T0" fmla="*/ 11 w 194"/>
                <a:gd name="T1" fmla="*/ 0 h 86"/>
                <a:gd name="T2" fmla="*/ 1 w 194"/>
                <a:gd name="T3" fmla="*/ 7 h 86"/>
                <a:gd name="T4" fmla="*/ 5 w 194"/>
                <a:gd name="T5" fmla="*/ 17 h 86"/>
                <a:gd name="T6" fmla="*/ 59 w 194"/>
                <a:gd name="T7" fmla="*/ 61 h 86"/>
                <a:gd name="T8" fmla="*/ 96 w 194"/>
                <a:gd name="T9" fmla="*/ 75 h 86"/>
                <a:gd name="T10" fmla="*/ 139 w 194"/>
                <a:gd name="T11" fmla="*/ 84 h 86"/>
                <a:gd name="T12" fmla="*/ 187 w 194"/>
                <a:gd name="T13" fmla="*/ 83 h 86"/>
                <a:gd name="T14" fmla="*/ 189 w 194"/>
                <a:gd name="T15" fmla="*/ 70 h 86"/>
                <a:gd name="T16" fmla="*/ 185 w 194"/>
                <a:gd name="T17" fmla="*/ 67 h 86"/>
                <a:gd name="T18" fmla="*/ 179 w 194"/>
                <a:gd name="T19" fmla="*/ 59 h 86"/>
                <a:gd name="T20" fmla="*/ 153 w 194"/>
                <a:gd name="T21" fmla="*/ 39 h 86"/>
                <a:gd name="T22" fmla="*/ 129 w 194"/>
                <a:gd name="T23" fmla="*/ 33 h 86"/>
                <a:gd name="T24" fmla="*/ 130 w 194"/>
                <a:gd name="T25" fmla="*/ 33 h 86"/>
                <a:gd name="T26" fmla="*/ 100 w 194"/>
                <a:gd name="T27" fmla="*/ 32 h 86"/>
                <a:gd name="T28" fmla="*/ 71 w 194"/>
                <a:gd name="T29" fmla="*/ 14 h 86"/>
                <a:gd name="T30" fmla="*/ 11 w 194"/>
                <a:gd name="T3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86">
                  <a:moveTo>
                    <a:pt x="11" y="0"/>
                  </a:moveTo>
                  <a:cubicBezTo>
                    <a:pt x="6" y="0"/>
                    <a:pt x="3" y="2"/>
                    <a:pt x="1" y="7"/>
                  </a:cubicBezTo>
                  <a:cubicBezTo>
                    <a:pt x="0" y="13"/>
                    <a:pt x="6" y="19"/>
                    <a:pt x="5" y="17"/>
                  </a:cubicBezTo>
                  <a:cubicBezTo>
                    <a:pt x="31" y="50"/>
                    <a:pt x="43" y="51"/>
                    <a:pt x="59" y="61"/>
                  </a:cubicBezTo>
                  <a:cubicBezTo>
                    <a:pt x="83" y="76"/>
                    <a:pt x="80" y="70"/>
                    <a:pt x="96" y="75"/>
                  </a:cubicBezTo>
                  <a:cubicBezTo>
                    <a:pt x="117" y="81"/>
                    <a:pt x="120" y="83"/>
                    <a:pt x="139" y="84"/>
                  </a:cubicBezTo>
                  <a:cubicBezTo>
                    <a:pt x="145" y="84"/>
                    <a:pt x="179" y="86"/>
                    <a:pt x="187" y="83"/>
                  </a:cubicBezTo>
                  <a:cubicBezTo>
                    <a:pt x="194" y="81"/>
                    <a:pt x="192" y="74"/>
                    <a:pt x="189" y="70"/>
                  </a:cubicBezTo>
                  <a:cubicBezTo>
                    <a:pt x="188" y="69"/>
                    <a:pt x="185" y="66"/>
                    <a:pt x="185" y="67"/>
                  </a:cubicBezTo>
                  <a:cubicBezTo>
                    <a:pt x="183" y="64"/>
                    <a:pt x="181" y="61"/>
                    <a:pt x="179" y="59"/>
                  </a:cubicBezTo>
                  <a:cubicBezTo>
                    <a:pt x="174" y="53"/>
                    <a:pt x="161" y="43"/>
                    <a:pt x="153" y="39"/>
                  </a:cubicBezTo>
                  <a:cubicBezTo>
                    <a:pt x="146" y="35"/>
                    <a:pt x="137" y="33"/>
                    <a:pt x="129" y="33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2" y="32"/>
                    <a:pt x="107" y="31"/>
                    <a:pt x="100" y="32"/>
                  </a:cubicBezTo>
                  <a:cubicBezTo>
                    <a:pt x="93" y="27"/>
                    <a:pt x="86" y="20"/>
                    <a:pt x="71" y="14"/>
                  </a:cubicBezTo>
                  <a:cubicBezTo>
                    <a:pt x="47" y="4"/>
                    <a:pt x="21" y="0"/>
                    <a:pt x="11" y="0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4" name="iślîḓe">
              <a:extLst>
                <a:ext uri="{FF2B5EF4-FFF2-40B4-BE49-F238E27FC236}">
                  <a16:creationId xmlns:a16="http://schemas.microsoft.com/office/drawing/2014/main" id="{A4F7B832-2249-4706-AB03-280A27A29E13}"/>
                </a:ext>
              </a:extLst>
            </p:cNvPr>
            <p:cNvSpPr/>
            <p:nvPr/>
          </p:nvSpPr>
          <p:spPr bwMode="auto">
            <a:xfrm>
              <a:off x="4124326" y="2365376"/>
              <a:ext cx="425450" cy="511175"/>
            </a:xfrm>
            <a:custGeom>
              <a:avLst/>
              <a:gdLst>
                <a:gd name="T0" fmla="*/ 27 w 129"/>
                <a:gd name="T1" fmla="*/ 0 h 155"/>
                <a:gd name="T2" fmla="*/ 22 w 129"/>
                <a:gd name="T3" fmla="*/ 47 h 155"/>
                <a:gd name="T4" fmla="*/ 68 w 129"/>
                <a:gd name="T5" fmla="*/ 101 h 155"/>
                <a:gd name="T6" fmla="*/ 78 w 129"/>
                <a:gd name="T7" fmla="*/ 109 h 155"/>
                <a:gd name="T8" fmla="*/ 98 w 129"/>
                <a:gd name="T9" fmla="*/ 138 h 155"/>
                <a:gd name="T10" fmla="*/ 104 w 129"/>
                <a:gd name="T11" fmla="*/ 142 h 155"/>
                <a:gd name="T12" fmla="*/ 124 w 129"/>
                <a:gd name="T13" fmla="*/ 130 h 155"/>
                <a:gd name="T14" fmla="*/ 110 w 129"/>
                <a:gd name="T15" fmla="*/ 105 h 155"/>
                <a:gd name="T16" fmla="*/ 110 w 129"/>
                <a:gd name="T17" fmla="*/ 105 h 155"/>
                <a:gd name="T18" fmla="*/ 90 w 129"/>
                <a:gd name="T19" fmla="*/ 73 h 155"/>
                <a:gd name="T20" fmla="*/ 90 w 129"/>
                <a:gd name="T21" fmla="*/ 74 h 155"/>
                <a:gd name="T22" fmla="*/ 63 w 129"/>
                <a:gd name="T23" fmla="*/ 26 h 155"/>
                <a:gd name="T24" fmla="*/ 64 w 129"/>
                <a:gd name="T25" fmla="*/ 26 h 155"/>
                <a:gd name="T26" fmla="*/ 61 w 129"/>
                <a:gd name="T27" fmla="*/ 23 h 155"/>
                <a:gd name="T28" fmla="*/ 61 w 129"/>
                <a:gd name="T29" fmla="*/ 23 h 155"/>
                <a:gd name="T30" fmla="*/ 47 w 129"/>
                <a:gd name="T31" fmla="*/ 7 h 155"/>
                <a:gd name="T32" fmla="*/ 31 w 129"/>
                <a:gd name="T33" fmla="*/ 1 h 155"/>
                <a:gd name="T34" fmla="*/ 27 w 129"/>
                <a:gd name="T3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55">
                  <a:moveTo>
                    <a:pt x="27" y="0"/>
                  </a:moveTo>
                  <a:cubicBezTo>
                    <a:pt x="14" y="0"/>
                    <a:pt x="0" y="19"/>
                    <a:pt x="22" y="47"/>
                  </a:cubicBezTo>
                  <a:cubicBezTo>
                    <a:pt x="31" y="58"/>
                    <a:pt x="66" y="99"/>
                    <a:pt x="68" y="101"/>
                  </a:cubicBezTo>
                  <a:cubicBezTo>
                    <a:pt x="73" y="106"/>
                    <a:pt x="75" y="106"/>
                    <a:pt x="78" y="109"/>
                  </a:cubicBezTo>
                  <a:cubicBezTo>
                    <a:pt x="79" y="111"/>
                    <a:pt x="91" y="132"/>
                    <a:pt x="98" y="138"/>
                  </a:cubicBezTo>
                  <a:cubicBezTo>
                    <a:pt x="99" y="139"/>
                    <a:pt x="103" y="142"/>
                    <a:pt x="104" y="142"/>
                  </a:cubicBezTo>
                  <a:cubicBezTo>
                    <a:pt x="120" y="155"/>
                    <a:pt x="129" y="143"/>
                    <a:pt x="124" y="130"/>
                  </a:cubicBezTo>
                  <a:cubicBezTo>
                    <a:pt x="121" y="121"/>
                    <a:pt x="117" y="121"/>
                    <a:pt x="110" y="105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02" y="86"/>
                    <a:pt x="97" y="90"/>
                    <a:pt x="90" y="73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82" y="54"/>
                    <a:pt x="78" y="45"/>
                    <a:pt x="63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26"/>
                    <a:pt x="62" y="24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8" y="19"/>
                    <a:pt x="49" y="9"/>
                    <a:pt x="47" y="7"/>
                  </a:cubicBezTo>
                  <a:cubicBezTo>
                    <a:pt x="39" y="0"/>
                    <a:pt x="34" y="1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</a:path>
              </a:pathLst>
            </a:custGeom>
            <a:solidFill>
              <a:srgbClr val="61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5" name="ïṡ1îḍê">
              <a:extLst>
                <a:ext uri="{FF2B5EF4-FFF2-40B4-BE49-F238E27FC236}">
                  <a16:creationId xmlns:a16="http://schemas.microsoft.com/office/drawing/2014/main" id="{B36032F8-CD70-4FC1-8A4A-EC3F4D94D3AF}"/>
                </a:ext>
              </a:extLst>
            </p:cNvPr>
            <p:cNvSpPr/>
            <p:nvPr/>
          </p:nvSpPr>
          <p:spPr bwMode="auto">
            <a:xfrm>
              <a:off x="4137026" y="2554288"/>
              <a:ext cx="679450" cy="239713"/>
            </a:xfrm>
            <a:custGeom>
              <a:avLst/>
              <a:gdLst>
                <a:gd name="T0" fmla="*/ 174 w 206"/>
                <a:gd name="T1" fmla="*/ 0 h 73"/>
                <a:gd name="T2" fmla="*/ 174 w 206"/>
                <a:gd name="T3" fmla="*/ 0 h 73"/>
                <a:gd name="T4" fmla="*/ 149 w 206"/>
                <a:gd name="T5" fmla="*/ 8 h 73"/>
                <a:gd name="T6" fmla="*/ 149 w 206"/>
                <a:gd name="T7" fmla="*/ 8 h 73"/>
                <a:gd name="T8" fmla="*/ 138 w 206"/>
                <a:gd name="T9" fmla="*/ 13 h 73"/>
                <a:gd name="T10" fmla="*/ 130 w 206"/>
                <a:gd name="T11" fmla="*/ 16 h 73"/>
                <a:gd name="T12" fmla="*/ 130 w 206"/>
                <a:gd name="T13" fmla="*/ 16 h 73"/>
                <a:gd name="T14" fmla="*/ 122 w 206"/>
                <a:gd name="T15" fmla="*/ 19 h 73"/>
                <a:gd name="T16" fmla="*/ 113 w 206"/>
                <a:gd name="T17" fmla="*/ 23 h 73"/>
                <a:gd name="T18" fmla="*/ 113 w 206"/>
                <a:gd name="T19" fmla="*/ 23 h 73"/>
                <a:gd name="T20" fmla="*/ 109 w 206"/>
                <a:gd name="T21" fmla="*/ 25 h 73"/>
                <a:gd name="T22" fmla="*/ 109 w 206"/>
                <a:gd name="T23" fmla="*/ 25 h 73"/>
                <a:gd name="T24" fmla="*/ 108 w 206"/>
                <a:gd name="T25" fmla="*/ 26 h 73"/>
                <a:gd name="T26" fmla="*/ 108 w 206"/>
                <a:gd name="T27" fmla="*/ 26 h 73"/>
                <a:gd name="T28" fmla="*/ 81 w 206"/>
                <a:gd name="T29" fmla="*/ 33 h 73"/>
                <a:gd name="T30" fmla="*/ 63 w 206"/>
                <a:gd name="T31" fmla="*/ 36 h 73"/>
                <a:gd name="T32" fmla="*/ 58 w 206"/>
                <a:gd name="T33" fmla="*/ 35 h 73"/>
                <a:gd name="T34" fmla="*/ 55 w 206"/>
                <a:gd name="T35" fmla="*/ 34 h 73"/>
                <a:gd name="T36" fmla="*/ 44 w 206"/>
                <a:gd name="T37" fmla="*/ 32 h 73"/>
                <a:gd name="T38" fmla="*/ 32 w 206"/>
                <a:gd name="T39" fmla="*/ 38 h 73"/>
                <a:gd name="T40" fmla="*/ 23 w 206"/>
                <a:gd name="T41" fmla="*/ 44 h 73"/>
                <a:gd name="T42" fmla="*/ 9 w 206"/>
                <a:gd name="T43" fmla="*/ 53 h 73"/>
                <a:gd name="T44" fmla="*/ 0 w 206"/>
                <a:gd name="T45" fmla="*/ 64 h 73"/>
                <a:gd name="T46" fmla="*/ 2 w 206"/>
                <a:gd name="T47" fmla="*/ 69 h 73"/>
                <a:gd name="T48" fmla="*/ 19 w 206"/>
                <a:gd name="T49" fmla="*/ 73 h 73"/>
                <a:gd name="T50" fmla="*/ 37 w 206"/>
                <a:gd name="T51" fmla="*/ 69 h 73"/>
                <a:gd name="T52" fmla="*/ 59 w 206"/>
                <a:gd name="T53" fmla="*/ 64 h 73"/>
                <a:gd name="T54" fmla="*/ 129 w 206"/>
                <a:gd name="T55" fmla="*/ 59 h 73"/>
                <a:gd name="T56" fmla="*/ 177 w 206"/>
                <a:gd name="T57" fmla="*/ 47 h 73"/>
                <a:gd name="T58" fmla="*/ 195 w 206"/>
                <a:gd name="T59" fmla="*/ 38 h 73"/>
                <a:gd name="T60" fmla="*/ 201 w 206"/>
                <a:gd name="T61" fmla="*/ 33 h 73"/>
                <a:gd name="T62" fmla="*/ 205 w 206"/>
                <a:gd name="T63" fmla="*/ 22 h 73"/>
                <a:gd name="T64" fmla="*/ 174 w 206"/>
                <a:gd name="T65" fmla="*/ 0 h 73"/>
                <a:gd name="T66" fmla="*/ 108 w 206"/>
                <a:gd name="T67" fmla="*/ 26 h 73"/>
                <a:gd name="T68" fmla="*/ 108 w 206"/>
                <a:gd name="T69" fmla="*/ 25 h 73"/>
                <a:gd name="T70" fmla="*/ 108 w 206"/>
                <a:gd name="T71" fmla="*/ 26 h 73"/>
                <a:gd name="T72" fmla="*/ 6 w 206"/>
                <a:gd name="T73" fmla="*/ 64 h 73"/>
                <a:gd name="T74" fmla="*/ 6 w 206"/>
                <a:gd name="T75" fmla="*/ 64 h 73"/>
                <a:gd name="T76" fmla="*/ 7 w 206"/>
                <a:gd name="T77" fmla="*/ 65 h 73"/>
                <a:gd name="T78" fmla="*/ 6 w 206"/>
                <a:gd name="T7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73">
                  <a:moveTo>
                    <a:pt x="174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65" y="0"/>
                    <a:pt x="155" y="5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6" y="14"/>
                    <a:pt x="133" y="15"/>
                    <a:pt x="130" y="1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0" y="16"/>
                    <a:pt x="122" y="19"/>
                    <a:pt x="122" y="19"/>
                  </a:cubicBezTo>
                  <a:cubicBezTo>
                    <a:pt x="122" y="19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94" y="32"/>
                    <a:pt x="88" y="31"/>
                    <a:pt x="81" y="33"/>
                  </a:cubicBezTo>
                  <a:cubicBezTo>
                    <a:pt x="79" y="33"/>
                    <a:pt x="67" y="36"/>
                    <a:pt x="63" y="36"/>
                  </a:cubicBezTo>
                  <a:cubicBezTo>
                    <a:pt x="61" y="36"/>
                    <a:pt x="60" y="36"/>
                    <a:pt x="58" y="35"/>
                  </a:cubicBezTo>
                  <a:cubicBezTo>
                    <a:pt x="57" y="35"/>
                    <a:pt x="55" y="34"/>
                    <a:pt x="55" y="34"/>
                  </a:cubicBezTo>
                  <a:cubicBezTo>
                    <a:pt x="48" y="31"/>
                    <a:pt x="44" y="32"/>
                    <a:pt x="44" y="32"/>
                  </a:cubicBezTo>
                  <a:cubicBezTo>
                    <a:pt x="44" y="32"/>
                    <a:pt x="39" y="33"/>
                    <a:pt x="32" y="38"/>
                  </a:cubicBezTo>
                  <a:cubicBezTo>
                    <a:pt x="27" y="42"/>
                    <a:pt x="26" y="42"/>
                    <a:pt x="23" y="44"/>
                  </a:cubicBezTo>
                  <a:cubicBezTo>
                    <a:pt x="14" y="50"/>
                    <a:pt x="16" y="48"/>
                    <a:pt x="9" y="53"/>
                  </a:cubicBezTo>
                  <a:cubicBezTo>
                    <a:pt x="4" y="58"/>
                    <a:pt x="0" y="60"/>
                    <a:pt x="0" y="64"/>
                  </a:cubicBezTo>
                  <a:cubicBezTo>
                    <a:pt x="0" y="66"/>
                    <a:pt x="0" y="68"/>
                    <a:pt x="2" y="69"/>
                  </a:cubicBezTo>
                  <a:cubicBezTo>
                    <a:pt x="5" y="71"/>
                    <a:pt x="15" y="73"/>
                    <a:pt x="19" y="73"/>
                  </a:cubicBezTo>
                  <a:cubicBezTo>
                    <a:pt x="27" y="73"/>
                    <a:pt x="33" y="71"/>
                    <a:pt x="37" y="69"/>
                  </a:cubicBezTo>
                  <a:cubicBezTo>
                    <a:pt x="45" y="67"/>
                    <a:pt x="49" y="65"/>
                    <a:pt x="59" y="64"/>
                  </a:cubicBezTo>
                  <a:cubicBezTo>
                    <a:pt x="66" y="63"/>
                    <a:pt x="122" y="60"/>
                    <a:pt x="129" y="59"/>
                  </a:cubicBezTo>
                  <a:cubicBezTo>
                    <a:pt x="130" y="59"/>
                    <a:pt x="161" y="54"/>
                    <a:pt x="177" y="47"/>
                  </a:cubicBezTo>
                  <a:cubicBezTo>
                    <a:pt x="186" y="43"/>
                    <a:pt x="188" y="43"/>
                    <a:pt x="195" y="38"/>
                  </a:cubicBezTo>
                  <a:cubicBezTo>
                    <a:pt x="197" y="37"/>
                    <a:pt x="201" y="34"/>
                    <a:pt x="201" y="33"/>
                  </a:cubicBezTo>
                  <a:cubicBezTo>
                    <a:pt x="205" y="28"/>
                    <a:pt x="206" y="26"/>
                    <a:pt x="205" y="22"/>
                  </a:cubicBezTo>
                  <a:cubicBezTo>
                    <a:pt x="204" y="8"/>
                    <a:pt x="189" y="0"/>
                    <a:pt x="174" y="0"/>
                  </a:cubicBezTo>
                  <a:moveTo>
                    <a:pt x="108" y="26"/>
                  </a:move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6"/>
                    <a:pt x="108" y="26"/>
                  </a:cubicBezTo>
                  <a:moveTo>
                    <a:pt x="6" y="64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7" y="64"/>
                    <a:pt x="7" y="65"/>
                  </a:cubicBezTo>
                  <a:cubicBezTo>
                    <a:pt x="7" y="64"/>
                    <a:pt x="6" y="64"/>
                    <a:pt x="6" y="64"/>
                  </a:cubicBezTo>
                </a:path>
              </a:pathLst>
            </a:custGeom>
            <a:solidFill>
              <a:srgbClr val="96B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6" name="íSḻïḍe">
              <a:extLst>
                <a:ext uri="{FF2B5EF4-FFF2-40B4-BE49-F238E27FC236}">
                  <a16:creationId xmlns:a16="http://schemas.microsoft.com/office/drawing/2014/main" id="{76DE87BF-AF7B-498F-8743-A3286151A1BB}"/>
                </a:ext>
              </a:extLst>
            </p:cNvPr>
            <p:cNvSpPr/>
            <p:nvPr/>
          </p:nvSpPr>
          <p:spPr bwMode="auto">
            <a:xfrm>
              <a:off x="4179888" y="2128838"/>
              <a:ext cx="171450" cy="171450"/>
            </a:xfrm>
            <a:custGeom>
              <a:avLst/>
              <a:gdLst>
                <a:gd name="T0" fmla="*/ 27 w 52"/>
                <a:gd name="T1" fmla="*/ 2 h 52"/>
                <a:gd name="T2" fmla="*/ 3 w 52"/>
                <a:gd name="T3" fmla="*/ 0 h 52"/>
                <a:gd name="T4" fmla="*/ 1 w 52"/>
                <a:gd name="T5" fmla="*/ 1 h 52"/>
                <a:gd name="T6" fmla="*/ 1 w 52"/>
                <a:gd name="T7" fmla="*/ 1 h 52"/>
                <a:gd name="T8" fmla="*/ 0 w 52"/>
                <a:gd name="T9" fmla="*/ 3 h 52"/>
                <a:gd name="T10" fmla="*/ 1 w 52"/>
                <a:gd name="T11" fmla="*/ 4 h 52"/>
                <a:gd name="T12" fmla="*/ 1 w 52"/>
                <a:gd name="T13" fmla="*/ 4 h 52"/>
                <a:gd name="T14" fmla="*/ 20 w 52"/>
                <a:gd name="T15" fmla="*/ 45 h 52"/>
                <a:gd name="T16" fmla="*/ 26 w 52"/>
                <a:gd name="T17" fmla="*/ 49 h 52"/>
                <a:gd name="T18" fmla="*/ 49 w 52"/>
                <a:gd name="T19" fmla="*/ 51 h 52"/>
                <a:gd name="T20" fmla="*/ 49 w 52"/>
                <a:gd name="T21" fmla="*/ 51 h 52"/>
                <a:gd name="T22" fmla="*/ 50 w 52"/>
                <a:gd name="T23" fmla="*/ 52 h 52"/>
                <a:gd name="T24" fmla="*/ 52 w 52"/>
                <a:gd name="T25" fmla="*/ 50 h 52"/>
                <a:gd name="T26" fmla="*/ 52 w 52"/>
                <a:gd name="T27" fmla="*/ 50 h 52"/>
                <a:gd name="T28" fmla="*/ 51 w 52"/>
                <a:gd name="T29" fmla="*/ 47 h 52"/>
                <a:gd name="T30" fmla="*/ 32 w 52"/>
                <a:gd name="T31" fmla="*/ 7 h 52"/>
                <a:gd name="T32" fmla="*/ 27 w 52"/>
                <a:gd name="T33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7"/>
                    <a:pt x="24" y="49"/>
                    <a:pt x="26" y="49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49"/>
                    <a:pt x="51" y="4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5"/>
                    <a:pt x="29" y="3"/>
                    <a:pt x="27" y="2"/>
                  </a:cubicBezTo>
                  <a:close/>
                </a:path>
              </a:pathLst>
            </a:custGeom>
            <a:solidFill>
              <a:srgbClr val="D2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7" name="išļídê">
              <a:extLst>
                <a:ext uri="{FF2B5EF4-FFF2-40B4-BE49-F238E27FC236}">
                  <a16:creationId xmlns:a16="http://schemas.microsoft.com/office/drawing/2014/main" id="{96A02CF6-983A-4C11-AC85-8B519DF7C68E}"/>
                </a:ext>
              </a:extLst>
            </p:cNvPr>
            <p:cNvSpPr/>
            <p:nvPr/>
          </p:nvSpPr>
          <p:spPr bwMode="auto">
            <a:xfrm>
              <a:off x="4176713" y="2135188"/>
              <a:ext cx="171450" cy="168275"/>
            </a:xfrm>
            <a:custGeom>
              <a:avLst/>
              <a:gdLst>
                <a:gd name="T0" fmla="*/ 49 w 52"/>
                <a:gd name="T1" fmla="*/ 51 h 51"/>
                <a:gd name="T2" fmla="*/ 26 w 52"/>
                <a:gd name="T3" fmla="*/ 49 h 51"/>
                <a:gd name="T4" fmla="*/ 20 w 52"/>
                <a:gd name="T5" fmla="*/ 44 h 51"/>
                <a:gd name="T6" fmla="*/ 1 w 52"/>
                <a:gd name="T7" fmla="*/ 4 h 51"/>
                <a:gd name="T8" fmla="*/ 3 w 52"/>
                <a:gd name="T9" fmla="*/ 0 h 51"/>
                <a:gd name="T10" fmla="*/ 26 w 52"/>
                <a:gd name="T11" fmla="*/ 2 h 51"/>
                <a:gd name="T12" fmla="*/ 32 w 52"/>
                <a:gd name="T13" fmla="*/ 6 h 51"/>
                <a:gd name="T14" fmla="*/ 51 w 52"/>
                <a:gd name="T15" fmla="*/ 47 h 51"/>
                <a:gd name="T16" fmla="*/ 49 w 52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1">
                  <a:moveTo>
                    <a:pt x="49" y="5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7"/>
                    <a:pt x="20" y="4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2"/>
                    <a:pt x="31" y="4"/>
                    <a:pt x="32" y="6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51"/>
                    <a:pt x="49" y="51"/>
                  </a:cubicBezTo>
                  <a:close/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8" name="íṣ1íḍê">
              <a:extLst>
                <a:ext uri="{FF2B5EF4-FFF2-40B4-BE49-F238E27FC236}">
                  <a16:creationId xmlns:a16="http://schemas.microsoft.com/office/drawing/2014/main" id="{91A5151A-D2D0-439D-B1D8-8B6FF9D406B6}"/>
                </a:ext>
              </a:extLst>
            </p:cNvPr>
            <p:cNvSpPr/>
            <p:nvPr/>
          </p:nvSpPr>
          <p:spPr bwMode="auto">
            <a:xfrm>
              <a:off x="4222751" y="2184401"/>
              <a:ext cx="207963" cy="287338"/>
            </a:xfrm>
            <a:custGeom>
              <a:avLst/>
              <a:gdLst>
                <a:gd name="T0" fmla="*/ 16 w 63"/>
                <a:gd name="T1" fmla="*/ 0 h 87"/>
                <a:gd name="T2" fmla="*/ 13 w 63"/>
                <a:gd name="T3" fmla="*/ 1 h 87"/>
                <a:gd name="T4" fmla="*/ 10 w 63"/>
                <a:gd name="T5" fmla="*/ 4 h 87"/>
                <a:gd name="T6" fmla="*/ 10 w 63"/>
                <a:gd name="T7" fmla="*/ 4 h 87"/>
                <a:gd name="T8" fmla="*/ 3 w 63"/>
                <a:gd name="T9" fmla="*/ 15 h 87"/>
                <a:gd name="T10" fmla="*/ 9 w 63"/>
                <a:gd name="T11" fmla="*/ 44 h 87"/>
                <a:gd name="T12" fmla="*/ 9 w 63"/>
                <a:gd name="T13" fmla="*/ 44 h 87"/>
                <a:gd name="T14" fmla="*/ 26 w 63"/>
                <a:gd name="T15" fmla="*/ 70 h 87"/>
                <a:gd name="T16" fmla="*/ 37 w 63"/>
                <a:gd name="T17" fmla="*/ 80 h 87"/>
                <a:gd name="T18" fmla="*/ 40 w 63"/>
                <a:gd name="T19" fmla="*/ 82 h 87"/>
                <a:gd name="T20" fmla="*/ 59 w 63"/>
                <a:gd name="T21" fmla="*/ 47 h 87"/>
                <a:gd name="T22" fmla="*/ 59 w 63"/>
                <a:gd name="T23" fmla="*/ 25 h 87"/>
                <a:gd name="T24" fmla="*/ 55 w 63"/>
                <a:gd name="T25" fmla="*/ 8 h 87"/>
                <a:gd name="T26" fmla="*/ 53 w 63"/>
                <a:gd name="T27" fmla="*/ 0 h 87"/>
                <a:gd name="T28" fmla="*/ 47 w 63"/>
                <a:gd name="T29" fmla="*/ 17 h 87"/>
                <a:gd name="T30" fmla="*/ 44 w 63"/>
                <a:gd name="T31" fmla="*/ 35 h 87"/>
                <a:gd name="T32" fmla="*/ 38 w 63"/>
                <a:gd name="T33" fmla="*/ 57 h 87"/>
                <a:gd name="T34" fmla="*/ 24 w 63"/>
                <a:gd name="T35" fmla="*/ 38 h 87"/>
                <a:gd name="T36" fmla="*/ 23 w 63"/>
                <a:gd name="T37" fmla="*/ 36 h 87"/>
                <a:gd name="T38" fmla="*/ 23 w 63"/>
                <a:gd name="T39" fmla="*/ 32 h 87"/>
                <a:gd name="T40" fmla="*/ 23 w 63"/>
                <a:gd name="T41" fmla="*/ 15 h 87"/>
                <a:gd name="T42" fmla="*/ 16 w 63"/>
                <a:gd name="T4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7">
                  <a:moveTo>
                    <a:pt x="16" y="0"/>
                  </a:moveTo>
                  <a:cubicBezTo>
                    <a:pt x="15" y="0"/>
                    <a:pt x="14" y="0"/>
                    <a:pt x="13" y="1"/>
                  </a:cubicBezTo>
                  <a:cubicBezTo>
                    <a:pt x="12" y="1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7"/>
                    <a:pt x="5" y="12"/>
                    <a:pt x="3" y="15"/>
                  </a:cubicBezTo>
                  <a:cubicBezTo>
                    <a:pt x="0" y="23"/>
                    <a:pt x="6" y="40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3" y="57"/>
                    <a:pt x="9" y="55"/>
                    <a:pt x="26" y="70"/>
                  </a:cubicBezTo>
                  <a:cubicBezTo>
                    <a:pt x="29" y="73"/>
                    <a:pt x="32" y="77"/>
                    <a:pt x="37" y="80"/>
                  </a:cubicBezTo>
                  <a:cubicBezTo>
                    <a:pt x="39" y="80"/>
                    <a:pt x="39" y="81"/>
                    <a:pt x="40" y="82"/>
                  </a:cubicBezTo>
                  <a:cubicBezTo>
                    <a:pt x="51" y="87"/>
                    <a:pt x="57" y="58"/>
                    <a:pt x="59" y="47"/>
                  </a:cubicBezTo>
                  <a:cubicBezTo>
                    <a:pt x="61" y="34"/>
                    <a:pt x="63" y="33"/>
                    <a:pt x="59" y="25"/>
                  </a:cubicBezTo>
                  <a:cubicBezTo>
                    <a:pt x="57" y="22"/>
                    <a:pt x="56" y="12"/>
                    <a:pt x="55" y="8"/>
                  </a:cubicBezTo>
                  <a:cubicBezTo>
                    <a:pt x="54" y="3"/>
                    <a:pt x="55" y="0"/>
                    <a:pt x="53" y="0"/>
                  </a:cubicBezTo>
                  <a:cubicBezTo>
                    <a:pt x="49" y="0"/>
                    <a:pt x="48" y="13"/>
                    <a:pt x="47" y="17"/>
                  </a:cubicBezTo>
                  <a:cubicBezTo>
                    <a:pt x="47" y="26"/>
                    <a:pt x="45" y="32"/>
                    <a:pt x="44" y="35"/>
                  </a:cubicBezTo>
                  <a:cubicBezTo>
                    <a:pt x="43" y="40"/>
                    <a:pt x="41" y="52"/>
                    <a:pt x="38" y="57"/>
                  </a:cubicBezTo>
                  <a:cubicBezTo>
                    <a:pt x="36" y="55"/>
                    <a:pt x="24" y="39"/>
                    <a:pt x="24" y="38"/>
                  </a:cubicBezTo>
                  <a:cubicBezTo>
                    <a:pt x="24" y="38"/>
                    <a:pt x="23" y="36"/>
                    <a:pt x="23" y="36"/>
                  </a:cubicBezTo>
                  <a:cubicBezTo>
                    <a:pt x="23" y="36"/>
                    <a:pt x="23" y="32"/>
                    <a:pt x="23" y="32"/>
                  </a:cubicBezTo>
                  <a:cubicBezTo>
                    <a:pt x="24" y="17"/>
                    <a:pt x="23" y="25"/>
                    <a:pt x="23" y="15"/>
                  </a:cubicBezTo>
                  <a:cubicBezTo>
                    <a:pt x="23" y="8"/>
                    <a:pt x="24" y="0"/>
                    <a:pt x="16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9" name="îşḷïḑè">
              <a:extLst>
                <a:ext uri="{FF2B5EF4-FFF2-40B4-BE49-F238E27FC236}">
                  <a16:creationId xmlns:a16="http://schemas.microsoft.com/office/drawing/2014/main" id="{C66B8813-964E-4B7C-A361-435F69E11B62}"/>
                </a:ext>
              </a:extLst>
            </p:cNvPr>
            <p:cNvSpPr/>
            <p:nvPr/>
          </p:nvSpPr>
          <p:spPr bwMode="auto">
            <a:xfrm>
              <a:off x="4357688" y="2062163"/>
              <a:ext cx="415925" cy="449263"/>
            </a:xfrm>
            <a:custGeom>
              <a:avLst/>
              <a:gdLst>
                <a:gd name="T0" fmla="*/ 28 w 126"/>
                <a:gd name="T1" fmla="*/ 0 h 136"/>
                <a:gd name="T2" fmla="*/ 6 w 126"/>
                <a:gd name="T3" fmla="*/ 26 h 136"/>
                <a:gd name="T4" fmla="*/ 6 w 126"/>
                <a:gd name="T5" fmla="*/ 26 h 136"/>
                <a:gd name="T6" fmla="*/ 2 w 126"/>
                <a:gd name="T7" fmla="*/ 41 h 136"/>
                <a:gd name="T8" fmla="*/ 2 w 126"/>
                <a:gd name="T9" fmla="*/ 50 h 136"/>
                <a:gd name="T10" fmla="*/ 14 w 126"/>
                <a:gd name="T11" fmla="*/ 65 h 136"/>
                <a:gd name="T12" fmla="*/ 15 w 126"/>
                <a:gd name="T13" fmla="*/ 80 h 136"/>
                <a:gd name="T14" fmla="*/ 14 w 126"/>
                <a:gd name="T15" fmla="*/ 97 h 136"/>
                <a:gd name="T16" fmla="*/ 14 w 126"/>
                <a:gd name="T17" fmla="*/ 97 h 136"/>
                <a:gd name="T18" fmla="*/ 27 w 126"/>
                <a:gd name="T19" fmla="*/ 121 h 136"/>
                <a:gd name="T20" fmla="*/ 30 w 126"/>
                <a:gd name="T21" fmla="*/ 123 h 136"/>
                <a:gd name="T22" fmla="*/ 35 w 126"/>
                <a:gd name="T23" fmla="*/ 127 h 136"/>
                <a:gd name="T24" fmla="*/ 55 w 126"/>
                <a:gd name="T25" fmla="*/ 135 h 136"/>
                <a:gd name="T26" fmla="*/ 94 w 126"/>
                <a:gd name="T27" fmla="*/ 133 h 136"/>
                <a:gd name="T28" fmla="*/ 99 w 126"/>
                <a:gd name="T29" fmla="*/ 110 h 136"/>
                <a:gd name="T30" fmla="*/ 99 w 126"/>
                <a:gd name="T31" fmla="*/ 96 h 136"/>
                <a:gd name="T32" fmla="*/ 123 w 126"/>
                <a:gd name="T33" fmla="*/ 97 h 136"/>
                <a:gd name="T34" fmla="*/ 125 w 126"/>
                <a:gd name="T35" fmla="*/ 65 h 136"/>
                <a:gd name="T36" fmla="*/ 123 w 126"/>
                <a:gd name="T37" fmla="*/ 54 h 136"/>
                <a:gd name="T38" fmla="*/ 113 w 126"/>
                <a:gd name="T39" fmla="*/ 34 h 136"/>
                <a:gd name="T40" fmla="*/ 109 w 126"/>
                <a:gd name="T41" fmla="*/ 32 h 136"/>
                <a:gd name="T42" fmla="*/ 103 w 126"/>
                <a:gd name="T43" fmla="*/ 29 h 136"/>
                <a:gd name="T44" fmla="*/ 90 w 126"/>
                <a:gd name="T45" fmla="*/ 24 h 136"/>
                <a:gd name="T46" fmla="*/ 82 w 126"/>
                <a:gd name="T47" fmla="*/ 18 h 136"/>
                <a:gd name="T48" fmla="*/ 75 w 126"/>
                <a:gd name="T49" fmla="*/ 16 h 136"/>
                <a:gd name="T50" fmla="*/ 56 w 126"/>
                <a:gd name="T51" fmla="*/ 23 h 136"/>
                <a:gd name="T52" fmla="*/ 47 w 126"/>
                <a:gd name="T53" fmla="*/ 14 h 136"/>
                <a:gd name="T54" fmla="*/ 43 w 126"/>
                <a:gd name="T55" fmla="*/ 5 h 136"/>
                <a:gd name="T56" fmla="*/ 42 w 126"/>
                <a:gd name="T57" fmla="*/ 4 h 136"/>
                <a:gd name="T58" fmla="*/ 28 w 126"/>
                <a:gd name="T5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6" h="136">
                  <a:moveTo>
                    <a:pt x="28" y="0"/>
                  </a:moveTo>
                  <a:cubicBezTo>
                    <a:pt x="9" y="0"/>
                    <a:pt x="9" y="1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4" y="31"/>
                    <a:pt x="2" y="38"/>
                    <a:pt x="2" y="41"/>
                  </a:cubicBezTo>
                  <a:cubicBezTo>
                    <a:pt x="1" y="44"/>
                    <a:pt x="0" y="48"/>
                    <a:pt x="2" y="50"/>
                  </a:cubicBezTo>
                  <a:cubicBezTo>
                    <a:pt x="7" y="54"/>
                    <a:pt x="9" y="49"/>
                    <a:pt x="14" y="65"/>
                  </a:cubicBezTo>
                  <a:cubicBezTo>
                    <a:pt x="15" y="71"/>
                    <a:pt x="15" y="69"/>
                    <a:pt x="15" y="80"/>
                  </a:cubicBezTo>
                  <a:cubicBezTo>
                    <a:pt x="15" y="86"/>
                    <a:pt x="15" y="89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1" y="115"/>
                    <a:pt x="9" y="108"/>
                    <a:pt x="27" y="121"/>
                  </a:cubicBezTo>
                  <a:cubicBezTo>
                    <a:pt x="28" y="122"/>
                    <a:pt x="29" y="122"/>
                    <a:pt x="30" y="123"/>
                  </a:cubicBezTo>
                  <a:cubicBezTo>
                    <a:pt x="32" y="125"/>
                    <a:pt x="32" y="125"/>
                    <a:pt x="35" y="127"/>
                  </a:cubicBezTo>
                  <a:cubicBezTo>
                    <a:pt x="46" y="134"/>
                    <a:pt x="44" y="134"/>
                    <a:pt x="55" y="135"/>
                  </a:cubicBezTo>
                  <a:cubicBezTo>
                    <a:pt x="58" y="136"/>
                    <a:pt x="85" y="135"/>
                    <a:pt x="94" y="133"/>
                  </a:cubicBezTo>
                  <a:cubicBezTo>
                    <a:pt x="100" y="132"/>
                    <a:pt x="97" y="125"/>
                    <a:pt x="99" y="110"/>
                  </a:cubicBezTo>
                  <a:cubicBezTo>
                    <a:pt x="99" y="110"/>
                    <a:pt x="99" y="99"/>
                    <a:pt x="99" y="96"/>
                  </a:cubicBezTo>
                  <a:cubicBezTo>
                    <a:pt x="114" y="99"/>
                    <a:pt x="120" y="100"/>
                    <a:pt x="123" y="97"/>
                  </a:cubicBezTo>
                  <a:cubicBezTo>
                    <a:pt x="123" y="96"/>
                    <a:pt x="126" y="74"/>
                    <a:pt x="125" y="65"/>
                  </a:cubicBezTo>
                  <a:cubicBezTo>
                    <a:pt x="125" y="63"/>
                    <a:pt x="123" y="53"/>
                    <a:pt x="123" y="54"/>
                  </a:cubicBezTo>
                  <a:cubicBezTo>
                    <a:pt x="122" y="47"/>
                    <a:pt x="119" y="37"/>
                    <a:pt x="113" y="34"/>
                  </a:cubicBezTo>
                  <a:cubicBezTo>
                    <a:pt x="112" y="33"/>
                    <a:pt x="108" y="32"/>
                    <a:pt x="109" y="32"/>
                  </a:cubicBezTo>
                  <a:cubicBezTo>
                    <a:pt x="107" y="31"/>
                    <a:pt x="108" y="31"/>
                    <a:pt x="103" y="29"/>
                  </a:cubicBezTo>
                  <a:cubicBezTo>
                    <a:pt x="96" y="26"/>
                    <a:pt x="95" y="27"/>
                    <a:pt x="90" y="24"/>
                  </a:cubicBezTo>
                  <a:cubicBezTo>
                    <a:pt x="85" y="20"/>
                    <a:pt x="85" y="20"/>
                    <a:pt x="82" y="18"/>
                  </a:cubicBezTo>
                  <a:cubicBezTo>
                    <a:pt x="81" y="18"/>
                    <a:pt x="78" y="16"/>
                    <a:pt x="75" y="16"/>
                  </a:cubicBezTo>
                  <a:cubicBezTo>
                    <a:pt x="69" y="16"/>
                    <a:pt x="72" y="25"/>
                    <a:pt x="56" y="23"/>
                  </a:cubicBezTo>
                  <a:cubicBezTo>
                    <a:pt x="51" y="22"/>
                    <a:pt x="48" y="19"/>
                    <a:pt x="47" y="14"/>
                  </a:cubicBezTo>
                  <a:cubicBezTo>
                    <a:pt x="50" y="11"/>
                    <a:pt x="48" y="6"/>
                    <a:pt x="43" y="5"/>
                  </a:cubicBezTo>
                  <a:cubicBezTo>
                    <a:pt x="43" y="5"/>
                    <a:pt x="42" y="4"/>
                    <a:pt x="42" y="4"/>
                  </a:cubicBezTo>
                  <a:cubicBezTo>
                    <a:pt x="37" y="1"/>
                    <a:pt x="30" y="0"/>
                    <a:pt x="28" y="0"/>
                  </a:cubicBezTo>
                </a:path>
              </a:pathLst>
            </a:custGeom>
            <a:solidFill>
              <a:srgbClr val="68A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0" name="îṣḷîḓê">
              <a:extLst>
                <a:ext uri="{FF2B5EF4-FFF2-40B4-BE49-F238E27FC236}">
                  <a16:creationId xmlns:a16="http://schemas.microsoft.com/office/drawing/2014/main" id="{25C3AAAF-34CE-492B-B1E1-507C6F26F876}"/>
                </a:ext>
              </a:extLst>
            </p:cNvPr>
            <p:cNvSpPr/>
            <p:nvPr/>
          </p:nvSpPr>
          <p:spPr bwMode="auto">
            <a:xfrm>
              <a:off x="4403726" y="1884363"/>
              <a:ext cx="173038" cy="247650"/>
            </a:xfrm>
            <a:custGeom>
              <a:avLst/>
              <a:gdLst>
                <a:gd name="T0" fmla="*/ 24 w 52"/>
                <a:gd name="T1" fmla="*/ 0 h 75"/>
                <a:gd name="T2" fmla="*/ 13 w 52"/>
                <a:gd name="T3" fmla="*/ 4 h 75"/>
                <a:gd name="T4" fmla="*/ 4 w 52"/>
                <a:gd name="T5" fmla="*/ 39 h 75"/>
                <a:gd name="T6" fmla="*/ 26 w 52"/>
                <a:gd name="T7" fmla="*/ 75 h 75"/>
                <a:gd name="T8" fmla="*/ 42 w 52"/>
                <a:gd name="T9" fmla="*/ 57 h 75"/>
                <a:gd name="T10" fmla="*/ 44 w 52"/>
                <a:gd name="T11" fmla="*/ 14 h 75"/>
                <a:gd name="T12" fmla="*/ 29 w 52"/>
                <a:gd name="T13" fmla="*/ 1 h 75"/>
                <a:gd name="T14" fmla="*/ 24 w 52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75">
                  <a:moveTo>
                    <a:pt x="24" y="0"/>
                  </a:moveTo>
                  <a:cubicBezTo>
                    <a:pt x="21" y="0"/>
                    <a:pt x="18" y="1"/>
                    <a:pt x="13" y="4"/>
                  </a:cubicBezTo>
                  <a:cubicBezTo>
                    <a:pt x="1" y="9"/>
                    <a:pt x="0" y="28"/>
                    <a:pt x="4" y="39"/>
                  </a:cubicBezTo>
                  <a:cubicBezTo>
                    <a:pt x="7" y="47"/>
                    <a:pt x="17" y="75"/>
                    <a:pt x="26" y="75"/>
                  </a:cubicBezTo>
                  <a:cubicBezTo>
                    <a:pt x="33" y="75"/>
                    <a:pt x="40" y="65"/>
                    <a:pt x="42" y="57"/>
                  </a:cubicBezTo>
                  <a:cubicBezTo>
                    <a:pt x="45" y="47"/>
                    <a:pt x="52" y="31"/>
                    <a:pt x="44" y="14"/>
                  </a:cubicBezTo>
                  <a:cubicBezTo>
                    <a:pt x="42" y="10"/>
                    <a:pt x="34" y="2"/>
                    <a:pt x="29" y="1"/>
                  </a:cubicBezTo>
                  <a:cubicBezTo>
                    <a:pt x="27" y="0"/>
                    <a:pt x="25" y="0"/>
                    <a:pt x="24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1" name="îş1íḋê">
              <a:extLst>
                <a:ext uri="{FF2B5EF4-FFF2-40B4-BE49-F238E27FC236}">
                  <a16:creationId xmlns:a16="http://schemas.microsoft.com/office/drawing/2014/main" id="{F5F3357C-FA38-46DC-9901-AD1D57C7F527}"/>
                </a:ext>
              </a:extLst>
            </p:cNvPr>
            <p:cNvSpPr/>
            <p:nvPr/>
          </p:nvSpPr>
          <p:spPr bwMode="auto">
            <a:xfrm>
              <a:off x="4387851" y="1825626"/>
              <a:ext cx="241300" cy="257175"/>
            </a:xfrm>
            <a:custGeom>
              <a:avLst/>
              <a:gdLst>
                <a:gd name="T0" fmla="*/ 35 w 73"/>
                <a:gd name="T1" fmla="*/ 0 h 78"/>
                <a:gd name="T2" fmla="*/ 27 w 73"/>
                <a:gd name="T3" fmla="*/ 1 h 78"/>
                <a:gd name="T4" fmla="*/ 11 w 73"/>
                <a:gd name="T5" fmla="*/ 11 h 78"/>
                <a:gd name="T6" fmla="*/ 5 w 73"/>
                <a:gd name="T7" fmla="*/ 35 h 78"/>
                <a:gd name="T8" fmla="*/ 23 w 73"/>
                <a:gd name="T9" fmla="*/ 35 h 78"/>
                <a:gd name="T10" fmla="*/ 23 w 73"/>
                <a:gd name="T11" fmla="*/ 35 h 78"/>
                <a:gd name="T12" fmla="*/ 27 w 73"/>
                <a:gd name="T13" fmla="*/ 34 h 78"/>
                <a:gd name="T14" fmla="*/ 44 w 73"/>
                <a:gd name="T15" fmla="*/ 51 h 78"/>
                <a:gd name="T16" fmla="*/ 45 w 73"/>
                <a:gd name="T17" fmla="*/ 65 h 78"/>
                <a:gd name="T18" fmla="*/ 56 w 73"/>
                <a:gd name="T19" fmla="*/ 72 h 78"/>
                <a:gd name="T20" fmla="*/ 59 w 73"/>
                <a:gd name="T21" fmla="*/ 68 h 78"/>
                <a:gd name="T22" fmla="*/ 59 w 73"/>
                <a:gd name="T23" fmla="*/ 69 h 78"/>
                <a:gd name="T24" fmla="*/ 58 w 73"/>
                <a:gd name="T25" fmla="*/ 10 h 78"/>
                <a:gd name="T26" fmla="*/ 42 w 73"/>
                <a:gd name="T27" fmla="*/ 1 h 78"/>
                <a:gd name="T28" fmla="*/ 35 w 73"/>
                <a:gd name="T29" fmla="*/ 0 h 78"/>
                <a:gd name="T30" fmla="*/ 35 w 7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78">
                  <a:moveTo>
                    <a:pt x="35" y="0"/>
                  </a:moveTo>
                  <a:cubicBezTo>
                    <a:pt x="33" y="0"/>
                    <a:pt x="28" y="1"/>
                    <a:pt x="27" y="1"/>
                  </a:cubicBezTo>
                  <a:cubicBezTo>
                    <a:pt x="17" y="1"/>
                    <a:pt x="17" y="5"/>
                    <a:pt x="11" y="11"/>
                  </a:cubicBezTo>
                  <a:cubicBezTo>
                    <a:pt x="4" y="18"/>
                    <a:pt x="0" y="31"/>
                    <a:pt x="5" y="35"/>
                  </a:cubicBezTo>
                  <a:cubicBezTo>
                    <a:pt x="10" y="38"/>
                    <a:pt x="13" y="36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5" y="34"/>
                    <a:pt x="25" y="34"/>
                    <a:pt x="27" y="34"/>
                  </a:cubicBezTo>
                  <a:cubicBezTo>
                    <a:pt x="35" y="34"/>
                    <a:pt x="42" y="40"/>
                    <a:pt x="44" y="51"/>
                  </a:cubicBezTo>
                  <a:cubicBezTo>
                    <a:pt x="45" y="55"/>
                    <a:pt x="45" y="62"/>
                    <a:pt x="45" y="65"/>
                  </a:cubicBezTo>
                  <a:cubicBezTo>
                    <a:pt x="45" y="76"/>
                    <a:pt x="51" y="78"/>
                    <a:pt x="56" y="72"/>
                  </a:cubicBezTo>
                  <a:cubicBezTo>
                    <a:pt x="57" y="71"/>
                    <a:pt x="58" y="70"/>
                    <a:pt x="59" y="68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9" y="56"/>
                    <a:pt x="73" y="27"/>
                    <a:pt x="58" y="10"/>
                  </a:cubicBezTo>
                  <a:cubicBezTo>
                    <a:pt x="50" y="3"/>
                    <a:pt x="53" y="5"/>
                    <a:pt x="42" y="1"/>
                  </a:cubicBezTo>
                  <a:cubicBezTo>
                    <a:pt x="40" y="0"/>
                    <a:pt x="37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2" name="išlîḑé">
              <a:extLst>
                <a:ext uri="{FF2B5EF4-FFF2-40B4-BE49-F238E27FC236}">
                  <a16:creationId xmlns:a16="http://schemas.microsoft.com/office/drawing/2014/main" id="{CB6683C1-7262-428A-A022-DB7AFB9B351F}"/>
                </a:ext>
              </a:extLst>
            </p:cNvPr>
            <p:cNvSpPr/>
            <p:nvPr/>
          </p:nvSpPr>
          <p:spPr bwMode="auto">
            <a:xfrm>
              <a:off x="4516438" y="1979613"/>
              <a:ext cx="52388" cy="73025"/>
            </a:xfrm>
            <a:custGeom>
              <a:avLst/>
              <a:gdLst>
                <a:gd name="T0" fmla="*/ 9 w 16"/>
                <a:gd name="T1" fmla="*/ 0 h 22"/>
                <a:gd name="T2" fmla="*/ 5 w 16"/>
                <a:gd name="T3" fmla="*/ 3 h 22"/>
                <a:gd name="T4" fmla="*/ 2 w 16"/>
                <a:gd name="T5" fmla="*/ 7 h 22"/>
                <a:gd name="T6" fmla="*/ 2 w 16"/>
                <a:gd name="T7" fmla="*/ 12 h 22"/>
                <a:gd name="T8" fmla="*/ 3 w 16"/>
                <a:gd name="T9" fmla="*/ 14 h 22"/>
                <a:gd name="T10" fmla="*/ 8 w 16"/>
                <a:gd name="T11" fmla="*/ 20 h 22"/>
                <a:gd name="T12" fmla="*/ 15 w 16"/>
                <a:gd name="T13" fmla="*/ 5 h 22"/>
                <a:gd name="T14" fmla="*/ 9 w 16"/>
                <a:gd name="T15" fmla="*/ 0 h 22"/>
                <a:gd name="T16" fmla="*/ 15 w 16"/>
                <a:gd name="T17" fmla="*/ 7 h 22"/>
                <a:gd name="T18" fmla="*/ 15 w 16"/>
                <a:gd name="T19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2">
                  <a:moveTo>
                    <a:pt x="9" y="0"/>
                  </a:moveTo>
                  <a:cubicBezTo>
                    <a:pt x="7" y="0"/>
                    <a:pt x="6" y="2"/>
                    <a:pt x="5" y="3"/>
                  </a:cubicBezTo>
                  <a:cubicBezTo>
                    <a:pt x="3" y="4"/>
                    <a:pt x="3" y="6"/>
                    <a:pt x="2" y="7"/>
                  </a:cubicBezTo>
                  <a:cubicBezTo>
                    <a:pt x="2" y="9"/>
                    <a:pt x="1" y="11"/>
                    <a:pt x="2" y="12"/>
                  </a:cubicBezTo>
                  <a:cubicBezTo>
                    <a:pt x="3" y="14"/>
                    <a:pt x="3" y="12"/>
                    <a:pt x="3" y="14"/>
                  </a:cubicBezTo>
                  <a:cubicBezTo>
                    <a:pt x="0" y="18"/>
                    <a:pt x="5" y="22"/>
                    <a:pt x="8" y="20"/>
                  </a:cubicBezTo>
                  <a:cubicBezTo>
                    <a:pt x="13" y="17"/>
                    <a:pt x="16" y="7"/>
                    <a:pt x="15" y="5"/>
                  </a:cubicBezTo>
                  <a:cubicBezTo>
                    <a:pt x="14" y="1"/>
                    <a:pt x="11" y="0"/>
                    <a:pt x="9" y="0"/>
                  </a:cubicBezTo>
                  <a:moveTo>
                    <a:pt x="15" y="7"/>
                  </a:moveTo>
                  <a:cubicBezTo>
                    <a:pt x="15" y="8"/>
                    <a:pt x="15" y="8"/>
                    <a:pt x="15" y="7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23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状态机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5C1EB4-177B-47AC-B49F-153491511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2050" y="1438102"/>
            <a:ext cx="8768731" cy="49659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90BF1F2-F354-49DB-9B14-42BDF6849308}"/>
              </a:ext>
            </a:extLst>
          </p:cNvPr>
          <p:cNvSpPr/>
          <p:nvPr/>
        </p:nvSpPr>
        <p:spPr>
          <a:xfrm>
            <a:off x="4357359" y="2389796"/>
            <a:ext cx="7008431" cy="3032595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4020905" y="2743776"/>
            <a:ext cx="7323455" cy="316167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状态跳转：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rbuf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还没读到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\n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，跳转到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conn_waiting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，继续等待客户端的命令数据报文；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对于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get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等指令，处理完毕后跳转到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conn_mwrite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对于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set/put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等指令，需要继续读取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val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数据，跳转到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conn_nread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处理失败，跳转到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conn_closing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关闭连接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kumimoji="1" lang="zh-CN" altLang="en-US" sz="1600" dirty="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状态机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5E0CF-EE0A-4A62-AFCF-2371884668E4}"/>
              </a:ext>
            </a:extLst>
          </p:cNvPr>
          <p:cNvSpPr/>
          <p:nvPr/>
        </p:nvSpPr>
        <p:spPr>
          <a:xfrm>
            <a:off x="9182094" y="2026161"/>
            <a:ext cx="2183698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94FF13-BB04-4F28-96B0-31DB4B9C197B}"/>
              </a:ext>
            </a:extLst>
          </p:cNvPr>
          <p:cNvSpPr/>
          <p:nvPr/>
        </p:nvSpPr>
        <p:spPr>
          <a:xfrm>
            <a:off x="9182094" y="2006954"/>
            <a:ext cx="2344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conn_parse_cmd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9" name="c42dc786-bcb0-4632-9791-8547a823491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56D8C7F-BEE4-4120-BD9D-254E2317555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flipH="1">
            <a:off x="1238263" y="1514256"/>
            <a:ext cx="3165980" cy="4716976"/>
            <a:chOff x="4413250" y="901944"/>
            <a:chExt cx="3365500" cy="5054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ïşļîḑê">
              <a:extLst>
                <a:ext uri="{FF2B5EF4-FFF2-40B4-BE49-F238E27FC236}">
                  <a16:creationId xmlns:a16="http://schemas.microsoft.com/office/drawing/2014/main" id="{812E4B17-6E32-4CDF-9E6A-7DE41033E440}"/>
                </a:ext>
              </a:extLst>
            </p:cNvPr>
            <p:cNvSpPr/>
            <p:nvPr/>
          </p:nvSpPr>
          <p:spPr bwMode="auto">
            <a:xfrm>
              <a:off x="6145838" y="4211742"/>
              <a:ext cx="225736" cy="293162"/>
            </a:xfrm>
            <a:custGeom>
              <a:avLst/>
              <a:gdLst>
                <a:gd name="T0" fmla="*/ 27 w 37"/>
                <a:gd name="T1" fmla="*/ 48 h 48"/>
                <a:gd name="T2" fmla="*/ 4 w 37"/>
                <a:gd name="T3" fmla="*/ 35 h 48"/>
                <a:gd name="T4" fmla="*/ 0 w 37"/>
                <a:gd name="T5" fmla="*/ 26 h 48"/>
                <a:gd name="T6" fmla="*/ 14 w 37"/>
                <a:gd name="T7" fmla="*/ 0 h 48"/>
                <a:gd name="T8" fmla="*/ 37 w 37"/>
                <a:gd name="T9" fmla="*/ 14 h 48"/>
                <a:gd name="T10" fmla="*/ 23 w 37"/>
                <a:gd name="T11" fmla="*/ 39 h 48"/>
                <a:gd name="T12" fmla="*/ 27 w 37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8">
                  <a:moveTo>
                    <a:pt x="27" y="48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1" y="33"/>
                    <a:pt x="0" y="30"/>
                    <a:pt x="0" y="26"/>
                  </a:cubicBezTo>
                  <a:cubicBezTo>
                    <a:pt x="0" y="16"/>
                    <a:pt x="6" y="5"/>
                    <a:pt x="14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9" y="19"/>
                    <a:pt x="23" y="30"/>
                    <a:pt x="23" y="39"/>
                  </a:cubicBezTo>
                  <a:cubicBezTo>
                    <a:pt x="23" y="44"/>
                    <a:pt x="24" y="47"/>
                    <a:pt x="27" y="48"/>
                  </a:cubicBez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işļïḍê">
              <a:extLst>
                <a:ext uri="{FF2B5EF4-FFF2-40B4-BE49-F238E27FC236}">
                  <a16:creationId xmlns:a16="http://schemas.microsoft.com/office/drawing/2014/main" id="{37BB4BDC-0E3C-4DB8-99E5-E57D3D29690A}"/>
                </a:ext>
              </a:extLst>
            </p:cNvPr>
            <p:cNvSpPr/>
            <p:nvPr/>
          </p:nvSpPr>
          <p:spPr bwMode="auto">
            <a:xfrm>
              <a:off x="6286555" y="4267442"/>
              <a:ext cx="175897" cy="260915"/>
            </a:xfrm>
            <a:custGeom>
              <a:avLst/>
              <a:gdLst>
                <a:gd name="T0" fmla="*/ 14 w 29"/>
                <a:gd name="T1" fmla="*/ 5 h 43"/>
                <a:gd name="T2" fmla="*/ 29 w 29"/>
                <a:gd name="T3" fmla="*/ 13 h 43"/>
                <a:gd name="T4" fmla="*/ 14 w 29"/>
                <a:gd name="T5" fmla="*/ 38 h 43"/>
                <a:gd name="T6" fmla="*/ 0 w 29"/>
                <a:gd name="T7" fmla="*/ 30 h 43"/>
                <a:gd name="T8" fmla="*/ 14 w 29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14" y="5"/>
                  </a:moveTo>
                  <a:cubicBezTo>
                    <a:pt x="22" y="0"/>
                    <a:pt x="29" y="4"/>
                    <a:pt x="29" y="13"/>
                  </a:cubicBezTo>
                  <a:cubicBezTo>
                    <a:pt x="29" y="22"/>
                    <a:pt x="22" y="34"/>
                    <a:pt x="14" y="38"/>
                  </a:cubicBezTo>
                  <a:cubicBezTo>
                    <a:pt x="6" y="43"/>
                    <a:pt x="0" y="39"/>
                    <a:pt x="0" y="30"/>
                  </a:cubicBezTo>
                  <a:cubicBezTo>
                    <a:pt x="0" y="21"/>
                    <a:pt x="6" y="10"/>
                    <a:pt x="14" y="5"/>
                  </a:cubicBezTo>
                  <a:close/>
                </a:path>
              </a:pathLst>
            </a:custGeom>
            <a:solidFill>
              <a:srgbClr val="97A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íŝ1iḓè">
              <a:extLst>
                <a:ext uri="{FF2B5EF4-FFF2-40B4-BE49-F238E27FC236}">
                  <a16:creationId xmlns:a16="http://schemas.microsoft.com/office/drawing/2014/main" id="{735ED9EA-0542-4561-9B75-757119E5204D}"/>
                </a:ext>
              </a:extLst>
            </p:cNvPr>
            <p:cNvSpPr/>
            <p:nvPr/>
          </p:nvSpPr>
          <p:spPr bwMode="auto">
            <a:xfrm>
              <a:off x="6934444" y="4200016"/>
              <a:ext cx="225736" cy="287299"/>
            </a:xfrm>
            <a:custGeom>
              <a:avLst/>
              <a:gdLst>
                <a:gd name="T0" fmla="*/ 27 w 37"/>
                <a:gd name="T1" fmla="*/ 47 h 47"/>
                <a:gd name="T2" fmla="*/ 4 w 37"/>
                <a:gd name="T3" fmla="*/ 34 h 47"/>
                <a:gd name="T4" fmla="*/ 0 w 37"/>
                <a:gd name="T5" fmla="*/ 25 h 47"/>
                <a:gd name="T6" fmla="*/ 14 w 37"/>
                <a:gd name="T7" fmla="*/ 0 h 47"/>
                <a:gd name="T8" fmla="*/ 37 w 37"/>
                <a:gd name="T9" fmla="*/ 13 h 47"/>
                <a:gd name="T10" fmla="*/ 23 w 37"/>
                <a:gd name="T11" fmla="*/ 38 h 47"/>
                <a:gd name="T12" fmla="*/ 27 w 37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7">
                  <a:moveTo>
                    <a:pt x="27" y="47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15"/>
                    <a:pt x="6" y="4"/>
                    <a:pt x="14" y="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29" y="18"/>
                    <a:pt x="23" y="29"/>
                    <a:pt x="23" y="38"/>
                  </a:cubicBezTo>
                  <a:cubicBezTo>
                    <a:pt x="23" y="43"/>
                    <a:pt x="24" y="46"/>
                    <a:pt x="27" y="47"/>
                  </a:cubicBez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ṡḻîḓé">
              <a:extLst>
                <a:ext uri="{FF2B5EF4-FFF2-40B4-BE49-F238E27FC236}">
                  <a16:creationId xmlns:a16="http://schemas.microsoft.com/office/drawing/2014/main" id="{9F901CBF-E800-49E9-8D82-08D7F4BED672}"/>
                </a:ext>
              </a:extLst>
            </p:cNvPr>
            <p:cNvSpPr/>
            <p:nvPr/>
          </p:nvSpPr>
          <p:spPr bwMode="auto">
            <a:xfrm>
              <a:off x="7075162" y="4249852"/>
              <a:ext cx="175897" cy="260915"/>
            </a:xfrm>
            <a:custGeom>
              <a:avLst/>
              <a:gdLst>
                <a:gd name="T0" fmla="*/ 14 w 29"/>
                <a:gd name="T1" fmla="*/ 5 h 43"/>
                <a:gd name="T2" fmla="*/ 29 w 29"/>
                <a:gd name="T3" fmla="*/ 13 h 43"/>
                <a:gd name="T4" fmla="*/ 14 w 29"/>
                <a:gd name="T5" fmla="*/ 38 h 43"/>
                <a:gd name="T6" fmla="*/ 0 w 29"/>
                <a:gd name="T7" fmla="*/ 30 h 43"/>
                <a:gd name="T8" fmla="*/ 14 w 29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14" y="5"/>
                  </a:moveTo>
                  <a:cubicBezTo>
                    <a:pt x="22" y="0"/>
                    <a:pt x="29" y="4"/>
                    <a:pt x="29" y="13"/>
                  </a:cubicBezTo>
                  <a:cubicBezTo>
                    <a:pt x="29" y="23"/>
                    <a:pt x="22" y="34"/>
                    <a:pt x="14" y="38"/>
                  </a:cubicBezTo>
                  <a:cubicBezTo>
                    <a:pt x="6" y="43"/>
                    <a:pt x="0" y="39"/>
                    <a:pt x="0" y="30"/>
                  </a:cubicBezTo>
                  <a:cubicBezTo>
                    <a:pt x="0" y="21"/>
                    <a:pt x="6" y="10"/>
                    <a:pt x="14" y="5"/>
                  </a:cubicBezTo>
                  <a:close/>
                </a:path>
              </a:pathLst>
            </a:custGeom>
            <a:solidFill>
              <a:srgbClr val="97A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sḷíḑê">
              <a:extLst>
                <a:ext uri="{FF2B5EF4-FFF2-40B4-BE49-F238E27FC236}">
                  <a16:creationId xmlns:a16="http://schemas.microsoft.com/office/drawing/2014/main" id="{E76E45AB-431A-4E25-B7D2-2935E21313F1}"/>
                </a:ext>
              </a:extLst>
            </p:cNvPr>
            <p:cNvSpPr/>
            <p:nvPr/>
          </p:nvSpPr>
          <p:spPr bwMode="auto">
            <a:xfrm>
              <a:off x="7081025" y="3713367"/>
              <a:ext cx="231599" cy="290231"/>
            </a:xfrm>
            <a:custGeom>
              <a:avLst/>
              <a:gdLst>
                <a:gd name="T0" fmla="*/ 11 w 38"/>
                <a:gd name="T1" fmla="*/ 48 h 48"/>
                <a:gd name="T2" fmla="*/ 34 w 38"/>
                <a:gd name="T3" fmla="*/ 34 h 48"/>
                <a:gd name="T4" fmla="*/ 38 w 38"/>
                <a:gd name="T5" fmla="*/ 25 h 48"/>
                <a:gd name="T6" fmla="*/ 24 w 38"/>
                <a:gd name="T7" fmla="*/ 0 h 48"/>
                <a:gd name="T8" fmla="*/ 0 w 38"/>
                <a:gd name="T9" fmla="*/ 13 h 48"/>
                <a:gd name="T10" fmla="*/ 15 w 38"/>
                <a:gd name="T11" fmla="*/ 38 h 48"/>
                <a:gd name="T12" fmla="*/ 11 w 3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8">
                  <a:moveTo>
                    <a:pt x="11" y="48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6" y="33"/>
                    <a:pt x="38" y="29"/>
                    <a:pt x="38" y="25"/>
                  </a:cubicBezTo>
                  <a:cubicBezTo>
                    <a:pt x="38" y="16"/>
                    <a:pt x="32" y="4"/>
                    <a:pt x="24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9" y="18"/>
                    <a:pt x="15" y="29"/>
                    <a:pt x="15" y="38"/>
                  </a:cubicBezTo>
                  <a:cubicBezTo>
                    <a:pt x="15" y="43"/>
                    <a:pt x="13" y="46"/>
                    <a:pt x="11" y="48"/>
                  </a:cubicBez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S1íḓé">
              <a:extLst>
                <a:ext uri="{FF2B5EF4-FFF2-40B4-BE49-F238E27FC236}">
                  <a16:creationId xmlns:a16="http://schemas.microsoft.com/office/drawing/2014/main" id="{829D53EE-6EEA-4140-B46D-58DDC0907F81}"/>
                </a:ext>
              </a:extLst>
            </p:cNvPr>
            <p:cNvSpPr/>
            <p:nvPr/>
          </p:nvSpPr>
          <p:spPr bwMode="auto">
            <a:xfrm>
              <a:off x="6996007" y="3766136"/>
              <a:ext cx="175897" cy="257982"/>
            </a:xfrm>
            <a:custGeom>
              <a:avLst/>
              <a:gdLst>
                <a:gd name="T0" fmla="*/ 14 w 29"/>
                <a:gd name="T1" fmla="*/ 4 h 42"/>
                <a:gd name="T2" fmla="*/ 0 w 29"/>
                <a:gd name="T3" fmla="*/ 13 h 42"/>
                <a:gd name="T4" fmla="*/ 14 w 29"/>
                <a:gd name="T5" fmla="*/ 38 h 42"/>
                <a:gd name="T6" fmla="*/ 29 w 29"/>
                <a:gd name="T7" fmla="*/ 29 h 42"/>
                <a:gd name="T8" fmla="*/ 14 w 29"/>
                <a:gd name="T9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14" y="4"/>
                  </a:moveTo>
                  <a:cubicBezTo>
                    <a:pt x="6" y="0"/>
                    <a:pt x="0" y="3"/>
                    <a:pt x="0" y="13"/>
                  </a:cubicBezTo>
                  <a:cubicBezTo>
                    <a:pt x="0" y="22"/>
                    <a:pt x="6" y="33"/>
                    <a:pt x="14" y="38"/>
                  </a:cubicBezTo>
                  <a:cubicBezTo>
                    <a:pt x="22" y="42"/>
                    <a:pt x="29" y="39"/>
                    <a:pt x="29" y="29"/>
                  </a:cubicBezTo>
                  <a:cubicBezTo>
                    <a:pt x="29" y="20"/>
                    <a:pt x="23" y="9"/>
                    <a:pt x="14" y="4"/>
                  </a:cubicBezTo>
                  <a:close/>
                </a:path>
              </a:pathLst>
            </a:custGeom>
            <a:solidFill>
              <a:srgbClr val="97A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ṡḻiḍe">
              <a:extLst>
                <a:ext uri="{FF2B5EF4-FFF2-40B4-BE49-F238E27FC236}">
                  <a16:creationId xmlns:a16="http://schemas.microsoft.com/office/drawing/2014/main" id="{71DB6CF3-772C-4242-9730-60B768C12EA4}"/>
                </a:ext>
              </a:extLst>
            </p:cNvPr>
            <p:cNvSpPr/>
            <p:nvPr/>
          </p:nvSpPr>
          <p:spPr bwMode="auto">
            <a:xfrm>
              <a:off x="6163427" y="3810109"/>
              <a:ext cx="175897" cy="260915"/>
            </a:xfrm>
            <a:custGeom>
              <a:avLst/>
              <a:gdLst>
                <a:gd name="T0" fmla="*/ 14 w 29"/>
                <a:gd name="T1" fmla="*/ 4 h 43"/>
                <a:gd name="T2" fmla="*/ 0 w 29"/>
                <a:gd name="T3" fmla="*/ 13 h 43"/>
                <a:gd name="T4" fmla="*/ 14 w 29"/>
                <a:gd name="T5" fmla="*/ 38 h 43"/>
                <a:gd name="T6" fmla="*/ 29 w 29"/>
                <a:gd name="T7" fmla="*/ 30 h 43"/>
                <a:gd name="T8" fmla="*/ 14 w 29"/>
                <a:gd name="T9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14" y="4"/>
                  </a:moveTo>
                  <a:cubicBezTo>
                    <a:pt x="6" y="0"/>
                    <a:pt x="0" y="4"/>
                    <a:pt x="0" y="13"/>
                  </a:cubicBezTo>
                  <a:cubicBezTo>
                    <a:pt x="0" y="22"/>
                    <a:pt x="6" y="33"/>
                    <a:pt x="14" y="38"/>
                  </a:cubicBezTo>
                  <a:cubicBezTo>
                    <a:pt x="22" y="43"/>
                    <a:pt x="29" y="39"/>
                    <a:pt x="29" y="30"/>
                  </a:cubicBezTo>
                  <a:cubicBezTo>
                    <a:pt x="29" y="20"/>
                    <a:pt x="22" y="9"/>
                    <a:pt x="14" y="4"/>
                  </a:cubicBezTo>
                  <a:close/>
                </a:path>
              </a:pathLst>
            </a:custGeom>
            <a:solidFill>
              <a:srgbClr val="97A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iṣlïdé">
              <a:extLst>
                <a:ext uri="{FF2B5EF4-FFF2-40B4-BE49-F238E27FC236}">
                  <a16:creationId xmlns:a16="http://schemas.microsoft.com/office/drawing/2014/main" id="{2F52109D-0CFB-427E-9674-4AB9187DCE21}"/>
                </a:ext>
              </a:extLst>
            </p:cNvPr>
            <p:cNvSpPr/>
            <p:nvPr/>
          </p:nvSpPr>
          <p:spPr bwMode="auto">
            <a:xfrm>
              <a:off x="6890469" y="3771999"/>
              <a:ext cx="331274" cy="246256"/>
            </a:xfrm>
            <a:custGeom>
              <a:avLst/>
              <a:gdLst>
                <a:gd name="T0" fmla="*/ 113 w 113"/>
                <a:gd name="T1" fmla="*/ 0 h 84"/>
                <a:gd name="T2" fmla="*/ 113 w 113"/>
                <a:gd name="T3" fmla="*/ 17 h 84"/>
                <a:gd name="T4" fmla="*/ 0 w 113"/>
                <a:gd name="T5" fmla="*/ 84 h 84"/>
                <a:gd name="T6" fmla="*/ 0 w 113"/>
                <a:gd name="T7" fmla="*/ 67 h 84"/>
                <a:gd name="T8" fmla="*/ 113 w 113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4">
                  <a:moveTo>
                    <a:pt x="113" y="0"/>
                  </a:moveTo>
                  <a:lnTo>
                    <a:pt x="113" y="17"/>
                  </a:lnTo>
                  <a:lnTo>
                    <a:pt x="0" y="84"/>
                  </a:lnTo>
                  <a:lnTo>
                    <a:pt x="0" y="67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iṩľîde">
              <a:extLst>
                <a:ext uri="{FF2B5EF4-FFF2-40B4-BE49-F238E27FC236}">
                  <a16:creationId xmlns:a16="http://schemas.microsoft.com/office/drawing/2014/main" id="{54E1AF33-C3D7-4285-9B2E-BB686CD0FE07}"/>
                </a:ext>
              </a:extLst>
            </p:cNvPr>
            <p:cNvSpPr/>
            <p:nvPr/>
          </p:nvSpPr>
          <p:spPr bwMode="auto">
            <a:xfrm>
              <a:off x="6213266" y="3771999"/>
              <a:ext cx="334205" cy="246256"/>
            </a:xfrm>
            <a:custGeom>
              <a:avLst/>
              <a:gdLst>
                <a:gd name="T0" fmla="*/ 114 w 114"/>
                <a:gd name="T1" fmla="*/ 67 h 84"/>
                <a:gd name="T2" fmla="*/ 114 w 114"/>
                <a:gd name="T3" fmla="*/ 84 h 84"/>
                <a:gd name="T4" fmla="*/ 0 w 114"/>
                <a:gd name="T5" fmla="*/ 17 h 84"/>
                <a:gd name="T6" fmla="*/ 0 w 114"/>
                <a:gd name="T7" fmla="*/ 0 h 84"/>
                <a:gd name="T8" fmla="*/ 114 w 114"/>
                <a:gd name="T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4">
                  <a:moveTo>
                    <a:pt x="114" y="67"/>
                  </a:moveTo>
                  <a:lnTo>
                    <a:pt x="114" y="84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14" y="67"/>
                  </a:ln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iśliḓè">
              <a:extLst>
                <a:ext uri="{FF2B5EF4-FFF2-40B4-BE49-F238E27FC236}">
                  <a16:creationId xmlns:a16="http://schemas.microsoft.com/office/drawing/2014/main" id="{64A75286-E4D6-44CE-A8B7-60C825EB0B55}"/>
                </a:ext>
              </a:extLst>
            </p:cNvPr>
            <p:cNvSpPr/>
            <p:nvPr/>
          </p:nvSpPr>
          <p:spPr bwMode="auto">
            <a:xfrm>
              <a:off x="6720435" y="4065161"/>
              <a:ext cx="337137" cy="246256"/>
            </a:xfrm>
            <a:custGeom>
              <a:avLst/>
              <a:gdLst>
                <a:gd name="T0" fmla="*/ 115 w 115"/>
                <a:gd name="T1" fmla="*/ 67 h 84"/>
                <a:gd name="T2" fmla="*/ 115 w 115"/>
                <a:gd name="T3" fmla="*/ 84 h 84"/>
                <a:gd name="T4" fmla="*/ 0 w 115"/>
                <a:gd name="T5" fmla="*/ 17 h 84"/>
                <a:gd name="T6" fmla="*/ 0 w 115"/>
                <a:gd name="T7" fmla="*/ 0 h 84"/>
                <a:gd name="T8" fmla="*/ 115 w 115"/>
                <a:gd name="T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84">
                  <a:moveTo>
                    <a:pt x="115" y="67"/>
                  </a:moveTo>
                  <a:lnTo>
                    <a:pt x="115" y="84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15" y="67"/>
                  </a:ln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íŝlïdè">
              <a:extLst>
                <a:ext uri="{FF2B5EF4-FFF2-40B4-BE49-F238E27FC236}">
                  <a16:creationId xmlns:a16="http://schemas.microsoft.com/office/drawing/2014/main" id="{7519D8CF-91ED-4E12-ADFC-E7B69636592D}"/>
                </a:ext>
              </a:extLst>
            </p:cNvPr>
            <p:cNvSpPr/>
            <p:nvPr/>
          </p:nvSpPr>
          <p:spPr bwMode="auto">
            <a:xfrm>
              <a:off x="6389163" y="4065161"/>
              <a:ext cx="331274" cy="246256"/>
            </a:xfrm>
            <a:custGeom>
              <a:avLst/>
              <a:gdLst>
                <a:gd name="T0" fmla="*/ 113 w 113"/>
                <a:gd name="T1" fmla="*/ 0 h 84"/>
                <a:gd name="T2" fmla="*/ 113 w 113"/>
                <a:gd name="T3" fmla="*/ 17 h 84"/>
                <a:gd name="T4" fmla="*/ 0 w 113"/>
                <a:gd name="T5" fmla="*/ 84 h 84"/>
                <a:gd name="T6" fmla="*/ 0 w 113"/>
                <a:gd name="T7" fmla="*/ 67 h 84"/>
                <a:gd name="T8" fmla="*/ 113 w 113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4">
                  <a:moveTo>
                    <a:pt x="113" y="0"/>
                  </a:moveTo>
                  <a:lnTo>
                    <a:pt x="113" y="17"/>
                  </a:lnTo>
                  <a:lnTo>
                    <a:pt x="0" y="84"/>
                  </a:lnTo>
                  <a:lnTo>
                    <a:pt x="0" y="67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s1íḍè">
              <a:extLst>
                <a:ext uri="{FF2B5EF4-FFF2-40B4-BE49-F238E27FC236}">
                  <a16:creationId xmlns:a16="http://schemas.microsoft.com/office/drawing/2014/main" id="{0FA02A22-5F60-41CD-BA15-D614577109CC}"/>
                </a:ext>
              </a:extLst>
            </p:cNvPr>
            <p:cNvSpPr/>
            <p:nvPr/>
          </p:nvSpPr>
          <p:spPr bwMode="auto">
            <a:xfrm>
              <a:off x="7057572" y="4211742"/>
              <a:ext cx="202283" cy="123128"/>
            </a:xfrm>
            <a:custGeom>
              <a:avLst/>
              <a:gdLst>
                <a:gd name="T0" fmla="*/ 33 w 33"/>
                <a:gd name="T1" fmla="*/ 0 h 20"/>
                <a:gd name="T2" fmla="*/ 33 w 33"/>
                <a:gd name="T3" fmla="*/ 8 h 20"/>
                <a:gd name="T4" fmla="*/ 27 w 33"/>
                <a:gd name="T5" fmla="*/ 16 h 20"/>
                <a:gd name="T6" fmla="*/ 0 w 33"/>
                <a:gd name="T7" fmla="*/ 16 h 20"/>
                <a:gd name="T8" fmla="*/ 0 w 33"/>
                <a:gd name="T9" fmla="*/ 8 h 20"/>
                <a:gd name="T10" fmla="*/ 27 w 33"/>
                <a:gd name="T11" fmla="*/ 8 h 20"/>
                <a:gd name="T12" fmla="*/ 33 w 33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0">
                  <a:moveTo>
                    <a:pt x="33" y="0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3" y="11"/>
                    <a:pt x="31" y="14"/>
                    <a:pt x="27" y="16"/>
                  </a:cubicBezTo>
                  <a:cubicBezTo>
                    <a:pt x="20" y="20"/>
                    <a:pt x="7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12"/>
                    <a:pt x="20" y="12"/>
                    <a:pt x="27" y="8"/>
                  </a:cubicBezTo>
                  <a:cubicBezTo>
                    <a:pt x="31" y="6"/>
                    <a:pt x="33" y="3"/>
                    <a:pt x="33" y="0"/>
                  </a:cubicBez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îSḻîḑe">
              <a:extLst>
                <a:ext uri="{FF2B5EF4-FFF2-40B4-BE49-F238E27FC236}">
                  <a16:creationId xmlns:a16="http://schemas.microsoft.com/office/drawing/2014/main" id="{39C496B6-2B48-4926-8F62-C730161DD38A}"/>
                </a:ext>
              </a:extLst>
            </p:cNvPr>
            <p:cNvSpPr/>
            <p:nvPr/>
          </p:nvSpPr>
          <p:spPr bwMode="auto">
            <a:xfrm>
              <a:off x="6181017" y="4211742"/>
              <a:ext cx="208146" cy="123128"/>
            </a:xfrm>
            <a:custGeom>
              <a:avLst/>
              <a:gdLst>
                <a:gd name="T0" fmla="*/ 0 w 34"/>
                <a:gd name="T1" fmla="*/ 8 h 20"/>
                <a:gd name="T2" fmla="*/ 0 w 34"/>
                <a:gd name="T3" fmla="*/ 0 h 20"/>
                <a:gd name="T4" fmla="*/ 6 w 34"/>
                <a:gd name="T5" fmla="*/ 8 h 20"/>
                <a:gd name="T6" fmla="*/ 34 w 34"/>
                <a:gd name="T7" fmla="*/ 8 h 20"/>
                <a:gd name="T8" fmla="*/ 34 w 34"/>
                <a:gd name="T9" fmla="*/ 16 h 20"/>
                <a:gd name="T10" fmla="*/ 6 w 34"/>
                <a:gd name="T11" fmla="*/ 16 h 20"/>
                <a:gd name="T12" fmla="*/ 0 w 34"/>
                <a:gd name="T1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0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5"/>
                    <a:pt x="6" y="8"/>
                  </a:cubicBezTo>
                  <a:cubicBezTo>
                    <a:pt x="13" y="12"/>
                    <a:pt x="26" y="12"/>
                    <a:pt x="34" y="8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6" y="20"/>
                    <a:pt x="13" y="20"/>
                    <a:pt x="6" y="16"/>
                  </a:cubicBezTo>
                  <a:cubicBezTo>
                    <a:pt x="2" y="14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íṧ1iḋe">
              <a:extLst>
                <a:ext uri="{FF2B5EF4-FFF2-40B4-BE49-F238E27FC236}">
                  <a16:creationId xmlns:a16="http://schemas.microsoft.com/office/drawing/2014/main" id="{29AD24B4-7C80-41BB-8D9C-3AB2F5CFFAC4}"/>
                </a:ext>
              </a:extLst>
            </p:cNvPr>
            <p:cNvSpPr/>
            <p:nvPr/>
          </p:nvSpPr>
          <p:spPr bwMode="auto">
            <a:xfrm>
              <a:off x="6169290" y="3651802"/>
              <a:ext cx="1102289" cy="633230"/>
            </a:xfrm>
            <a:custGeom>
              <a:avLst/>
              <a:gdLst>
                <a:gd name="T0" fmla="*/ 172 w 180"/>
                <a:gd name="T1" fmla="*/ 4 h 104"/>
                <a:gd name="T2" fmla="*/ 172 w 180"/>
                <a:gd name="T3" fmla="*/ 20 h 104"/>
                <a:gd name="T4" fmla="*/ 118 w 180"/>
                <a:gd name="T5" fmla="*/ 52 h 104"/>
                <a:gd name="T6" fmla="*/ 172 w 180"/>
                <a:gd name="T7" fmla="*/ 84 h 104"/>
                <a:gd name="T8" fmla="*/ 172 w 180"/>
                <a:gd name="T9" fmla="*/ 100 h 104"/>
                <a:gd name="T10" fmla="*/ 145 w 180"/>
                <a:gd name="T11" fmla="*/ 100 h 104"/>
                <a:gd name="T12" fmla="*/ 90 w 180"/>
                <a:gd name="T13" fmla="*/ 68 h 104"/>
                <a:gd name="T14" fmla="*/ 36 w 180"/>
                <a:gd name="T15" fmla="*/ 100 h 104"/>
                <a:gd name="T16" fmla="*/ 8 w 180"/>
                <a:gd name="T17" fmla="*/ 100 h 104"/>
                <a:gd name="T18" fmla="*/ 8 w 180"/>
                <a:gd name="T19" fmla="*/ 84 h 104"/>
                <a:gd name="T20" fmla="*/ 62 w 180"/>
                <a:gd name="T21" fmla="*/ 52 h 104"/>
                <a:gd name="T22" fmla="*/ 7 w 180"/>
                <a:gd name="T23" fmla="*/ 20 h 104"/>
                <a:gd name="T24" fmla="*/ 7 w 180"/>
                <a:gd name="T25" fmla="*/ 4 h 104"/>
                <a:gd name="T26" fmla="*/ 35 w 180"/>
                <a:gd name="T27" fmla="*/ 4 h 104"/>
                <a:gd name="T28" fmla="*/ 90 w 180"/>
                <a:gd name="T29" fmla="*/ 36 h 104"/>
                <a:gd name="T30" fmla="*/ 144 w 180"/>
                <a:gd name="T31" fmla="*/ 4 h 104"/>
                <a:gd name="T32" fmla="*/ 172 w 180"/>
                <a:gd name="T3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104">
                  <a:moveTo>
                    <a:pt x="172" y="4"/>
                  </a:moveTo>
                  <a:cubicBezTo>
                    <a:pt x="180" y="9"/>
                    <a:pt x="180" y="16"/>
                    <a:pt x="172" y="20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80" y="88"/>
                    <a:pt x="180" y="95"/>
                    <a:pt x="172" y="100"/>
                  </a:cubicBezTo>
                  <a:cubicBezTo>
                    <a:pt x="165" y="104"/>
                    <a:pt x="152" y="104"/>
                    <a:pt x="145" y="100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28" y="104"/>
                    <a:pt x="15" y="104"/>
                    <a:pt x="8" y="100"/>
                  </a:cubicBezTo>
                  <a:cubicBezTo>
                    <a:pt x="0" y="95"/>
                    <a:pt x="0" y="88"/>
                    <a:pt x="8" y="84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16"/>
                    <a:pt x="0" y="9"/>
                    <a:pt x="7" y="4"/>
                  </a:cubicBezTo>
                  <a:cubicBezTo>
                    <a:pt x="15" y="0"/>
                    <a:pt x="27" y="0"/>
                    <a:pt x="35" y="4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52" y="0"/>
                    <a:pt x="164" y="0"/>
                    <a:pt x="172" y="4"/>
                  </a:cubicBezTo>
                </a:path>
              </a:pathLst>
            </a:custGeom>
            <a:solidFill>
              <a:srgbClr val="EB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î$1ïdè">
              <a:extLst>
                <a:ext uri="{FF2B5EF4-FFF2-40B4-BE49-F238E27FC236}">
                  <a16:creationId xmlns:a16="http://schemas.microsoft.com/office/drawing/2014/main" id="{FF200164-041E-4845-9D49-762B737D8E42}"/>
                </a:ext>
              </a:extLst>
            </p:cNvPr>
            <p:cNvSpPr/>
            <p:nvPr/>
          </p:nvSpPr>
          <p:spPr bwMode="auto">
            <a:xfrm>
              <a:off x="6524017" y="3815973"/>
              <a:ext cx="386974" cy="249188"/>
            </a:xfrm>
            <a:custGeom>
              <a:avLst/>
              <a:gdLst>
                <a:gd name="T0" fmla="*/ 63 w 63"/>
                <a:gd name="T1" fmla="*/ 0 h 41"/>
                <a:gd name="T2" fmla="*/ 63 w 63"/>
                <a:gd name="T3" fmla="*/ 21 h 41"/>
                <a:gd name="T4" fmla="*/ 54 w 63"/>
                <a:gd name="T5" fmla="*/ 34 h 41"/>
                <a:gd name="T6" fmla="*/ 9 w 63"/>
                <a:gd name="T7" fmla="*/ 34 h 41"/>
                <a:gd name="T8" fmla="*/ 0 w 63"/>
                <a:gd name="T9" fmla="*/ 21 h 41"/>
                <a:gd name="T10" fmla="*/ 0 w 63"/>
                <a:gd name="T11" fmla="*/ 0 h 41"/>
                <a:gd name="T12" fmla="*/ 10 w 63"/>
                <a:gd name="T13" fmla="*/ 13 h 41"/>
                <a:gd name="T14" fmla="*/ 54 w 63"/>
                <a:gd name="T15" fmla="*/ 13 h 41"/>
                <a:gd name="T16" fmla="*/ 63 w 6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0"/>
                  </a:moveTo>
                  <a:cubicBezTo>
                    <a:pt x="63" y="21"/>
                    <a:pt x="63" y="21"/>
                    <a:pt x="63" y="21"/>
                  </a:cubicBezTo>
                  <a:cubicBezTo>
                    <a:pt x="63" y="26"/>
                    <a:pt x="60" y="31"/>
                    <a:pt x="54" y="34"/>
                  </a:cubicBezTo>
                  <a:cubicBezTo>
                    <a:pt x="42" y="41"/>
                    <a:pt x="22" y="41"/>
                    <a:pt x="9" y="34"/>
                  </a:cubicBezTo>
                  <a:cubicBezTo>
                    <a:pt x="3" y="31"/>
                    <a:pt x="0" y="26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3" y="9"/>
                    <a:pt x="10" y="13"/>
                  </a:cubicBezTo>
                  <a:cubicBezTo>
                    <a:pt x="22" y="20"/>
                    <a:pt x="42" y="20"/>
                    <a:pt x="54" y="13"/>
                  </a:cubicBezTo>
                  <a:cubicBezTo>
                    <a:pt x="60" y="9"/>
                    <a:pt x="63" y="5"/>
                    <a:pt x="63" y="0"/>
                  </a:cubicBez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íṥļîḓê">
              <a:extLst>
                <a:ext uri="{FF2B5EF4-FFF2-40B4-BE49-F238E27FC236}">
                  <a16:creationId xmlns:a16="http://schemas.microsoft.com/office/drawing/2014/main" id="{71072AB0-287F-42DE-91F9-DA48BF2CB624}"/>
                </a:ext>
              </a:extLst>
            </p:cNvPr>
            <p:cNvSpPr/>
            <p:nvPr/>
          </p:nvSpPr>
          <p:spPr bwMode="auto">
            <a:xfrm>
              <a:off x="6910991" y="3815973"/>
              <a:ext cx="0" cy="134854"/>
            </a:xfrm>
            <a:custGeom>
              <a:avLst/>
              <a:gdLst>
                <a:gd name="T0" fmla="*/ 0 h 46"/>
                <a:gd name="T1" fmla="*/ 44 h 46"/>
                <a:gd name="T2" fmla="*/ 46 h 46"/>
                <a:gd name="T3" fmla="*/ 0 h 46"/>
                <a:gd name="T4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6">
                  <a:moveTo>
                    <a:pt x="0" y="0"/>
                  </a:moveTo>
                  <a:lnTo>
                    <a:pt x="0" y="44"/>
                  </a:lnTo>
                  <a:lnTo>
                    <a:pt x="0" y="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śļïḋe">
              <a:extLst>
                <a:ext uri="{FF2B5EF4-FFF2-40B4-BE49-F238E27FC236}">
                  <a16:creationId xmlns:a16="http://schemas.microsoft.com/office/drawing/2014/main" id="{6699064F-51F3-4FF3-B580-C751CD58C2B4}"/>
                </a:ext>
              </a:extLst>
            </p:cNvPr>
            <p:cNvSpPr/>
            <p:nvPr/>
          </p:nvSpPr>
          <p:spPr bwMode="auto">
            <a:xfrm>
              <a:off x="6910991" y="3815973"/>
              <a:ext cx="0" cy="134854"/>
            </a:xfrm>
            <a:custGeom>
              <a:avLst/>
              <a:gdLst>
                <a:gd name="T0" fmla="*/ 0 h 46"/>
                <a:gd name="T1" fmla="*/ 44 h 46"/>
                <a:gd name="T2" fmla="*/ 46 h 46"/>
                <a:gd name="T3" fmla="*/ 0 h 46"/>
                <a:gd name="T4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6">
                  <a:moveTo>
                    <a:pt x="0" y="0"/>
                  </a:moveTo>
                  <a:lnTo>
                    <a:pt x="0" y="44"/>
                  </a:lnTo>
                  <a:lnTo>
                    <a:pt x="0" y="4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íṥḻïde">
              <a:extLst>
                <a:ext uri="{FF2B5EF4-FFF2-40B4-BE49-F238E27FC236}">
                  <a16:creationId xmlns:a16="http://schemas.microsoft.com/office/drawing/2014/main" id="{53826CE0-F636-48DB-ACEC-DC92AD68E6A1}"/>
                </a:ext>
              </a:extLst>
            </p:cNvPr>
            <p:cNvSpPr/>
            <p:nvPr/>
          </p:nvSpPr>
          <p:spPr bwMode="auto">
            <a:xfrm>
              <a:off x="6910991" y="3815973"/>
              <a:ext cx="0" cy="146581"/>
            </a:xfrm>
            <a:custGeom>
              <a:avLst/>
              <a:gdLst>
                <a:gd name="T0" fmla="*/ 0 h 24"/>
                <a:gd name="T1" fmla="*/ 22 h 24"/>
                <a:gd name="T2" fmla="*/ 24 h 24"/>
                <a:gd name="T3" fmla="*/ 2 h 24"/>
                <a:gd name="T4" fmla="*/ 0 h 2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ṡḷiḓe">
              <a:extLst>
                <a:ext uri="{FF2B5EF4-FFF2-40B4-BE49-F238E27FC236}">
                  <a16:creationId xmlns:a16="http://schemas.microsoft.com/office/drawing/2014/main" id="{1B4138B1-DED3-4BD2-B402-9F08B6D9DCC6}"/>
                </a:ext>
              </a:extLst>
            </p:cNvPr>
            <p:cNvSpPr/>
            <p:nvPr/>
          </p:nvSpPr>
          <p:spPr bwMode="auto">
            <a:xfrm>
              <a:off x="6524015" y="3815973"/>
              <a:ext cx="85018" cy="225736"/>
            </a:xfrm>
            <a:custGeom>
              <a:avLst/>
              <a:gdLst>
                <a:gd name="T0" fmla="*/ 14 w 14"/>
                <a:gd name="T1" fmla="*/ 15 h 37"/>
                <a:gd name="T2" fmla="*/ 14 w 14"/>
                <a:gd name="T3" fmla="*/ 37 h 37"/>
                <a:gd name="T4" fmla="*/ 9 w 14"/>
                <a:gd name="T5" fmla="*/ 34 h 37"/>
                <a:gd name="T6" fmla="*/ 0 w 14"/>
                <a:gd name="T7" fmla="*/ 21 h 37"/>
                <a:gd name="T8" fmla="*/ 0 w 14"/>
                <a:gd name="T9" fmla="*/ 0 h 37"/>
                <a:gd name="T10" fmla="*/ 10 w 14"/>
                <a:gd name="T11" fmla="*/ 13 h 37"/>
                <a:gd name="T12" fmla="*/ 14 w 14"/>
                <a:gd name="T1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7">
                  <a:moveTo>
                    <a:pt x="14" y="15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2" y="36"/>
                    <a:pt x="11" y="35"/>
                    <a:pt x="9" y="34"/>
                  </a:cubicBezTo>
                  <a:cubicBezTo>
                    <a:pt x="3" y="31"/>
                    <a:pt x="0" y="26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3" y="9"/>
                    <a:pt x="10" y="13"/>
                  </a:cubicBezTo>
                  <a:cubicBezTo>
                    <a:pt x="11" y="14"/>
                    <a:pt x="12" y="14"/>
                    <a:pt x="14" y="15"/>
                  </a:cubicBezTo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ísľiḋê">
              <a:extLst>
                <a:ext uri="{FF2B5EF4-FFF2-40B4-BE49-F238E27FC236}">
                  <a16:creationId xmlns:a16="http://schemas.microsoft.com/office/drawing/2014/main" id="{A4BFC17F-C21A-43B3-A169-14B44E219943}"/>
                </a:ext>
              </a:extLst>
            </p:cNvPr>
            <p:cNvSpPr/>
            <p:nvPr/>
          </p:nvSpPr>
          <p:spPr bwMode="auto">
            <a:xfrm>
              <a:off x="6506426" y="3692845"/>
              <a:ext cx="428016" cy="246256"/>
            </a:xfrm>
            <a:custGeom>
              <a:avLst/>
              <a:gdLst>
                <a:gd name="T0" fmla="*/ 57 w 70"/>
                <a:gd name="T1" fmla="*/ 7 h 40"/>
                <a:gd name="T2" fmla="*/ 57 w 70"/>
                <a:gd name="T3" fmla="*/ 33 h 40"/>
                <a:gd name="T4" fmla="*/ 13 w 70"/>
                <a:gd name="T5" fmla="*/ 33 h 40"/>
                <a:gd name="T6" fmla="*/ 12 w 70"/>
                <a:gd name="T7" fmla="*/ 7 h 40"/>
                <a:gd name="T8" fmla="*/ 57 w 70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0">
                  <a:moveTo>
                    <a:pt x="57" y="7"/>
                  </a:moveTo>
                  <a:cubicBezTo>
                    <a:pt x="70" y="14"/>
                    <a:pt x="70" y="26"/>
                    <a:pt x="57" y="33"/>
                  </a:cubicBezTo>
                  <a:cubicBezTo>
                    <a:pt x="45" y="40"/>
                    <a:pt x="25" y="40"/>
                    <a:pt x="13" y="33"/>
                  </a:cubicBezTo>
                  <a:cubicBezTo>
                    <a:pt x="0" y="26"/>
                    <a:pt x="0" y="14"/>
                    <a:pt x="12" y="7"/>
                  </a:cubicBezTo>
                  <a:cubicBezTo>
                    <a:pt x="25" y="0"/>
                    <a:pt x="45" y="0"/>
                    <a:pt x="57" y="7"/>
                  </a:cubicBezTo>
                </a:path>
              </a:pathLst>
            </a:custGeom>
            <a:solidFill>
              <a:srgbClr val="EB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íṧḻîḋê">
              <a:extLst>
                <a:ext uri="{FF2B5EF4-FFF2-40B4-BE49-F238E27FC236}">
                  <a16:creationId xmlns:a16="http://schemas.microsoft.com/office/drawing/2014/main" id="{B9AB0106-8971-4DB7-9DB7-6A55F22CBF1D}"/>
                </a:ext>
              </a:extLst>
            </p:cNvPr>
            <p:cNvSpPr/>
            <p:nvPr/>
          </p:nvSpPr>
          <p:spPr bwMode="auto">
            <a:xfrm>
              <a:off x="6609033" y="2828018"/>
              <a:ext cx="208146" cy="1055383"/>
            </a:xfrm>
            <a:custGeom>
              <a:avLst/>
              <a:gdLst>
                <a:gd name="T0" fmla="*/ 34 w 34"/>
                <a:gd name="T1" fmla="*/ 0 h 173"/>
                <a:gd name="T2" fmla="*/ 33 w 34"/>
                <a:gd name="T3" fmla="*/ 163 h 173"/>
                <a:gd name="T4" fmla="*/ 29 w 34"/>
                <a:gd name="T5" fmla="*/ 170 h 173"/>
                <a:gd name="T6" fmla="*/ 5 w 34"/>
                <a:gd name="T7" fmla="*/ 170 h 173"/>
                <a:gd name="T8" fmla="*/ 0 w 34"/>
                <a:gd name="T9" fmla="*/ 163 h 173"/>
                <a:gd name="T10" fmla="*/ 1 w 34"/>
                <a:gd name="T11" fmla="*/ 0 h 173"/>
                <a:gd name="T12" fmla="*/ 6 w 34"/>
                <a:gd name="T13" fmla="*/ 7 h 173"/>
                <a:gd name="T14" fmla="*/ 29 w 34"/>
                <a:gd name="T15" fmla="*/ 7 h 173"/>
                <a:gd name="T16" fmla="*/ 34 w 34"/>
                <a:gd name="T1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73">
                  <a:moveTo>
                    <a:pt x="34" y="0"/>
                  </a:moveTo>
                  <a:cubicBezTo>
                    <a:pt x="33" y="163"/>
                    <a:pt x="33" y="163"/>
                    <a:pt x="33" y="163"/>
                  </a:cubicBezTo>
                  <a:cubicBezTo>
                    <a:pt x="33" y="165"/>
                    <a:pt x="32" y="168"/>
                    <a:pt x="29" y="170"/>
                  </a:cubicBezTo>
                  <a:cubicBezTo>
                    <a:pt x="22" y="173"/>
                    <a:pt x="12" y="173"/>
                    <a:pt x="5" y="170"/>
                  </a:cubicBezTo>
                  <a:cubicBezTo>
                    <a:pt x="2" y="168"/>
                    <a:pt x="0" y="165"/>
                    <a:pt x="0" y="16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2" y="5"/>
                    <a:pt x="6" y="7"/>
                  </a:cubicBezTo>
                  <a:cubicBezTo>
                    <a:pt x="12" y="10"/>
                    <a:pt x="23" y="10"/>
                    <a:pt x="29" y="7"/>
                  </a:cubicBezTo>
                  <a:cubicBezTo>
                    <a:pt x="32" y="5"/>
                    <a:pt x="34" y="2"/>
                    <a:pt x="34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ïSliḓe">
              <a:extLst>
                <a:ext uri="{FF2B5EF4-FFF2-40B4-BE49-F238E27FC236}">
                  <a16:creationId xmlns:a16="http://schemas.microsoft.com/office/drawing/2014/main" id="{E8C0D971-E831-470A-B821-2F072A242527}"/>
                </a:ext>
              </a:extLst>
            </p:cNvPr>
            <p:cNvSpPr/>
            <p:nvPr/>
          </p:nvSpPr>
          <p:spPr bwMode="auto">
            <a:xfrm>
              <a:off x="6811314" y="2828018"/>
              <a:ext cx="5863" cy="993820"/>
            </a:xfrm>
            <a:custGeom>
              <a:avLst/>
              <a:gdLst>
                <a:gd name="T0" fmla="*/ 2 w 2"/>
                <a:gd name="T1" fmla="*/ 0 h 339"/>
                <a:gd name="T2" fmla="*/ 0 w 2"/>
                <a:gd name="T3" fmla="*/ 339 h 339"/>
                <a:gd name="T4" fmla="*/ 0 w 2"/>
                <a:gd name="T5" fmla="*/ 339 h 339"/>
                <a:gd name="T6" fmla="*/ 2 w 2"/>
                <a:gd name="T7" fmla="*/ 0 h 339"/>
                <a:gd name="T8" fmla="*/ 2 w 2"/>
                <a:gd name="T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39">
                  <a:moveTo>
                    <a:pt x="2" y="0"/>
                  </a:moveTo>
                  <a:lnTo>
                    <a:pt x="0" y="339"/>
                  </a:lnTo>
                  <a:lnTo>
                    <a:pt x="0" y="339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îśļïḑê">
              <a:extLst>
                <a:ext uri="{FF2B5EF4-FFF2-40B4-BE49-F238E27FC236}">
                  <a16:creationId xmlns:a16="http://schemas.microsoft.com/office/drawing/2014/main" id="{BEEE30A1-7F03-49D1-ADD4-2BB202D27CED}"/>
                </a:ext>
              </a:extLst>
            </p:cNvPr>
            <p:cNvSpPr/>
            <p:nvPr/>
          </p:nvSpPr>
          <p:spPr bwMode="auto">
            <a:xfrm>
              <a:off x="6811314" y="2828018"/>
              <a:ext cx="5863" cy="993820"/>
            </a:xfrm>
            <a:custGeom>
              <a:avLst/>
              <a:gdLst>
                <a:gd name="T0" fmla="*/ 2 w 2"/>
                <a:gd name="T1" fmla="*/ 0 h 339"/>
                <a:gd name="T2" fmla="*/ 0 w 2"/>
                <a:gd name="T3" fmla="*/ 339 h 339"/>
                <a:gd name="T4" fmla="*/ 0 w 2"/>
                <a:gd name="T5" fmla="*/ 339 h 339"/>
                <a:gd name="T6" fmla="*/ 2 w 2"/>
                <a:gd name="T7" fmla="*/ 0 h 339"/>
                <a:gd name="T8" fmla="*/ 2 w 2"/>
                <a:gd name="T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39">
                  <a:moveTo>
                    <a:pt x="2" y="0"/>
                  </a:moveTo>
                  <a:lnTo>
                    <a:pt x="0" y="339"/>
                  </a:lnTo>
                  <a:lnTo>
                    <a:pt x="0" y="339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íṥ1ïďê">
              <a:extLst>
                <a:ext uri="{FF2B5EF4-FFF2-40B4-BE49-F238E27FC236}">
                  <a16:creationId xmlns:a16="http://schemas.microsoft.com/office/drawing/2014/main" id="{C6802E32-3FA1-497A-90B0-B8F911AC59A2}"/>
                </a:ext>
              </a:extLst>
            </p:cNvPr>
            <p:cNvSpPr/>
            <p:nvPr/>
          </p:nvSpPr>
          <p:spPr bwMode="auto">
            <a:xfrm>
              <a:off x="6811314" y="2828018"/>
              <a:ext cx="5863" cy="999683"/>
            </a:xfrm>
            <a:custGeom>
              <a:avLst/>
              <a:gdLst>
                <a:gd name="T0" fmla="*/ 2 w 2"/>
                <a:gd name="T1" fmla="*/ 0 h 341"/>
                <a:gd name="T2" fmla="*/ 0 w 2"/>
                <a:gd name="T3" fmla="*/ 339 h 341"/>
                <a:gd name="T4" fmla="*/ 0 w 2"/>
                <a:gd name="T5" fmla="*/ 341 h 341"/>
                <a:gd name="T6" fmla="*/ 2 w 2"/>
                <a:gd name="T7" fmla="*/ 2 h 341"/>
                <a:gd name="T8" fmla="*/ 2 w 2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41">
                  <a:moveTo>
                    <a:pt x="2" y="0"/>
                  </a:moveTo>
                  <a:lnTo>
                    <a:pt x="0" y="339"/>
                  </a:lnTo>
                  <a:lnTo>
                    <a:pt x="0" y="341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îsḷîdé">
              <a:extLst>
                <a:ext uri="{FF2B5EF4-FFF2-40B4-BE49-F238E27FC236}">
                  <a16:creationId xmlns:a16="http://schemas.microsoft.com/office/drawing/2014/main" id="{2149CB98-00CD-4CDD-89F3-EFAF1E0A6284}"/>
                </a:ext>
              </a:extLst>
            </p:cNvPr>
            <p:cNvSpPr/>
            <p:nvPr/>
          </p:nvSpPr>
          <p:spPr bwMode="auto">
            <a:xfrm>
              <a:off x="6811314" y="2828018"/>
              <a:ext cx="5863" cy="999683"/>
            </a:xfrm>
            <a:custGeom>
              <a:avLst/>
              <a:gdLst>
                <a:gd name="T0" fmla="*/ 2 w 2"/>
                <a:gd name="T1" fmla="*/ 0 h 341"/>
                <a:gd name="T2" fmla="*/ 0 w 2"/>
                <a:gd name="T3" fmla="*/ 339 h 341"/>
                <a:gd name="T4" fmla="*/ 0 w 2"/>
                <a:gd name="T5" fmla="*/ 341 h 341"/>
                <a:gd name="T6" fmla="*/ 2 w 2"/>
                <a:gd name="T7" fmla="*/ 2 h 341"/>
                <a:gd name="T8" fmla="*/ 2 w 2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41">
                  <a:moveTo>
                    <a:pt x="2" y="0"/>
                  </a:moveTo>
                  <a:lnTo>
                    <a:pt x="0" y="339"/>
                  </a:lnTo>
                  <a:lnTo>
                    <a:pt x="0" y="341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íšḻîḓè">
              <a:extLst>
                <a:ext uri="{FF2B5EF4-FFF2-40B4-BE49-F238E27FC236}">
                  <a16:creationId xmlns:a16="http://schemas.microsoft.com/office/drawing/2014/main" id="{A4E96FBD-CA9B-4F29-A836-31E3A7058E2E}"/>
                </a:ext>
              </a:extLst>
            </p:cNvPr>
            <p:cNvSpPr/>
            <p:nvPr/>
          </p:nvSpPr>
          <p:spPr bwMode="auto">
            <a:xfrm>
              <a:off x="6811314" y="2833881"/>
              <a:ext cx="5863" cy="999683"/>
            </a:xfrm>
            <a:custGeom>
              <a:avLst/>
              <a:gdLst>
                <a:gd name="T0" fmla="*/ 2 w 2"/>
                <a:gd name="T1" fmla="*/ 0 h 341"/>
                <a:gd name="T2" fmla="*/ 0 w 2"/>
                <a:gd name="T3" fmla="*/ 339 h 341"/>
                <a:gd name="T4" fmla="*/ 0 w 2"/>
                <a:gd name="T5" fmla="*/ 341 h 341"/>
                <a:gd name="T6" fmla="*/ 0 w 2"/>
                <a:gd name="T7" fmla="*/ 2 h 341"/>
                <a:gd name="T8" fmla="*/ 2 w 2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41">
                  <a:moveTo>
                    <a:pt x="2" y="0"/>
                  </a:moveTo>
                  <a:lnTo>
                    <a:pt x="0" y="339"/>
                  </a:lnTo>
                  <a:lnTo>
                    <a:pt x="0" y="341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iṧľidê">
              <a:extLst>
                <a:ext uri="{FF2B5EF4-FFF2-40B4-BE49-F238E27FC236}">
                  <a16:creationId xmlns:a16="http://schemas.microsoft.com/office/drawing/2014/main" id="{39AEA607-C45A-4978-A435-A448924AC3BD}"/>
                </a:ext>
              </a:extLst>
            </p:cNvPr>
            <p:cNvSpPr/>
            <p:nvPr/>
          </p:nvSpPr>
          <p:spPr bwMode="auto">
            <a:xfrm>
              <a:off x="6811314" y="2833881"/>
              <a:ext cx="5863" cy="999683"/>
            </a:xfrm>
            <a:custGeom>
              <a:avLst/>
              <a:gdLst>
                <a:gd name="T0" fmla="*/ 2 w 2"/>
                <a:gd name="T1" fmla="*/ 0 h 341"/>
                <a:gd name="T2" fmla="*/ 0 w 2"/>
                <a:gd name="T3" fmla="*/ 339 h 341"/>
                <a:gd name="T4" fmla="*/ 0 w 2"/>
                <a:gd name="T5" fmla="*/ 341 h 341"/>
                <a:gd name="T6" fmla="*/ 0 w 2"/>
                <a:gd name="T7" fmla="*/ 2 h 341"/>
                <a:gd name="T8" fmla="*/ 2 w 2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41">
                  <a:moveTo>
                    <a:pt x="2" y="0"/>
                  </a:moveTo>
                  <a:lnTo>
                    <a:pt x="0" y="339"/>
                  </a:lnTo>
                  <a:lnTo>
                    <a:pt x="0" y="341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ïSļîḑè">
              <a:extLst>
                <a:ext uri="{FF2B5EF4-FFF2-40B4-BE49-F238E27FC236}">
                  <a16:creationId xmlns:a16="http://schemas.microsoft.com/office/drawing/2014/main" id="{9DB65BC3-3369-49E3-9760-559F9430F2C7}"/>
                </a:ext>
              </a:extLst>
            </p:cNvPr>
            <p:cNvSpPr/>
            <p:nvPr/>
          </p:nvSpPr>
          <p:spPr bwMode="auto">
            <a:xfrm>
              <a:off x="6811314" y="2839745"/>
              <a:ext cx="0" cy="999683"/>
            </a:xfrm>
            <a:custGeom>
              <a:avLst/>
              <a:gdLst>
                <a:gd name="T0" fmla="*/ 0 h 341"/>
                <a:gd name="T1" fmla="*/ 339 h 341"/>
                <a:gd name="T2" fmla="*/ 341 h 341"/>
                <a:gd name="T3" fmla="*/ 2 h 341"/>
                <a:gd name="T4" fmla="*/ 0 h 3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41">
                  <a:moveTo>
                    <a:pt x="0" y="0"/>
                  </a:moveTo>
                  <a:lnTo>
                    <a:pt x="0" y="339"/>
                  </a:lnTo>
                  <a:lnTo>
                    <a:pt x="0" y="34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íṡľîḓé">
              <a:extLst>
                <a:ext uri="{FF2B5EF4-FFF2-40B4-BE49-F238E27FC236}">
                  <a16:creationId xmlns:a16="http://schemas.microsoft.com/office/drawing/2014/main" id="{BC42F083-82BF-49C9-AF29-14FD64FABB9A}"/>
                </a:ext>
              </a:extLst>
            </p:cNvPr>
            <p:cNvSpPr/>
            <p:nvPr/>
          </p:nvSpPr>
          <p:spPr bwMode="auto">
            <a:xfrm>
              <a:off x="6811314" y="2839745"/>
              <a:ext cx="0" cy="999683"/>
            </a:xfrm>
            <a:custGeom>
              <a:avLst/>
              <a:gdLst>
                <a:gd name="T0" fmla="*/ 0 h 341"/>
                <a:gd name="T1" fmla="*/ 339 h 341"/>
                <a:gd name="T2" fmla="*/ 341 h 341"/>
                <a:gd name="T3" fmla="*/ 2 h 341"/>
                <a:gd name="T4" fmla="*/ 0 h 3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41">
                  <a:moveTo>
                    <a:pt x="0" y="0"/>
                  </a:moveTo>
                  <a:lnTo>
                    <a:pt x="0" y="339"/>
                  </a:lnTo>
                  <a:lnTo>
                    <a:pt x="0" y="341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îśḻide">
              <a:extLst>
                <a:ext uri="{FF2B5EF4-FFF2-40B4-BE49-F238E27FC236}">
                  <a16:creationId xmlns:a16="http://schemas.microsoft.com/office/drawing/2014/main" id="{A849171A-3693-42EA-B48F-37B2BF9AF5B2}"/>
                </a:ext>
              </a:extLst>
            </p:cNvPr>
            <p:cNvSpPr/>
            <p:nvPr/>
          </p:nvSpPr>
          <p:spPr bwMode="auto">
            <a:xfrm>
              <a:off x="6805451" y="2845608"/>
              <a:ext cx="5863" cy="999683"/>
            </a:xfrm>
            <a:custGeom>
              <a:avLst/>
              <a:gdLst>
                <a:gd name="T0" fmla="*/ 2 w 2"/>
                <a:gd name="T1" fmla="*/ 0 h 341"/>
                <a:gd name="T2" fmla="*/ 2 w 2"/>
                <a:gd name="T3" fmla="*/ 339 h 341"/>
                <a:gd name="T4" fmla="*/ 0 w 2"/>
                <a:gd name="T5" fmla="*/ 341 h 341"/>
                <a:gd name="T6" fmla="*/ 0 w 2"/>
                <a:gd name="T7" fmla="*/ 2 h 341"/>
                <a:gd name="T8" fmla="*/ 2 w 2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41">
                  <a:moveTo>
                    <a:pt x="2" y="0"/>
                  </a:moveTo>
                  <a:lnTo>
                    <a:pt x="2" y="339"/>
                  </a:lnTo>
                  <a:lnTo>
                    <a:pt x="0" y="341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iśḻîḓê">
              <a:extLst>
                <a:ext uri="{FF2B5EF4-FFF2-40B4-BE49-F238E27FC236}">
                  <a16:creationId xmlns:a16="http://schemas.microsoft.com/office/drawing/2014/main" id="{73617EC0-7B52-4BBA-83DF-4D5BD3128D71}"/>
                </a:ext>
              </a:extLst>
            </p:cNvPr>
            <p:cNvSpPr/>
            <p:nvPr/>
          </p:nvSpPr>
          <p:spPr bwMode="auto">
            <a:xfrm>
              <a:off x="6805451" y="2845608"/>
              <a:ext cx="5863" cy="999683"/>
            </a:xfrm>
            <a:custGeom>
              <a:avLst/>
              <a:gdLst>
                <a:gd name="T0" fmla="*/ 2 w 2"/>
                <a:gd name="T1" fmla="*/ 0 h 341"/>
                <a:gd name="T2" fmla="*/ 2 w 2"/>
                <a:gd name="T3" fmla="*/ 339 h 341"/>
                <a:gd name="T4" fmla="*/ 0 w 2"/>
                <a:gd name="T5" fmla="*/ 341 h 341"/>
                <a:gd name="T6" fmla="*/ 0 w 2"/>
                <a:gd name="T7" fmla="*/ 2 h 341"/>
                <a:gd name="T8" fmla="*/ 2 w 2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41">
                  <a:moveTo>
                    <a:pt x="2" y="0"/>
                  </a:moveTo>
                  <a:lnTo>
                    <a:pt x="2" y="339"/>
                  </a:lnTo>
                  <a:lnTo>
                    <a:pt x="0" y="341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işļiďê">
              <a:extLst>
                <a:ext uri="{FF2B5EF4-FFF2-40B4-BE49-F238E27FC236}">
                  <a16:creationId xmlns:a16="http://schemas.microsoft.com/office/drawing/2014/main" id="{88309FA0-A22D-4E0A-B27B-267F3A3C627A}"/>
                </a:ext>
              </a:extLst>
            </p:cNvPr>
            <p:cNvSpPr/>
            <p:nvPr/>
          </p:nvSpPr>
          <p:spPr bwMode="auto">
            <a:xfrm>
              <a:off x="6799588" y="2851471"/>
              <a:ext cx="5863" cy="999683"/>
            </a:xfrm>
            <a:custGeom>
              <a:avLst/>
              <a:gdLst>
                <a:gd name="T0" fmla="*/ 1 w 1"/>
                <a:gd name="T1" fmla="*/ 0 h 164"/>
                <a:gd name="T2" fmla="*/ 1 w 1"/>
                <a:gd name="T3" fmla="*/ 163 h 164"/>
                <a:gd name="T4" fmla="*/ 0 w 1"/>
                <a:gd name="T5" fmla="*/ 164 h 164"/>
                <a:gd name="T6" fmla="*/ 0 w 1"/>
                <a:gd name="T7" fmla="*/ 1 h 164"/>
                <a:gd name="T8" fmla="*/ 1 w 1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64">
                  <a:moveTo>
                    <a:pt x="1" y="0"/>
                  </a:move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0" y="164"/>
                    <a:pt x="0" y="16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íśľidê">
              <a:extLst>
                <a:ext uri="{FF2B5EF4-FFF2-40B4-BE49-F238E27FC236}">
                  <a16:creationId xmlns:a16="http://schemas.microsoft.com/office/drawing/2014/main" id="{FE14FAD7-F69A-4A90-A64F-C8929146AE68}"/>
                </a:ext>
              </a:extLst>
            </p:cNvPr>
            <p:cNvSpPr/>
            <p:nvPr/>
          </p:nvSpPr>
          <p:spPr bwMode="auto">
            <a:xfrm>
              <a:off x="6787861" y="2857334"/>
              <a:ext cx="11726" cy="1008477"/>
            </a:xfrm>
            <a:custGeom>
              <a:avLst/>
              <a:gdLst>
                <a:gd name="T0" fmla="*/ 2 w 2"/>
                <a:gd name="T1" fmla="*/ 0 h 165"/>
                <a:gd name="T2" fmla="*/ 2 w 2"/>
                <a:gd name="T3" fmla="*/ 163 h 165"/>
                <a:gd name="T4" fmla="*/ 0 w 2"/>
                <a:gd name="T5" fmla="*/ 165 h 165"/>
                <a:gd name="T6" fmla="*/ 0 w 2"/>
                <a:gd name="T7" fmla="*/ 1 h 165"/>
                <a:gd name="T8" fmla="*/ 2 w 2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65">
                  <a:moveTo>
                    <a:pt x="2" y="0"/>
                  </a:moveTo>
                  <a:cubicBezTo>
                    <a:pt x="2" y="163"/>
                    <a:pt x="2" y="163"/>
                    <a:pt x="2" y="163"/>
                  </a:cubicBezTo>
                  <a:cubicBezTo>
                    <a:pt x="1" y="164"/>
                    <a:pt x="1" y="164"/>
                    <a:pt x="0" y="16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iSľídé">
              <a:extLst>
                <a:ext uri="{FF2B5EF4-FFF2-40B4-BE49-F238E27FC236}">
                  <a16:creationId xmlns:a16="http://schemas.microsoft.com/office/drawing/2014/main" id="{B1392BE6-3A55-4031-9817-B3D73F483A40}"/>
                </a:ext>
              </a:extLst>
            </p:cNvPr>
            <p:cNvSpPr/>
            <p:nvPr/>
          </p:nvSpPr>
          <p:spPr bwMode="auto">
            <a:xfrm>
              <a:off x="6761477" y="2866128"/>
              <a:ext cx="26385" cy="1005546"/>
            </a:xfrm>
            <a:custGeom>
              <a:avLst/>
              <a:gdLst>
                <a:gd name="T0" fmla="*/ 4 w 4"/>
                <a:gd name="T1" fmla="*/ 0 h 165"/>
                <a:gd name="T2" fmla="*/ 4 w 4"/>
                <a:gd name="T3" fmla="*/ 164 h 165"/>
                <a:gd name="T4" fmla="*/ 4 w 4"/>
                <a:gd name="T5" fmla="*/ 164 h 165"/>
                <a:gd name="T6" fmla="*/ 0 w 4"/>
                <a:gd name="T7" fmla="*/ 165 h 165"/>
                <a:gd name="T8" fmla="*/ 0 w 4"/>
                <a:gd name="T9" fmla="*/ 2 h 165"/>
                <a:gd name="T10" fmla="*/ 4 w 4"/>
                <a:gd name="T11" fmla="*/ 1 h 165"/>
                <a:gd name="T12" fmla="*/ 4 w 4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5">
                  <a:moveTo>
                    <a:pt x="4" y="0"/>
                  </a:moveTo>
                  <a:cubicBezTo>
                    <a:pt x="4" y="164"/>
                    <a:pt x="4" y="164"/>
                    <a:pt x="4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4"/>
                    <a:pt x="1" y="165"/>
                    <a:pt x="0" y="1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íṧ1íďè">
              <a:extLst>
                <a:ext uri="{FF2B5EF4-FFF2-40B4-BE49-F238E27FC236}">
                  <a16:creationId xmlns:a16="http://schemas.microsoft.com/office/drawing/2014/main" id="{CB3FDF84-64A9-44E2-9743-FA83433BD6AA}"/>
                </a:ext>
              </a:extLst>
            </p:cNvPr>
            <p:cNvSpPr/>
            <p:nvPr/>
          </p:nvSpPr>
          <p:spPr bwMode="auto">
            <a:xfrm>
              <a:off x="6743888" y="2877855"/>
              <a:ext cx="17590" cy="999683"/>
            </a:xfrm>
            <a:custGeom>
              <a:avLst/>
              <a:gdLst>
                <a:gd name="T0" fmla="*/ 3 w 3"/>
                <a:gd name="T1" fmla="*/ 0 h 164"/>
                <a:gd name="T2" fmla="*/ 3 w 3"/>
                <a:gd name="T3" fmla="*/ 163 h 164"/>
                <a:gd name="T4" fmla="*/ 0 w 3"/>
                <a:gd name="T5" fmla="*/ 164 h 164"/>
                <a:gd name="T6" fmla="*/ 0 w 3"/>
                <a:gd name="T7" fmla="*/ 1 h 164"/>
                <a:gd name="T8" fmla="*/ 3 w 3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4">
                  <a:moveTo>
                    <a:pt x="3" y="0"/>
                  </a:moveTo>
                  <a:cubicBezTo>
                    <a:pt x="3" y="163"/>
                    <a:pt x="3" y="163"/>
                    <a:pt x="3" y="163"/>
                  </a:cubicBezTo>
                  <a:cubicBezTo>
                    <a:pt x="2" y="164"/>
                    <a:pt x="1" y="164"/>
                    <a:pt x="0" y="16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îšḷíďê">
              <a:extLst>
                <a:ext uri="{FF2B5EF4-FFF2-40B4-BE49-F238E27FC236}">
                  <a16:creationId xmlns:a16="http://schemas.microsoft.com/office/drawing/2014/main" id="{7F73EF16-BC1C-44CC-9CEC-335BCCF9386D}"/>
                </a:ext>
              </a:extLst>
            </p:cNvPr>
            <p:cNvSpPr/>
            <p:nvPr/>
          </p:nvSpPr>
          <p:spPr bwMode="auto">
            <a:xfrm>
              <a:off x="6732161" y="2883718"/>
              <a:ext cx="11726" cy="993820"/>
            </a:xfrm>
            <a:custGeom>
              <a:avLst/>
              <a:gdLst>
                <a:gd name="T0" fmla="*/ 2 w 2"/>
                <a:gd name="T1" fmla="*/ 0 h 163"/>
                <a:gd name="T2" fmla="*/ 2 w 2"/>
                <a:gd name="T3" fmla="*/ 163 h 163"/>
                <a:gd name="T4" fmla="*/ 0 w 2"/>
                <a:gd name="T5" fmla="*/ 163 h 163"/>
                <a:gd name="T6" fmla="*/ 0 w 2"/>
                <a:gd name="T7" fmla="*/ 0 h 163"/>
                <a:gd name="T8" fmla="*/ 2 w 2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63">
                  <a:moveTo>
                    <a:pt x="2" y="0"/>
                  </a:moveTo>
                  <a:cubicBezTo>
                    <a:pt x="2" y="163"/>
                    <a:pt x="2" y="163"/>
                    <a:pt x="2" y="163"/>
                  </a:cubicBezTo>
                  <a:cubicBezTo>
                    <a:pt x="1" y="163"/>
                    <a:pt x="0" y="163"/>
                    <a:pt x="0" y="1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iślïḍé">
              <a:extLst>
                <a:ext uri="{FF2B5EF4-FFF2-40B4-BE49-F238E27FC236}">
                  <a16:creationId xmlns:a16="http://schemas.microsoft.com/office/drawing/2014/main" id="{9CA2AC7F-E440-41BC-9AE8-D735B14CF961}"/>
                </a:ext>
              </a:extLst>
            </p:cNvPr>
            <p:cNvSpPr/>
            <p:nvPr/>
          </p:nvSpPr>
          <p:spPr bwMode="auto">
            <a:xfrm>
              <a:off x="6720435" y="2883718"/>
              <a:ext cx="11726" cy="993820"/>
            </a:xfrm>
            <a:custGeom>
              <a:avLst/>
              <a:gdLst>
                <a:gd name="T0" fmla="*/ 2 w 2"/>
                <a:gd name="T1" fmla="*/ 0 h 163"/>
                <a:gd name="T2" fmla="*/ 2 w 2"/>
                <a:gd name="T3" fmla="*/ 163 h 163"/>
                <a:gd name="T4" fmla="*/ 0 w 2"/>
                <a:gd name="T5" fmla="*/ 163 h 163"/>
                <a:gd name="T6" fmla="*/ 0 w 2"/>
                <a:gd name="T7" fmla="*/ 0 h 163"/>
                <a:gd name="T8" fmla="*/ 2 w 2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63">
                  <a:moveTo>
                    <a:pt x="2" y="0"/>
                  </a:moveTo>
                  <a:cubicBezTo>
                    <a:pt x="2" y="163"/>
                    <a:pt x="2" y="163"/>
                    <a:pt x="2" y="163"/>
                  </a:cubicBezTo>
                  <a:cubicBezTo>
                    <a:pt x="1" y="163"/>
                    <a:pt x="0" y="163"/>
                    <a:pt x="0" y="1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ïṡľîdé">
              <a:extLst>
                <a:ext uri="{FF2B5EF4-FFF2-40B4-BE49-F238E27FC236}">
                  <a16:creationId xmlns:a16="http://schemas.microsoft.com/office/drawing/2014/main" id="{8D1972C8-D2B8-4A87-8738-6C9453F5C81F}"/>
                </a:ext>
              </a:extLst>
            </p:cNvPr>
            <p:cNvSpPr/>
            <p:nvPr/>
          </p:nvSpPr>
          <p:spPr bwMode="auto">
            <a:xfrm>
              <a:off x="6708708" y="2883718"/>
              <a:ext cx="11726" cy="993820"/>
            </a:xfrm>
            <a:custGeom>
              <a:avLst/>
              <a:gdLst>
                <a:gd name="T0" fmla="*/ 2 w 2"/>
                <a:gd name="T1" fmla="*/ 0 h 163"/>
                <a:gd name="T2" fmla="*/ 2 w 2"/>
                <a:gd name="T3" fmla="*/ 163 h 163"/>
                <a:gd name="T4" fmla="*/ 0 w 2"/>
                <a:gd name="T5" fmla="*/ 163 h 163"/>
                <a:gd name="T6" fmla="*/ 1 w 2"/>
                <a:gd name="T7" fmla="*/ 0 h 163"/>
                <a:gd name="T8" fmla="*/ 2 w 2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63">
                  <a:moveTo>
                    <a:pt x="2" y="0"/>
                  </a:moveTo>
                  <a:cubicBezTo>
                    <a:pt x="2" y="163"/>
                    <a:pt x="2" y="163"/>
                    <a:pt x="2" y="163"/>
                  </a:cubicBezTo>
                  <a:cubicBezTo>
                    <a:pt x="1" y="163"/>
                    <a:pt x="1" y="163"/>
                    <a:pt x="0" y="16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íṣ1ide">
              <a:extLst>
                <a:ext uri="{FF2B5EF4-FFF2-40B4-BE49-F238E27FC236}">
                  <a16:creationId xmlns:a16="http://schemas.microsoft.com/office/drawing/2014/main" id="{57FBBA15-0398-48AB-A3C7-F489182A2782}"/>
                </a:ext>
              </a:extLst>
            </p:cNvPr>
            <p:cNvSpPr/>
            <p:nvPr/>
          </p:nvSpPr>
          <p:spPr bwMode="auto">
            <a:xfrm>
              <a:off x="6696982" y="2883718"/>
              <a:ext cx="17590" cy="993820"/>
            </a:xfrm>
            <a:custGeom>
              <a:avLst/>
              <a:gdLst>
                <a:gd name="T0" fmla="*/ 3 w 3"/>
                <a:gd name="T1" fmla="*/ 0 h 163"/>
                <a:gd name="T2" fmla="*/ 2 w 3"/>
                <a:gd name="T3" fmla="*/ 163 h 163"/>
                <a:gd name="T4" fmla="*/ 0 w 3"/>
                <a:gd name="T5" fmla="*/ 163 h 163"/>
                <a:gd name="T6" fmla="*/ 1 w 3"/>
                <a:gd name="T7" fmla="*/ 0 h 163"/>
                <a:gd name="T8" fmla="*/ 3 w 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3">
                  <a:moveTo>
                    <a:pt x="3" y="0"/>
                  </a:move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1" y="163"/>
                    <a:pt x="0" y="16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îšliḋê">
              <a:extLst>
                <a:ext uri="{FF2B5EF4-FFF2-40B4-BE49-F238E27FC236}">
                  <a16:creationId xmlns:a16="http://schemas.microsoft.com/office/drawing/2014/main" id="{01386643-D1E9-412D-89D5-50AD5F77DC98}"/>
                </a:ext>
              </a:extLst>
            </p:cNvPr>
            <p:cNvSpPr/>
            <p:nvPr/>
          </p:nvSpPr>
          <p:spPr bwMode="auto">
            <a:xfrm>
              <a:off x="6688186" y="2883718"/>
              <a:ext cx="14659" cy="993820"/>
            </a:xfrm>
            <a:custGeom>
              <a:avLst/>
              <a:gdLst>
                <a:gd name="T0" fmla="*/ 2 w 2"/>
                <a:gd name="T1" fmla="*/ 0 h 163"/>
                <a:gd name="T2" fmla="*/ 1 w 2"/>
                <a:gd name="T3" fmla="*/ 163 h 163"/>
                <a:gd name="T4" fmla="*/ 0 w 2"/>
                <a:gd name="T5" fmla="*/ 163 h 163"/>
                <a:gd name="T6" fmla="*/ 0 w 2"/>
                <a:gd name="T7" fmla="*/ 0 h 163"/>
                <a:gd name="T8" fmla="*/ 2 w 2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63">
                  <a:moveTo>
                    <a:pt x="2" y="0"/>
                  </a:move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0" y="163"/>
                    <a:pt x="0" y="1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ïş1iḑe">
              <a:extLst>
                <a:ext uri="{FF2B5EF4-FFF2-40B4-BE49-F238E27FC236}">
                  <a16:creationId xmlns:a16="http://schemas.microsoft.com/office/drawing/2014/main" id="{2CC9E9B0-2A70-455A-9DFA-6F60474FCD93}"/>
                </a:ext>
              </a:extLst>
            </p:cNvPr>
            <p:cNvSpPr/>
            <p:nvPr/>
          </p:nvSpPr>
          <p:spPr bwMode="auto">
            <a:xfrm>
              <a:off x="6676460" y="2883718"/>
              <a:ext cx="11726" cy="993820"/>
            </a:xfrm>
            <a:custGeom>
              <a:avLst/>
              <a:gdLst>
                <a:gd name="T0" fmla="*/ 2 w 2"/>
                <a:gd name="T1" fmla="*/ 0 h 163"/>
                <a:gd name="T2" fmla="*/ 2 w 2"/>
                <a:gd name="T3" fmla="*/ 163 h 163"/>
                <a:gd name="T4" fmla="*/ 0 w 2"/>
                <a:gd name="T5" fmla="*/ 163 h 163"/>
                <a:gd name="T6" fmla="*/ 1 w 2"/>
                <a:gd name="T7" fmla="*/ 0 h 163"/>
                <a:gd name="T8" fmla="*/ 2 w 2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63">
                  <a:moveTo>
                    <a:pt x="2" y="0"/>
                  </a:moveTo>
                  <a:cubicBezTo>
                    <a:pt x="2" y="163"/>
                    <a:pt x="2" y="163"/>
                    <a:pt x="2" y="163"/>
                  </a:cubicBezTo>
                  <a:cubicBezTo>
                    <a:pt x="1" y="163"/>
                    <a:pt x="1" y="163"/>
                    <a:pt x="0" y="16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isľídê">
              <a:extLst>
                <a:ext uri="{FF2B5EF4-FFF2-40B4-BE49-F238E27FC236}">
                  <a16:creationId xmlns:a16="http://schemas.microsoft.com/office/drawing/2014/main" id="{7FFC3909-19E7-4EC9-9A45-DD8AE1F554AA}"/>
                </a:ext>
              </a:extLst>
            </p:cNvPr>
            <p:cNvSpPr/>
            <p:nvPr/>
          </p:nvSpPr>
          <p:spPr bwMode="auto">
            <a:xfrm>
              <a:off x="6664733" y="2877855"/>
              <a:ext cx="17590" cy="999683"/>
            </a:xfrm>
            <a:custGeom>
              <a:avLst/>
              <a:gdLst>
                <a:gd name="T0" fmla="*/ 3 w 3"/>
                <a:gd name="T1" fmla="*/ 1 h 164"/>
                <a:gd name="T2" fmla="*/ 2 w 3"/>
                <a:gd name="T3" fmla="*/ 164 h 164"/>
                <a:gd name="T4" fmla="*/ 0 w 3"/>
                <a:gd name="T5" fmla="*/ 163 h 164"/>
                <a:gd name="T6" fmla="*/ 1 w 3"/>
                <a:gd name="T7" fmla="*/ 0 h 164"/>
                <a:gd name="T8" fmla="*/ 3 w 3"/>
                <a:gd name="T9" fmla="*/ 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4">
                  <a:moveTo>
                    <a:pt x="3" y="1"/>
                  </a:moveTo>
                  <a:cubicBezTo>
                    <a:pt x="2" y="164"/>
                    <a:pt x="2" y="164"/>
                    <a:pt x="2" y="164"/>
                  </a:cubicBezTo>
                  <a:cubicBezTo>
                    <a:pt x="2" y="164"/>
                    <a:pt x="1" y="164"/>
                    <a:pt x="0" y="16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3" y="1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íśḷïḍé">
              <a:extLst>
                <a:ext uri="{FF2B5EF4-FFF2-40B4-BE49-F238E27FC236}">
                  <a16:creationId xmlns:a16="http://schemas.microsoft.com/office/drawing/2014/main" id="{386D2500-5FB3-41AC-B71E-CB3654CCDE66}"/>
                </a:ext>
              </a:extLst>
            </p:cNvPr>
            <p:cNvSpPr/>
            <p:nvPr/>
          </p:nvSpPr>
          <p:spPr bwMode="auto">
            <a:xfrm>
              <a:off x="6653007" y="2877855"/>
              <a:ext cx="17590" cy="993820"/>
            </a:xfrm>
            <a:custGeom>
              <a:avLst/>
              <a:gdLst>
                <a:gd name="T0" fmla="*/ 3 w 3"/>
                <a:gd name="T1" fmla="*/ 0 h 163"/>
                <a:gd name="T2" fmla="*/ 2 w 3"/>
                <a:gd name="T3" fmla="*/ 163 h 163"/>
                <a:gd name="T4" fmla="*/ 0 w 3"/>
                <a:gd name="T5" fmla="*/ 163 h 163"/>
                <a:gd name="T6" fmla="*/ 1 w 3"/>
                <a:gd name="T7" fmla="*/ 0 h 163"/>
                <a:gd name="T8" fmla="*/ 3 w 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3">
                  <a:moveTo>
                    <a:pt x="3" y="0"/>
                  </a:move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1" y="163"/>
                    <a:pt x="0" y="16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iṣļîďè">
              <a:extLst>
                <a:ext uri="{FF2B5EF4-FFF2-40B4-BE49-F238E27FC236}">
                  <a16:creationId xmlns:a16="http://schemas.microsoft.com/office/drawing/2014/main" id="{3AB61562-DB69-4A65-A3BC-B718B0B1E7C0}"/>
                </a:ext>
              </a:extLst>
            </p:cNvPr>
            <p:cNvSpPr/>
            <p:nvPr/>
          </p:nvSpPr>
          <p:spPr bwMode="auto">
            <a:xfrm>
              <a:off x="6609033" y="2828018"/>
              <a:ext cx="49838" cy="1043656"/>
            </a:xfrm>
            <a:custGeom>
              <a:avLst/>
              <a:gdLst>
                <a:gd name="T0" fmla="*/ 8 w 8"/>
                <a:gd name="T1" fmla="*/ 8 h 171"/>
                <a:gd name="T2" fmla="*/ 7 w 8"/>
                <a:gd name="T3" fmla="*/ 171 h 171"/>
                <a:gd name="T4" fmla="*/ 5 w 8"/>
                <a:gd name="T5" fmla="*/ 170 h 171"/>
                <a:gd name="T6" fmla="*/ 0 w 8"/>
                <a:gd name="T7" fmla="*/ 163 h 171"/>
                <a:gd name="T8" fmla="*/ 1 w 8"/>
                <a:gd name="T9" fmla="*/ 0 h 171"/>
                <a:gd name="T10" fmla="*/ 6 w 8"/>
                <a:gd name="T11" fmla="*/ 7 h 171"/>
                <a:gd name="T12" fmla="*/ 8 w 8"/>
                <a:gd name="T13" fmla="*/ 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1">
                  <a:moveTo>
                    <a:pt x="8" y="8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7" y="170"/>
                    <a:pt x="6" y="170"/>
                    <a:pt x="5" y="170"/>
                  </a:cubicBezTo>
                  <a:cubicBezTo>
                    <a:pt x="2" y="168"/>
                    <a:pt x="0" y="165"/>
                    <a:pt x="0" y="16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2" y="5"/>
                    <a:pt x="6" y="7"/>
                  </a:cubicBezTo>
                  <a:cubicBezTo>
                    <a:pt x="6" y="7"/>
                    <a:pt x="7" y="7"/>
                    <a:pt x="8" y="8"/>
                  </a:cubicBezTo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íṡḷîḓe">
              <a:extLst>
                <a:ext uri="{FF2B5EF4-FFF2-40B4-BE49-F238E27FC236}">
                  <a16:creationId xmlns:a16="http://schemas.microsoft.com/office/drawing/2014/main" id="{9FF5CF02-2C4D-4647-8E5C-4F25772F75A7}"/>
                </a:ext>
              </a:extLst>
            </p:cNvPr>
            <p:cNvSpPr/>
            <p:nvPr/>
          </p:nvSpPr>
          <p:spPr bwMode="auto">
            <a:xfrm>
              <a:off x="6603170" y="2760590"/>
              <a:ext cx="219872" cy="128991"/>
            </a:xfrm>
            <a:custGeom>
              <a:avLst/>
              <a:gdLst>
                <a:gd name="T0" fmla="*/ 30 w 36"/>
                <a:gd name="T1" fmla="*/ 4 h 21"/>
                <a:gd name="T2" fmla="*/ 30 w 36"/>
                <a:gd name="T3" fmla="*/ 18 h 21"/>
                <a:gd name="T4" fmla="*/ 7 w 36"/>
                <a:gd name="T5" fmla="*/ 18 h 21"/>
                <a:gd name="T6" fmla="*/ 6 w 36"/>
                <a:gd name="T7" fmla="*/ 4 h 21"/>
                <a:gd name="T8" fmla="*/ 30 w 36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1">
                  <a:moveTo>
                    <a:pt x="30" y="4"/>
                  </a:moveTo>
                  <a:cubicBezTo>
                    <a:pt x="36" y="8"/>
                    <a:pt x="36" y="14"/>
                    <a:pt x="30" y="18"/>
                  </a:cubicBezTo>
                  <a:cubicBezTo>
                    <a:pt x="24" y="21"/>
                    <a:pt x="13" y="21"/>
                    <a:pt x="7" y="18"/>
                  </a:cubicBezTo>
                  <a:cubicBezTo>
                    <a:pt x="0" y="14"/>
                    <a:pt x="0" y="8"/>
                    <a:pt x="6" y="4"/>
                  </a:cubicBezTo>
                  <a:cubicBezTo>
                    <a:pt x="13" y="0"/>
                    <a:pt x="23" y="0"/>
                    <a:pt x="30" y="4"/>
                  </a:cubicBezTo>
                  <a:close/>
                </a:path>
              </a:pathLst>
            </a:custGeom>
            <a:solidFill>
              <a:srgbClr val="D0E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îš1ídè">
              <a:extLst>
                <a:ext uri="{FF2B5EF4-FFF2-40B4-BE49-F238E27FC236}">
                  <a16:creationId xmlns:a16="http://schemas.microsoft.com/office/drawing/2014/main" id="{E7FB8ABD-6FC3-485B-B72D-0E4A895C18DB}"/>
                </a:ext>
              </a:extLst>
            </p:cNvPr>
            <p:cNvSpPr/>
            <p:nvPr/>
          </p:nvSpPr>
          <p:spPr bwMode="auto">
            <a:xfrm>
              <a:off x="5949418" y="2693164"/>
              <a:ext cx="108471" cy="252119"/>
            </a:xfrm>
            <a:custGeom>
              <a:avLst/>
              <a:gdLst>
                <a:gd name="T0" fmla="*/ 0 w 18"/>
                <a:gd name="T1" fmla="*/ 16 h 41"/>
                <a:gd name="T2" fmla="*/ 0 w 18"/>
                <a:gd name="T3" fmla="*/ 0 h 41"/>
                <a:gd name="T4" fmla="*/ 18 w 18"/>
                <a:gd name="T5" fmla="*/ 25 h 41"/>
                <a:gd name="T6" fmla="*/ 18 w 18"/>
                <a:gd name="T7" fmla="*/ 41 h 41"/>
                <a:gd name="T8" fmla="*/ 0 w 18"/>
                <a:gd name="T9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6" y="18"/>
                    <a:pt x="18" y="25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6" y="34"/>
                    <a:pt x="0" y="25"/>
                    <a:pt x="0" y="16"/>
                  </a:cubicBez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îṧḷíḑe">
              <a:extLst>
                <a:ext uri="{FF2B5EF4-FFF2-40B4-BE49-F238E27FC236}">
                  <a16:creationId xmlns:a16="http://schemas.microsoft.com/office/drawing/2014/main" id="{B920C285-69DB-41FF-BD63-AEA85FB1C536}"/>
                </a:ext>
              </a:extLst>
            </p:cNvPr>
            <p:cNvSpPr/>
            <p:nvPr/>
          </p:nvSpPr>
          <p:spPr bwMode="auto">
            <a:xfrm>
              <a:off x="5949418" y="2693164"/>
              <a:ext cx="108471" cy="252119"/>
            </a:xfrm>
            <a:custGeom>
              <a:avLst/>
              <a:gdLst>
                <a:gd name="T0" fmla="*/ 18 w 18"/>
                <a:gd name="T1" fmla="*/ 25 h 41"/>
                <a:gd name="T2" fmla="*/ 18 w 18"/>
                <a:gd name="T3" fmla="*/ 41 h 41"/>
                <a:gd name="T4" fmla="*/ 0 w 18"/>
                <a:gd name="T5" fmla="*/ 16 h 41"/>
                <a:gd name="T6" fmla="*/ 0 w 18"/>
                <a:gd name="T7" fmla="*/ 0 h 41"/>
                <a:gd name="T8" fmla="*/ 18 w 18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8" y="25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6" y="34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6" y="18"/>
                    <a:pt x="18" y="25"/>
                  </a:cubicBezTo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išļíḑê">
              <a:extLst>
                <a:ext uri="{FF2B5EF4-FFF2-40B4-BE49-F238E27FC236}">
                  <a16:creationId xmlns:a16="http://schemas.microsoft.com/office/drawing/2014/main" id="{1AD5612A-7583-470A-8B3B-F2A419EE8227}"/>
                </a:ext>
              </a:extLst>
            </p:cNvPr>
            <p:cNvSpPr/>
            <p:nvPr/>
          </p:nvSpPr>
          <p:spPr bwMode="auto">
            <a:xfrm>
              <a:off x="6963758" y="2895445"/>
              <a:ext cx="296094" cy="266778"/>
            </a:xfrm>
            <a:custGeom>
              <a:avLst/>
              <a:gdLst>
                <a:gd name="T0" fmla="*/ 101 w 101"/>
                <a:gd name="T1" fmla="*/ 0 h 91"/>
                <a:gd name="T2" fmla="*/ 101 w 101"/>
                <a:gd name="T3" fmla="*/ 33 h 91"/>
                <a:gd name="T4" fmla="*/ 0 w 101"/>
                <a:gd name="T5" fmla="*/ 91 h 91"/>
                <a:gd name="T6" fmla="*/ 0 w 101"/>
                <a:gd name="T7" fmla="*/ 58 h 91"/>
                <a:gd name="T8" fmla="*/ 101 w 101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1">
                  <a:moveTo>
                    <a:pt x="101" y="0"/>
                  </a:moveTo>
                  <a:lnTo>
                    <a:pt x="101" y="33"/>
                  </a:lnTo>
                  <a:lnTo>
                    <a:pt x="0" y="91"/>
                  </a:lnTo>
                  <a:lnTo>
                    <a:pt x="0" y="5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íŝľíďé">
              <a:extLst>
                <a:ext uri="{FF2B5EF4-FFF2-40B4-BE49-F238E27FC236}">
                  <a16:creationId xmlns:a16="http://schemas.microsoft.com/office/drawing/2014/main" id="{20775A6F-08EB-4FF0-B4CB-1204342A4DB1}"/>
                </a:ext>
              </a:extLst>
            </p:cNvPr>
            <p:cNvSpPr/>
            <p:nvPr/>
          </p:nvSpPr>
          <p:spPr bwMode="auto">
            <a:xfrm>
              <a:off x="6057889" y="2845608"/>
              <a:ext cx="381110" cy="316615"/>
            </a:xfrm>
            <a:custGeom>
              <a:avLst/>
              <a:gdLst>
                <a:gd name="T0" fmla="*/ 130 w 130"/>
                <a:gd name="T1" fmla="*/ 75 h 108"/>
                <a:gd name="T2" fmla="*/ 130 w 130"/>
                <a:gd name="T3" fmla="*/ 108 h 108"/>
                <a:gd name="T4" fmla="*/ 0 w 130"/>
                <a:gd name="T5" fmla="*/ 34 h 108"/>
                <a:gd name="T6" fmla="*/ 0 w 130"/>
                <a:gd name="T7" fmla="*/ 0 h 108"/>
                <a:gd name="T8" fmla="*/ 130 w 130"/>
                <a:gd name="T9" fmla="*/ 7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08">
                  <a:moveTo>
                    <a:pt x="130" y="75"/>
                  </a:moveTo>
                  <a:lnTo>
                    <a:pt x="130" y="108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30" y="75"/>
                  </a:ln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í$1ïďe">
              <a:extLst>
                <a:ext uri="{FF2B5EF4-FFF2-40B4-BE49-F238E27FC236}">
                  <a16:creationId xmlns:a16="http://schemas.microsoft.com/office/drawing/2014/main" id="{C5C4A3B1-B943-42B9-BBDD-A1BCF38E1313}"/>
                </a:ext>
              </a:extLst>
            </p:cNvPr>
            <p:cNvSpPr/>
            <p:nvPr/>
          </p:nvSpPr>
          <p:spPr bwMode="auto">
            <a:xfrm>
              <a:off x="6438999" y="3065478"/>
              <a:ext cx="524761" cy="184693"/>
            </a:xfrm>
            <a:custGeom>
              <a:avLst/>
              <a:gdLst>
                <a:gd name="T0" fmla="*/ 86 w 86"/>
                <a:gd name="T1" fmla="*/ 0 h 30"/>
                <a:gd name="T2" fmla="*/ 86 w 86"/>
                <a:gd name="T3" fmla="*/ 16 h 30"/>
                <a:gd name="T4" fmla="*/ 0 w 86"/>
                <a:gd name="T5" fmla="*/ 16 h 30"/>
                <a:gd name="T6" fmla="*/ 0 w 86"/>
                <a:gd name="T7" fmla="*/ 0 h 30"/>
                <a:gd name="T8" fmla="*/ 86 w 8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0">
                  <a:moveTo>
                    <a:pt x="86" y="0"/>
                  </a:moveTo>
                  <a:cubicBezTo>
                    <a:pt x="86" y="16"/>
                    <a:pt x="86" y="16"/>
                    <a:pt x="86" y="16"/>
                  </a:cubicBezTo>
                  <a:cubicBezTo>
                    <a:pt x="63" y="30"/>
                    <a:pt x="24" y="30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13"/>
                    <a:pt x="63" y="13"/>
                    <a:pt x="86" y="0"/>
                  </a:cubicBez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iṩľíḓe">
              <a:extLst>
                <a:ext uri="{FF2B5EF4-FFF2-40B4-BE49-F238E27FC236}">
                  <a16:creationId xmlns:a16="http://schemas.microsoft.com/office/drawing/2014/main" id="{C617AABF-E8DD-4865-B026-58C627506716}"/>
                </a:ext>
              </a:extLst>
            </p:cNvPr>
            <p:cNvSpPr/>
            <p:nvPr/>
          </p:nvSpPr>
          <p:spPr bwMode="auto">
            <a:xfrm>
              <a:off x="6494699" y="3088931"/>
              <a:ext cx="41043" cy="111401"/>
            </a:xfrm>
            <a:custGeom>
              <a:avLst/>
              <a:gdLst>
                <a:gd name="T0" fmla="*/ 7 w 7"/>
                <a:gd name="T1" fmla="*/ 2 h 18"/>
                <a:gd name="T2" fmla="*/ 7 w 7"/>
                <a:gd name="T3" fmla="*/ 18 h 18"/>
                <a:gd name="T4" fmla="*/ 0 w 7"/>
                <a:gd name="T5" fmla="*/ 16 h 18"/>
                <a:gd name="T6" fmla="*/ 0 w 7"/>
                <a:gd name="T7" fmla="*/ 0 h 18"/>
                <a:gd name="T8" fmla="*/ 7 w 7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8">
                  <a:moveTo>
                    <a:pt x="7" y="2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5" y="18"/>
                    <a:pt x="2" y="17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2"/>
                    <a:pt x="7" y="2"/>
                  </a:cubicBezTo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ïslíḋé">
              <a:extLst>
                <a:ext uri="{FF2B5EF4-FFF2-40B4-BE49-F238E27FC236}">
                  <a16:creationId xmlns:a16="http://schemas.microsoft.com/office/drawing/2014/main" id="{44358965-6936-45E9-8ECB-FD88ED70999E}"/>
                </a:ext>
              </a:extLst>
            </p:cNvPr>
            <p:cNvSpPr/>
            <p:nvPr/>
          </p:nvSpPr>
          <p:spPr bwMode="auto">
            <a:xfrm>
              <a:off x="6438999" y="3065478"/>
              <a:ext cx="55702" cy="123128"/>
            </a:xfrm>
            <a:custGeom>
              <a:avLst/>
              <a:gdLst>
                <a:gd name="T0" fmla="*/ 9 w 9"/>
                <a:gd name="T1" fmla="*/ 4 h 20"/>
                <a:gd name="T2" fmla="*/ 9 w 9"/>
                <a:gd name="T3" fmla="*/ 20 h 20"/>
                <a:gd name="T4" fmla="*/ 0 w 9"/>
                <a:gd name="T5" fmla="*/ 16 h 20"/>
                <a:gd name="T6" fmla="*/ 0 w 9"/>
                <a:gd name="T7" fmla="*/ 0 h 20"/>
                <a:gd name="T8" fmla="*/ 9 w 9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9" y="4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6" y="19"/>
                    <a:pt x="3" y="17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4"/>
                  </a:cubicBezTo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iṧ1îḍe">
              <a:extLst>
                <a:ext uri="{FF2B5EF4-FFF2-40B4-BE49-F238E27FC236}">
                  <a16:creationId xmlns:a16="http://schemas.microsoft.com/office/drawing/2014/main" id="{3ABD2137-4B2B-407B-95A6-C373949DD356}"/>
                </a:ext>
              </a:extLst>
            </p:cNvPr>
            <p:cNvSpPr/>
            <p:nvPr/>
          </p:nvSpPr>
          <p:spPr bwMode="auto">
            <a:xfrm>
              <a:off x="7380048" y="2314984"/>
              <a:ext cx="257982" cy="275572"/>
            </a:xfrm>
            <a:custGeom>
              <a:avLst/>
              <a:gdLst>
                <a:gd name="T0" fmla="*/ 17 w 42"/>
                <a:gd name="T1" fmla="*/ 39 h 45"/>
                <a:gd name="T2" fmla="*/ 0 w 42"/>
                <a:gd name="T3" fmla="*/ 45 h 45"/>
                <a:gd name="T4" fmla="*/ 25 w 42"/>
                <a:gd name="T5" fmla="*/ 7 h 45"/>
                <a:gd name="T6" fmla="*/ 42 w 42"/>
                <a:gd name="T7" fmla="*/ 0 h 45"/>
                <a:gd name="T8" fmla="*/ 17 w 42"/>
                <a:gd name="T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17" y="39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3" y="40"/>
                    <a:pt x="23" y="27"/>
                    <a:pt x="25" y="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20"/>
                    <a:pt x="30" y="33"/>
                    <a:pt x="17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îšḷiḋê">
              <a:extLst>
                <a:ext uri="{FF2B5EF4-FFF2-40B4-BE49-F238E27FC236}">
                  <a16:creationId xmlns:a16="http://schemas.microsoft.com/office/drawing/2014/main" id="{139CC258-596B-4D5A-B2B3-0CEC72399152}"/>
                </a:ext>
              </a:extLst>
            </p:cNvPr>
            <p:cNvSpPr/>
            <p:nvPr/>
          </p:nvSpPr>
          <p:spPr bwMode="auto">
            <a:xfrm>
              <a:off x="6843563" y="975235"/>
              <a:ext cx="366453" cy="102608"/>
            </a:xfrm>
            <a:custGeom>
              <a:avLst/>
              <a:gdLst>
                <a:gd name="T0" fmla="*/ 0 w 60"/>
                <a:gd name="T1" fmla="*/ 12 h 17"/>
                <a:gd name="T2" fmla="*/ 16 w 60"/>
                <a:gd name="T3" fmla="*/ 5 h 17"/>
                <a:gd name="T4" fmla="*/ 60 w 60"/>
                <a:gd name="T5" fmla="*/ 10 h 17"/>
                <a:gd name="T6" fmla="*/ 43 w 60"/>
                <a:gd name="T7" fmla="*/ 17 h 17"/>
                <a:gd name="T8" fmla="*/ 0 w 60"/>
                <a:gd name="T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7">
                  <a:moveTo>
                    <a:pt x="0" y="1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9" y="0"/>
                    <a:pt x="44" y="1"/>
                    <a:pt x="60" y="10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8" y="8"/>
                    <a:pt x="12" y="7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îśḻídê">
              <a:extLst>
                <a:ext uri="{FF2B5EF4-FFF2-40B4-BE49-F238E27FC236}">
                  <a16:creationId xmlns:a16="http://schemas.microsoft.com/office/drawing/2014/main" id="{146E9235-8E78-4102-BB5D-A3C4FBA215C4}"/>
                </a:ext>
              </a:extLst>
            </p:cNvPr>
            <p:cNvSpPr/>
            <p:nvPr/>
          </p:nvSpPr>
          <p:spPr bwMode="auto">
            <a:xfrm>
              <a:off x="7104476" y="1033868"/>
              <a:ext cx="269709" cy="134854"/>
            </a:xfrm>
            <a:custGeom>
              <a:avLst/>
              <a:gdLst>
                <a:gd name="T0" fmla="*/ 0 w 92"/>
                <a:gd name="T1" fmla="*/ 15 h 46"/>
                <a:gd name="T2" fmla="*/ 36 w 92"/>
                <a:gd name="T3" fmla="*/ 0 h 46"/>
                <a:gd name="T4" fmla="*/ 92 w 92"/>
                <a:gd name="T5" fmla="*/ 34 h 46"/>
                <a:gd name="T6" fmla="*/ 57 w 92"/>
                <a:gd name="T7" fmla="*/ 46 h 46"/>
                <a:gd name="T8" fmla="*/ 0 w 92"/>
                <a:gd name="T9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6">
                  <a:moveTo>
                    <a:pt x="0" y="15"/>
                  </a:moveTo>
                  <a:lnTo>
                    <a:pt x="36" y="0"/>
                  </a:lnTo>
                  <a:lnTo>
                    <a:pt x="92" y="34"/>
                  </a:lnTo>
                  <a:lnTo>
                    <a:pt x="57" y="46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íṧḻîḋe">
              <a:extLst>
                <a:ext uri="{FF2B5EF4-FFF2-40B4-BE49-F238E27FC236}">
                  <a16:creationId xmlns:a16="http://schemas.microsoft.com/office/drawing/2014/main" id="{D1B1ADE6-A63C-400A-AEC3-10DD17B8A1C3}"/>
                </a:ext>
              </a:extLst>
            </p:cNvPr>
            <p:cNvSpPr/>
            <p:nvPr/>
          </p:nvSpPr>
          <p:spPr bwMode="auto">
            <a:xfrm>
              <a:off x="7532492" y="1840062"/>
              <a:ext cx="172966" cy="518897"/>
            </a:xfrm>
            <a:custGeom>
              <a:avLst/>
              <a:gdLst>
                <a:gd name="T0" fmla="*/ 23 w 59"/>
                <a:gd name="T1" fmla="*/ 13 h 177"/>
                <a:gd name="T2" fmla="*/ 59 w 59"/>
                <a:gd name="T3" fmla="*/ 0 h 177"/>
                <a:gd name="T4" fmla="*/ 36 w 59"/>
                <a:gd name="T5" fmla="*/ 162 h 177"/>
                <a:gd name="T6" fmla="*/ 0 w 59"/>
                <a:gd name="T7" fmla="*/ 177 h 177"/>
                <a:gd name="T8" fmla="*/ 23 w 59"/>
                <a:gd name="T9" fmla="*/ 1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77">
                  <a:moveTo>
                    <a:pt x="23" y="13"/>
                  </a:moveTo>
                  <a:lnTo>
                    <a:pt x="59" y="0"/>
                  </a:lnTo>
                  <a:lnTo>
                    <a:pt x="36" y="162"/>
                  </a:lnTo>
                  <a:lnTo>
                    <a:pt x="0" y="177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îṧ1íḑé">
              <a:extLst>
                <a:ext uri="{FF2B5EF4-FFF2-40B4-BE49-F238E27FC236}">
                  <a16:creationId xmlns:a16="http://schemas.microsoft.com/office/drawing/2014/main" id="{C8FBEB34-A27B-4ED1-90DD-460D1980F89D}"/>
                </a:ext>
              </a:extLst>
            </p:cNvPr>
            <p:cNvSpPr/>
            <p:nvPr/>
          </p:nvSpPr>
          <p:spPr bwMode="auto">
            <a:xfrm>
              <a:off x="7271579" y="1133543"/>
              <a:ext cx="463196" cy="744631"/>
            </a:xfrm>
            <a:custGeom>
              <a:avLst/>
              <a:gdLst>
                <a:gd name="T0" fmla="*/ 0 w 76"/>
                <a:gd name="T1" fmla="*/ 6 h 122"/>
                <a:gd name="T2" fmla="*/ 17 w 76"/>
                <a:gd name="T3" fmla="*/ 0 h 122"/>
                <a:gd name="T4" fmla="*/ 71 w 76"/>
                <a:gd name="T5" fmla="*/ 116 h 122"/>
                <a:gd name="T6" fmla="*/ 54 w 76"/>
                <a:gd name="T7" fmla="*/ 122 h 122"/>
                <a:gd name="T8" fmla="*/ 0 w 76"/>
                <a:gd name="T9" fmla="*/ 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22">
                  <a:moveTo>
                    <a:pt x="0" y="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52" y="20"/>
                    <a:pt x="76" y="72"/>
                    <a:pt x="71" y="116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9" y="79"/>
                    <a:pt x="35" y="27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ísļïḍe">
              <a:extLst>
                <a:ext uri="{FF2B5EF4-FFF2-40B4-BE49-F238E27FC236}">
                  <a16:creationId xmlns:a16="http://schemas.microsoft.com/office/drawing/2014/main" id="{4D2BE453-B1BA-4610-876F-3E07C43A7316}"/>
                </a:ext>
              </a:extLst>
            </p:cNvPr>
            <p:cNvSpPr/>
            <p:nvPr/>
          </p:nvSpPr>
          <p:spPr bwMode="auto">
            <a:xfrm>
              <a:off x="6562127" y="948850"/>
              <a:ext cx="1070042" cy="1720861"/>
            </a:xfrm>
            <a:custGeom>
              <a:avLst/>
              <a:gdLst>
                <a:gd name="T0" fmla="*/ 116 w 175"/>
                <a:gd name="T1" fmla="*/ 36 h 282"/>
                <a:gd name="T2" fmla="*/ 170 w 175"/>
                <a:gd name="T3" fmla="*/ 152 h 282"/>
                <a:gd name="T4" fmla="*/ 159 w 175"/>
                <a:gd name="T5" fmla="*/ 231 h 282"/>
                <a:gd name="T6" fmla="*/ 98 w 175"/>
                <a:gd name="T7" fmla="*/ 265 h 282"/>
                <a:gd name="T8" fmla="*/ 48 w 175"/>
                <a:gd name="T9" fmla="*/ 236 h 282"/>
                <a:gd name="T10" fmla="*/ 4 w 175"/>
                <a:gd name="T11" fmla="*/ 141 h 282"/>
                <a:gd name="T12" fmla="*/ 15 w 175"/>
                <a:gd name="T13" fmla="*/ 63 h 282"/>
                <a:gd name="T14" fmla="*/ 89 w 175"/>
                <a:gd name="T15" fmla="*/ 21 h 282"/>
                <a:gd name="T16" fmla="*/ 116 w 175"/>
                <a:gd name="T17" fmla="*/ 3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82">
                  <a:moveTo>
                    <a:pt x="116" y="36"/>
                  </a:moveTo>
                  <a:cubicBezTo>
                    <a:pt x="151" y="57"/>
                    <a:pt x="175" y="109"/>
                    <a:pt x="170" y="152"/>
                  </a:cubicBezTo>
                  <a:cubicBezTo>
                    <a:pt x="159" y="231"/>
                    <a:pt x="159" y="231"/>
                    <a:pt x="159" y="231"/>
                  </a:cubicBezTo>
                  <a:cubicBezTo>
                    <a:pt x="155" y="266"/>
                    <a:pt x="127" y="282"/>
                    <a:pt x="98" y="265"/>
                  </a:cubicBezTo>
                  <a:cubicBezTo>
                    <a:pt x="48" y="236"/>
                    <a:pt x="48" y="236"/>
                    <a:pt x="48" y="236"/>
                  </a:cubicBezTo>
                  <a:cubicBezTo>
                    <a:pt x="19" y="219"/>
                    <a:pt x="0" y="177"/>
                    <a:pt x="4" y="141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0" y="19"/>
                    <a:pt x="54" y="0"/>
                    <a:pt x="89" y="21"/>
                  </a:cubicBezTo>
                  <a:lnTo>
                    <a:pt x="116" y="36"/>
                  </a:lnTo>
                  <a:close/>
                </a:path>
              </a:pathLst>
            </a:custGeom>
            <a:solidFill>
              <a:srgbClr val="97A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íŝḷidê">
              <a:extLst>
                <a:ext uri="{FF2B5EF4-FFF2-40B4-BE49-F238E27FC236}">
                  <a16:creationId xmlns:a16="http://schemas.microsoft.com/office/drawing/2014/main" id="{C6A58B96-2687-40B9-B1B3-DC5A703AB29C}"/>
                </a:ext>
              </a:extLst>
            </p:cNvPr>
            <p:cNvSpPr/>
            <p:nvPr/>
          </p:nvSpPr>
          <p:spPr bwMode="auto">
            <a:xfrm>
              <a:off x="5911308" y="2291531"/>
              <a:ext cx="1480468" cy="853102"/>
            </a:xfrm>
            <a:custGeom>
              <a:avLst/>
              <a:gdLst>
                <a:gd name="T0" fmla="*/ 220 w 242"/>
                <a:gd name="T1" fmla="*/ 54 h 140"/>
                <a:gd name="T2" fmla="*/ 220 w 242"/>
                <a:gd name="T3" fmla="*/ 99 h 140"/>
                <a:gd name="T4" fmla="*/ 172 w 242"/>
                <a:gd name="T5" fmla="*/ 127 h 140"/>
                <a:gd name="T6" fmla="*/ 86 w 242"/>
                <a:gd name="T7" fmla="*/ 127 h 140"/>
                <a:gd name="T8" fmla="*/ 24 w 242"/>
                <a:gd name="T9" fmla="*/ 91 h 140"/>
                <a:gd name="T10" fmla="*/ 23 w 242"/>
                <a:gd name="T11" fmla="*/ 41 h 140"/>
                <a:gd name="T12" fmla="*/ 71 w 242"/>
                <a:gd name="T13" fmla="*/ 13 h 140"/>
                <a:gd name="T14" fmla="*/ 149 w 242"/>
                <a:gd name="T15" fmla="*/ 13 h 140"/>
                <a:gd name="T16" fmla="*/ 220 w 242"/>
                <a:gd name="T17" fmla="*/ 5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40">
                  <a:moveTo>
                    <a:pt x="220" y="54"/>
                  </a:moveTo>
                  <a:cubicBezTo>
                    <a:pt x="241" y="66"/>
                    <a:pt x="242" y="86"/>
                    <a:pt x="220" y="99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49" y="140"/>
                    <a:pt x="110" y="140"/>
                    <a:pt x="86" y="127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0" y="77"/>
                    <a:pt x="0" y="54"/>
                    <a:pt x="23" y="41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93" y="0"/>
                    <a:pt x="127" y="0"/>
                    <a:pt x="149" y="13"/>
                  </a:cubicBezTo>
                  <a:lnTo>
                    <a:pt x="220" y="54"/>
                  </a:ln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í$1íḓè">
              <a:extLst>
                <a:ext uri="{FF2B5EF4-FFF2-40B4-BE49-F238E27FC236}">
                  <a16:creationId xmlns:a16="http://schemas.microsoft.com/office/drawing/2014/main" id="{21964CDB-DC05-482A-B7FB-6E9E8CAB0B0A}"/>
                </a:ext>
              </a:extLst>
            </p:cNvPr>
            <p:cNvSpPr/>
            <p:nvPr/>
          </p:nvSpPr>
          <p:spPr bwMode="auto">
            <a:xfrm>
              <a:off x="7594057" y="3291214"/>
              <a:ext cx="93812" cy="2043339"/>
            </a:xfrm>
            <a:custGeom>
              <a:avLst/>
              <a:gdLst>
                <a:gd name="T0" fmla="*/ 32 w 32"/>
                <a:gd name="T1" fmla="*/ 0 h 697"/>
                <a:gd name="T2" fmla="*/ 30 w 32"/>
                <a:gd name="T3" fmla="*/ 680 h 697"/>
                <a:gd name="T4" fmla="*/ 0 w 32"/>
                <a:gd name="T5" fmla="*/ 697 h 697"/>
                <a:gd name="T6" fmla="*/ 2 w 32"/>
                <a:gd name="T7" fmla="*/ 19 h 697"/>
                <a:gd name="T8" fmla="*/ 32 w 32"/>
                <a:gd name="T9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97">
                  <a:moveTo>
                    <a:pt x="32" y="0"/>
                  </a:moveTo>
                  <a:lnTo>
                    <a:pt x="30" y="680"/>
                  </a:lnTo>
                  <a:lnTo>
                    <a:pt x="0" y="697"/>
                  </a:lnTo>
                  <a:lnTo>
                    <a:pt x="2" y="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B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iṡ1îďè">
              <a:extLst>
                <a:ext uri="{FF2B5EF4-FFF2-40B4-BE49-F238E27FC236}">
                  <a16:creationId xmlns:a16="http://schemas.microsoft.com/office/drawing/2014/main" id="{86E36435-0498-46A3-B1B3-C09EAD5E4443}"/>
                </a:ext>
              </a:extLst>
            </p:cNvPr>
            <p:cNvSpPr/>
            <p:nvPr/>
          </p:nvSpPr>
          <p:spPr bwMode="auto">
            <a:xfrm>
              <a:off x="7503176" y="3291214"/>
              <a:ext cx="96744" cy="2043339"/>
            </a:xfrm>
            <a:custGeom>
              <a:avLst/>
              <a:gdLst>
                <a:gd name="T0" fmla="*/ 33 w 33"/>
                <a:gd name="T1" fmla="*/ 19 h 697"/>
                <a:gd name="T2" fmla="*/ 31 w 33"/>
                <a:gd name="T3" fmla="*/ 697 h 697"/>
                <a:gd name="T4" fmla="*/ 0 w 33"/>
                <a:gd name="T5" fmla="*/ 680 h 697"/>
                <a:gd name="T6" fmla="*/ 2 w 33"/>
                <a:gd name="T7" fmla="*/ 0 h 697"/>
                <a:gd name="T8" fmla="*/ 33 w 33"/>
                <a:gd name="T9" fmla="*/ 1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7">
                  <a:moveTo>
                    <a:pt x="33" y="19"/>
                  </a:moveTo>
                  <a:lnTo>
                    <a:pt x="31" y="697"/>
                  </a:lnTo>
                  <a:lnTo>
                    <a:pt x="0" y="680"/>
                  </a:lnTo>
                  <a:lnTo>
                    <a:pt x="2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97A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îṩļidé">
              <a:extLst>
                <a:ext uri="{FF2B5EF4-FFF2-40B4-BE49-F238E27FC236}">
                  <a16:creationId xmlns:a16="http://schemas.microsoft.com/office/drawing/2014/main" id="{88163257-C8E4-4EBE-A83A-6E51FF4B2B61}"/>
                </a:ext>
              </a:extLst>
            </p:cNvPr>
            <p:cNvSpPr/>
            <p:nvPr/>
          </p:nvSpPr>
          <p:spPr bwMode="auto">
            <a:xfrm>
              <a:off x="6383298" y="3865811"/>
              <a:ext cx="178830" cy="102608"/>
            </a:xfrm>
            <a:custGeom>
              <a:avLst/>
              <a:gdLst>
                <a:gd name="T0" fmla="*/ 61 w 61"/>
                <a:gd name="T1" fmla="*/ 18 h 35"/>
                <a:gd name="T2" fmla="*/ 31 w 61"/>
                <a:gd name="T3" fmla="*/ 35 h 35"/>
                <a:gd name="T4" fmla="*/ 0 w 61"/>
                <a:gd name="T5" fmla="*/ 18 h 35"/>
                <a:gd name="T6" fmla="*/ 31 w 61"/>
                <a:gd name="T7" fmla="*/ 0 h 35"/>
                <a:gd name="T8" fmla="*/ 61 w 61"/>
                <a:gd name="T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61" y="18"/>
                  </a:moveTo>
                  <a:lnTo>
                    <a:pt x="31" y="35"/>
                  </a:lnTo>
                  <a:lnTo>
                    <a:pt x="0" y="18"/>
                  </a:lnTo>
                  <a:lnTo>
                    <a:pt x="31" y="0"/>
                  </a:lnTo>
                  <a:lnTo>
                    <a:pt x="61" y="18"/>
                  </a:lnTo>
                  <a:close/>
                </a:path>
              </a:pathLst>
            </a:custGeom>
            <a:solidFill>
              <a:srgbClr val="DCD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ïṡľiḑe">
              <a:extLst>
                <a:ext uri="{FF2B5EF4-FFF2-40B4-BE49-F238E27FC236}">
                  <a16:creationId xmlns:a16="http://schemas.microsoft.com/office/drawing/2014/main" id="{8F3E9599-7E34-4CD0-9B18-A11C28D35173}"/>
                </a:ext>
              </a:extLst>
            </p:cNvPr>
            <p:cNvSpPr/>
            <p:nvPr/>
          </p:nvSpPr>
          <p:spPr bwMode="auto">
            <a:xfrm>
              <a:off x="6468316" y="3918580"/>
              <a:ext cx="93812" cy="2037476"/>
            </a:xfrm>
            <a:custGeom>
              <a:avLst/>
              <a:gdLst>
                <a:gd name="T0" fmla="*/ 32 w 32"/>
                <a:gd name="T1" fmla="*/ 0 h 695"/>
                <a:gd name="T2" fmla="*/ 30 w 32"/>
                <a:gd name="T3" fmla="*/ 679 h 695"/>
                <a:gd name="T4" fmla="*/ 0 w 32"/>
                <a:gd name="T5" fmla="*/ 695 h 695"/>
                <a:gd name="T6" fmla="*/ 2 w 32"/>
                <a:gd name="T7" fmla="*/ 17 h 695"/>
                <a:gd name="T8" fmla="*/ 32 w 32"/>
                <a:gd name="T9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95">
                  <a:moveTo>
                    <a:pt x="32" y="0"/>
                  </a:moveTo>
                  <a:lnTo>
                    <a:pt x="30" y="679"/>
                  </a:lnTo>
                  <a:lnTo>
                    <a:pt x="0" y="695"/>
                  </a:lnTo>
                  <a:lnTo>
                    <a:pt x="2" y="1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B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íṥḻïďè">
              <a:extLst>
                <a:ext uri="{FF2B5EF4-FFF2-40B4-BE49-F238E27FC236}">
                  <a16:creationId xmlns:a16="http://schemas.microsoft.com/office/drawing/2014/main" id="{2954C452-D008-44D5-9410-5DA9AEF2BD32}"/>
                </a:ext>
              </a:extLst>
            </p:cNvPr>
            <p:cNvSpPr/>
            <p:nvPr/>
          </p:nvSpPr>
          <p:spPr bwMode="auto">
            <a:xfrm>
              <a:off x="6377434" y="3918580"/>
              <a:ext cx="96744" cy="2037476"/>
            </a:xfrm>
            <a:custGeom>
              <a:avLst/>
              <a:gdLst>
                <a:gd name="T0" fmla="*/ 33 w 33"/>
                <a:gd name="T1" fmla="*/ 17 h 695"/>
                <a:gd name="T2" fmla="*/ 31 w 33"/>
                <a:gd name="T3" fmla="*/ 695 h 695"/>
                <a:gd name="T4" fmla="*/ 0 w 33"/>
                <a:gd name="T5" fmla="*/ 679 h 695"/>
                <a:gd name="T6" fmla="*/ 2 w 33"/>
                <a:gd name="T7" fmla="*/ 0 h 695"/>
                <a:gd name="T8" fmla="*/ 33 w 33"/>
                <a:gd name="T9" fmla="*/ 1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5">
                  <a:moveTo>
                    <a:pt x="33" y="17"/>
                  </a:moveTo>
                  <a:lnTo>
                    <a:pt x="31" y="695"/>
                  </a:lnTo>
                  <a:lnTo>
                    <a:pt x="0" y="679"/>
                  </a:lnTo>
                  <a:lnTo>
                    <a:pt x="2" y="0"/>
                  </a:lnTo>
                  <a:lnTo>
                    <a:pt x="33" y="17"/>
                  </a:lnTo>
                  <a:close/>
                </a:path>
              </a:pathLst>
            </a:custGeom>
            <a:solidFill>
              <a:srgbClr val="97A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ïśḷide">
              <a:extLst>
                <a:ext uri="{FF2B5EF4-FFF2-40B4-BE49-F238E27FC236}">
                  <a16:creationId xmlns:a16="http://schemas.microsoft.com/office/drawing/2014/main" id="{CCFD5431-7D72-4029-B2DB-17F2BF3E48F2}"/>
                </a:ext>
              </a:extLst>
            </p:cNvPr>
            <p:cNvSpPr/>
            <p:nvPr/>
          </p:nvSpPr>
          <p:spPr bwMode="auto">
            <a:xfrm>
              <a:off x="4548104" y="2845608"/>
              <a:ext cx="96744" cy="2043339"/>
            </a:xfrm>
            <a:custGeom>
              <a:avLst/>
              <a:gdLst>
                <a:gd name="T0" fmla="*/ 33 w 33"/>
                <a:gd name="T1" fmla="*/ 0 h 697"/>
                <a:gd name="T2" fmla="*/ 31 w 33"/>
                <a:gd name="T3" fmla="*/ 678 h 697"/>
                <a:gd name="T4" fmla="*/ 0 w 33"/>
                <a:gd name="T5" fmla="*/ 697 h 697"/>
                <a:gd name="T6" fmla="*/ 2 w 33"/>
                <a:gd name="T7" fmla="*/ 19 h 697"/>
                <a:gd name="T8" fmla="*/ 33 w 33"/>
                <a:gd name="T9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7">
                  <a:moveTo>
                    <a:pt x="33" y="0"/>
                  </a:moveTo>
                  <a:lnTo>
                    <a:pt x="31" y="678"/>
                  </a:lnTo>
                  <a:lnTo>
                    <a:pt x="0" y="697"/>
                  </a:lnTo>
                  <a:lnTo>
                    <a:pt x="2" y="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B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ï$ḻîde">
              <a:extLst>
                <a:ext uri="{FF2B5EF4-FFF2-40B4-BE49-F238E27FC236}">
                  <a16:creationId xmlns:a16="http://schemas.microsoft.com/office/drawing/2014/main" id="{E29D42A2-7355-4247-9469-92DAFEEBED12}"/>
                </a:ext>
              </a:extLst>
            </p:cNvPr>
            <p:cNvSpPr/>
            <p:nvPr/>
          </p:nvSpPr>
          <p:spPr bwMode="auto">
            <a:xfrm>
              <a:off x="4463088" y="2845608"/>
              <a:ext cx="90881" cy="2043339"/>
            </a:xfrm>
            <a:custGeom>
              <a:avLst/>
              <a:gdLst>
                <a:gd name="T0" fmla="*/ 31 w 31"/>
                <a:gd name="T1" fmla="*/ 19 h 697"/>
                <a:gd name="T2" fmla="*/ 29 w 31"/>
                <a:gd name="T3" fmla="*/ 697 h 697"/>
                <a:gd name="T4" fmla="*/ 0 w 31"/>
                <a:gd name="T5" fmla="*/ 678 h 697"/>
                <a:gd name="T6" fmla="*/ 2 w 31"/>
                <a:gd name="T7" fmla="*/ 0 h 697"/>
                <a:gd name="T8" fmla="*/ 31 w 31"/>
                <a:gd name="T9" fmla="*/ 1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697">
                  <a:moveTo>
                    <a:pt x="31" y="19"/>
                  </a:moveTo>
                  <a:lnTo>
                    <a:pt x="29" y="697"/>
                  </a:lnTo>
                  <a:lnTo>
                    <a:pt x="0" y="678"/>
                  </a:lnTo>
                  <a:lnTo>
                    <a:pt x="2" y="0"/>
                  </a:lnTo>
                  <a:lnTo>
                    <a:pt x="31" y="19"/>
                  </a:lnTo>
                  <a:close/>
                </a:path>
              </a:pathLst>
            </a:custGeom>
            <a:solidFill>
              <a:srgbClr val="97A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íş1iḍê">
              <a:extLst>
                <a:ext uri="{FF2B5EF4-FFF2-40B4-BE49-F238E27FC236}">
                  <a16:creationId xmlns:a16="http://schemas.microsoft.com/office/drawing/2014/main" id="{8F1A2CD9-4BFD-4EA7-B474-D317EA6695CF}"/>
                </a:ext>
              </a:extLst>
            </p:cNvPr>
            <p:cNvSpPr/>
            <p:nvPr/>
          </p:nvSpPr>
          <p:spPr bwMode="auto">
            <a:xfrm>
              <a:off x="5703162" y="2200652"/>
              <a:ext cx="99675" cy="2043339"/>
            </a:xfrm>
            <a:custGeom>
              <a:avLst/>
              <a:gdLst>
                <a:gd name="T0" fmla="*/ 34 w 34"/>
                <a:gd name="T1" fmla="*/ 0 h 697"/>
                <a:gd name="T2" fmla="*/ 32 w 34"/>
                <a:gd name="T3" fmla="*/ 678 h 697"/>
                <a:gd name="T4" fmla="*/ 0 w 34"/>
                <a:gd name="T5" fmla="*/ 697 h 697"/>
                <a:gd name="T6" fmla="*/ 2 w 34"/>
                <a:gd name="T7" fmla="*/ 18 h 697"/>
                <a:gd name="T8" fmla="*/ 34 w 34"/>
                <a:gd name="T9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97">
                  <a:moveTo>
                    <a:pt x="34" y="0"/>
                  </a:moveTo>
                  <a:lnTo>
                    <a:pt x="32" y="678"/>
                  </a:lnTo>
                  <a:lnTo>
                    <a:pt x="0" y="697"/>
                  </a:lnTo>
                  <a:lnTo>
                    <a:pt x="2" y="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B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îṩļidé">
              <a:extLst>
                <a:ext uri="{FF2B5EF4-FFF2-40B4-BE49-F238E27FC236}">
                  <a16:creationId xmlns:a16="http://schemas.microsoft.com/office/drawing/2014/main" id="{A4A36088-E301-48A1-BB07-DA242E3BCD4B}"/>
                </a:ext>
              </a:extLst>
            </p:cNvPr>
            <p:cNvSpPr/>
            <p:nvPr/>
          </p:nvSpPr>
          <p:spPr bwMode="auto">
            <a:xfrm>
              <a:off x="5618146" y="2200652"/>
              <a:ext cx="90881" cy="2043339"/>
            </a:xfrm>
            <a:custGeom>
              <a:avLst/>
              <a:gdLst>
                <a:gd name="T0" fmla="*/ 31 w 31"/>
                <a:gd name="T1" fmla="*/ 18 h 697"/>
                <a:gd name="T2" fmla="*/ 29 w 31"/>
                <a:gd name="T3" fmla="*/ 697 h 697"/>
                <a:gd name="T4" fmla="*/ 0 w 31"/>
                <a:gd name="T5" fmla="*/ 678 h 697"/>
                <a:gd name="T6" fmla="*/ 2 w 31"/>
                <a:gd name="T7" fmla="*/ 0 h 697"/>
                <a:gd name="T8" fmla="*/ 31 w 31"/>
                <a:gd name="T9" fmla="*/ 18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697">
                  <a:moveTo>
                    <a:pt x="31" y="18"/>
                  </a:moveTo>
                  <a:lnTo>
                    <a:pt x="29" y="697"/>
                  </a:lnTo>
                  <a:lnTo>
                    <a:pt x="0" y="678"/>
                  </a:lnTo>
                  <a:lnTo>
                    <a:pt x="2" y="0"/>
                  </a:lnTo>
                  <a:lnTo>
                    <a:pt x="31" y="18"/>
                  </a:lnTo>
                  <a:close/>
                </a:path>
              </a:pathLst>
            </a:custGeom>
            <a:solidFill>
              <a:srgbClr val="97A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î$ḷïďè">
              <a:extLst>
                <a:ext uri="{FF2B5EF4-FFF2-40B4-BE49-F238E27FC236}">
                  <a16:creationId xmlns:a16="http://schemas.microsoft.com/office/drawing/2014/main" id="{740704CE-3CF8-4D8D-A0BB-AB6BC81A4F7A}"/>
                </a:ext>
              </a:extLst>
            </p:cNvPr>
            <p:cNvSpPr/>
            <p:nvPr/>
          </p:nvSpPr>
          <p:spPr bwMode="auto">
            <a:xfrm>
              <a:off x="5685572" y="1022141"/>
              <a:ext cx="905871" cy="1122811"/>
            </a:xfrm>
            <a:custGeom>
              <a:avLst/>
              <a:gdLst>
                <a:gd name="T0" fmla="*/ 123 w 148"/>
                <a:gd name="T1" fmla="*/ 184 h 184"/>
                <a:gd name="T2" fmla="*/ 110 w 148"/>
                <a:gd name="T3" fmla="*/ 174 h 184"/>
                <a:gd name="T4" fmla="*/ 24 w 148"/>
                <a:gd name="T5" fmla="*/ 66 h 184"/>
                <a:gd name="T6" fmla="*/ 0 w 148"/>
                <a:gd name="T7" fmla="*/ 18 h 184"/>
                <a:gd name="T8" fmla="*/ 36 w 148"/>
                <a:gd name="T9" fmla="*/ 0 h 184"/>
                <a:gd name="T10" fmla="*/ 60 w 148"/>
                <a:gd name="T11" fmla="*/ 49 h 184"/>
                <a:gd name="T12" fmla="*/ 135 w 148"/>
                <a:gd name="T13" fmla="*/ 142 h 184"/>
                <a:gd name="T14" fmla="*/ 148 w 148"/>
                <a:gd name="T15" fmla="*/ 152 h 184"/>
                <a:gd name="T16" fmla="*/ 123 w 148"/>
                <a:gd name="T1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84">
                  <a:moveTo>
                    <a:pt x="123" y="18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74" y="144"/>
                    <a:pt x="45" y="108"/>
                    <a:pt x="24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78" y="85"/>
                    <a:pt x="103" y="117"/>
                    <a:pt x="135" y="142"/>
                  </a:cubicBezTo>
                  <a:cubicBezTo>
                    <a:pt x="148" y="152"/>
                    <a:pt x="148" y="152"/>
                    <a:pt x="148" y="152"/>
                  </a:cubicBezTo>
                  <a:lnTo>
                    <a:pt x="123" y="184"/>
                  </a:ln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îṩľîḑé">
              <a:extLst>
                <a:ext uri="{FF2B5EF4-FFF2-40B4-BE49-F238E27FC236}">
                  <a16:creationId xmlns:a16="http://schemas.microsoft.com/office/drawing/2014/main" id="{DA8CD5F2-B8E6-40D1-980D-5D179EDE18B8}"/>
                </a:ext>
              </a:extLst>
            </p:cNvPr>
            <p:cNvSpPr/>
            <p:nvPr/>
          </p:nvSpPr>
          <p:spPr bwMode="auto">
            <a:xfrm>
              <a:off x="5594693" y="4311417"/>
              <a:ext cx="410427" cy="369384"/>
            </a:xfrm>
            <a:custGeom>
              <a:avLst/>
              <a:gdLst>
                <a:gd name="T0" fmla="*/ 56 w 67"/>
                <a:gd name="T1" fmla="*/ 0 h 61"/>
                <a:gd name="T2" fmla="*/ 65 w 67"/>
                <a:gd name="T3" fmla="*/ 17 h 61"/>
                <a:gd name="T4" fmla="*/ 64 w 67"/>
                <a:gd name="T5" fmla="*/ 27 h 61"/>
                <a:gd name="T6" fmla="*/ 48 w 67"/>
                <a:gd name="T7" fmla="*/ 35 h 61"/>
                <a:gd name="T8" fmla="*/ 26 w 67"/>
                <a:gd name="T9" fmla="*/ 52 h 61"/>
                <a:gd name="T10" fmla="*/ 3 w 67"/>
                <a:gd name="T11" fmla="*/ 54 h 61"/>
                <a:gd name="T12" fmla="*/ 38 w 67"/>
                <a:gd name="T13" fmla="*/ 7 h 61"/>
                <a:gd name="T14" fmla="*/ 56 w 6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1">
                  <a:moveTo>
                    <a:pt x="56" y="0"/>
                  </a:moveTo>
                  <a:cubicBezTo>
                    <a:pt x="56" y="0"/>
                    <a:pt x="64" y="10"/>
                    <a:pt x="65" y="17"/>
                  </a:cubicBezTo>
                  <a:cubicBezTo>
                    <a:pt x="67" y="24"/>
                    <a:pt x="64" y="27"/>
                    <a:pt x="64" y="27"/>
                  </a:cubicBezTo>
                  <a:cubicBezTo>
                    <a:pt x="64" y="27"/>
                    <a:pt x="52" y="34"/>
                    <a:pt x="48" y="35"/>
                  </a:cubicBezTo>
                  <a:cubicBezTo>
                    <a:pt x="45" y="36"/>
                    <a:pt x="35" y="49"/>
                    <a:pt x="26" y="52"/>
                  </a:cubicBezTo>
                  <a:cubicBezTo>
                    <a:pt x="17" y="55"/>
                    <a:pt x="6" y="61"/>
                    <a:pt x="3" y="54"/>
                  </a:cubicBezTo>
                  <a:cubicBezTo>
                    <a:pt x="0" y="47"/>
                    <a:pt x="38" y="7"/>
                    <a:pt x="38" y="7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îṥľîdê">
              <a:extLst>
                <a:ext uri="{FF2B5EF4-FFF2-40B4-BE49-F238E27FC236}">
                  <a16:creationId xmlns:a16="http://schemas.microsoft.com/office/drawing/2014/main" id="{8DB9C23A-491F-44AE-8C89-EF8EDF7DFB08}"/>
                </a:ext>
              </a:extLst>
            </p:cNvPr>
            <p:cNvSpPr/>
            <p:nvPr/>
          </p:nvSpPr>
          <p:spPr bwMode="auto">
            <a:xfrm>
              <a:off x="6585580" y="4229332"/>
              <a:ext cx="208146" cy="483718"/>
            </a:xfrm>
            <a:custGeom>
              <a:avLst/>
              <a:gdLst>
                <a:gd name="T0" fmla="*/ 22 w 34"/>
                <a:gd name="T1" fmla="*/ 0 h 79"/>
                <a:gd name="T2" fmla="*/ 14 w 34"/>
                <a:gd name="T3" fmla="*/ 8 h 79"/>
                <a:gd name="T4" fmla="*/ 0 w 34"/>
                <a:gd name="T5" fmla="*/ 0 h 79"/>
                <a:gd name="T6" fmla="*/ 2 w 34"/>
                <a:gd name="T7" fmla="*/ 28 h 79"/>
                <a:gd name="T8" fmla="*/ 19 w 34"/>
                <a:gd name="T9" fmla="*/ 75 h 79"/>
                <a:gd name="T10" fmla="*/ 34 w 34"/>
                <a:gd name="T11" fmla="*/ 56 h 79"/>
                <a:gd name="T12" fmla="*/ 22 w 34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22" y="0"/>
                  </a:moveTo>
                  <a:cubicBezTo>
                    <a:pt x="22" y="0"/>
                    <a:pt x="21" y="8"/>
                    <a:pt x="14" y="8"/>
                  </a:cubicBezTo>
                  <a:cubicBezTo>
                    <a:pt x="7" y="7"/>
                    <a:pt x="0" y="0"/>
                    <a:pt x="0" y="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6" y="71"/>
                    <a:pt x="19" y="75"/>
                  </a:cubicBezTo>
                  <a:cubicBezTo>
                    <a:pt x="31" y="79"/>
                    <a:pt x="34" y="56"/>
                    <a:pt x="34" y="5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î$liḓé">
              <a:extLst>
                <a:ext uri="{FF2B5EF4-FFF2-40B4-BE49-F238E27FC236}">
                  <a16:creationId xmlns:a16="http://schemas.microsoft.com/office/drawing/2014/main" id="{0DDC61EB-FC3C-48A1-A5ED-83C15CD96F63}"/>
                </a:ext>
              </a:extLst>
            </p:cNvPr>
            <p:cNvSpPr/>
            <p:nvPr/>
          </p:nvSpPr>
          <p:spPr bwMode="auto">
            <a:xfrm>
              <a:off x="6304145" y="3024436"/>
              <a:ext cx="820853" cy="1339751"/>
            </a:xfrm>
            <a:custGeom>
              <a:avLst/>
              <a:gdLst>
                <a:gd name="T0" fmla="*/ 56 w 134"/>
                <a:gd name="T1" fmla="*/ 220 h 220"/>
                <a:gd name="T2" fmla="*/ 67 w 134"/>
                <a:gd name="T3" fmla="*/ 217 h 220"/>
                <a:gd name="T4" fmla="*/ 76 w 134"/>
                <a:gd name="T5" fmla="*/ 186 h 220"/>
                <a:gd name="T6" fmla="*/ 48 w 134"/>
                <a:gd name="T7" fmla="*/ 98 h 220"/>
                <a:gd name="T8" fmla="*/ 116 w 134"/>
                <a:gd name="T9" fmla="*/ 47 h 220"/>
                <a:gd name="T10" fmla="*/ 129 w 134"/>
                <a:gd name="T11" fmla="*/ 17 h 220"/>
                <a:gd name="T12" fmla="*/ 99 w 134"/>
                <a:gd name="T13" fmla="*/ 5 h 220"/>
                <a:gd name="T14" fmla="*/ 2 w 134"/>
                <a:gd name="T15" fmla="*/ 96 h 220"/>
                <a:gd name="T16" fmla="*/ 36 w 134"/>
                <a:gd name="T17" fmla="*/ 209 h 220"/>
                <a:gd name="T18" fmla="*/ 56 w 134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220">
                  <a:moveTo>
                    <a:pt x="56" y="220"/>
                  </a:moveTo>
                  <a:cubicBezTo>
                    <a:pt x="60" y="220"/>
                    <a:pt x="64" y="219"/>
                    <a:pt x="67" y="217"/>
                  </a:cubicBezTo>
                  <a:cubicBezTo>
                    <a:pt x="78" y="211"/>
                    <a:pt x="82" y="197"/>
                    <a:pt x="76" y="186"/>
                  </a:cubicBezTo>
                  <a:cubicBezTo>
                    <a:pt x="68" y="172"/>
                    <a:pt x="47" y="128"/>
                    <a:pt x="48" y="98"/>
                  </a:cubicBezTo>
                  <a:cubicBezTo>
                    <a:pt x="49" y="84"/>
                    <a:pt x="85" y="60"/>
                    <a:pt x="116" y="47"/>
                  </a:cubicBezTo>
                  <a:cubicBezTo>
                    <a:pt x="128" y="42"/>
                    <a:pt x="134" y="29"/>
                    <a:pt x="129" y="17"/>
                  </a:cubicBezTo>
                  <a:cubicBezTo>
                    <a:pt x="124" y="6"/>
                    <a:pt x="111" y="0"/>
                    <a:pt x="99" y="5"/>
                  </a:cubicBezTo>
                  <a:cubicBezTo>
                    <a:pt x="84" y="11"/>
                    <a:pt x="5" y="45"/>
                    <a:pt x="2" y="96"/>
                  </a:cubicBezTo>
                  <a:cubicBezTo>
                    <a:pt x="0" y="144"/>
                    <a:pt x="32" y="202"/>
                    <a:pt x="36" y="209"/>
                  </a:cubicBezTo>
                  <a:cubicBezTo>
                    <a:pt x="40" y="216"/>
                    <a:pt x="48" y="220"/>
                    <a:pt x="56" y="220"/>
                  </a:cubicBezTo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iṡlïdè">
              <a:extLst>
                <a:ext uri="{FF2B5EF4-FFF2-40B4-BE49-F238E27FC236}">
                  <a16:creationId xmlns:a16="http://schemas.microsoft.com/office/drawing/2014/main" id="{984EB45E-024C-4F57-9D31-34DAA345AE6A}"/>
                </a:ext>
              </a:extLst>
            </p:cNvPr>
            <p:cNvSpPr/>
            <p:nvPr/>
          </p:nvSpPr>
          <p:spPr bwMode="auto">
            <a:xfrm>
              <a:off x="6321735" y="1784362"/>
              <a:ext cx="894145" cy="1500989"/>
            </a:xfrm>
            <a:custGeom>
              <a:avLst/>
              <a:gdLst>
                <a:gd name="T0" fmla="*/ 11 w 146"/>
                <a:gd name="T1" fmla="*/ 69 h 246"/>
                <a:gd name="T2" fmla="*/ 22 w 146"/>
                <a:gd name="T3" fmla="*/ 194 h 246"/>
                <a:gd name="T4" fmla="*/ 121 w 146"/>
                <a:gd name="T5" fmla="*/ 230 h 246"/>
                <a:gd name="T6" fmla="*/ 146 w 146"/>
                <a:gd name="T7" fmla="*/ 198 h 246"/>
                <a:gd name="T8" fmla="*/ 145 w 146"/>
                <a:gd name="T9" fmla="*/ 187 h 246"/>
                <a:gd name="T10" fmla="*/ 130 w 146"/>
                <a:gd name="T11" fmla="*/ 82 h 246"/>
                <a:gd name="T12" fmla="*/ 77 w 146"/>
                <a:gd name="T13" fmla="*/ 20 h 246"/>
                <a:gd name="T14" fmla="*/ 11 w 146"/>
                <a:gd name="T15" fmla="*/ 6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246">
                  <a:moveTo>
                    <a:pt x="11" y="69"/>
                  </a:moveTo>
                  <a:cubicBezTo>
                    <a:pt x="12" y="75"/>
                    <a:pt x="22" y="194"/>
                    <a:pt x="22" y="194"/>
                  </a:cubicBezTo>
                  <a:cubicBezTo>
                    <a:pt x="22" y="194"/>
                    <a:pt x="88" y="246"/>
                    <a:pt x="121" y="230"/>
                  </a:cubicBezTo>
                  <a:cubicBezTo>
                    <a:pt x="144" y="218"/>
                    <a:pt x="146" y="205"/>
                    <a:pt x="146" y="198"/>
                  </a:cubicBezTo>
                  <a:cubicBezTo>
                    <a:pt x="145" y="194"/>
                    <a:pt x="145" y="191"/>
                    <a:pt x="145" y="187"/>
                  </a:cubicBezTo>
                  <a:cubicBezTo>
                    <a:pt x="130" y="82"/>
                    <a:pt x="130" y="82"/>
                    <a:pt x="130" y="82"/>
                  </a:cubicBezTo>
                  <a:cubicBezTo>
                    <a:pt x="127" y="60"/>
                    <a:pt x="100" y="26"/>
                    <a:pt x="77" y="20"/>
                  </a:cubicBezTo>
                  <a:cubicBezTo>
                    <a:pt x="0" y="0"/>
                    <a:pt x="10" y="61"/>
                    <a:pt x="11" y="69"/>
                  </a:cubicBez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îṧ1ïḍê">
              <a:extLst>
                <a:ext uri="{FF2B5EF4-FFF2-40B4-BE49-F238E27FC236}">
                  <a16:creationId xmlns:a16="http://schemas.microsoft.com/office/drawing/2014/main" id="{7DCE1A7C-1885-4E87-AA95-693735CD1813}"/>
                </a:ext>
              </a:extLst>
            </p:cNvPr>
            <p:cNvSpPr/>
            <p:nvPr/>
          </p:nvSpPr>
          <p:spPr bwMode="auto">
            <a:xfrm>
              <a:off x="5729548" y="2924761"/>
              <a:ext cx="996750" cy="1539101"/>
            </a:xfrm>
            <a:custGeom>
              <a:avLst/>
              <a:gdLst>
                <a:gd name="T0" fmla="*/ 24 w 163"/>
                <a:gd name="T1" fmla="*/ 252 h 252"/>
                <a:gd name="T2" fmla="*/ 46 w 163"/>
                <a:gd name="T3" fmla="*/ 231 h 252"/>
                <a:gd name="T4" fmla="*/ 71 w 163"/>
                <a:gd name="T5" fmla="*/ 93 h 252"/>
                <a:gd name="T6" fmla="*/ 144 w 163"/>
                <a:gd name="T7" fmla="*/ 47 h 252"/>
                <a:gd name="T8" fmla="*/ 159 w 163"/>
                <a:gd name="T9" fmla="*/ 19 h 252"/>
                <a:gd name="T10" fmla="*/ 130 w 163"/>
                <a:gd name="T11" fmla="*/ 4 h 252"/>
                <a:gd name="T12" fmla="*/ 29 w 163"/>
                <a:gd name="T13" fmla="*/ 75 h 252"/>
                <a:gd name="T14" fmla="*/ 1 w 163"/>
                <a:gd name="T15" fmla="*/ 228 h 252"/>
                <a:gd name="T16" fmla="*/ 22 w 163"/>
                <a:gd name="T17" fmla="*/ 252 h 252"/>
                <a:gd name="T18" fmla="*/ 24 w 163"/>
                <a:gd name="T1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52">
                  <a:moveTo>
                    <a:pt x="24" y="252"/>
                  </a:moveTo>
                  <a:cubicBezTo>
                    <a:pt x="36" y="252"/>
                    <a:pt x="46" y="243"/>
                    <a:pt x="46" y="231"/>
                  </a:cubicBezTo>
                  <a:cubicBezTo>
                    <a:pt x="49" y="203"/>
                    <a:pt x="57" y="123"/>
                    <a:pt x="71" y="93"/>
                  </a:cubicBezTo>
                  <a:cubicBezTo>
                    <a:pt x="78" y="75"/>
                    <a:pt x="118" y="55"/>
                    <a:pt x="144" y="47"/>
                  </a:cubicBezTo>
                  <a:cubicBezTo>
                    <a:pt x="156" y="43"/>
                    <a:pt x="163" y="31"/>
                    <a:pt x="159" y="19"/>
                  </a:cubicBezTo>
                  <a:cubicBezTo>
                    <a:pt x="155" y="7"/>
                    <a:pt x="142" y="0"/>
                    <a:pt x="130" y="4"/>
                  </a:cubicBezTo>
                  <a:cubicBezTo>
                    <a:pt x="117" y="8"/>
                    <a:pt x="48" y="32"/>
                    <a:pt x="29" y="75"/>
                  </a:cubicBezTo>
                  <a:cubicBezTo>
                    <a:pt x="10" y="117"/>
                    <a:pt x="2" y="217"/>
                    <a:pt x="1" y="228"/>
                  </a:cubicBezTo>
                  <a:cubicBezTo>
                    <a:pt x="0" y="240"/>
                    <a:pt x="9" y="251"/>
                    <a:pt x="22" y="252"/>
                  </a:cubicBezTo>
                  <a:cubicBezTo>
                    <a:pt x="23" y="252"/>
                    <a:pt x="23" y="252"/>
                    <a:pt x="24" y="252"/>
                  </a:cubicBez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íşlîḋé">
              <a:extLst>
                <a:ext uri="{FF2B5EF4-FFF2-40B4-BE49-F238E27FC236}">
                  <a16:creationId xmlns:a16="http://schemas.microsoft.com/office/drawing/2014/main" id="{46F5AB19-1F67-4D58-9D08-BFE709879E0C}"/>
                </a:ext>
              </a:extLst>
            </p:cNvPr>
            <p:cNvSpPr/>
            <p:nvPr/>
          </p:nvSpPr>
          <p:spPr bwMode="auto">
            <a:xfrm>
              <a:off x="4413250" y="2866128"/>
              <a:ext cx="2049202" cy="1298708"/>
            </a:xfrm>
            <a:custGeom>
              <a:avLst/>
              <a:gdLst>
                <a:gd name="T0" fmla="*/ 699 w 699"/>
                <a:gd name="T1" fmla="*/ 403 h 443"/>
                <a:gd name="T2" fmla="*/ 699 w 699"/>
                <a:gd name="T3" fmla="*/ 443 h 443"/>
                <a:gd name="T4" fmla="*/ 0 w 699"/>
                <a:gd name="T5" fmla="*/ 39 h 443"/>
                <a:gd name="T6" fmla="*/ 0 w 699"/>
                <a:gd name="T7" fmla="*/ 0 h 443"/>
                <a:gd name="T8" fmla="*/ 699 w 699"/>
                <a:gd name="T9" fmla="*/ 40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443">
                  <a:moveTo>
                    <a:pt x="699" y="403"/>
                  </a:moveTo>
                  <a:lnTo>
                    <a:pt x="699" y="443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99" y="403"/>
                  </a:lnTo>
                  <a:close/>
                </a:path>
              </a:pathLst>
            </a:custGeom>
            <a:solidFill>
              <a:srgbClr val="97A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ïṧľíḍê">
              <a:extLst>
                <a:ext uri="{FF2B5EF4-FFF2-40B4-BE49-F238E27FC236}">
                  <a16:creationId xmlns:a16="http://schemas.microsoft.com/office/drawing/2014/main" id="{03890174-7FA7-4FED-A77B-146B47F0599B}"/>
                </a:ext>
              </a:extLst>
            </p:cNvPr>
            <p:cNvSpPr/>
            <p:nvPr/>
          </p:nvSpPr>
          <p:spPr bwMode="auto">
            <a:xfrm>
              <a:off x="4413250" y="2100977"/>
              <a:ext cx="3365498" cy="1946595"/>
            </a:xfrm>
            <a:custGeom>
              <a:avLst/>
              <a:gdLst>
                <a:gd name="T0" fmla="*/ 1148 w 1148"/>
                <a:gd name="T1" fmla="*/ 404 h 664"/>
                <a:gd name="T2" fmla="*/ 699 w 1148"/>
                <a:gd name="T3" fmla="*/ 664 h 664"/>
                <a:gd name="T4" fmla="*/ 0 w 1148"/>
                <a:gd name="T5" fmla="*/ 261 h 664"/>
                <a:gd name="T6" fmla="*/ 449 w 1148"/>
                <a:gd name="T7" fmla="*/ 0 h 664"/>
                <a:gd name="T8" fmla="*/ 1148 w 1148"/>
                <a:gd name="T9" fmla="*/ 40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8" h="664">
                  <a:moveTo>
                    <a:pt x="1148" y="404"/>
                  </a:moveTo>
                  <a:lnTo>
                    <a:pt x="699" y="664"/>
                  </a:lnTo>
                  <a:lnTo>
                    <a:pt x="0" y="261"/>
                  </a:lnTo>
                  <a:lnTo>
                    <a:pt x="449" y="0"/>
                  </a:lnTo>
                  <a:lnTo>
                    <a:pt x="1148" y="404"/>
                  </a:lnTo>
                  <a:close/>
                </a:path>
              </a:pathLst>
            </a:custGeom>
            <a:solidFill>
              <a:srgbClr val="EB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îsľïḑê">
              <a:extLst>
                <a:ext uri="{FF2B5EF4-FFF2-40B4-BE49-F238E27FC236}">
                  <a16:creationId xmlns:a16="http://schemas.microsoft.com/office/drawing/2014/main" id="{3DC115D3-054B-4848-8B44-1973AD3EBD58}"/>
                </a:ext>
              </a:extLst>
            </p:cNvPr>
            <p:cNvSpPr/>
            <p:nvPr/>
          </p:nvSpPr>
          <p:spPr bwMode="auto">
            <a:xfrm>
              <a:off x="6462452" y="3285351"/>
              <a:ext cx="1316298" cy="879486"/>
            </a:xfrm>
            <a:custGeom>
              <a:avLst/>
              <a:gdLst>
                <a:gd name="T0" fmla="*/ 449 w 449"/>
                <a:gd name="T1" fmla="*/ 0 h 300"/>
                <a:gd name="T2" fmla="*/ 449 w 449"/>
                <a:gd name="T3" fmla="*/ 42 h 300"/>
                <a:gd name="T4" fmla="*/ 0 w 449"/>
                <a:gd name="T5" fmla="*/ 300 h 300"/>
                <a:gd name="T6" fmla="*/ 0 w 449"/>
                <a:gd name="T7" fmla="*/ 260 h 300"/>
                <a:gd name="T8" fmla="*/ 449 w 449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300">
                  <a:moveTo>
                    <a:pt x="449" y="0"/>
                  </a:moveTo>
                  <a:lnTo>
                    <a:pt x="449" y="42"/>
                  </a:lnTo>
                  <a:lnTo>
                    <a:pt x="0" y="300"/>
                  </a:lnTo>
                  <a:lnTo>
                    <a:pt x="0" y="26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B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îṥľiďé">
              <a:extLst>
                <a:ext uri="{FF2B5EF4-FFF2-40B4-BE49-F238E27FC236}">
                  <a16:creationId xmlns:a16="http://schemas.microsoft.com/office/drawing/2014/main" id="{1FE0F394-426B-4C3C-BA40-E240124AB11D}"/>
                </a:ext>
              </a:extLst>
            </p:cNvPr>
            <p:cNvSpPr/>
            <p:nvPr/>
          </p:nvSpPr>
          <p:spPr bwMode="auto">
            <a:xfrm>
              <a:off x="6304145" y="1327030"/>
              <a:ext cx="592187" cy="592187"/>
            </a:xfrm>
            <a:custGeom>
              <a:avLst/>
              <a:gdLst>
                <a:gd name="T0" fmla="*/ 8 w 97"/>
                <a:gd name="T1" fmla="*/ 63 h 97"/>
                <a:gd name="T2" fmla="*/ 63 w 97"/>
                <a:gd name="T3" fmla="*/ 89 h 97"/>
                <a:gd name="T4" fmla="*/ 90 w 97"/>
                <a:gd name="T5" fmla="*/ 34 h 97"/>
                <a:gd name="T6" fmla="*/ 35 w 97"/>
                <a:gd name="T7" fmla="*/ 8 h 97"/>
                <a:gd name="T8" fmla="*/ 8 w 97"/>
                <a:gd name="T9" fmla="*/ 6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" y="63"/>
                  </a:moveTo>
                  <a:cubicBezTo>
                    <a:pt x="16" y="85"/>
                    <a:pt x="40" y="97"/>
                    <a:pt x="63" y="89"/>
                  </a:cubicBezTo>
                  <a:cubicBezTo>
                    <a:pt x="85" y="82"/>
                    <a:pt x="97" y="57"/>
                    <a:pt x="90" y="34"/>
                  </a:cubicBezTo>
                  <a:cubicBezTo>
                    <a:pt x="82" y="12"/>
                    <a:pt x="57" y="0"/>
                    <a:pt x="35" y="8"/>
                  </a:cubicBezTo>
                  <a:cubicBezTo>
                    <a:pt x="12" y="15"/>
                    <a:pt x="0" y="40"/>
                    <a:pt x="8" y="63"/>
                  </a:cubicBezTo>
                  <a:close/>
                </a:path>
              </a:pathLst>
            </a:custGeom>
            <a:solidFill>
              <a:srgbClr val="E29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iṣľïďê">
              <a:extLst>
                <a:ext uri="{FF2B5EF4-FFF2-40B4-BE49-F238E27FC236}">
                  <a16:creationId xmlns:a16="http://schemas.microsoft.com/office/drawing/2014/main" id="{CFA9D762-CCF3-489A-9B4C-B0F8991E76CF}"/>
                </a:ext>
              </a:extLst>
            </p:cNvPr>
            <p:cNvSpPr/>
            <p:nvPr/>
          </p:nvSpPr>
          <p:spPr bwMode="auto">
            <a:xfrm>
              <a:off x="6541605" y="1675891"/>
              <a:ext cx="307821" cy="340068"/>
            </a:xfrm>
            <a:custGeom>
              <a:avLst/>
              <a:gdLst>
                <a:gd name="T0" fmla="*/ 0 w 50"/>
                <a:gd name="T1" fmla="*/ 3 h 56"/>
                <a:gd name="T2" fmla="*/ 11 w 50"/>
                <a:gd name="T3" fmla="*/ 37 h 56"/>
                <a:gd name="T4" fmla="*/ 14 w 50"/>
                <a:gd name="T5" fmla="*/ 44 h 56"/>
                <a:gd name="T6" fmla="*/ 26 w 50"/>
                <a:gd name="T7" fmla="*/ 55 h 56"/>
                <a:gd name="T8" fmla="*/ 46 w 50"/>
                <a:gd name="T9" fmla="*/ 51 h 56"/>
                <a:gd name="T10" fmla="*/ 49 w 50"/>
                <a:gd name="T11" fmla="*/ 43 h 56"/>
                <a:gd name="T12" fmla="*/ 38 w 50"/>
                <a:gd name="T13" fmla="*/ 0 h 56"/>
                <a:gd name="T14" fmla="*/ 0 w 50"/>
                <a:gd name="T1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6">
                  <a:moveTo>
                    <a:pt x="0" y="3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9"/>
                    <a:pt x="20" y="54"/>
                    <a:pt x="26" y="55"/>
                  </a:cubicBezTo>
                  <a:cubicBezTo>
                    <a:pt x="32" y="56"/>
                    <a:pt x="39" y="54"/>
                    <a:pt x="46" y="51"/>
                  </a:cubicBezTo>
                  <a:cubicBezTo>
                    <a:pt x="49" y="49"/>
                    <a:pt x="50" y="46"/>
                    <a:pt x="49" y="43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E29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îŝ1îḋe">
              <a:extLst>
                <a:ext uri="{FF2B5EF4-FFF2-40B4-BE49-F238E27FC236}">
                  <a16:creationId xmlns:a16="http://schemas.microsoft.com/office/drawing/2014/main" id="{CCB77809-4C32-42CD-885F-8525B618F1FA}"/>
                </a:ext>
              </a:extLst>
            </p:cNvPr>
            <p:cNvSpPr/>
            <p:nvPr/>
          </p:nvSpPr>
          <p:spPr bwMode="auto">
            <a:xfrm>
              <a:off x="6957895" y="3003915"/>
              <a:ext cx="0" cy="43975"/>
            </a:xfrm>
            <a:custGeom>
              <a:avLst/>
              <a:gdLst>
                <a:gd name="T0" fmla="*/ 0 h 15"/>
                <a:gd name="T1" fmla="*/ 13 h 15"/>
                <a:gd name="T2" fmla="*/ 15 h 15"/>
                <a:gd name="T3" fmla="*/ 0 h 15"/>
                <a:gd name="T4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lnTo>
                    <a:pt x="0" y="1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îş1íḋe">
              <a:extLst>
                <a:ext uri="{FF2B5EF4-FFF2-40B4-BE49-F238E27FC236}">
                  <a16:creationId xmlns:a16="http://schemas.microsoft.com/office/drawing/2014/main" id="{788173E4-AC8C-4135-AD47-6E15B2765A3A}"/>
                </a:ext>
              </a:extLst>
            </p:cNvPr>
            <p:cNvSpPr/>
            <p:nvPr/>
          </p:nvSpPr>
          <p:spPr bwMode="auto">
            <a:xfrm>
              <a:off x="6474179" y="3009779"/>
              <a:ext cx="471992" cy="319547"/>
            </a:xfrm>
            <a:custGeom>
              <a:avLst/>
              <a:gdLst>
                <a:gd name="T0" fmla="*/ 161 w 161"/>
                <a:gd name="T1" fmla="*/ 0 h 109"/>
                <a:gd name="T2" fmla="*/ 161 w 161"/>
                <a:gd name="T3" fmla="*/ 15 h 109"/>
                <a:gd name="T4" fmla="*/ 0 w 161"/>
                <a:gd name="T5" fmla="*/ 109 h 109"/>
                <a:gd name="T6" fmla="*/ 0 w 161"/>
                <a:gd name="T7" fmla="*/ 94 h 109"/>
                <a:gd name="T8" fmla="*/ 161 w 16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09">
                  <a:moveTo>
                    <a:pt x="161" y="0"/>
                  </a:moveTo>
                  <a:lnTo>
                    <a:pt x="161" y="15"/>
                  </a:lnTo>
                  <a:lnTo>
                    <a:pt x="0" y="109"/>
                  </a:lnTo>
                  <a:lnTo>
                    <a:pt x="0" y="9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iṣḻíḍê">
              <a:extLst>
                <a:ext uri="{FF2B5EF4-FFF2-40B4-BE49-F238E27FC236}">
                  <a16:creationId xmlns:a16="http://schemas.microsoft.com/office/drawing/2014/main" id="{E1EE8C59-FA6F-4D9A-8B40-BF2D5821A408}"/>
                </a:ext>
              </a:extLst>
            </p:cNvPr>
            <p:cNvSpPr/>
            <p:nvPr/>
          </p:nvSpPr>
          <p:spPr bwMode="auto">
            <a:xfrm>
              <a:off x="5582967" y="2822155"/>
              <a:ext cx="806196" cy="507171"/>
            </a:xfrm>
            <a:custGeom>
              <a:avLst/>
              <a:gdLst>
                <a:gd name="T0" fmla="*/ 275 w 275"/>
                <a:gd name="T1" fmla="*/ 158 h 173"/>
                <a:gd name="T2" fmla="*/ 275 w 275"/>
                <a:gd name="T3" fmla="*/ 173 h 173"/>
                <a:gd name="T4" fmla="*/ 0 w 275"/>
                <a:gd name="T5" fmla="*/ 12 h 173"/>
                <a:gd name="T6" fmla="*/ 0 w 275"/>
                <a:gd name="T7" fmla="*/ 0 h 173"/>
                <a:gd name="T8" fmla="*/ 275 w 275"/>
                <a:gd name="T9" fmla="*/ 1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73">
                  <a:moveTo>
                    <a:pt x="275" y="158"/>
                  </a:moveTo>
                  <a:lnTo>
                    <a:pt x="275" y="173"/>
                  </a:lnTo>
                  <a:lnTo>
                    <a:pt x="0" y="12"/>
                  </a:lnTo>
                  <a:lnTo>
                    <a:pt x="0" y="0"/>
                  </a:lnTo>
                  <a:lnTo>
                    <a:pt x="275" y="158"/>
                  </a:ln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işliḍê">
              <a:extLst>
                <a:ext uri="{FF2B5EF4-FFF2-40B4-BE49-F238E27FC236}">
                  <a16:creationId xmlns:a16="http://schemas.microsoft.com/office/drawing/2014/main" id="{731F4FB7-800A-406C-94E0-B362992B3C45}"/>
                </a:ext>
              </a:extLst>
            </p:cNvPr>
            <p:cNvSpPr/>
            <p:nvPr/>
          </p:nvSpPr>
          <p:spPr bwMode="auto">
            <a:xfrm>
              <a:off x="6389161" y="3285351"/>
              <a:ext cx="85018" cy="55702"/>
            </a:xfrm>
            <a:custGeom>
              <a:avLst/>
              <a:gdLst>
                <a:gd name="T0" fmla="*/ 14 w 14"/>
                <a:gd name="T1" fmla="*/ 0 h 9"/>
                <a:gd name="T2" fmla="*/ 14 w 14"/>
                <a:gd name="T3" fmla="*/ 7 h 9"/>
                <a:gd name="T4" fmla="*/ 0 w 14"/>
                <a:gd name="T5" fmla="*/ 7 h 9"/>
                <a:gd name="T6" fmla="*/ 0 w 14"/>
                <a:gd name="T7" fmla="*/ 0 h 9"/>
                <a:gd name="T8" fmla="*/ 14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4" y="0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0" y="9"/>
                    <a:pt x="4" y="9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3"/>
                    <a:pt x="10" y="3"/>
                    <a:pt x="14" y="0"/>
                  </a:cubicBez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íśḻîḑé">
              <a:extLst>
                <a:ext uri="{FF2B5EF4-FFF2-40B4-BE49-F238E27FC236}">
                  <a16:creationId xmlns:a16="http://schemas.microsoft.com/office/drawing/2014/main" id="{C2D8F835-9216-4F32-AD81-7F16AC89C685}"/>
                </a:ext>
              </a:extLst>
            </p:cNvPr>
            <p:cNvSpPr/>
            <p:nvPr/>
          </p:nvSpPr>
          <p:spPr bwMode="auto">
            <a:xfrm>
              <a:off x="6462452" y="3285351"/>
              <a:ext cx="11726" cy="49838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7 h 8"/>
                <a:gd name="T4" fmla="*/ 0 w 2"/>
                <a:gd name="T5" fmla="*/ 8 h 8"/>
                <a:gd name="T6" fmla="*/ 0 w 2"/>
                <a:gd name="T7" fmla="*/ 1 h 8"/>
                <a:gd name="T8" fmla="*/ 2 w 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8"/>
                    <a:pt x="0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íšḷîḓé">
              <a:extLst>
                <a:ext uri="{FF2B5EF4-FFF2-40B4-BE49-F238E27FC236}">
                  <a16:creationId xmlns:a16="http://schemas.microsoft.com/office/drawing/2014/main" id="{5365AC1D-A8A2-422B-B6F0-73CCDE4E1FAC}"/>
                </a:ext>
              </a:extLst>
            </p:cNvPr>
            <p:cNvSpPr/>
            <p:nvPr/>
          </p:nvSpPr>
          <p:spPr bwMode="auto">
            <a:xfrm>
              <a:off x="5556581" y="2487950"/>
              <a:ext cx="1413040" cy="814990"/>
            </a:xfrm>
            <a:custGeom>
              <a:avLst/>
              <a:gdLst>
                <a:gd name="T0" fmla="*/ 227 w 231"/>
                <a:gd name="T1" fmla="*/ 78 h 134"/>
                <a:gd name="T2" fmla="*/ 227 w 231"/>
                <a:gd name="T3" fmla="*/ 86 h 134"/>
                <a:gd name="T4" fmla="*/ 150 w 231"/>
                <a:gd name="T5" fmla="*/ 131 h 134"/>
                <a:gd name="T6" fmla="*/ 136 w 231"/>
                <a:gd name="T7" fmla="*/ 131 h 134"/>
                <a:gd name="T8" fmla="*/ 4 w 231"/>
                <a:gd name="T9" fmla="*/ 55 h 134"/>
                <a:gd name="T10" fmla="*/ 4 w 231"/>
                <a:gd name="T11" fmla="*/ 47 h 134"/>
                <a:gd name="T12" fmla="*/ 81 w 231"/>
                <a:gd name="T13" fmla="*/ 2 h 134"/>
                <a:gd name="T14" fmla="*/ 95 w 231"/>
                <a:gd name="T15" fmla="*/ 2 h 134"/>
                <a:gd name="T16" fmla="*/ 227 w 231"/>
                <a:gd name="T17" fmla="*/ 7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134">
                  <a:moveTo>
                    <a:pt x="227" y="78"/>
                  </a:moveTo>
                  <a:cubicBezTo>
                    <a:pt x="231" y="81"/>
                    <a:pt x="231" y="84"/>
                    <a:pt x="227" y="86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34"/>
                    <a:pt x="140" y="134"/>
                    <a:pt x="136" y="131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3"/>
                    <a:pt x="0" y="49"/>
                    <a:pt x="4" y="47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5" y="0"/>
                    <a:pt x="91" y="0"/>
                    <a:pt x="95" y="2"/>
                  </a:cubicBezTo>
                  <a:lnTo>
                    <a:pt x="227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ïşḻídé">
              <a:extLst>
                <a:ext uri="{FF2B5EF4-FFF2-40B4-BE49-F238E27FC236}">
                  <a16:creationId xmlns:a16="http://schemas.microsoft.com/office/drawing/2014/main" id="{6E605C3A-64B7-4788-AC26-A95ECB6B2884}"/>
                </a:ext>
              </a:extLst>
            </p:cNvPr>
            <p:cNvSpPr/>
            <p:nvPr/>
          </p:nvSpPr>
          <p:spPr bwMode="auto">
            <a:xfrm>
              <a:off x="5911308" y="2772317"/>
              <a:ext cx="105538" cy="61565"/>
            </a:xfrm>
            <a:custGeom>
              <a:avLst/>
              <a:gdLst>
                <a:gd name="T0" fmla="*/ 36 w 36"/>
                <a:gd name="T1" fmla="*/ 11 h 21"/>
                <a:gd name="T2" fmla="*/ 17 w 36"/>
                <a:gd name="T3" fmla="*/ 21 h 21"/>
                <a:gd name="T4" fmla="*/ 0 w 36"/>
                <a:gd name="T5" fmla="*/ 11 h 21"/>
                <a:gd name="T6" fmla="*/ 17 w 36"/>
                <a:gd name="T7" fmla="*/ 0 h 21"/>
                <a:gd name="T8" fmla="*/ 36 w 36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1">
                  <a:moveTo>
                    <a:pt x="36" y="11"/>
                  </a:moveTo>
                  <a:lnTo>
                    <a:pt x="17" y="21"/>
                  </a:lnTo>
                  <a:lnTo>
                    <a:pt x="0" y="11"/>
                  </a:lnTo>
                  <a:lnTo>
                    <a:pt x="17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ïSlíḓè">
              <a:extLst>
                <a:ext uri="{FF2B5EF4-FFF2-40B4-BE49-F238E27FC236}">
                  <a16:creationId xmlns:a16="http://schemas.microsoft.com/office/drawing/2014/main" id="{7DD69AB7-BB20-4717-84E9-5B4916410A92}"/>
                </a:ext>
              </a:extLst>
            </p:cNvPr>
            <p:cNvSpPr/>
            <p:nvPr/>
          </p:nvSpPr>
          <p:spPr bwMode="auto">
            <a:xfrm>
              <a:off x="5826290" y="2828018"/>
              <a:ext cx="105538" cy="55702"/>
            </a:xfrm>
            <a:custGeom>
              <a:avLst/>
              <a:gdLst>
                <a:gd name="T0" fmla="*/ 36 w 36"/>
                <a:gd name="T1" fmla="*/ 8 h 19"/>
                <a:gd name="T2" fmla="*/ 19 w 36"/>
                <a:gd name="T3" fmla="*/ 19 h 19"/>
                <a:gd name="T4" fmla="*/ 0 w 36"/>
                <a:gd name="T5" fmla="*/ 8 h 19"/>
                <a:gd name="T6" fmla="*/ 17 w 36"/>
                <a:gd name="T7" fmla="*/ 0 h 19"/>
                <a:gd name="T8" fmla="*/ 36 w 36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6" y="8"/>
                  </a:moveTo>
                  <a:lnTo>
                    <a:pt x="19" y="19"/>
                  </a:lnTo>
                  <a:lnTo>
                    <a:pt x="0" y="8"/>
                  </a:lnTo>
                  <a:lnTo>
                    <a:pt x="17" y="0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îṧlíďê">
              <a:extLst>
                <a:ext uri="{FF2B5EF4-FFF2-40B4-BE49-F238E27FC236}">
                  <a16:creationId xmlns:a16="http://schemas.microsoft.com/office/drawing/2014/main" id="{EB3C774C-9A47-4AEF-AC1C-BD9BA428517D}"/>
                </a:ext>
              </a:extLst>
            </p:cNvPr>
            <p:cNvSpPr/>
            <p:nvPr/>
          </p:nvSpPr>
          <p:spPr bwMode="auto">
            <a:xfrm>
              <a:off x="5984598" y="2816292"/>
              <a:ext cx="99675" cy="61565"/>
            </a:xfrm>
            <a:custGeom>
              <a:avLst/>
              <a:gdLst>
                <a:gd name="T0" fmla="*/ 34 w 34"/>
                <a:gd name="T1" fmla="*/ 10 h 21"/>
                <a:gd name="T2" fmla="*/ 17 w 34"/>
                <a:gd name="T3" fmla="*/ 21 h 21"/>
                <a:gd name="T4" fmla="*/ 0 w 34"/>
                <a:gd name="T5" fmla="*/ 10 h 21"/>
                <a:gd name="T6" fmla="*/ 17 w 34"/>
                <a:gd name="T7" fmla="*/ 0 h 21"/>
                <a:gd name="T8" fmla="*/ 34 w 34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34" y="10"/>
                  </a:moveTo>
                  <a:lnTo>
                    <a:pt x="17" y="21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îṩliḋê">
              <a:extLst>
                <a:ext uri="{FF2B5EF4-FFF2-40B4-BE49-F238E27FC236}">
                  <a16:creationId xmlns:a16="http://schemas.microsoft.com/office/drawing/2014/main" id="{E7ACE889-FF6D-46D8-923C-79201DC3FC98}"/>
                </a:ext>
              </a:extLst>
            </p:cNvPr>
            <p:cNvSpPr/>
            <p:nvPr/>
          </p:nvSpPr>
          <p:spPr bwMode="auto">
            <a:xfrm>
              <a:off x="6057889" y="2857334"/>
              <a:ext cx="99675" cy="61565"/>
            </a:xfrm>
            <a:custGeom>
              <a:avLst/>
              <a:gdLst>
                <a:gd name="T0" fmla="*/ 34 w 34"/>
                <a:gd name="T1" fmla="*/ 11 h 21"/>
                <a:gd name="T2" fmla="*/ 17 w 34"/>
                <a:gd name="T3" fmla="*/ 21 h 21"/>
                <a:gd name="T4" fmla="*/ 0 w 34"/>
                <a:gd name="T5" fmla="*/ 11 h 21"/>
                <a:gd name="T6" fmla="*/ 17 w 34"/>
                <a:gd name="T7" fmla="*/ 0 h 21"/>
                <a:gd name="T8" fmla="*/ 34 w 34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34" y="11"/>
                  </a:moveTo>
                  <a:lnTo>
                    <a:pt x="17" y="21"/>
                  </a:lnTo>
                  <a:lnTo>
                    <a:pt x="0" y="11"/>
                  </a:lnTo>
                  <a:lnTo>
                    <a:pt x="17" y="0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iSľídè">
              <a:extLst>
                <a:ext uri="{FF2B5EF4-FFF2-40B4-BE49-F238E27FC236}">
                  <a16:creationId xmlns:a16="http://schemas.microsoft.com/office/drawing/2014/main" id="{B4D2EA1B-45B2-4F43-A9F7-5C69F1A4980E}"/>
                </a:ext>
              </a:extLst>
            </p:cNvPr>
            <p:cNvSpPr/>
            <p:nvPr/>
          </p:nvSpPr>
          <p:spPr bwMode="auto">
            <a:xfrm>
              <a:off x="5899582" y="2866128"/>
              <a:ext cx="105538" cy="58632"/>
            </a:xfrm>
            <a:custGeom>
              <a:avLst/>
              <a:gdLst>
                <a:gd name="T0" fmla="*/ 36 w 36"/>
                <a:gd name="T1" fmla="*/ 10 h 20"/>
                <a:gd name="T2" fmla="*/ 17 w 36"/>
                <a:gd name="T3" fmla="*/ 20 h 20"/>
                <a:gd name="T4" fmla="*/ 0 w 36"/>
                <a:gd name="T5" fmla="*/ 10 h 20"/>
                <a:gd name="T6" fmla="*/ 17 w 36"/>
                <a:gd name="T7" fmla="*/ 0 h 20"/>
                <a:gd name="T8" fmla="*/ 36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6" y="10"/>
                  </a:moveTo>
                  <a:lnTo>
                    <a:pt x="17" y="2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iŝḷiḍè">
              <a:extLst>
                <a:ext uri="{FF2B5EF4-FFF2-40B4-BE49-F238E27FC236}">
                  <a16:creationId xmlns:a16="http://schemas.microsoft.com/office/drawing/2014/main" id="{E89BADB9-D516-435D-92BF-24F33BA8F5E3}"/>
                </a:ext>
              </a:extLst>
            </p:cNvPr>
            <p:cNvSpPr/>
            <p:nvPr/>
          </p:nvSpPr>
          <p:spPr bwMode="auto">
            <a:xfrm>
              <a:off x="6213264" y="2699027"/>
              <a:ext cx="433880" cy="257982"/>
            </a:xfrm>
            <a:custGeom>
              <a:avLst/>
              <a:gdLst>
                <a:gd name="T0" fmla="*/ 148 w 148"/>
                <a:gd name="T1" fmla="*/ 61 h 88"/>
                <a:gd name="T2" fmla="*/ 104 w 148"/>
                <a:gd name="T3" fmla="*/ 88 h 88"/>
                <a:gd name="T4" fmla="*/ 0 w 148"/>
                <a:gd name="T5" fmla="*/ 27 h 88"/>
                <a:gd name="T6" fmla="*/ 43 w 148"/>
                <a:gd name="T7" fmla="*/ 0 h 88"/>
                <a:gd name="T8" fmla="*/ 148 w 148"/>
                <a:gd name="T9" fmla="*/ 6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8">
                  <a:moveTo>
                    <a:pt x="148" y="61"/>
                  </a:moveTo>
                  <a:lnTo>
                    <a:pt x="104" y="88"/>
                  </a:lnTo>
                  <a:lnTo>
                    <a:pt x="0" y="27"/>
                  </a:lnTo>
                  <a:lnTo>
                    <a:pt x="43" y="0"/>
                  </a:lnTo>
                  <a:lnTo>
                    <a:pt x="148" y="61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išḻîḋè">
              <a:extLst>
                <a:ext uri="{FF2B5EF4-FFF2-40B4-BE49-F238E27FC236}">
                  <a16:creationId xmlns:a16="http://schemas.microsoft.com/office/drawing/2014/main" id="{1AE0F335-9D66-4D52-856D-C22B5A40A5F9}"/>
                </a:ext>
              </a:extLst>
            </p:cNvPr>
            <p:cNvSpPr/>
            <p:nvPr/>
          </p:nvSpPr>
          <p:spPr bwMode="auto">
            <a:xfrm>
              <a:off x="6125315" y="2901308"/>
              <a:ext cx="105538" cy="61565"/>
            </a:xfrm>
            <a:custGeom>
              <a:avLst/>
              <a:gdLst>
                <a:gd name="T0" fmla="*/ 36 w 36"/>
                <a:gd name="T1" fmla="*/ 10 h 21"/>
                <a:gd name="T2" fmla="*/ 19 w 36"/>
                <a:gd name="T3" fmla="*/ 21 h 21"/>
                <a:gd name="T4" fmla="*/ 0 w 36"/>
                <a:gd name="T5" fmla="*/ 10 h 21"/>
                <a:gd name="T6" fmla="*/ 19 w 36"/>
                <a:gd name="T7" fmla="*/ 0 h 21"/>
                <a:gd name="T8" fmla="*/ 36 w 36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1">
                  <a:moveTo>
                    <a:pt x="36" y="10"/>
                  </a:moveTo>
                  <a:lnTo>
                    <a:pt x="19" y="21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îšľîďê">
              <a:extLst>
                <a:ext uri="{FF2B5EF4-FFF2-40B4-BE49-F238E27FC236}">
                  <a16:creationId xmlns:a16="http://schemas.microsoft.com/office/drawing/2014/main" id="{A6DCCC53-61EC-44D0-9C9A-92FFD63D86C5}"/>
                </a:ext>
              </a:extLst>
            </p:cNvPr>
            <p:cNvSpPr/>
            <p:nvPr/>
          </p:nvSpPr>
          <p:spPr bwMode="auto">
            <a:xfrm>
              <a:off x="5972871" y="2907171"/>
              <a:ext cx="99675" cy="61565"/>
            </a:xfrm>
            <a:custGeom>
              <a:avLst/>
              <a:gdLst>
                <a:gd name="T0" fmla="*/ 34 w 34"/>
                <a:gd name="T1" fmla="*/ 10 h 21"/>
                <a:gd name="T2" fmla="*/ 17 w 34"/>
                <a:gd name="T3" fmla="*/ 21 h 21"/>
                <a:gd name="T4" fmla="*/ 0 w 34"/>
                <a:gd name="T5" fmla="*/ 10 h 21"/>
                <a:gd name="T6" fmla="*/ 17 w 34"/>
                <a:gd name="T7" fmla="*/ 0 h 21"/>
                <a:gd name="T8" fmla="*/ 34 w 34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34" y="10"/>
                  </a:moveTo>
                  <a:lnTo>
                    <a:pt x="17" y="21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íS1ïďè">
              <a:extLst>
                <a:ext uri="{FF2B5EF4-FFF2-40B4-BE49-F238E27FC236}">
                  <a16:creationId xmlns:a16="http://schemas.microsoft.com/office/drawing/2014/main" id="{924C5C86-4A42-420C-88C9-541C6532DED8}"/>
                </a:ext>
              </a:extLst>
            </p:cNvPr>
            <p:cNvSpPr/>
            <p:nvPr/>
          </p:nvSpPr>
          <p:spPr bwMode="auto">
            <a:xfrm>
              <a:off x="6198607" y="2945283"/>
              <a:ext cx="105538" cy="52769"/>
            </a:xfrm>
            <a:custGeom>
              <a:avLst/>
              <a:gdLst>
                <a:gd name="T0" fmla="*/ 36 w 36"/>
                <a:gd name="T1" fmla="*/ 10 h 18"/>
                <a:gd name="T2" fmla="*/ 19 w 36"/>
                <a:gd name="T3" fmla="*/ 18 h 18"/>
                <a:gd name="T4" fmla="*/ 0 w 36"/>
                <a:gd name="T5" fmla="*/ 10 h 18"/>
                <a:gd name="T6" fmla="*/ 19 w 36"/>
                <a:gd name="T7" fmla="*/ 0 h 18"/>
                <a:gd name="T8" fmla="*/ 36 w 36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6" y="10"/>
                  </a:moveTo>
                  <a:lnTo>
                    <a:pt x="19" y="18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îṣḷïde">
              <a:extLst>
                <a:ext uri="{FF2B5EF4-FFF2-40B4-BE49-F238E27FC236}">
                  <a16:creationId xmlns:a16="http://schemas.microsoft.com/office/drawing/2014/main" id="{2D8756F4-449F-42D2-928C-1018A02D2352}"/>
                </a:ext>
              </a:extLst>
            </p:cNvPr>
            <p:cNvSpPr/>
            <p:nvPr/>
          </p:nvSpPr>
          <p:spPr bwMode="auto">
            <a:xfrm>
              <a:off x="6046162" y="2951146"/>
              <a:ext cx="99675" cy="58632"/>
            </a:xfrm>
            <a:custGeom>
              <a:avLst/>
              <a:gdLst>
                <a:gd name="T0" fmla="*/ 34 w 34"/>
                <a:gd name="T1" fmla="*/ 10 h 20"/>
                <a:gd name="T2" fmla="*/ 17 w 34"/>
                <a:gd name="T3" fmla="*/ 20 h 20"/>
                <a:gd name="T4" fmla="*/ 0 w 34"/>
                <a:gd name="T5" fmla="*/ 10 h 20"/>
                <a:gd name="T6" fmla="*/ 17 w 34"/>
                <a:gd name="T7" fmla="*/ 0 h 20"/>
                <a:gd name="T8" fmla="*/ 34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10"/>
                  </a:moveTo>
                  <a:lnTo>
                    <a:pt x="17" y="2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iṥḻïḋe">
              <a:extLst>
                <a:ext uri="{FF2B5EF4-FFF2-40B4-BE49-F238E27FC236}">
                  <a16:creationId xmlns:a16="http://schemas.microsoft.com/office/drawing/2014/main" id="{2267477D-67CE-4F7B-A564-FA4D12E7EB55}"/>
                </a:ext>
              </a:extLst>
            </p:cNvPr>
            <p:cNvSpPr/>
            <p:nvPr/>
          </p:nvSpPr>
          <p:spPr bwMode="auto">
            <a:xfrm>
              <a:off x="6057889" y="2766453"/>
              <a:ext cx="477855" cy="275572"/>
            </a:xfrm>
            <a:custGeom>
              <a:avLst/>
              <a:gdLst>
                <a:gd name="T0" fmla="*/ 163 w 163"/>
                <a:gd name="T1" fmla="*/ 86 h 94"/>
                <a:gd name="T2" fmla="*/ 149 w 163"/>
                <a:gd name="T3" fmla="*/ 94 h 94"/>
                <a:gd name="T4" fmla="*/ 0 w 163"/>
                <a:gd name="T5" fmla="*/ 9 h 94"/>
                <a:gd name="T6" fmla="*/ 15 w 163"/>
                <a:gd name="T7" fmla="*/ 0 h 94"/>
                <a:gd name="T8" fmla="*/ 163 w 163"/>
                <a:gd name="T9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94">
                  <a:moveTo>
                    <a:pt x="163" y="86"/>
                  </a:moveTo>
                  <a:lnTo>
                    <a:pt x="149" y="94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63" y="86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îṥlîḋe">
              <a:extLst>
                <a:ext uri="{FF2B5EF4-FFF2-40B4-BE49-F238E27FC236}">
                  <a16:creationId xmlns:a16="http://schemas.microsoft.com/office/drawing/2014/main" id="{95897F88-74EE-46EA-8C71-629F0455B0FF}"/>
                </a:ext>
              </a:extLst>
            </p:cNvPr>
            <p:cNvSpPr/>
            <p:nvPr/>
          </p:nvSpPr>
          <p:spPr bwMode="auto">
            <a:xfrm>
              <a:off x="6271896" y="2986326"/>
              <a:ext cx="105538" cy="55702"/>
            </a:xfrm>
            <a:custGeom>
              <a:avLst/>
              <a:gdLst>
                <a:gd name="T0" fmla="*/ 36 w 36"/>
                <a:gd name="T1" fmla="*/ 8 h 19"/>
                <a:gd name="T2" fmla="*/ 17 w 36"/>
                <a:gd name="T3" fmla="*/ 19 h 19"/>
                <a:gd name="T4" fmla="*/ 0 w 36"/>
                <a:gd name="T5" fmla="*/ 8 h 19"/>
                <a:gd name="T6" fmla="*/ 17 w 36"/>
                <a:gd name="T7" fmla="*/ 0 h 19"/>
                <a:gd name="T8" fmla="*/ 36 w 36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6" y="8"/>
                  </a:moveTo>
                  <a:lnTo>
                    <a:pt x="17" y="19"/>
                  </a:lnTo>
                  <a:lnTo>
                    <a:pt x="0" y="8"/>
                  </a:lnTo>
                  <a:lnTo>
                    <a:pt x="17" y="0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išlïḍè">
              <a:extLst>
                <a:ext uri="{FF2B5EF4-FFF2-40B4-BE49-F238E27FC236}">
                  <a16:creationId xmlns:a16="http://schemas.microsoft.com/office/drawing/2014/main" id="{7BE52F6A-094F-45DA-B211-D9EC1355CE49}"/>
                </a:ext>
              </a:extLst>
            </p:cNvPr>
            <p:cNvSpPr/>
            <p:nvPr/>
          </p:nvSpPr>
          <p:spPr bwMode="auto">
            <a:xfrm>
              <a:off x="6113589" y="2992189"/>
              <a:ext cx="105538" cy="55702"/>
            </a:xfrm>
            <a:custGeom>
              <a:avLst/>
              <a:gdLst>
                <a:gd name="T0" fmla="*/ 36 w 36"/>
                <a:gd name="T1" fmla="*/ 11 h 19"/>
                <a:gd name="T2" fmla="*/ 19 w 36"/>
                <a:gd name="T3" fmla="*/ 19 h 19"/>
                <a:gd name="T4" fmla="*/ 0 w 36"/>
                <a:gd name="T5" fmla="*/ 11 h 19"/>
                <a:gd name="T6" fmla="*/ 19 w 36"/>
                <a:gd name="T7" fmla="*/ 0 h 19"/>
                <a:gd name="T8" fmla="*/ 36 w 36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6" y="11"/>
                  </a:moveTo>
                  <a:lnTo>
                    <a:pt x="19" y="19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íṩlîde">
              <a:extLst>
                <a:ext uri="{FF2B5EF4-FFF2-40B4-BE49-F238E27FC236}">
                  <a16:creationId xmlns:a16="http://schemas.microsoft.com/office/drawing/2014/main" id="{5C6563E1-0949-4FE2-A671-852C7B251D25}"/>
                </a:ext>
              </a:extLst>
            </p:cNvPr>
            <p:cNvSpPr/>
            <p:nvPr/>
          </p:nvSpPr>
          <p:spPr bwMode="auto">
            <a:xfrm>
              <a:off x="6348118" y="3024436"/>
              <a:ext cx="102608" cy="58632"/>
            </a:xfrm>
            <a:custGeom>
              <a:avLst/>
              <a:gdLst>
                <a:gd name="T0" fmla="*/ 35 w 35"/>
                <a:gd name="T1" fmla="*/ 10 h 20"/>
                <a:gd name="T2" fmla="*/ 16 w 35"/>
                <a:gd name="T3" fmla="*/ 20 h 20"/>
                <a:gd name="T4" fmla="*/ 0 w 35"/>
                <a:gd name="T5" fmla="*/ 10 h 20"/>
                <a:gd name="T6" fmla="*/ 16 w 35"/>
                <a:gd name="T7" fmla="*/ 0 h 20"/>
                <a:gd name="T8" fmla="*/ 35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5" y="10"/>
                  </a:moveTo>
                  <a:lnTo>
                    <a:pt x="16" y="2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íṡḷíḑê">
              <a:extLst>
                <a:ext uri="{FF2B5EF4-FFF2-40B4-BE49-F238E27FC236}">
                  <a16:creationId xmlns:a16="http://schemas.microsoft.com/office/drawing/2014/main" id="{69C74D19-4C0C-4AF8-9D86-8B5D799CDA5B}"/>
                </a:ext>
              </a:extLst>
            </p:cNvPr>
            <p:cNvSpPr/>
            <p:nvPr/>
          </p:nvSpPr>
          <p:spPr bwMode="auto">
            <a:xfrm>
              <a:off x="6186880" y="3036162"/>
              <a:ext cx="105538" cy="52769"/>
            </a:xfrm>
            <a:custGeom>
              <a:avLst/>
              <a:gdLst>
                <a:gd name="T0" fmla="*/ 36 w 36"/>
                <a:gd name="T1" fmla="*/ 8 h 18"/>
                <a:gd name="T2" fmla="*/ 19 w 36"/>
                <a:gd name="T3" fmla="*/ 18 h 18"/>
                <a:gd name="T4" fmla="*/ 0 w 36"/>
                <a:gd name="T5" fmla="*/ 8 h 18"/>
                <a:gd name="T6" fmla="*/ 19 w 36"/>
                <a:gd name="T7" fmla="*/ 0 h 18"/>
                <a:gd name="T8" fmla="*/ 36 w 36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6" y="8"/>
                  </a:moveTo>
                  <a:lnTo>
                    <a:pt x="19" y="18"/>
                  </a:lnTo>
                  <a:lnTo>
                    <a:pt x="0" y="8"/>
                  </a:lnTo>
                  <a:lnTo>
                    <a:pt x="19" y="0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îSḷïḍé">
              <a:extLst>
                <a:ext uri="{FF2B5EF4-FFF2-40B4-BE49-F238E27FC236}">
                  <a16:creationId xmlns:a16="http://schemas.microsoft.com/office/drawing/2014/main" id="{6F48F5FD-2D8A-464F-983E-1EDB65157320}"/>
                </a:ext>
              </a:extLst>
            </p:cNvPr>
            <p:cNvSpPr/>
            <p:nvPr/>
          </p:nvSpPr>
          <p:spPr bwMode="auto">
            <a:xfrm>
              <a:off x="6260170" y="3071342"/>
              <a:ext cx="105538" cy="61565"/>
            </a:xfrm>
            <a:custGeom>
              <a:avLst/>
              <a:gdLst>
                <a:gd name="T0" fmla="*/ 36 w 36"/>
                <a:gd name="T1" fmla="*/ 11 h 21"/>
                <a:gd name="T2" fmla="*/ 17 w 36"/>
                <a:gd name="T3" fmla="*/ 21 h 21"/>
                <a:gd name="T4" fmla="*/ 0 w 36"/>
                <a:gd name="T5" fmla="*/ 11 h 21"/>
                <a:gd name="T6" fmla="*/ 17 w 36"/>
                <a:gd name="T7" fmla="*/ 0 h 21"/>
                <a:gd name="T8" fmla="*/ 36 w 36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1">
                  <a:moveTo>
                    <a:pt x="36" y="11"/>
                  </a:moveTo>
                  <a:lnTo>
                    <a:pt x="17" y="21"/>
                  </a:lnTo>
                  <a:lnTo>
                    <a:pt x="0" y="11"/>
                  </a:lnTo>
                  <a:lnTo>
                    <a:pt x="17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îṧļídè">
              <a:extLst>
                <a:ext uri="{FF2B5EF4-FFF2-40B4-BE49-F238E27FC236}">
                  <a16:creationId xmlns:a16="http://schemas.microsoft.com/office/drawing/2014/main" id="{D82FCCF0-8EC8-4A85-9886-423A0FC21695}"/>
                </a:ext>
              </a:extLst>
            </p:cNvPr>
            <p:cNvSpPr/>
            <p:nvPr/>
          </p:nvSpPr>
          <p:spPr bwMode="auto">
            <a:xfrm>
              <a:off x="6421410" y="3065478"/>
              <a:ext cx="96744" cy="61565"/>
            </a:xfrm>
            <a:custGeom>
              <a:avLst/>
              <a:gdLst>
                <a:gd name="T0" fmla="*/ 33 w 33"/>
                <a:gd name="T1" fmla="*/ 11 h 21"/>
                <a:gd name="T2" fmla="*/ 16 w 33"/>
                <a:gd name="T3" fmla="*/ 21 h 21"/>
                <a:gd name="T4" fmla="*/ 0 w 33"/>
                <a:gd name="T5" fmla="*/ 11 h 21"/>
                <a:gd name="T6" fmla="*/ 16 w 33"/>
                <a:gd name="T7" fmla="*/ 0 h 21"/>
                <a:gd name="T8" fmla="*/ 33 w 33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">
                  <a:moveTo>
                    <a:pt x="33" y="11"/>
                  </a:moveTo>
                  <a:lnTo>
                    <a:pt x="16" y="21"/>
                  </a:lnTo>
                  <a:lnTo>
                    <a:pt x="0" y="11"/>
                  </a:lnTo>
                  <a:lnTo>
                    <a:pt x="16" y="0"/>
                  </a:lnTo>
                  <a:lnTo>
                    <a:pt x="33" y="11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îṣḷiḓe">
              <a:extLst>
                <a:ext uri="{FF2B5EF4-FFF2-40B4-BE49-F238E27FC236}">
                  <a16:creationId xmlns:a16="http://schemas.microsoft.com/office/drawing/2014/main" id="{06B121BF-B27F-413C-B1FB-89FE925894BD}"/>
                </a:ext>
              </a:extLst>
            </p:cNvPr>
            <p:cNvSpPr/>
            <p:nvPr/>
          </p:nvSpPr>
          <p:spPr bwMode="auto">
            <a:xfrm>
              <a:off x="6333461" y="3115317"/>
              <a:ext cx="105538" cy="61565"/>
            </a:xfrm>
            <a:custGeom>
              <a:avLst/>
              <a:gdLst>
                <a:gd name="T0" fmla="*/ 36 w 36"/>
                <a:gd name="T1" fmla="*/ 10 h 21"/>
                <a:gd name="T2" fmla="*/ 17 w 36"/>
                <a:gd name="T3" fmla="*/ 21 h 21"/>
                <a:gd name="T4" fmla="*/ 0 w 36"/>
                <a:gd name="T5" fmla="*/ 10 h 21"/>
                <a:gd name="T6" fmla="*/ 17 w 36"/>
                <a:gd name="T7" fmla="*/ 0 h 21"/>
                <a:gd name="T8" fmla="*/ 36 w 36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1">
                  <a:moveTo>
                    <a:pt x="36" y="10"/>
                  </a:moveTo>
                  <a:lnTo>
                    <a:pt x="17" y="21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iŝ1íḑé">
              <a:extLst>
                <a:ext uri="{FF2B5EF4-FFF2-40B4-BE49-F238E27FC236}">
                  <a16:creationId xmlns:a16="http://schemas.microsoft.com/office/drawing/2014/main" id="{29369A14-9673-43FB-997D-5C2129BB0A71}"/>
                </a:ext>
              </a:extLst>
            </p:cNvPr>
            <p:cNvSpPr/>
            <p:nvPr/>
          </p:nvSpPr>
          <p:spPr bwMode="auto">
            <a:xfrm>
              <a:off x="5533128" y="2247558"/>
              <a:ext cx="861896" cy="495444"/>
            </a:xfrm>
            <a:custGeom>
              <a:avLst/>
              <a:gdLst>
                <a:gd name="T0" fmla="*/ 294 w 294"/>
                <a:gd name="T1" fmla="*/ 165 h 169"/>
                <a:gd name="T2" fmla="*/ 286 w 294"/>
                <a:gd name="T3" fmla="*/ 169 h 169"/>
                <a:gd name="T4" fmla="*/ 0 w 294"/>
                <a:gd name="T5" fmla="*/ 5 h 169"/>
                <a:gd name="T6" fmla="*/ 8 w 294"/>
                <a:gd name="T7" fmla="*/ 0 h 169"/>
                <a:gd name="T8" fmla="*/ 294 w 294"/>
                <a:gd name="T9" fmla="*/ 16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169">
                  <a:moveTo>
                    <a:pt x="294" y="165"/>
                  </a:moveTo>
                  <a:lnTo>
                    <a:pt x="286" y="169"/>
                  </a:lnTo>
                  <a:lnTo>
                    <a:pt x="0" y="5"/>
                  </a:lnTo>
                  <a:lnTo>
                    <a:pt x="8" y="0"/>
                  </a:lnTo>
                  <a:lnTo>
                    <a:pt x="294" y="165"/>
                  </a:ln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ïŝľïḑê">
              <a:extLst>
                <a:ext uri="{FF2B5EF4-FFF2-40B4-BE49-F238E27FC236}">
                  <a16:creationId xmlns:a16="http://schemas.microsoft.com/office/drawing/2014/main" id="{56DF5B6F-F527-46D6-8640-EE7CCCAE4E1F}"/>
                </a:ext>
              </a:extLst>
            </p:cNvPr>
            <p:cNvSpPr/>
            <p:nvPr/>
          </p:nvSpPr>
          <p:spPr bwMode="auto">
            <a:xfrm>
              <a:off x="6371571" y="2731274"/>
              <a:ext cx="23453" cy="609777"/>
            </a:xfrm>
            <a:custGeom>
              <a:avLst/>
              <a:gdLst>
                <a:gd name="T0" fmla="*/ 8 w 8"/>
                <a:gd name="T1" fmla="*/ 0 h 208"/>
                <a:gd name="T2" fmla="*/ 8 w 8"/>
                <a:gd name="T3" fmla="*/ 204 h 208"/>
                <a:gd name="T4" fmla="*/ 0 w 8"/>
                <a:gd name="T5" fmla="*/ 208 h 208"/>
                <a:gd name="T6" fmla="*/ 0 w 8"/>
                <a:gd name="T7" fmla="*/ 4 h 208"/>
                <a:gd name="T8" fmla="*/ 8 w 8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08">
                  <a:moveTo>
                    <a:pt x="8" y="0"/>
                  </a:moveTo>
                  <a:lnTo>
                    <a:pt x="8" y="204"/>
                  </a:lnTo>
                  <a:lnTo>
                    <a:pt x="0" y="208"/>
                  </a:lnTo>
                  <a:lnTo>
                    <a:pt x="0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ísḻíde">
              <a:extLst>
                <a:ext uri="{FF2B5EF4-FFF2-40B4-BE49-F238E27FC236}">
                  <a16:creationId xmlns:a16="http://schemas.microsoft.com/office/drawing/2014/main" id="{1CE12852-0595-4239-9D2F-8D4E7A597861}"/>
                </a:ext>
              </a:extLst>
            </p:cNvPr>
            <p:cNvSpPr/>
            <p:nvPr/>
          </p:nvSpPr>
          <p:spPr bwMode="auto">
            <a:xfrm>
              <a:off x="5533128" y="2262215"/>
              <a:ext cx="838443" cy="1078836"/>
            </a:xfrm>
            <a:custGeom>
              <a:avLst/>
              <a:gdLst>
                <a:gd name="T0" fmla="*/ 286 w 286"/>
                <a:gd name="T1" fmla="*/ 164 h 368"/>
                <a:gd name="T2" fmla="*/ 286 w 286"/>
                <a:gd name="T3" fmla="*/ 368 h 368"/>
                <a:gd name="T4" fmla="*/ 0 w 286"/>
                <a:gd name="T5" fmla="*/ 203 h 368"/>
                <a:gd name="T6" fmla="*/ 0 w 286"/>
                <a:gd name="T7" fmla="*/ 0 h 368"/>
                <a:gd name="T8" fmla="*/ 286 w 286"/>
                <a:gd name="T9" fmla="*/ 16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368">
                  <a:moveTo>
                    <a:pt x="286" y="164"/>
                  </a:moveTo>
                  <a:lnTo>
                    <a:pt x="286" y="368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286" y="164"/>
                  </a:lnTo>
                  <a:close/>
                </a:path>
              </a:pathLst>
            </a:custGeom>
            <a:solidFill>
              <a:srgbClr val="97A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íśľîḋé">
              <a:extLst>
                <a:ext uri="{FF2B5EF4-FFF2-40B4-BE49-F238E27FC236}">
                  <a16:creationId xmlns:a16="http://schemas.microsoft.com/office/drawing/2014/main" id="{1D66FFF5-E46A-45E8-86E7-4FFBDF9AE669}"/>
                </a:ext>
              </a:extLst>
            </p:cNvPr>
            <p:cNvSpPr/>
            <p:nvPr/>
          </p:nvSpPr>
          <p:spPr bwMode="auto">
            <a:xfrm>
              <a:off x="5843880" y="2681437"/>
              <a:ext cx="128991" cy="190556"/>
            </a:xfrm>
            <a:custGeom>
              <a:avLst/>
              <a:gdLst>
                <a:gd name="T0" fmla="*/ 10 w 21"/>
                <a:gd name="T1" fmla="*/ 4 h 31"/>
                <a:gd name="T2" fmla="*/ 20 w 21"/>
                <a:gd name="T3" fmla="*/ 22 h 31"/>
                <a:gd name="T4" fmla="*/ 10 w 21"/>
                <a:gd name="T5" fmla="*/ 27 h 31"/>
                <a:gd name="T6" fmla="*/ 0 w 21"/>
                <a:gd name="T7" fmla="*/ 10 h 31"/>
                <a:gd name="T8" fmla="*/ 10 w 21"/>
                <a:gd name="T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">
                  <a:moveTo>
                    <a:pt x="10" y="4"/>
                  </a:moveTo>
                  <a:cubicBezTo>
                    <a:pt x="16" y="7"/>
                    <a:pt x="21" y="15"/>
                    <a:pt x="20" y="22"/>
                  </a:cubicBezTo>
                  <a:cubicBezTo>
                    <a:pt x="20" y="28"/>
                    <a:pt x="16" y="31"/>
                    <a:pt x="10" y="27"/>
                  </a:cubicBezTo>
                  <a:cubicBezTo>
                    <a:pt x="4" y="24"/>
                    <a:pt x="0" y="16"/>
                    <a:pt x="0" y="10"/>
                  </a:cubicBezTo>
                  <a:cubicBezTo>
                    <a:pt x="0" y="3"/>
                    <a:pt x="5" y="0"/>
                    <a:pt x="1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î$ľïdè">
              <a:extLst>
                <a:ext uri="{FF2B5EF4-FFF2-40B4-BE49-F238E27FC236}">
                  <a16:creationId xmlns:a16="http://schemas.microsoft.com/office/drawing/2014/main" id="{45FF6E69-E88D-4B44-98CB-ABFE2EC6E89C}"/>
                </a:ext>
              </a:extLst>
            </p:cNvPr>
            <p:cNvSpPr/>
            <p:nvPr/>
          </p:nvSpPr>
          <p:spPr bwMode="auto">
            <a:xfrm>
              <a:off x="6682323" y="2015959"/>
              <a:ext cx="729974" cy="1166784"/>
            </a:xfrm>
            <a:custGeom>
              <a:avLst/>
              <a:gdLst>
                <a:gd name="T0" fmla="*/ 17 w 119"/>
                <a:gd name="T1" fmla="*/ 191 h 191"/>
                <a:gd name="T2" fmla="*/ 1 w 119"/>
                <a:gd name="T3" fmla="*/ 178 h 191"/>
                <a:gd name="T4" fmla="*/ 14 w 119"/>
                <a:gd name="T5" fmla="*/ 159 h 191"/>
                <a:gd name="T6" fmla="*/ 85 w 119"/>
                <a:gd name="T7" fmla="*/ 121 h 191"/>
                <a:gd name="T8" fmla="*/ 27 w 119"/>
                <a:gd name="T9" fmla="*/ 29 h 191"/>
                <a:gd name="T10" fmla="*/ 27 w 119"/>
                <a:gd name="T11" fmla="*/ 6 h 191"/>
                <a:gd name="T12" fmla="*/ 50 w 119"/>
                <a:gd name="T13" fmla="*/ 6 h 191"/>
                <a:gd name="T14" fmla="*/ 84 w 119"/>
                <a:gd name="T15" fmla="*/ 46 h 191"/>
                <a:gd name="T16" fmla="*/ 117 w 119"/>
                <a:gd name="T17" fmla="*/ 123 h 191"/>
                <a:gd name="T18" fmla="*/ 64 w 119"/>
                <a:gd name="T19" fmla="*/ 177 h 191"/>
                <a:gd name="T20" fmla="*/ 20 w 119"/>
                <a:gd name="T21" fmla="*/ 191 h 191"/>
                <a:gd name="T22" fmla="*/ 17 w 119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91">
                  <a:moveTo>
                    <a:pt x="17" y="191"/>
                  </a:moveTo>
                  <a:cubicBezTo>
                    <a:pt x="9" y="191"/>
                    <a:pt x="3" y="186"/>
                    <a:pt x="1" y="178"/>
                  </a:cubicBezTo>
                  <a:cubicBezTo>
                    <a:pt x="0" y="170"/>
                    <a:pt x="5" y="161"/>
                    <a:pt x="14" y="159"/>
                  </a:cubicBezTo>
                  <a:cubicBezTo>
                    <a:pt x="43" y="154"/>
                    <a:pt x="83" y="137"/>
                    <a:pt x="85" y="121"/>
                  </a:cubicBezTo>
                  <a:cubicBezTo>
                    <a:pt x="87" y="100"/>
                    <a:pt x="52" y="54"/>
                    <a:pt x="27" y="29"/>
                  </a:cubicBezTo>
                  <a:cubicBezTo>
                    <a:pt x="21" y="22"/>
                    <a:pt x="21" y="12"/>
                    <a:pt x="27" y="6"/>
                  </a:cubicBezTo>
                  <a:cubicBezTo>
                    <a:pt x="34" y="0"/>
                    <a:pt x="44" y="0"/>
                    <a:pt x="50" y="6"/>
                  </a:cubicBezTo>
                  <a:cubicBezTo>
                    <a:pt x="51" y="7"/>
                    <a:pt x="67" y="24"/>
                    <a:pt x="84" y="46"/>
                  </a:cubicBezTo>
                  <a:cubicBezTo>
                    <a:pt x="108" y="78"/>
                    <a:pt x="119" y="104"/>
                    <a:pt x="117" y="123"/>
                  </a:cubicBezTo>
                  <a:cubicBezTo>
                    <a:pt x="115" y="145"/>
                    <a:pt x="97" y="164"/>
                    <a:pt x="64" y="177"/>
                  </a:cubicBezTo>
                  <a:cubicBezTo>
                    <a:pt x="42" y="187"/>
                    <a:pt x="21" y="191"/>
                    <a:pt x="20" y="191"/>
                  </a:cubicBezTo>
                  <a:cubicBezTo>
                    <a:pt x="19" y="191"/>
                    <a:pt x="18" y="191"/>
                    <a:pt x="17" y="191"/>
                  </a:cubicBezTo>
                  <a:close/>
                </a:path>
              </a:pathLst>
            </a:custGeom>
            <a:solidFill>
              <a:srgbClr val="382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íśļîḋê">
              <a:extLst>
                <a:ext uri="{FF2B5EF4-FFF2-40B4-BE49-F238E27FC236}">
                  <a16:creationId xmlns:a16="http://schemas.microsoft.com/office/drawing/2014/main" id="{9886DFE0-ADDB-4ADA-A8E6-ACFD7582AF1E}"/>
                </a:ext>
              </a:extLst>
            </p:cNvPr>
            <p:cNvSpPr/>
            <p:nvPr/>
          </p:nvSpPr>
          <p:spPr bwMode="auto">
            <a:xfrm>
              <a:off x="6749751" y="1523447"/>
              <a:ext cx="190556" cy="193487"/>
            </a:xfrm>
            <a:custGeom>
              <a:avLst/>
              <a:gdLst>
                <a:gd name="T0" fmla="*/ 2 w 31"/>
                <a:gd name="T1" fmla="*/ 21 h 32"/>
                <a:gd name="T2" fmla="*/ 20 w 31"/>
                <a:gd name="T3" fmla="*/ 29 h 32"/>
                <a:gd name="T4" fmla="*/ 28 w 31"/>
                <a:gd name="T5" fmla="*/ 12 h 32"/>
                <a:gd name="T6" fmla="*/ 11 w 31"/>
                <a:gd name="T7" fmla="*/ 3 h 32"/>
                <a:gd name="T8" fmla="*/ 2 w 31"/>
                <a:gd name="T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2" y="21"/>
                  </a:moveTo>
                  <a:cubicBezTo>
                    <a:pt x="5" y="28"/>
                    <a:pt x="13" y="32"/>
                    <a:pt x="20" y="29"/>
                  </a:cubicBezTo>
                  <a:cubicBezTo>
                    <a:pt x="27" y="27"/>
                    <a:pt x="31" y="19"/>
                    <a:pt x="28" y="12"/>
                  </a:cubicBezTo>
                  <a:cubicBezTo>
                    <a:pt x="26" y="4"/>
                    <a:pt x="18" y="0"/>
                    <a:pt x="11" y="3"/>
                  </a:cubicBezTo>
                  <a:cubicBezTo>
                    <a:pt x="4" y="5"/>
                    <a:pt x="0" y="13"/>
                    <a:pt x="2" y="21"/>
                  </a:cubicBezTo>
                  <a:close/>
                </a:path>
              </a:pathLst>
            </a:custGeom>
            <a:solidFill>
              <a:srgbClr val="E29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î$ļiďê">
              <a:extLst>
                <a:ext uri="{FF2B5EF4-FFF2-40B4-BE49-F238E27FC236}">
                  <a16:creationId xmlns:a16="http://schemas.microsoft.com/office/drawing/2014/main" id="{2EAC5F80-AA2A-42E5-BD7C-8A7B5512167F}"/>
                </a:ext>
              </a:extLst>
            </p:cNvPr>
            <p:cNvSpPr/>
            <p:nvPr/>
          </p:nvSpPr>
          <p:spPr bwMode="auto">
            <a:xfrm>
              <a:off x="6236717" y="1274260"/>
              <a:ext cx="647889" cy="436812"/>
            </a:xfrm>
            <a:custGeom>
              <a:avLst/>
              <a:gdLst>
                <a:gd name="T0" fmla="*/ 19 w 106"/>
                <a:gd name="T1" fmla="*/ 36 h 72"/>
                <a:gd name="T2" fmla="*/ 30 w 106"/>
                <a:gd name="T3" fmla="*/ 42 h 72"/>
                <a:gd name="T4" fmla="*/ 38 w 106"/>
                <a:gd name="T5" fmla="*/ 45 h 72"/>
                <a:gd name="T6" fmla="*/ 56 w 106"/>
                <a:gd name="T7" fmla="*/ 46 h 72"/>
                <a:gd name="T8" fmla="*/ 72 w 106"/>
                <a:gd name="T9" fmla="*/ 38 h 72"/>
                <a:gd name="T10" fmla="*/ 84 w 106"/>
                <a:gd name="T11" fmla="*/ 41 h 72"/>
                <a:gd name="T12" fmla="*/ 83 w 106"/>
                <a:gd name="T13" fmla="*/ 47 h 72"/>
                <a:gd name="T14" fmla="*/ 86 w 106"/>
                <a:gd name="T15" fmla="*/ 61 h 72"/>
                <a:gd name="T16" fmla="*/ 90 w 106"/>
                <a:gd name="T17" fmla="*/ 71 h 72"/>
                <a:gd name="T18" fmla="*/ 96 w 106"/>
                <a:gd name="T19" fmla="*/ 70 h 72"/>
                <a:gd name="T20" fmla="*/ 96 w 106"/>
                <a:gd name="T21" fmla="*/ 68 h 72"/>
                <a:gd name="T22" fmla="*/ 94 w 106"/>
                <a:gd name="T23" fmla="*/ 58 h 72"/>
                <a:gd name="T24" fmla="*/ 94 w 106"/>
                <a:gd name="T25" fmla="*/ 52 h 72"/>
                <a:gd name="T26" fmla="*/ 97 w 106"/>
                <a:gd name="T27" fmla="*/ 46 h 72"/>
                <a:gd name="T28" fmla="*/ 99 w 106"/>
                <a:gd name="T29" fmla="*/ 45 h 72"/>
                <a:gd name="T30" fmla="*/ 100 w 106"/>
                <a:gd name="T31" fmla="*/ 43 h 72"/>
                <a:gd name="T32" fmla="*/ 106 w 106"/>
                <a:gd name="T33" fmla="*/ 25 h 72"/>
                <a:gd name="T34" fmla="*/ 91 w 106"/>
                <a:gd name="T35" fmla="*/ 10 h 72"/>
                <a:gd name="T36" fmla="*/ 69 w 106"/>
                <a:gd name="T37" fmla="*/ 9 h 72"/>
                <a:gd name="T38" fmla="*/ 46 w 106"/>
                <a:gd name="T39" fmla="*/ 4 h 72"/>
                <a:gd name="T40" fmla="*/ 40 w 106"/>
                <a:gd name="T41" fmla="*/ 7 h 72"/>
                <a:gd name="T42" fmla="*/ 20 w 106"/>
                <a:gd name="T43" fmla="*/ 9 h 72"/>
                <a:gd name="T44" fmla="*/ 3 w 106"/>
                <a:gd name="T45" fmla="*/ 15 h 72"/>
                <a:gd name="T46" fmla="*/ 1 w 106"/>
                <a:gd name="T47" fmla="*/ 21 h 72"/>
                <a:gd name="T48" fmla="*/ 6 w 106"/>
                <a:gd name="T49" fmla="*/ 34 h 72"/>
                <a:gd name="T50" fmla="*/ 19 w 106"/>
                <a:gd name="T51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72">
                  <a:moveTo>
                    <a:pt x="19" y="36"/>
                  </a:moveTo>
                  <a:cubicBezTo>
                    <a:pt x="22" y="38"/>
                    <a:pt x="26" y="41"/>
                    <a:pt x="30" y="42"/>
                  </a:cubicBezTo>
                  <a:cubicBezTo>
                    <a:pt x="32" y="44"/>
                    <a:pt x="35" y="44"/>
                    <a:pt x="38" y="45"/>
                  </a:cubicBezTo>
                  <a:cubicBezTo>
                    <a:pt x="44" y="46"/>
                    <a:pt x="50" y="47"/>
                    <a:pt x="56" y="46"/>
                  </a:cubicBezTo>
                  <a:cubicBezTo>
                    <a:pt x="62" y="45"/>
                    <a:pt x="68" y="42"/>
                    <a:pt x="72" y="38"/>
                  </a:cubicBezTo>
                  <a:cubicBezTo>
                    <a:pt x="76" y="40"/>
                    <a:pt x="80" y="40"/>
                    <a:pt x="84" y="41"/>
                  </a:cubicBezTo>
                  <a:cubicBezTo>
                    <a:pt x="84" y="43"/>
                    <a:pt x="83" y="45"/>
                    <a:pt x="83" y="47"/>
                  </a:cubicBezTo>
                  <a:cubicBezTo>
                    <a:pt x="82" y="52"/>
                    <a:pt x="84" y="57"/>
                    <a:pt x="86" y="61"/>
                  </a:cubicBezTo>
                  <a:cubicBezTo>
                    <a:pt x="87" y="65"/>
                    <a:pt x="88" y="68"/>
                    <a:pt x="90" y="71"/>
                  </a:cubicBezTo>
                  <a:cubicBezTo>
                    <a:pt x="92" y="72"/>
                    <a:pt x="95" y="72"/>
                    <a:pt x="96" y="70"/>
                  </a:cubicBezTo>
                  <a:cubicBezTo>
                    <a:pt x="96" y="69"/>
                    <a:pt x="96" y="68"/>
                    <a:pt x="96" y="68"/>
                  </a:cubicBezTo>
                  <a:cubicBezTo>
                    <a:pt x="95" y="65"/>
                    <a:pt x="95" y="61"/>
                    <a:pt x="94" y="58"/>
                  </a:cubicBezTo>
                  <a:cubicBezTo>
                    <a:pt x="94" y="56"/>
                    <a:pt x="93" y="54"/>
                    <a:pt x="94" y="52"/>
                  </a:cubicBezTo>
                  <a:cubicBezTo>
                    <a:pt x="94" y="49"/>
                    <a:pt x="95" y="47"/>
                    <a:pt x="97" y="46"/>
                  </a:cubicBezTo>
                  <a:cubicBezTo>
                    <a:pt x="98" y="46"/>
                    <a:pt x="99" y="45"/>
                    <a:pt x="99" y="45"/>
                  </a:cubicBezTo>
                  <a:cubicBezTo>
                    <a:pt x="100" y="44"/>
                    <a:pt x="100" y="43"/>
                    <a:pt x="100" y="43"/>
                  </a:cubicBezTo>
                  <a:cubicBezTo>
                    <a:pt x="102" y="37"/>
                    <a:pt x="104" y="31"/>
                    <a:pt x="106" y="25"/>
                  </a:cubicBezTo>
                  <a:cubicBezTo>
                    <a:pt x="103" y="18"/>
                    <a:pt x="97" y="13"/>
                    <a:pt x="91" y="10"/>
                  </a:cubicBezTo>
                  <a:cubicBezTo>
                    <a:pt x="84" y="7"/>
                    <a:pt x="76" y="7"/>
                    <a:pt x="69" y="9"/>
                  </a:cubicBezTo>
                  <a:cubicBezTo>
                    <a:pt x="62" y="4"/>
                    <a:pt x="53" y="0"/>
                    <a:pt x="46" y="4"/>
                  </a:cubicBezTo>
                  <a:cubicBezTo>
                    <a:pt x="44" y="5"/>
                    <a:pt x="42" y="6"/>
                    <a:pt x="40" y="7"/>
                  </a:cubicBezTo>
                  <a:cubicBezTo>
                    <a:pt x="34" y="10"/>
                    <a:pt x="27" y="9"/>
                    <a:pt x="20" y="9"/>
                  </a:cubicBezTo>
                  <a:cubicBezTo>
                    <a:pt x="14" y="9"/>
                    <a:pt x="6" y="10"/>
                    <a:pt x="3" y="15"/>
                  </a:cubicBezTo>
                  <a:cubicBezTo>
                    <a:pt x="2" y="17"/>
                    <a:pt x="1" y="19"/>
                    <a:pt x="1" y="21"/>
                  </a:cubicBezTo>
                  <a:cubicBezTo>
                    <a:pt x="0" y="26"/>
                    <a:pt x="2" y="31"/>
                    <a:pt x="6" y="34"/>
                  </a:cubicBezTo>
                  <a:cubicBezTo>
                    <a:pt x="10" y="36"/>
                    <a:pt x="15" y="36"/>
                    <a:pt x="19" y="36"/>
                  </a:cubicBezTo>
                  <a:close/>
                </a:path>
              </a:pathLst>
            </a:custGeom>
            <a:solidFill>
              <a:srgbClr val="4F4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iŝlîďê">
              <a:extLst>
                <a:ext uri="{FF2B5EF4-FFF2-40B4-BE49-F238E27FC236}">
                  <a16:creationId xmlns:a16="http://schemas.microsoft.com/office/drawing/2014/main" id="{B85300E0-FD86-426B-A299-CC116FDF4197}"/>
                </a:ext>
              </a:extLst>
            </p:cNvPr>
            <p:cNvSpPr/>
            <p:nvPr/>
          </p:nvSpPr>
          <p:spPr bwMode="auto">
            <a:xfrm>
              <a:off x="6682323" y="2945283"/>
              <a:ext cx="337137" cy="237462"/>
            </a:xfrm>
            <a:custGeom>
              <a:avLst/>
              <a:gdLst>
                <a:gd name="T0" fmla="*/ 17 w 55"/>
                <a:gd name="T1" fmla="*/ 39 h 39"/>
                <a:gd name="T2" fmla="*/ 1 w 55"/>
                <a:gd name="T3" fmla="*/ 26 h 39"/>
                <a:gd name="T4" fmla="*/ 14 w 55"/>
                <a:gd name="T5" fmla="*/ 7 h 39"/>
                <a:gd name="T6" fmla="*/ 33 w 55"/>
                <a:gd name="T7" fmla="*/ 3 h 39"/>
                <a:gd name="T8" fmla="*/ 53 w 55"/>
                <a:gd name="T9" fmla="*/ 13 h 39"/>
                <a:gd name="T10" fmla="*/ 42 w 55"/>
                <a:gd name="T11" fmla="*/ 33 h 39"/>
                <a:gd name="T12" fmla="*/ 20 w 55"/>
                <a:gd name="T13" fmla="*/ 39 h 39"/>
                <a:gd name="T14" fmla="*/ 17 w 55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9">
                  <a:moveTo>
                    <a:pt x="17" y="39"/>
                  </a:moveTo>
                  <a:cubicBezTo>
                    <a:pt x="9" y="39"/>
                    <a:pt x="3" y="34"/>
                    <a:pt x="1" y="26"/>
                  </a:cubicBezTo>
                  <a:cubicBezTo>
                    <a:pt x="0" y="18"/>
                    <a:pt x="5" y="9"/>
                    <a:pt x="14" y="7"/>
                  </a:cubicBezTo>
                  <a:cubicBezTo>
                    <a:pt x="14" y="7"/>
                    <a:pt x="22" y="6"/>
                    <a:pt x="33" y="3"/>
                  </a:cubicBezTo>
                  <a:cubicBezTo>
                    <a:pt x="41" y="0"/>
                    <a:pt x="50" y="5"/>
                    <a:pt x="53" y="13"/>
                  </a:cubicBezTo>
                  <a:cubicBezTo>
                    <a:pt x="55" y="22"/>
                    <a:pt x="51" y="31"/>
                    <a:pt x="42" y="33"/>
                  </a:cubicBezTo>
                  <a:cubicBezTo>
                    <a:pt x="30" y="37"/>
                    <a:pt x="20" y="39"/>
                    <a:pt x="20" y="39"/>
                  </a:cubicBezTo>
                  <a:cubicBezTo>
                    <a:pt x="19" y="39"/>
                    <a:pt x="18" y="39"/>
                    <a:pt x="17" y="39"/>
                  </a:cubicBezTo>
                  <a:close/>
                </a:path>
              </a:pathLst>
            </a:custGeom>
            <a:solidFill>
              <a:srgbClr val="E29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íSļîḓè">
              <a:extLst>
                <a:ext uri="{FF2B5EF4-FFF2-40B4-BE49-F238E27FC236}">
                  <a16:creationId xmlns:a16="http://schemas.microsoft.com/office/drawing/2014/main" id="{929A4EB9-BDFA-49BB-B418-1243D60EBA91}"/>
                </a:ext>
              </a:extLst>
            </p:cNvPr>
            <p:cNvSpPr/>
            <p:nvPr/>
          </p:nvSpPr>
          <p:spPr bwMode="auto">
            <a:xfrm>
              <a:off x="5662120" y="901944"/>
              <a:ext cx="255052" cy="278505"/>
            </a:xfrm>
            <a:custGeom>
              <a:avLst/>
              <a:gdLst>
                <a:gd name="T0" fmla="*/ 24 w 42"/>
                <a:gd name="T1" fmla="*/ 46 h 46"/>
                <a:gd name="T2" fmla="*/ 11 w 42"/>
                <a:gd name="T3" fmla="*/ 40 h 46"/>
                <a:gd name="T4" fmla="*/ 2 w 42"/>
                <a:gd name="T5" fmla="*/ 15 h 46"/>
                <a:gd name="T6" fmla="*/ 11 w 42"/>
                <a:gd name="T7" fmla="*/ 4 h 46"/>
                <a:gd name="T8" fmla="*/ 32 w 42"/>
                <a:gd name="T9" fmla="*/ 11 h 46"/>
                <a:gd name="T10" fmla="*/ 33 w 42"/>
                <a:gd name="T11" fmla="*/ 16 h 46"/>
                <a:gd name="T12" fmla="*/ 37 w 42"/>
                <a:gd name="T13" fmla="*/ 21 h 46"/>
                <a:gd name="T14" fmla="*/ 34 w 42"/>
                <a:gd name="T15" fmla="*/ 43 h 46"/>
                <a:gd name="T16" fmla="*/ 24 w 42"/>
                <a:gd name="T17" fmla="*/ 46 h 46"/>
                <a:gd name="T18" fmla="*/ 25 w 42"/>
                <a:gd name="T19" fmla="*/ 33 h 46"/>
                <a:gd name="T20" fmla="*/ 25 w 42"/>
                <a:gd name="T21" fmla="*/ 33 h 46"/>
                <a:gd name="T22" fmla="*/ 29 w 42"/>
                <a:gd name="T23" fmla="*/ 30 h 46"/>
                <a:gd name="T24" fmla="*/ 25 w 42"/>
                <a:gd name="T25" fmla="*/ 33 h 46"/>
                <a:gd name="T26" fmla="*/ 29 w 42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6">
                  <a:moveTo>
                    <a:pt x="24" y="46"/>
                  </a:moveTo>
                  <a:cubicBezTo>
                    <a:pt x="19" y="46"/>
                    <a:pt x="14" y="44"/>
                    <a:pt x="11" y="40"/>
                  </a:cubicBezTo>
                  <a:cubicBezTo>
                    <a:pt x="4" y="30"/>
                    <a:pt x="0" y="23"/>
                    <a:pt x="2" y="15"/>
                  </a:cubicBezTo>
                  <a:cubicBezTo>
                    <a:pt x="3" y="11"/>
                    <a:pt x="6" y="6"/>
                    <a:pt x="11" y="4"/>
                  </a:cubicBezTo>
                  <a:cubicBezTo>
                    <a:pt x="18" y="0"/>
                    <a:pt x="28" y="4"/>
                    <a:pt x="32" y="11"/>
                  </a:cubicBezTo>
                  <a:cubicBezTo>
                    <a:pt x="33" y="13"/>
                    <a:pt x="33" y="14"/>
                    <a:pt x="33" y="16"/>
                  </a:cubicBezTo>
                  <a:cubicBezTo>
                    <a:pt x="34" y="17"/>
                    <a:pt x="35" y="18"/>
                    <a:pt x="37" y="21"/>
                  </a:cubicBezTo>
                  <a:cubicBezTo>
                    <a:pt x="42" y="28"/>
                    <a:pt x="41" y="38"/>
                    <a:pt x="34" y="43"/>
                  </a:cubicBezTo>
                  <a:cubicBezTo>
                    <a:pt x="31" y="45"/>
                    <a:pt x="27" y="46"/>
                    <a:pt x="24" y="46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lose/>
                  <a:moveTo>
                    <a:pt x="29" y="30"/>
                  </a:moveTo>
                  <a:cubicBezTo>
                    <a:pt x="28" y="31"/>
                    <a:pt x="27" y="32"/>
                    <a:pt x="25" y="33"/>
                  </a:cubicBezTo>
                  <a:cubicBezTo>
                    <a:pt x="27" y="32"/>
                    <a:pt x="28" y="31"/>
                    <a:pt x="29" y="30"/>
                  </a:cubicBezTo>
                  <a:close/>
                </a:path>
              </a:pathLst>
            </a:custGeom>
            <a:solidFill>
              <a:srgbClr val="E29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îṣľîḓè">
              <a:extLst>
                <a:ext uri="{FF2B5EF4-FFF2-40B4-BE49-F238E27FC236}">
                  <a16:creationId xmlns:a16="http://schemas.microsoft.com/office/drawing/2014/main" id="{819F69F2-3EA7-4664-BA7B-E98ADD500EBC}"/>
                </a:ext>
              </a:extLst>
            </p:cNvPr>
            <p:cNvSpPr/>
            <p:nvPr/>
          </p:nvSpPr>
          <p:spPr bwMode="auto">
            <a:xfrm>
              <a:off x="6406751" y="3584376"/>
              <a:ext cx="466128" cy="196419"/>
            </a:xfrm>
            <a:prstGeom prst="ellipse">
              <a:avLst/>
            </a:prstGeom>
            <a:solidFill>
              <a:srgbClr val="B5B4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3" name="íSļiḍè">
              <a:extLst>
                <a:ext uri="{FF2B5EF4-FFF2-40B4-BE49-F238E27FC236}">
                  <a16:creationId xmlns:a16="http://schemas.microsoft.com/office/drawing/2014/main" id="{C81DD6C9-FBF3-4156-850F-117168732C1F}"/>
                </a:ext>
              </a:extLst>
            </p:cNvPr>
            <p:cNvSpPr/>
            <p:nvPr/>
          </p:nvSpPr>
          <p:spPr bwMode="auto">
            <a:xfrm>
              <a:off x="6547468" y="3302940"/>
              <a:ext cx="331274" cy="439743"/>
            </a:xfrm>
            <a:custGeom>
              <a:avLst/>
              <a:gdLst>
                <a:gd name="T0" fmla="*/ 35 w 54"/>
                <a:gd name="T1" fmla="*/ 0 h 72"/>
                <a:gd name="T2" fmla="*/ 0 w 54"/>
                <a:gd name="T3" fmla="*/ 12 h 72"/>
                <a:gd name="T4" fmla="*/ 0 w 54"/>
                <a:gd name="T5" fmla="*/ 56 h 72"/>
                <a:gd name="T6" fmla="*/ 27 w 54"/>
                <a:gd name="T7" fmla="*/ 72 h 72"/>
                <a:gd name="T8" fmla="*/ 54 w 54"/>
                <a:gd name="T9" fmla="*/ 56 h 72"/>
                <a:gd name="T10" fmla="*/ 54 w 54"/>
                <a:gd name="T11" fmla="*/ 12 h 72"/>
                <a:gd name="T12" fmla="*/ 35 w 5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72">
                  <a:moveTo>
                    <a:pt x="35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5"/>
                    <a:pt x="12" y="72"/>
                    <a:pt x="27" y="72"/>
                  </a:cubicBezTo>
                  <a:cubicBezTo>
                    <a:pt x="42" y="72"/>
                    <a:pt x="54" y="65"/>
                    <a:pt x="54" y="56"/>
                  </a:cubicBezTo>
                  <a:cubicBezTo>
                    <a:pt x="54" y="12"/>
                    <a:pt x="54" y="12"/>
                    <a:pt x="54" y="1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íṧḻïḓê">
              <a:extLst>
                <a:ext uri="{FF2B5EF4-FFF2-40B4-BE49-F238E27FC236}">
                  <a16:creationId xmlns:a16="http://schemas.microsoft.com/office/drawing/2014/main" id="{945D7E2F-FCF8-4910-A752-7E46A6C62C5E}"/>
                </a:ext>
              </a:extLst>
            </p:cNvPr>
            <p:cNvSpPr/>
            <p:nvPr/>
          </p:nvSpPr>
          <p:spPr bwMode="auto">
            <a:xfrm>
              <a:off x="6547468" y="3279487"/>
              <a:ext cx="331274" cy="196419"/>
            </a:xfrm>
            <a:prstGeom prst="ellipse">
              <a:avLst/>
            </a:prstGeom>
            <a:solidFill>
              <a:srgbClr val="DCD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î$ľîḍé">
              <a:extLst>
                <a:ext uri="{FF2B5EF4-FFF2-40B4-BE49-F238E27FC236}">
                  <a16:creationId xmlns:a16="http://schemas.microsoft.com/office/drawing/2014/main" id="{C48CBDCF-BCDB-4CFB-B322-B9076202648D}"/>
                </a:ext>
              </a:extLst>
            </p:cNvPr>
            <p:cNvSpPr/>
            <p:nvPr/>
          </p:nvSpPr>
          <p:spPr bwMode="auto">
            <a:xfrm>
              <a:off x="6573854" y="3323461"/>
              <a:ext cx="281435" cy="152444"/>
            </a:xfrm>
            <a:custGeom>
              <a:avLst/>
              <a:gdLst>
                <a:gd name="T0" fmla="*/ 0 w 46"/>
                <a:gd name="T1" fmla="*/ 17 h 25"/>
                <a:gd name="T2" fmla="*/ 23 w 46"/>
                <a:gd name="T3" fmla="*/ 25 h 25"/>
                <a:gd name="T4" fmla="*/ 46 w 46"/>
                <a:gd name="T5" fmla="*/ 17 h 25"/>
                <a:gd name="T6" fmla="*/ 46 w 46"/>
                <a:gd name="T7" fmla="*/ 15 h 25"/>
                <a:gd name="T8" fmla="*/ 23 w 46"/>
                <a:gd name="T9" fmla="*/ 0 h 25"/>
                <a:gd name="T10" fmla="*/ 0 w 46"/>
                <a:gd name="T11" fmla="*/ 15 h 25"/>
                <a:gd name="T12" fmla="*/ 0 w 46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5">
                  <a:moveTo>
                    <a:pt x="0" y="17"/>
                  </a:moveTo>
                  <a:cubicBezTo>
                    <a:pt x="5" y="22"/>
                    <a:pt x="13" y="25"/>
                    <a:pt x="23" y="25"/>
                  </a:cubicBezTo>
                  <a:cubicBezTo>
                    <a:pt x="32" y="25"/>
                    <a:pt x="41" y="22"/>
                    <a:pt x="46" y="17"/>
                  </a:cubicBezTo>
                  <a:cubicBezTo>
                    <a:pt x="46" y="16"/>
                    <a:pt x="46" y="16"/>
                    <a:pt x="46" y="15"/>
                  </a:cubicBezTo>
                  <a:cubicBezTo>
                    <a:pt x="46" y="7"/>
                    <a:pt x="36" y="0"/>
                    <a:pt x="23" y="0"/>
                  </a:cubicBezTo>
                  <a:cubicBezTo>
                    <a:pt x="10" y="0"/>
                    <a:pt x="0" y="7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lose/>
                </a:path>
              </a:pathLst>
            </a:custGeom>
            <a:solidFill>
              <a:srgbClr val="AD7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íşlíḍê">
              <a:extLst>
                <a:ext uri="{FF2B5EF4-FFF2-40B4-BE49-F238E27FC236}">
                  <a16:creationId xmlns:a16="http://schemas.microsoft.com/office/drawing/2014/main" id="{E4BF0F6D-5E91-4308-A19F-06592F3A5713}"/>
                </a:ext>
              </a:extLst>
            </p:cNvPr>
            <p:cNvSpPr/>
            <p:nvPr/>
          </p:nvSpPr>
          <p:spPr bwMode="auto">
            <a:xfrm>
              <a:off x="6547468" y="3279487"/>
              <a:ext cx="331274" cy="196419"/>
            </a:xfrm>
            <a:custGeom>
              <a:avLst/>
              <a:gdLst>
                <a:gd name="T0" fmla="*/ 27 w 54"/>
                <a:gd name="T1" fmla="*/ 2 h 32"/>
                <a:gd name="T2" fmla="*/ 52 w 54"/>
                <a:gd name="T3" fmla="*/ 16 h 32"/>
                <a:gd name="T4" fmla="*/ 27 w 54"/>
                <a:gd name="T5" fmla="*/ 30 h 32"/>
                <a:gd name="T6" fmla="*/ 2 w 54"/>
                <a:gd name="T7" fmla="*/ 16 h 32"/>
                <a:gd name="T8" fmla="*/ 27 w 54"/>
                <a:gd name="T9" fmla="*/ 2 h 32"/>
                <a:gd name="T10" fmla="*/ 27 w 54"/>
                <a:gd name="T11" fmla="*/ 0 h 32"/>
                <a:gd name="T12" fmla="*/ 0 w 54"/>
                <a:gd name="T13" fmla="*/ 16 h 32"/>
                <a:gd name="T14" fmla="*/ 27 w 54"/>
                <a:gd name="T15" fmla="*/ 32 h 32"/>
                <a:gd name="T16" fmla="*/ 54 w 54"/>
                <a:gd name="T17" fmla="*/ 16 h 32"/>
                <a:gd name="T18" fmla="*/ 27 w 54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32">
                  <a:moveTo>
                    <a:pt x="27" y="2"/>
                  </a:moveTo>
                  <a:cubicBezTo>
                    <a:pt x="40" y="2"/>
                    <a:pt x="52" y="8"/>
                    <a:pt x="52" y="16"/>
                  </a:cubicBezTo>
                  <a:cubicBezTo>
                    <a:pt x="52" y="24"/>
                    <a:pt x="40" y="30"/>
                    <a:pt x="27" y="30"/>
                  </a:cubicBezTo>
                  <a:cubicBezTo>
                    <a:pt x="13" y="30"/>
                    <a:pt x="2" y="24"/>
                    <a:pt x="2" y="16"/>
                  </a:cubicBezTo>
                  <a:cubicBezTo>
                    <a:pt x="2" y="8"/>
                    <a:pt x="13" y="2"/>
                    <a:pt x="27" y="2"/>
                  </a:cubicBezTo>
                  <a:moveTo>
                    <a:pt x="27" y="0"/>
                  </a:moveTo>
                  <a:cubicBezTo>
                    <a:pt x="12" y="0"/>
                    <a:pt x="0" y="7"/>
                    <a:pt x="0" y="16"/>
                  </a:cubicBezTo>
                  <a:cubicBezTo>
                    <a:pt x="0" y="25"/>
                    <a:pt x="12" y="32"/>
                    <a:pt x="27" y="32"/>
                  </a:cubicBezTo>
                  <a:cubicBezTo>
                    <a:pt x="42" y="32"/>
                    <a:pt x="54" y="25"/>
                    <a:pt x="54" y="16"/>
                  </a:cubicBezTo>
                  <a:cubicBezTo>
                    <a:pt x="54" y="7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FF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ïšľiďé">
              <a:extLst>
                <a:ext uri="{FF2B5EF4-FFF2-40B4-BE49-F238E27FC236}">
                  <a16:creationId xmlns:a16="http://schemas.microsoft.com/office/drawing/2014/main" id="{160F98DF-A044-4205-A9FF-878367434AD2}"/>
                </a:ext>
              </a:extLst>
            </p:cNvPr>
            <p:cNvSpPr/>
            <p:nvPr/>
          </p:nvSpPr>
          <p:spPr bwMode="auto">
            <a:xfrm>
              <a:off x="6817177" y="3481768"/>
              <a:ext cx="99675" cy="193487"/>
            </a:xfrm>
            <a:custGeom>
              <a:avLst/>
              <a:gdLst>
                <a:gd name="T0" fmla="*/ 4 w 16"/>
                <a:gd name="T1" fmla="*/ 0 h 32"/>
                <a:gd name="T2" fmla="*/ 4 w 16"/>
                <a:gd name="T3" fmla="*/ 1 h 32"/>
                <a:gd name="T4" fmla="*/ 4 w 16"/>
                <a:gd name="T5" fmla="*/ 1 h 32"/>
                <a:gd name="T6" fmla="*/ 4 w 16"/>
                <a:gd name="T7" fmla="*/ 1 h 32"/>
                <a:gd name="T8" fmla="*/ 4 w 16"/>
                <a:gd name="T9" fmla="*/ 1 h 32"/>
                <a:gd name="T10" fmla="*/ 3 w 16"/>
                <a:gd name="T11" fmla="*/ 1 h 32"/>
                <a:gd name="T12" fmla="*/ 3 w 16"/>
                <a:gd name="T13" fmla="*/ 1 h 32"/>
                <a:gd name="T14" fmla="*/ 3 w 16"/>
                <a:gd name="T15" fmla="*/ 1 h 32"/>
                <a:gd name="T16" fmla="*/ 3 w 16"/>
                <a:gd name="T17" fmla="*/ 1 h 32"/>
                <a:gd name="T18" fmla="*/ 2 w 16"/>
                <a:gd name="T19" fmla="*/ 2 h 32"/>
                <a:gd name="T20" fmla="*/ 2 w 16"/>
                <a:gd name="T21" fmla="*/ 2 h 32"/>
                <a:gd name="T22" fmla="*/ 2 w 16"/>
                <a:gd name="T23" fmla="*/ 2 h 32"/>
                <a:gd name="T24" fmla="*/ 2 w 16"/>
                <a:gd name="T25" fmla="*/ 2 h 32"/>
                <a:gd name="T26" fmla="*/ 2 w 16"/>
                <a:gd name="T27" fmla="*/ 2 h 32"/>
                <a:gd name="T28" fmla="*/ 1 w 16"/>
                <a:gd name="T29" fmla="*/ 2 h 32"/>
                <a:gd name="T30" fmla="*/ 1 w 16"/>
                <a:gd name="T31" fmla="*/ 2 h 32"/>
                <a:gd name="T32" fmla="*/ 1 w 16"/>
                <a:gd name="T33" fmla="*/ 2 h 32"/>
                <a:gd name="T34" fmla="*/ 1 w 16"/>
                <a:gd name="T35" fmla="*/ 2 h 32"/>
                <a:gd name="T36" fmla="*/ 0 w 16"/>
                <a:gd name="T37" fmla="*/ 3 h 32"/>
                <a:gd name="T38" fmla="*/ 0 w 16"/>
                <a:gd name="T39" fmla="*/ 3 h 32"/>
                <a:gd name="T40" fmla="*/ 5 w 16"/>
                <a:gd name="T41" fmla="*/ 26 h 32"/>
                <a:gd name="T42" fmla="*/ 4 w 16"/>
                <a:gd name="T43" fmla="*/ 26 h 32"/>
                <a:gd name="T44" fmla="*/ 4 w 16"/>
                <a:gd name="T45" fmla="*/ 26 h 32"/>
                <a:gd name="T46" fmla="*/ 4 w 16"/>
                <a:gd name="T47" fmla="*/ 26 h 32"/>
                <a:gd name="T48" fmla="*/ 4 w 16"/>
                <a:gd name="T49" fmla="*/ 26 h 32"/>
                <a:gd name="T50" fmla="*/ 4 w 16"/>
                <a:gd name="T51" fmla="*/ 26 h 32"/>
                <a:gd name="T52" fmla="*/ 3 w 16"/>
                <a:gd name="T53" fmla="*/ 27 h 32"/>
                <a:gd name="T54" fmla="*/ 3 w 16"/>
                <a:gd name="T55" fmla="*/ 27 h 32"/>
                <a:gd name="T56" fmla="*/ 3 w 16"/>
                <a:gd name="T57" fmla="*/ 27 h 32"/>
                <a:gd name="T58" fmla="*/ 3 w 16"/>
                <a:gd name="T59" fmla="*/ 27 h 32"/>
                <a:gd name="T60" fmla="*/ 2 w 16"/>
                <a:gd name="T61" fmla="*/ 27 h 32"/>
                <a:gd name="T62" fmla="*/ 2 w 16"/>
                <a:gd name="T63" fmla="*/ 27 h 32"/>
                <a:gd name="T64" fmla="*/ 2 w 16"/>
                <a:gd name="T65" fmla="*/ 27 h 32"/>
                <a:gd name="T66" fmla="*/ 2 w 16"/>
                <a:gd name="T67" fmla="*/ 27 h 32"/>
                <a:gd name="T68" fmla="*/ 2 w 16"/>
                <a:gd name="T69" fmla="*/ 28 h 32"/>
                <a:gd name="T70" fmla="*/ 1 w 16"/>
                <a:gd name="T71" fmla="*/ 28 h 32"/>
                <a:gd name="T72" fmla="*/ 1 w 16"/>
                <a:gd name="T73" fmla="*/ 28 h 32"/>
                <a:gd name="T74" fmla="*/ 1 w 16"/>
                <a:gd name="T75" fmla="*/ 28 h 32"/>
                <a:gd name="T76" fmla="*/ 1 w 16"/>
                <a:gd name="T77" fmla="*/ 28 h 32"/>
                <a:gd name="T78" fmla="*/ 0 w 16"/>
                <a:gd name="T79" fmla="*/ 28 h 32"/>
                <a:gd name="T80" fmla="*/ 0 w 16"/>
                <a:gd name="T81" fmla="*/ 28 h 32"/>
                <a:gd name="T82" fmla="*/ 6 w 16"/>
                <a:gd name="T83" fmla="*/ 31 h 32"/>
                <a:gd name="T84" fmla="*/ 6 w 16"/>
                <a:gd name="T85" fmla="*/ 31 h 32"/>
                <a:gd name="T86" fmla="*/ 6 w 16"/>
                <a:gd name="T87" fmla="*/ 30 h 32"/>
                <a:gd name="T88" fmla="*/ 6 w 16"/>
                <a:gd name="T89" fmla="*/ 30 h 32"/>
                <a:gd name="T90" fmla="*/ 7 w 16"/>
                <a:gd name="T91" fmla="*/ 30 h 32"/>
                <a:gd name="T92" fmla="*/ 7 w 16"/>
                <a:gd name="T93" fmla="*/ 30 h 32"/>
                <a:gd name="T94" fmla="*/ 7 w 16"/>
                <a:gd name="T95" fmla="*/ 30 h 32"/>
                <a:gd name="T96" fmla="*/ 7 w 16"/>
                <a:gd name="T97" fmla="*/ 30 h 32"/>
                <a:gd name="T98" fmla="*/ 7 w 16"/>
                <a:gd name="T99" fmla="*/ 30 h 32"/>
                <a:gd name="T100" fmla="*/ 8 w 16"/>
                <a:gd name="T101" fmla="*/ 30 h 32"/>
                <a:gd name="T102" fmla="*/ 8 w 16"/>
                <a:gd name="T103" fmla="*/ 29 h 32"/>
                <a:gd name="T104" fmla="*/ 8 w 16"/>
                <a:gd name="T105" fmla="*/ 29 h 32"/>
                <a:gd name="T106" fmla="*/ 8 w 16"/>
                <a:gd name="T107" fmla="*/ 29 h 32"/>
                <a:gd name="T108" fmla="*/ 9 w 16"/>
                <a:gd name="T109" fmla="*/ 29 h 32"/>
                <a:gd name="T110" fmla="*/ 9 w 16"/>
                <a:gd name="T111" fmla="*/ 29 h 32"/>
                <a:gd name="T112" fmla="*/ 9 w 16"/>
                <a:gd name="T113" fmla="*/ 29 h 32"/>
                <a:gd name="T114" fmla="*/ 9 w 16"/>
                <a:gd name="T115" fmla="*/ 29 h 32"/>
                <a:gd name="T116" fmla="*/ 9 w 16"/>
                <a:gd name="T117" fmla="*/ 29 h 32"/>
                <a:gd name="T118" fmla="*/ 10 w 16"/>
                <a:gd name="T119" fmla="*/ 28 h 32"/>
                <a:gd name="T120" fmla="*/ 10 w 16"/>
                <a:gd name="T121" fmla="*/ 28 h 32"/>
                <a:gd name="T122" fmla="*/ 10 w 16"/>
                <a:gd name="T123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" h="32">
                  <a:moveTo>
                    <a:pt x="6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10"/>
                    <a:pt x="7" y="16"/>
                    <a:pt x="7" y="21"/>
                  </a:cubicBezTo>
                  <a:cubicBezTo>
                    <a:pt x="7" y="23"/>
                    <a:pt x="7" y="24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4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4" y="26"/>
                    <a:pt x="16" y="22"/>
                    <a:pt x="16" y="18"/>
                  </a:cubicBezTo>
                  <a:cubicBezTo>
                    <a:pt x="16" y="11"/>
                    <a:pt x="12" y="4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í$ľíḓê">
              <a:extLst>
                <a:ext uri="{FF2B5EF4-FFF2-40B4-BE49-F238E27FC236}">
                  <a16:creationId xmlns:a16="http://schemas.microsoft.com/office/drawing/2014/main" id="{BCCA092F-DAD2-4003-A7F9-22037703F6E4}"/>
                </a:ext>
              </a:extLst>
            </p:cNvPr>
            <p:cNvSpPr/>
            <p:nvPr/>
          </p:nvSpPr>
          <p:spPr bwMode="auto">
            <a:xfrm>
              <a:off x="6817177" y="3499358"/>
              <a:ext cx="67428" cy="175897"/>
            </a:xfrm>
            <a:custGeom>
              <a:avLst/>
              <a:gdLst>
                <a:gd name="T0" fmla="*/ 1 w 11"/>
                <a:gd name="T1" fmla="*/ 0 h 29"/>
                <a:gd name="T2" fmla="*/ 0 w 11"/>
                <a:gd name="T3" fmla="*/ 0 h 29"/>
                <a:gd name="T4" fmla="*/ 0 w 11"/>
                <a:gd name="T5" fmla="*/ 4 h 29"/>
                <a:gd name="T6" fmla="*/ 7 w 11"/>
                <a:gd name="T7" fmla="*/ 18 h 29"/>
                <a:gd name="T8" fmla="*/ 4 w 11"/>
                <a:gd name="T9" fmla="*/ 24 h 29"/>
                <a:gd name="T10" fmla="*/ 0 w 11"/>
                <a:gd name="T11" fmla="*/ 25 h 29"/>
                <a:gd name="T12" fmla="*/ 0 w 11"/>
                <a:gd name="T13" fmla="*/ 29 h 29"/>
                <a:gd name="T14" fmla="*/ 6 w 11"/>
                <a:gd name="T15" fmla="*/ 28 h 29"/>
                <a:gd name="T16" fmla="*/ 11 w 11"/>
                <a:gd name="T17" fmla="*/ 18 h 29"/>
                <a:gd name="T18" fmla="*/ 1 w 11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7"/>
                    <a:pt x="7" y="13"/>
                    <a:pt x="7" y="18"/>
                  </a:cubicBezTo>
                  <a:cubicBezTo>
                    <a:pt x="7" y="21"/>
                    <a:pt x="6" y="23"/>
                    <a:pt x="4" y="24"/>
                  </a:cubicBezTo>
                  <a:cubicBezTo>
                    <a:pt x="3" y="25"/>
                    <a:pt x="1" y="25"/>
                    <a:pt x="0" y="2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9"/>
                    <a:pt x="4" y="29"/>
                    <a:pt x="6" y="28"/>
                  </a:cubicBezTo>
                  <a:cubicBezTo>
                    <a:pt x="9" y="26"/>
                    <a:pt x="11" y="22"/>
                    <a:pt x="11" y="18"/>
                  </a:cubicBezTo>
                  <a:cubicBezTo>
                    <a:pt x="11" y="11"/>
                    <a:pt x="7" y="4"/>
                    <a:pt x="1" y="0"/>
                  </a:cubicBezTo>
                  <a:close/>
                </a:path>
              </a:pathLst>
            </a:custGeom>
            <a:solidFill>
              <a:srgbClr val="EB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90BF1F2-F354-49DB-9B14-42BDF6849308}"/>
              </a:ext>
            </a:extLst>
          </p:cNvPr>
          <p:cNvSpPr/>
          <p:nvPr/>
        </p:nvSpPr>
        <p:spPr>
          <a:xfrm>
            <a:off x="1031338" y="2301875"/>
            <a:ext cx="5864762" cy="3073400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129" name="文本占位符 2">
            <a:extLst>
              <a:ext uri="{FF2B5EF4-FFF2-40B4-BE49-F238E27FC236}">
                <a16:creationId xmlns:a16="http://schemas.microsoft.com/office/drawing/2014/main" id="{DAD0DA7F-C9E1-4FCB-A1A3-A3CC5FB0F8F9}"/>
              </a:ext>
            </a:extLst>
          </p:cNvPr>
          <p:cNvSpPr txBox="1">
            <a:spLocks/>
          </p:cNvSpPr>
          <p:nvPr/>
        </p:nvSpPr>
        <p:spPr>
          <a:xfrm>
            <a:off x="967704" y="2656564"/>
            <a:ext cx="6242721" cy="245031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处理：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从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conn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继续读取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value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数据；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读取完毕后，调用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complete_nread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，进行数据存储处理；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数据处理完毕后，向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conn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wbuf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写结果数据；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状态跳转：处理完毕后，状态设为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conn_write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状态机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5E0CF-EE0A-4A62-AFCF-2371884668E4}"/>
              </a:ext>
            </a:extLst>
          </p:cNvPr>
          <p:cNvSpPr/>
          <p:nvPr/>
        </p:nvSpPr>
        <p:spPr>
          <a:xfrm>
            <a:off x="1036423" y="1945206"/>
            <a:ext cx="1738609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94FF13-BB04-4F28-96B0-31DB4B9C197B}"/>
              </a:ext>
            </a:extLst>
          </p:cNvPr>
          <p:cNvSpPr/>
          <p:nvPr/>
        </p:nvSpPr>
        <p:spPr>
          <a:xfrm>
            <a:off x="1128497" y="1916133"/>
            <a:ext cx="173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conn_nread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31" name="f82a036d-dbdc-454b-b1f3-bfe1d6e6d58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28E9B85-1288-4CD9-916A-EFC34548BBB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370638" y="1497012"/>
            <a:ext cx="4794251" cy="4330701"/>
            <a:chOff x="3703638" y="1260475"/>
            <a:chExt cx="4794251" cy="43307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islïḍe">
              <a:extLst>
                <a:ext uri="{FF2B5EF4-FFF2-40B4-BE49-F238E27FC236}">
                  <a16:creationId xmlns:a16="http://schemas.microsoft.com/office/drawing/2014/main" id="{BD94FBCD-8A27-4ACE-B327-5978910E2C0E}"/>
                </a:ext>
              </a:extLst>
            </p:cNvPr>
            <p:cNvSpPr/>
            <p:nvPr/>
          </p:nvSpPr>
          <p:spPr bwMode="auto">
            <a:xfrm>
              <a:off x="3703638" y="4629150"/>
              <a:ext cx="560388" cy="595313"/>
            </a:xfrm>
            <a:custGeom>
              <a:avLst/>
              <a:gdLst>
                <a:gd name="T0" fmla="*/ 170 w 170"/>
                <a:gd name="T1" fmla="*/ 85 h 181"/>
                <a:gd name="T2" fmla="*/ 85 w 170"/>
                <a:gd name="T3" fmla="*/ 0 h 181"/>
                <a:gd name="T4" fmla="*/ 0 w 170"/>
                <a:gd name="T5" fmla="*/ 85 h 181"/>
                <a:gd name="T6" fmla="*/ 32 w 170"/>
                <a:gd name="T7" fmla="*/ 151 h 181"/>
                <a:gd name="T8" fmla="*/ 17 w 170"/>
                <a:gd name="T9" fmla="*/ 181 h 181"/>
                <a:gd name="T10" fmla="*/ 26 w 170"/>
                <a:gd name="T11" fmla="*/ 181 h 181"/>
                <a:gd name="T12" fmla="*/ 46 w 170"/>
                <a:gd name="T13" fmla="*/ 160 h 181"/>
                <a:gd name="T14" fmla="*/ 85 w 170"/>
                <a:gd name="T15" fmla="*/ 169 h 181"/>
                <a:gd name="T16" fmla="*/ 125 w 170"/>
                <a:gd name="T17" fmla="*/ 159 h 181"/>
                <a:gd name="T18" fmla="*/ 146 w 170"/>
                <a:gd name="T19" fmla="*/ 181 h 181"/>
                <a:gd name="T20" fmla="*/ 155 w 170"/>
                <a:gd name="T21" fmla="*/ 181 h 181"/>
                <a:gd name="T22" fmla="*/ 139 w 170"/>
                <a:gd name="T23" fmla="*/ 150 h 181"/>
                <a:gd name="T24" fmla="*/ 170 w 170"/>
                <a:gd name="T25" fmla="*/ 8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81">
                  <a:moveTo>
                    <a:pt x="170" y="85"/>
                  </a:moveTo>
                  <a:cubicBezTo>
                    <a:pt x="170" y="38"/>
                    <a:pt x="132" y="0"/>
                    <a:pt x="85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11"/>
                    <a:pt x="13" y="135"/>
                    <a:pt x="32" y="151"/>
                  </a:cubicBezTo>
                  <a:cubicBezTo>
                    <a:pt x="17" y="181"/>
                    <a:pt x="17" y="181"/>
                    <a:pt x="17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58" y="166"/>
                    <a:pt x="71" y="169"/>
                    <a:pt x="85" y="169"/>
                  </a:cubicBezTo>
                  <a:cubicBezTo>
                    <a:pt x="100" y="169"/>
                    <a:pt x="114" y="166"/>
                    <a:pt x="125" y="159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55" y="181"/>
                    <a:pt x="155" y="181"/>
                    <a:pt x="155" y="181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58" y="134"/>
                    <a:pt x="170" y="111"/>
                    <a:pt x="170" y="85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iṩlîďé">
              <a:extLst>
                <a:ext uri="{FF2B5EF4-FFF2-40B4-BE49-F238E27FC236}">
                  <a16:creationId xmlns:a16="http://schemas.microsoft.com/office/drawing/2014/main" id="{D68583A7-08BD-439B-9307-B8515F70F3A3}"/>
                </a:ext>
              </a:extLst>
            </p:cNvPr>
            <p:cNvSpPr/>
            <p:nvPr/>
          </p:nvSpPr>
          <p:spPr bwMode="auto">
            <a:xfrm>
              <a:off x="3759201" y="4684713"/>
              <a:ext cx="452438" cy="454025"/>
            </a:xfrm>
            <a:prstGeom prst="ellipse">
              <a:avLst/>
            </a:prstGeom>
            <a:solidFill>
              <a:srgbClr val="FFE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4" name="islïdê">
              <a:extLst>
                <a:ext uri="{FF2B5EF4-FFF2-40B4-BE49-F238E27FC236}">
                  <a16:creationId xmlns:a16="http://schemas.microsoft.com/office/drawing/2014/main" id="{6F309F67-E592-42AB-9BF0-818B3FC022B2}"/>
                </a:ext>
              </a:extLst>
            </p:cNvPr>
            <p:cNvSpPr/>
            <p:nvPr/>
          </p:nvSpPr>
          <p:spPr bwMode="auto">
            <a:xfrm>
              <a:off x="3887788" y="4743450"/>
              <a:ext cx="255588" cy="188913"/>
            </a:xfrm>
            <a:custGeom>
              <a:avLst/>
              <a:gdLst>
                <a:gd name="T0" fmla="*/ 71 w 77"/>
                <a:gd name="T1" fmla="*/ 57 h 57"/>
                <a:gd name="T2" fmla="*/ 26 w 77"/>
                <a:gd name="T3" fmla="*/ 57 h 57"/>
                <a:gd name="T4" fmla="*/ 2 w 77"/>
                <a:gd name="T5" fmla="*/ 10 h 57"/>
                <a:gd name="T6" fmla="*/ 5 w 77"/>
                <a:gd name="T7" fmla="*/ 2 h 57"/>
                <a:gd name="T8" fmla="*/ 13 w 77"/>
                <a:gd name="T9" fmla="*/ 4 h 57"/>
                <a:gd name="T10" fmla="*/ 33 w 77"/>
                <a:gd name="T11" fmla="*/ 45 h 57"/>
                <a:gd name="T12" fmla="*/ 71 w 77"/>
                <a:gd name="T13" fmla="*/ 45 h 57"/>
                <a:gd name="T14" fmla="*/ 77 w 77"/>
                <a:gd name="T15" fmla="*/ 51 h 57"/>
                <a:gd name="T16" fmla="*/ 71 w 77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7">
                  <a:moveTo>
                    <a:pt x="71" y="57"/>
                  </a:moveTo>
                  <a:cubicBezTo>
                    <a:pt x="26" y="57"/>
                    <a:pt x="26" y="57"/>
                    <a:pt x="26" y="5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2" y="3"/>
                    <a:pt x="5" y="2"/>
                  </a:cubicBezTo>
                  <a:cubicBezTo>
                    <a:pt x="7" y="0"/>
                    <a:pt x="11" y="1"/>
                    <a:pt x="13" y="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5" y="45"/>
                    <a:pt x="77" y="48"/>
                    <a:pt x="77" y="51"/>
                  </a:cubicBezTo>
                  <a:cubicBezTo>
                    <a:pt x="77" y="54"/>
                    <a:pt x="75" y="57"/>
                    <a:pt x="71" y="57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5" name="išļîḋé">
              <a:extLst>
                <a:ext uri="{FF2B5EF4-FFF2-40B4-BE49-F238E27FC236}">
                  <a16:creationId xmlns:a16="http://schemas.microsoft.com/office/drawing/2014/main" id="{C7112DFD-B7A8-48FF-A36A-F0E9362F6179}"/>
                </a:ext>
              </a:extLst>
            </p:cNvPr>
            <p:cNvSpPr/>
            <p:nvPr/>
          </p:nvSpPr>
          <p:spPr bwMode="auto">
            <a:xfrm>
              <a:off x="4122738" y="4140200"/>
              <a:ext cx="69850" cy="103188"/>
            </a:xfrm>
            <a:custGeom>
              <a:avLst/>
              <a:gdLst>
                <a:gd name="T0" fmla="*/ 21 w 21"/>
                <a:gd name="T1" fmla="*/ 27 h 31"/>
                <a:gd name="T2" fmla="*/ 5 w 21"/>
                <a:gd name="T3" fmla="*/ 31 h 31"/>
                <a:gd name="T4" fmla="*/ 1 w 21"/>
                <a:gd name="T5" fmla="*/ 9 h 31"/>
                <a:gd name="T6" fmla="*/ 5 w 21"/>
                <a:gd name="T7" fmla="*/ 1 h 31"/>
                <a:gd name="T8" fmla="*/ 5 w 21"/>
                <a:gd name="T9" fmla="*/ 1 h 31"/>
                <a:gd name="T10" fmla="*/ 14 w 21"/>
                <a:gd name="T11" fmla="*/ 5 h 31"/>
                <a:gd name="T12" fmla="*/ 21 w 2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1">
                  <a:moveTo>
                    <a:pt x="21" y="27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9" y="0"/>
                    <a:pt x="13" y="2"/>
                    <a:pt x="14" y="5"/>
                  </a:cubicBezTo>
                  <a:lnTo>
                    <a:pt x="21" y="2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ïSḻíḑé">
              <a:extLst>
                <a:ext uri="{FF2B5EF4-FFF2-40B4-BE49-F238E27FC236}">
                  <a16:creationId xmlns:a16="http://schemas.microsoft.com/office/drawing/2014/main" id="{E904B10E-8C24-459D-904C-C5AFE06F3D30}"/>
                </a:ext>
              </a:extLst>
            </p:cNvPr>
            <p:cNvSpPr/>
            <p:nvPr/>
          </p:nvSpPr>
          <p:spPr bwMode="auto">
            <a:xfrm>
              <a:off x="4419601" y="5178425"/>
              <a:ext cx="26988" cy="50800"/>
            </a:xfrm>
            <a:custGeom>
              <a:avLst/>
              <a:gdLst>
                <a:gd name="T0" fmla="*/ 0 w 8"/>
                <a:gd name="T1" fmla="*/ 2 h 15"/>
                <a:gd name="T2" fmla="*/ 6 w 8"/>
                <a:gd name="T3" fmla="*/ 15 h 15"/>
                <a:gd name="T4" fmla="*/ 5 w 8"/>
                <a:gd name="T5" fmla="*/ 0 h 15"/>
                <a:gd name="T6" fmla="*/ 0 w 8"/>
                <a:gd name="T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0" y="2"/>
                  </a:moveTo>
                  <a:cubicBezTo>
                    <a:pt x="3" y="9"/>
                    <a:pt x="5" y="15"/>
                    <a:pt x="6" y="15"/>
                  </a:cubicBezTo>
                  <a:cubicBezTo>
                    <a:pt x="8" y="15"/>
                    <a:pt x="7" y="8"/>
                    <a:pt x="5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íṡľíḍè">
              <a:extLst>
                <a:ext uri="{FF2B5EF4-FFF2-40B4-BE49-F238E27FC236}">
                  <a16:creationId xmlns:a16="http://schemas.microsoft.com/office/drawing/2014/main" id="{85769DB9-BA42-4F54-B339-CA1FD77441DE}"/>
                </a:ext>
              </a:extLst>
            </p:cNvPr>
            <p:cNvSpPr/>
            <p:nvPr/>
          </p:nvSpPr>
          <p:spPr bwMode="auto">
            <a:xfrm>
              <a:off x="4116388" y="4183063"/>
              <a:ext cx="342900" cy="1028700"/>
            </a:xfrm>
            <a:custGeom>
              <a:avLst/>
              <a:gdLst>
                <a:gd name="T0" fmla="*/ 102 w 104"/>
                <a:gd name="T1" fmla="*/ 270 h 312"/>
                <a:gd name="T2" fmla="*/ 85 w 104"/>
                <a:gd name="T3" fmla="*/ 222 h 312"/>
                <a:gd name="T4" fmla="*/ 24 w 104"/>
                <a:gd name="T5" fmla="*/ 0 h 312"/>
                <a:gd name="T6" fmla="*/ 0 w 104"/>
                <a:gd name="T7" fmla="*/ 7 h 312"/>
                <a:gd name="T8" fmla="*/ 61 w 104"/>
                <a:gd name="T9" fmla="*/ 228 h 312"/>
                <a:gd name="T10" fmla="*/ 71 w 104"/>
                <a:gd name="T11" fmla="*/ 278 h 312"/>
                <a:gd name="T12" fmla="*/ 72 w 104"/>
                <a:gd name="T13" fmla="*/ 283 h 312"/>
                <a:gd name="T14" fmla="*/ 73 w 104"/>
                <a:gd name="T15" fmla="*/ 286 h 312"/>
                <a:gd name="T16" fmla="*/ 92 w 104"/>
                <a:gd name="T17" fmla="*/ 310 h 312"/>
                <a:gd name="T18" fmla="*/ 97 w 104"/>
                <a:gd name="T19" fmla="*/ 312 h 312"/>
                <a:gd name="T20" fmla="*/ 97 w 104"/>
                <a:gd name="T21" fmla="*/ 312 h 312"/>
                <a:gd name="T22" fmla="*/ 100 w 104"/>
                <a:gd name="T23" fmla="*/ 308 h 312"/>
                <a:gd name="T24" fmla="*/ 104 w 104"/>
                <a:gd name="T25" fmla="*/ 277 h 312"/>
                <a:gd name="T26" fmla="*/ 104 w 104"/>
                <a:gd name="T27" fmla="*/ 275 h 312"/>
                <a:gd name="T28" fmla="*/ 102 w 104"/>
                <a:gd name="T29" fmla="*/ 27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312">
                  <a:moveTo>
                    <a:pt x="102" y="270"/>
                  </a:moveTo>
                  <a:cubicBezTo>
                    <a:pt x="95" y="254"/>
                    <a:pt x="89" y="238"/>
                    <a:pt x="85" y="2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1" y="228"/>
                    <a:pt x="61" y="228"/>
                    <a:pt x="61" y="228"/>
                  </a:cubicBezTo>
                  <a:cubicBezTo>
                    <a:pt x="66" y="245"/>
                    <a:pt x="69" y="261"/>
                    <a:pt x="71" y="278"/>
                  </a:cubicBezTo>
                  <a:cubicBezTo>
                    <a:pt x="72" y="283"/>
                    <a:pt x="72" y="283"/>
                    <a:pt x="72" y="283"/>
                  </a:cubicBezTo>
                  <a:cubicBezTo>
                    <a:pt x="72" y="284"/>
                    <a:pt x="72" y="285"/>
                    <a:pt x="73" y="286"/>
                  </a:cubicBezTo>
                  <a:cubicBezTo>
                    <a:pt x="92" y="310"/>
                    <a:pt x="92" y="310"/>
                    <a:pt x="92" y="310"/>
                  </a:cubicBezTo>
                  <a:cubicBezTo>
                    <a:pt x="93" y="312"/>
                    <a:pt x="95" y="312"/>
                    <a:pt x="97" y="312"/>
                  </a:cubicBezTo>
                  <a:cubicBezTo>
                    <a:pt x="97" y="312"/>
                    <a:pt x="97" y="312"/>
                    <a:pt x="97" y="312"/>
                  </a:cubicBezTo>
                  <a:cubicBezTo>
                    <a:pt x="99" y="311"/>
                    <a:pt x="100" y="310"/>
                    <a:pt x="100" y="308"/>
                  </a:cubicBezTo>
                  <a:cubicBezTo>
                    <a:pt x="104" y="277"/>
                    <a:pt x="104" y="277"/>
                    <a:pt x="104" y="277"/>
                  </a:cubicBezTo>
                  <a:cubicBezTo>
                    <a:pt x="104" y="276"/>
                    <a:pt x="104" y="275"/>
                    <a:pt x="104" y="275"/>
                  </a:cubicBezTo>
                  <a:lnTo>
                    <a:pt x="102" y="2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8" name="iṩļiḋê">
              <a:extLst>
                <a:ext uri="{FF2B5EF4-FFF2-40B4-BE49-F238E27FC236}">
                  <a16:creationId xmlns:a16="http://schemas.microsoft.com/office/drawing/2014/main" id="{51F485FD-A125-4FA4-BC8C-70066035CF17}"/>
                </a:ext>
              </a:extLst>
            </p:cNvPr>
            <p:cNvSpPr/>
            <p:nvPr/>
          </p:nvSpPr>
          <p:spPr bwMode="auto">
            <a:xfrm>
              <a:off x="4116388" y="4183063"/>
              <a:ext cx="190500" cy="428625"/>
            </a:xfrm>
            <a:custGeom>
              <a:avLst/>
              <a:gdLst>
                <a:gd name="T0" fmla="*/ 120 w 120"/>
                <a:gd name="T1" fmla="*/ 256 h 270"/>
                <a:gd name="T2" fmla="*/ 50 w 120"/>
                <a:gd name="T3" fmla="*/ 0 h 270"/>
                <a:gd name="T4" fmla="*/ 0 w 120"/>
                <a:gd name="T5" fmla="*/ 15 h 270"/>
                <a:gd name="T6" fmla="*/ 71 w 120"/>
                <a:gd name="T7" fmla="*/ 270 h 270"/>
                <a:gd name="T8" fmla="*/ 120 w 120"/>
                <a:gd name="T9" fmla="*/ 25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70">
                  <a:moveTo>
                    <a:pt x="120" y="256"/>
                  </a:moveTo>
                  <a:lnTo>
                    <a:pt x="50" y="0"/>
                  </a:lnTo>
                  <a:lnTo>
                    <a:pt x="0" y="15"/>
                  </a:lnTo>
                  <a:lnTo>
                    <a:pt x="71" y="270"/>
                  </a:lnTo>
                  <a:lnTo>
                    <a:pt x="120" y="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9" name="îsḻïḋê">
              <a:extLst>
                <a:ext uri="{FF2B5EF4-FFF2-40B4-BE49-F238E27FC236}">
                  <a16:creationId xmlns:a16="http://schemas.microsoft.com/office/drawing/2014/main" id="{9AE26DC7-E25B-46BF-A14E-ECACF24B80DE}"/>
                </a:ext>
              </a:extLst>
            </p:cNvPr>
            <p:cNvSpPr/>
            <p:nvPr/>
          </p:nvSpPr>
          <p:spPr bwMode="auto">
            <a:xfrm>
              <a:off x="4360863" y="5103813"/>
              <a:ext cx="98425" cy="39688"/>
            </a:xfrm>
            <a:custGeom>
              <a:avLst/>
              <a:gdLst>
                <a:gd name="T0" fmla="*/ 6 w 62"/>
                <a:gd name="T1" fmla="*/ 25 h 25"/>
                <a:gd name="T2" fmla="*/ 60 w 62"/>
                <a:gd name="T3" fmla="*/ 10 h 25"/>
                <a:gd name="T4" fmla="*/ 62 w 62"/>
                <a:gd name="T5" fmla="*/ 0 h 25"/>
                <a:gd name="T6" fmla="*/ 0 w 62"/>
                <a:gd name="T7" fmla="*/ 16 h 25"/>
                <a:gd name="T8" fmla="*/ 6 w 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5">
                  <a:moveTo>
                    <a:pt x="6" y="25"/>
                  </a:moveTo>
                  <a:lnTo>
                    <a:pt x="60" y="10"/>
                  </a:lnTo>
                  <a:lnTo>
                    <a:pt x="62" y="0"/>
                  </a:lnTo>
                  <a:lnTo>
                    <a:pt x="0" y="16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íṥ1îḋê">
              <a:extLst>
                <a:ext uri="{FF2B5EF4-FFF2-40B4-BE49-F238E27FC236}">
                  <a16:creationId xmlns:a16="http://schemas.microsoft.com/office/drawing/2014/main" id="{96A6B63C-377B-4737-96DD-1E16FE0B623B}"/>
                </a:ext>
              </a:extLst>
            </p:cNvPr>
            <p:cNvSpPr/>
            <p:nvPr/>
          </p:nvSpPr>
          <p:spPr bwMode="auto">
            <a:xfrm>
              <a:off x="4303713" y="4786313"/>
              <a:ext cx="79375" cy="185738"/>
            </a:xfrm>
            <a:custGeom>
              <a:avLst/>
              <a:gdLst>
                <a:gd name="T0" fmla="*/ 50 w 50"/>
                <a:gd name="T1" fmla="*/ 112 h 117"/>
                <a:gd name="T2" fmla="*/ 32 w 50"/>
                <a:gd name="T3" fmla="*/ 117 h 117"/>
                <a:gd name="T4" fmla="*/ 0 w 50"/>
                <a:gd name="T5" fmla="*/ 4 h 117"/>
                <a:gd name="T6" fmla="*/ 19 w 50"/>
                <a:gd name="T7" fmla="*/ 0 h 117"/>
                <a:gd name="T8" fmla="*/ 50 w 50"/>
                <a:gd name="T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7">
                  <a:moveTo>
                    <a:pt x="50" y="112"/>
                  </a:moveTo>
                  <a:lnTo>
                    <a:pt x="32" y="117"/>
                  </a:lnTo>
                  <a:lnTo>
                    <a:pt x="0" y="4"/>
                  </a:lnTo>
                  <a:lnTo>
                    <a:pt x="19" y="0"/>
                  </a:lnTo>
                  <a:lnTo>
                    <a:pt x="50" y="112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1" name="íṩḷïdè">
              <a:extLst>
                <a:ext uri="{FF2B5EF4-FFF2-40B4-BE49-F238E27FC236}">
                  <a16:creationId xmlns:a16="http://schemas.microsoft.com/office/drawing/2014/main" id="{96AB1850-1D45-4055-A86E-364D58C9E0A7}"/>
                </a:ext>
              </a:extLst>
            </p:cNvPr>
            <p:cNvSpPr/>
            <p:nvPr/>
          </p:nvSpPr>
          <p:spPr bwMode="auto">
            <a:xfrm>
              <a:off x="4330701" y="4872038"/>
              <a:ext cx="52388" cy="100013"/>
            </a:xfrm>
            <a:custGeom>
              <a:avLst/>
              <a:gdLst>
                <a:gd name="T0" fmla="*/ 33 w 33"/>
                <a:gd name="T1" fmla="*/ 58 h 63"/>
                <a:gd name="T2" fmla="*/ 15 w 33"/>
                <a:gd name="T3" fmla="*/ 63 h 63"/>
                <a:gd name="T4" fmla="*/ 0 w 33"/>
                <a:gd name="T5" fmla="*/ 7 h 63"/>
                <a:gd name="T6" fmla="*/ 17 w 33"/>
                <a:gd name="T7" fmla="*/ 0 h 63"/>
                <a:gd name="T8" fmla="*/ 33 w 33"/>
                <a:gd name="T9" fmla="*/ 5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3">
                  <a:moveTo>
                    <a:pt x="33" y="58"/>
                  </a:moveTo>
                  <a:lnTo>
                    <a:pt x="15" y="63"/>
                  </a:lnTo>
                  <a:lnTo>
                    <a:pt x="0" y="7"/>
                  </a:lnTo>
                  <a:lnTo>
                    <a:pt x="17" y="0"/>
                  </a:lnTo>
                  <a:lnTo>
                    <a:pt x="3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iṣḻîḋé">
              <a:extLst>
                <a:ext uri="{FF2B5EF4-FFF2-40B4-BE49-F238E27FC236}">
                  <a16:creationId xmlns:a16="http://schemas.microsoft.com/office/drawing/2014/main" id="{903FBF25-1A5F-468E-9EB6-B7FDEFAEC626}"/>
                </a:ext>
              </a:extLst>
            </p:cNvPr>
            <p:cNvSpPr/>
            <p:nvPr/>
          </p:nvSpPr>
          <p:spPr bwMode="auto">
            <a:xfrm>
              <a:off x="4229101" y="4583113"/>
              <a:ext cx="77788" cy="34925"/>
            </a:xfrm>
            <a:custGeom>
              <a:avLst/>
              <a:gdLst>
                <a:gd name="T0" fmla="*/ 49 w 49"/>
                <a:gd name="T1" fmla="*/ 10 h 22"/>
                <a:gd name="T2" fmla="*/ 2 w 49"/>
                <a:gd name="T3" fmla="*/ 22 h 22"/>
                <a:gd name="T4" fmla="*/ 0 w 49"/>
                <a:gd name="T5" fmla="*/ 14 h 22"/>
                <a:gd name="T6" fmla="*/ 47 w 49"/>
                <a:gd name="T7" fmla="*/ 0 h 22"/>
                <a:gd name="T8" fmla="*/ 49 w 49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2">
                  <a:moveTo>
                    <a:pt x="49" y="10"/>
                  </a:moveTo>
                  <a:lnTo>
                    <a:pt x="2" y="22"/>
                  </a:lnTo>
                  <a:lnTo>
                    <a:pt x="0" y="14"/>
                  </a:lnTo>
                  <a:lnTo>
                    <a:pt x="47" y="0"/>
                  </a:lnTo>
                  <a:lnTo>
                    <a:pt x="49" y="10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iṥļiḓé">
              <a:extLst>
                <a:ext uri="{FF2B5EF4-FFF2-40B4-BE49-F238E27FC236}">
                  <a16:creationId xmlns:a16="http://schemas.microsoft.com/office/drawing/2014/main" id="{B9259BBD-7369-4A11-8801-EF7B1751195E}"/>
                </a:ext>
              </a:extLst>
            </p:cNvPr>
            <p:cNvSpPr/>
            <p:nvPr/>
          </p:nvSpPr>
          <p:spPr bwMode="auto">
            <a:xfrm>
              <a:off x="4119563" y="4203700"/>
              <a:ext cx="82550" cy="33338"/>
            </a:xfrm>
            <a:custGeom>
              <a:avLst/>
              <a:gdLst>
                <a:gd name="T0" fmla="*/ 52 w 52"/>
                <a:gd name="T1" fmla="*/ 8 h 21"/>
                <a:gd name="T2" fmla="*/ 4 w 52"/>
                <a:gd name="T3" fmla="*/ 21 h 21"/>
                <a:gd name="T4" fmla="*/ 0 w 52"/>
                <a:gd name="T5" fmla="*/ 12 h 21"/>
                <a:gd name="T6" fmla="*/ 50 w 52"/>
                <a:gd name="T7" fmla="*/ 0 h 21"/>
                <a:gd name="T8" fmla="*/ 52 w 52"/>
                <a:gd name="T9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1">
                  <a:moveTo>
                    <a:pt x="52" y="8"/>
                  </a:moveTo>
                  <a:lnTo>
                    <a:pt x="4" y="21"/>
                  </a:lnTo>
                  <a:lnTo>
                    <a:pt x="0" y="12"/>
                  </a:lnTo>
                  <a:lnTo>
                    <a:pt x="50" y="0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išļîďe">
              <a:extLst>
                <a:ext uri="{FF2B5EF4-FFF2-40B4-BE49-F238E27FC236}">
                  <a16:creationId xmlns:a16="http://schemas.microsoft.com/office/drawing/2014/main" id="{948B9F62-6A29-467E-803B-E926BA57F203}"/>
                </a:ext>
              </a:extLst>
            </p:cNvPr>
            <p:cNvSpPr/>
            <p:nvPr/>
          </p:nvSpPr>
          <p:spPr bwMode="auto">
            <a:xfrm>
              <a:off x="4370388" y="4170363"/>
              <a:ext cx="104775" cy="900113"/>
            </a:xfrm>
            <a:custGeom>
              <a:avLst/>
              <a:gdLst>
                <a:gd name="T0" fmla="*/ 0 w 66"/>
                <a:gd name="T1" fmla="*/ 2 h 567"/>
                <a:gd name="T2" fmla="*/ 42 w 66"/>
                <a:gd name="T3" fmla="*/ 567 h 567"/>
                <a:gd name="T4" fmla="*/ 66 w 66"/>
                <a:gd name="T5" fmla="*/ 544 h 567"/>
                <a:gd name="T6" fmla="*/ 27 w 66"/>
                <a:gd name="T7" fmla="*/ 0 h 567"/>
                <a:gd name="T8" fmla="*/ 0 w 66"/>
                <a:gd name="T9" fmla="*/ 2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67">
                  <a:moveTo>
                    <a:pt x="0" y="2"/>
                  </a:moveTo>
                  <a:lnTo>
                    <a:pt x="42" y="567"/>
                  </a:lnTo>
                  <a:lnTo>
                    <a:pt x="66" y="544"/>
                  </a:lnTo>
                  <a:lnTo>
                    <a:pt x="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F7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îšḻidê">
              <a:extLst>
                <a:ext uri="{FF2B5EF4-FFF2-40B4-BE49-F238E27FC236}">
                  <a16:creationId xmlns:a16="http://schemas.microsoft.com/office/drawing/2014/main" id="{39A65B58-5DA9-44FC-89A1-F57B3203E6C1}"/>
                </a:ext>
              </a:extLst>
            </p:cNvPr>
            <p:cNvSpPr/>
            <p:nvPr/>
          </p:nvSpPr>
          <p:spPr bwMode="auto">
            <a:xfrm>
              <a:off x="4327526" y="4173538"/>
              <a:ext cx="109538" cy="890588"/>
            </a:xfrm>
            <a:custGeom>
              <a:avLst/>
              <a:gdLst>
                <a:gd name="T0" fmla="*/ 0 w 69"/>
                <a:gd name="T1" fmla="*/ 2 h 561"/>
                <a:gd name="T2" fmla="*/ 39 w 69"/>
                <a:gd name="T3" fmla="*/ 546 h 561"/>
                <a:gd name="T4" fmla="*/ 69 w 69"/>
                <a:gd name="T5" fmla="*/ 561 h 561"/>
                <a:gd name="T6" fmla="*/ 27 w 69"/>
                <a:gd name="T7" fmla="*/ 0 h 561"/>
                <a:gd name="T8" fmla="*/ 0 w 69"/>
                <a:gd name="T9" fmla="*/ 2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61">
                  <a:moveTo>
                    <a:pt x="0" y="2"/>
                  </a:moveTo>
                  <a:lnTo>
                    <a:pt x="39" y="546"/>
                  </a:lnTo>
                  <a:lnTo>
                    <a:pt x="69" y="561"/>
                  </a:lnTo>
                  <a:lnTo>
                    <a:pt x="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7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îš1íḋê">
              <a:extLst>
                <a:ext uri="{FF2B5EF4-FFF2-40B4-BE49-F238E27FC236}">
                  <a16:creationId xmlns:a16="http://schemas.microsoft.com/office/drawing/2014/main" id="{22EF7569-1E87-40BA-A64F-E9710BC339E3}"/>
                </a:ext>
              </a:extLst>
            </p:cNvPr>
            <p:cNvSpPr/>
            <p:nvPr/>
          </p:nvSpPr>
          <p:spPr bwMode="auto">
            <a:xfrm>
              <a:off x="4389438" y="5030788"/>
              <a:ext cx="85725" cy="92075"/>
            </a:xfrm>
            <a:custGeom>
              <a:avLst/>
              <a:gdLst>
                <a:gd name="T0" fmla="*/ 19 w 26"/>
                <a:gd name="T1" fmla="*/ 5 h 28"/>
                <a:gd name="T2" fmla="*/ 13 w 26"/>
                <a:gd name="T3" fmla="*/ 2 h 28"/>
                <a:gd name="T4" fmla="*/ 8 w 26"/>
                <a:gd name="T5" fmla="*/ 6 h 28"/>
                <a:gd name="T6" fmla="*/ 0 w 26"/>
                <a:gd name="T7" fmla="*/ 3 h 28"/>
                <a:gd name="T8" fmla="*/ 10 w 26"/>
                <a:gd name="T9" fmla="*/ 28 h 28"/>
                <a:gd name="T10" fmla="*/ 20 w 26"/>
                <a:gd name="T11" fmla="*/ 28 h 28"/>
                <a:gd name="T12" fmla="*/ 26 w 26"/>
                <a:gd name="T13" fmla="*/ 1 h 28"/>
                <a:gd name="T14" fmla="*/ 19 w 26"/>
                <a:gd name="T15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8">
                  <a:moveTo>
                    <a:pt x="19" y="5"/>
                  </a:moveTo>
                  <a:cubicBezTo>
                    <a:pt x="19" y="5"/>
                    <a:pt x="16" y="1"/>
                    <a:pt x="13" y="2"/>
                  </a:cubicBezTo>
                  <a:cubicBezTo>
                    <a:pt x="10" y="2"/>
                    <a:pt x="8" y="6"/>
                    <a:pt x="8" y="6"/>
                  </a:cubicBezTo>
                  <a:cubicBezTo>
                    <a:pt x="4" y="1"/>
                    <a:pt x="0" y="3"/>
                    <a:pt x="0" y="3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2" y="0"/>
                    <a:pt x="19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íṩľidé">
              <a:extLst>
                <a:ext uri="{FF2B5EF4-FFF2-40B4-BE49-F238E27FC236}">
                  <a16:creationId xmlns:a16="http://schemas.microsoft.com/office/drawing/2014/main" id="{C5F1C178-F653-43BB-ABFE-856A4F945DDB}"/>
                </a:ext>
              </a:extLst>
            </p:cNvPr>
            <p:cNvSpPr/>
            <p:nvPr/>
          </p:nvSpPr>
          <p:spPr bwMode="auto">
            <a:xfrm>
              <a:off x="4422776" y="5119688"/>
              <a:ext cx="33338" cy="49213"/>
            </a:xfrm>
            <a:custGeom>
              <a:avLst/>
              <a:gdLst>
                <a:gd name="T0" fmla="*/ 5 w 10"/>
                <a:gd name="T1" fmla="*/ 0 h 15"/>
                <a:gd name="T2" fmla="*/ 0 w 10"/>
                <a:gd name="T3" fmla="*/ 1 h 15"/>
                <a:gd name="T4" fmla="*/ 5 w 10"/>
                <a:gd name="T5" fmla="*/ 14 h 15"/>
                <a:gd name="T6" fmla="*/ 6 w 10"/>
                <a:gd name="T7" fmla="*/ 15 h 15"/>
                <a:gd name="T8" fmla="*/ 6 w 10"/>
                <a:gd name="T9" fmla="*/ 15 h 15"/>
                <a:gd name="T10" fmla="*/ 7 w 10"/>
                <a:gd name="T11" fmla="*/ 14 h 15"/>
                <a:gd name="T12" fmla="*/ 10 w 10"/>
                <a:gd name="T13" fmla="*/ 1 h 15"/>
                <a:gd name="T14" fmla="*/ 5 w 10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ïSḻíḓé">
              <a:extLst>
                <a:ext uri="{FF2B5EF4-FFF2-40B4-BE49-F238E27FC236}">
                  <a16:creationId xmlns:a16="http://schemas.microsoft.com/office/drawing/2014/main" id="{41B15153-D57E-44CD-8F45-A9ABB4B254FB}"/>
                </a:ext>
              </a:extLst>
            </p:cNvPr>
            <p:cNvSpPr/>
            <p:nvPr/>
          </p:nvSpPr>
          <p:spPr bwMode="auto">
            <a:xfrm>
              <a:off x="4324351" y="4140200"/>
              <a:ext cx="88900" cy="36513"/>
            </a:xfrm>
            <a:custGeom>
              <a:avLst/>
              <a:gdLst>
                <a:gd name="T0" fmla="*/ 54 w 56"/>
                <a:gd name="T1" fmla="*/ 0 h 23"/>
                <a:gd name="T2" fmla="*/ 0 w 56"/>
                <a:gd name="T3" fmla="*/ 5 h 23"/>
                <a:gd name="T4" fmla="*/ 2 w 56"/>
                <a:gd name="T5" fmla="*/ 23 h 23"/>
                <a:gd name="T6" fmla="*/ 56 w 56"/>
                <a:gd name="T7" fmla="*/ 19 h 23"/>
                <a:gd name="T8" fmla="*/ 54 w 5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3">
                  <a:moveTo>
                    <a:pt x="54" y="0"/>
                  </a:moveTo>
                  <a:lnTo>
                    <a:pt x="0" y="5"/>
                  </a:lnTo>
                  <a:lnTo>
                    <a:pt x="2" y="23"/>
                  </a:lnTo>
                  <a:lnTo>
                    <a:pt x="56" y="1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i$ḻíḍè">
              <a:extLst>
                <a:ext uri="{FF2B5EF4-FFF2-40B4-BE49-F238E27FC236}">
                  <a16:creationId xmlns:a16="http://schemas.microsoft.com/office/drawing/2014/main" id="{73CA14EC-8CEE-483B-A0C2-3633BFDB401D}"/>
                </a:ext>
              </a:extLst>
            </p:cNvPr>
            <p:cNvSpPr/>
            <p:nvPr/>
          </p:nvSpPr>
          <p:spPr bwMode="auto">
            <a:xfrm>
              <a:off x="4321176" y="4071938"/>
              <a:ext cx="88900" cy="76200"/>
            </a:xfrm>
            <a:custGeom>
              <a:avLst/>
              <a:gdLst>
                <a:gd name="T0" fmla="*/ 19 w 27"/>
                <a:gd name="T1" fmla="*/ 0 h 23"/>
                <a:gd name="T2" fmla="*/ 7 w 27"/>
                <a:gd name="T3" fmla="*/ 1 h 23"/>
                <a:gd name="T4" fmla="*/ 0 w 27"/>
                <a:gd name="T5" fmla="*/ 9 h 23"/>
                <a:gd name="T6" fmla="*/ 1 w 27"/>
                <a:gd name="T7" fmla="*/ 23 h 23"/>
                <a:gd name="T8" fmla="*/ 27 w 27"/>
                <a:gd name="T9" fmla="*/ 21 h 23"/>
                <a:gd name="T10" fmla="*/ 26 w 27"/>
                <a:gd name="T11" fmla="*/ 7 h 23"/>
                <a:gd name="T12" fmla="*/ 19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9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2"/>
                    <a:pt x="0" y="5"/>
                    <a:pt x="0" y="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3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íṣļîde">
              <a:extLst>
                <a:ext uri="{FF2B5EF4-FFF2-40B4-BE49-F238E27FC236}">
                  <a16:creationId xmlns:a16="http://schemas.microsoft.com/office/drawing/2014/main" id="{3561D390-7CC4-440D-AB49-33BC6A34EDF9}"/>
                </a:ext>
              </a:extLst>
            </p:cNvPr>
            <p:cNvSpPr/>
            <p:nvPr/>
          </p:nvSpPr>
          <p:spPr bwMode="auto">
            <a:xfrm>
              <a:off x="4508501" y="4148138"/>
              <a:ext cx="63500" cy="898525"/>
            </a:xfrm>
            <a:custGeom>
              <a:avLst/>
              <a:gdLst>
                <a:gd name="T0" fmla="*/ 0 w 40"/>
                <a:gd name="T1" fmla="*/ 0 h 566"/>
                <a:gd name="T2" fmla="*/ 13 w 40"/>
                <a:gd name="T3" fmla="*/ 566 h 566"/>
                <a:gd name="T4" fmla="*/ 40 w 40"/>
                <a:gd name="T5" fmla="*/ 543 h 566"/>
                <a:gd name="T6" fmla="*/ 27 w 40"/>
                <a:gd name="T7" fmla="*/ 0 h 566"/>
                <a:gd name="T8" fmla="*/ 0 w 40"/>
                <a:gd name="T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66">
                  <a:moveTo>
                    <a:pt x="0" y="0"/>
                  </a:moveTo>
                  <a:lnTo>
                    <a:pt x="13" y="566"/>
                  </a:lnTo>
                  <a:lnTo>
                    <a:pt x="40" y="543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íSļïdè">
              <a:extLst>
                <a:ext uri="{FF2B5EF4-FFF2-40B4-BE49-F238E27FC236}">
                  <a16:creationId xmlns:a16="http://schemas.microsoft.com/office/drawing/2014/main" id="{2C1D767A-8E26-497B-A305-DBFBEDA5DAC5}"/>
                </a:ext>
              </a:extLst>
            </p:cNvPr>
            <p:cNvSpPr/>
            <p:nvPr/>
          </p:nvSpPr>
          <p:spPr bwMode="auto">
            <a:xfrm>
              <a:off x="4468813" y="4148138"/>
              <a:ext cx="60325" cy="895350"/>
            </a:xfrm>
            <a:custGeom>
              <a:avLst/>
              <a:gdLst>
                <a:gd name="T0" fmla="*/ 0 w 38"/>
                <a:gd name="T1" fmla="*/ 0 h 564"/>
                <a:gd name="T2" fmla="*/ 11 w 38"/>
                <a:gd name="T3" fmla="*/ 546 h 564"/>
                <a:gd name="T4" fmla="*/ 38 w 38"/>
                <a:gd name="T5" fmla="*/ 564 h 564"/>
                <a:gd name="T6" fmla="*/ 25 w 38"/>
                <a:gd name="T7" fmla="*/ 0 h 564"/>
                <a:gd name="T8" fmla="*/ 0 w 38"/>
                <a:gd name="T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64">
                  <a:moveTo>
                    <a:pt x="0" y="0"/>
                  </a:moveTo>
                  <a:lnTo>
                    <a:pt x="11" y="546"/>
                  </a:lnTo>
                  <a:lnTo>
                    <a:pt x="38" y="564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íŝľîḑe">
              <a:extLst>
                <a:ext uri="{FF2B5EF4-FFF2-40B4-BE49-F238E27FC236}">
                  <a16:creationId xmlns:a16="http://schemas.microsoft.com/office/drawing/2014/main" id="{78270AA2-FDC1-4497-8547-CF96EAD44F7C}"/>
                </a:ext>
              </a:extLst>
            </p:cNvPr>
            <p:cNvSpPr/>
            <p:nvPr/>
          </p:nvSpPr>
          <p:spPr bwMode="auto">
            <a:xfrm>
              <a:off x="4486276" y="5010150"/>
              <a:ext cx="85725" cy="90488"/>
            </a:xfrm>
            <a:custGeom>
              <a:avLst/>
              <a:gdLst>
                <a:gd name="T0" fmla="*/ 19 w 26"/>
                <a:gd name="T1" fmla="*/ 4 h 27"/>
                <a:gd name="T2" fmla="*/ 13 w 26"/>
                <a:gd name="T3" fmla="*/ 1 h 27"/>
                <a:gd name="T4" fmla="*/ 8 w 26"/>
                <a:gd name="T5" fmla="*/ 4 h 27"/>
                <a:gd name="T6" fmla="*/ 0 w 26"/>
                <a:gd name="T7" fmla="*/ 1 h 27"/>
                <a:gd name="T8" fmla="*/ 9 w 26"/>
                <a:gd name="T9" fmla="*/ 27 h 27"/>
                <a:gd name="T10" fmla="*/ 19 w 26"/>
                <a:gd name="T11" fmla="*/ 27 h 27"/>
                <a:gd name="T12" fmla="*/ 26 w 26"/>
                <a:gd name="T13" fmla="*/ 0 h 27"/>
                <a:gd name="T14" fmla="*/ 19 w 26"/>
                <a:gd name="T15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7">
                  <a:moveTo>
                    <a:pt x="19" y="4"/>
                  </a:moveTo>
                  <a:cubicBezTo>
                    <a:pt x="19" y="4"/>
                    <a:pt x="16" y="1"/>
                    <a:pt x="13" y="1"/>
                  </a:cubicBezTo>
                  <a:cubicBezTo>
                    <a:pt x="10" y="1"/>
                    <a:pt x="8" y="4"/>
                    <a:pt x="8" y="4"/>
                  </a:cubicBezTo>
                  <a:cubicBezTo>
                    <a:pt x="4" y="0"/>
                    <a:pt x="0" y="1"/>
                    <a:pt x="0" y="1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0"/>
                    <a:pt x="1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íşḷïḓê">
              <a:extLst>
                <a:ext uri="{FF2B5EF4-FFF2-40B4-BE49-F238E27FC236}">
                  <a16:creationId xmlns:a16="http://schemas.microsoft.com/office/drawing/2014/main" id="{67BDE73A-F2D9-4851-8393-20FCBF7B74FE}"/>
                </a:ext>
              </a:extLst>
            </p:cNvPr>
            <p:cNvSpPr/>
            <p:nvPr/>
          </p:nvSpPr>
          <p:spPr bwMode="auto">
            <a:xfrm>
              <a:off x="4514851" y="5100638"/>
              <a:ext cx="33338" cy="46038"/>
            </a:xfrm>
            <a:custGeom>
              <a:avLst/>
              <a:gdLst>
                <a:gd name="T0" fmla="*/ 5 w 10"/>
                <a:gd name="T1" fmla="*/ 0 h 14"/>
                <a:gd name="T2" fmla="*/ 0 w 10"/>
                <a:gd name="T3" fmla="*/ 0 h 14"/>
                <a:gd name="T4" fmla="*/ 4 w 10"/>
                <a:gd name="T5" fmla="*/ 13 h 14"/>
                <a:gd name="T6" fmla="*/ 5 w 10"/>
                <a:gd name="T7" fmla="*/ 14 h 14"/>
                <a:gd name="T8" fmla="*/ 5 w 10"/>
                <a:gd name="T9" fmla="*/ 14 h 14"/>
                <a:gd name="T10" fmla="*/ 6 w 10"/>
                <a:gd name="T11" fmla="*/ 13 h 14"/>
                <a:gd name="T12" fmla="*/ 10 w 10"/>
                <a:gd name="T13" fmla="*/ 0 h 14"/>
                <a:gd name="T14" fmla="*/ 5 w 10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5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6" y="14"/>
                    <a:pt x="6" y="1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í$1idê">
              <a:extLst>
                <a:ext uri="{FF2B5EF4-FFF2-40B4-BE49-F238E27FC236}">
                  <a16:creationId xmlns:a16="http://schemas.microsoft.com/office/drawing/2014/main" id="{23F8DEAC-00AD-4489-A130-EEA3EE5FDDC3}"/>
                </a:ext>
              </a:extLst>
            </p:cNvPr>
            <p:cNvSpPr/>
            <p:nvPr/>
          </p:nvSpPr>
          <p:spPr bwMode="auto">
            <a:xfrm>
              <a:off x="4465638" y="4117975"/>
              <a:ext cx="85725" cy="30163"/>
            </a:xfrm>
            <a:custGeom>
              <a:avLst/>
              <a:gdLst>
                <a:gd name="T0" fmla="*/ 54 w 54"/>
                <a:gd name="T1" fmla="*/ 0 h 19"/>
                <a:gd name="T2" fmla="*/ 0 w 54"/>
                <a:gd name="T3" fmla="*/ 0 h 19"/>
                <a:gd name="T4" fmla="*/ 2 w 54"/>
                <a:gd name="T5" fmla="*/ 19 h 19"/>
                <a:gd name="T6" fmla="*/ 54 w 54"/>
                <a:gd name="T7" fmla="*/ 19 h 19"/>
                <a:gd name="T8" fmla="*/ 54 w 5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9">
                  <a:moveTo>
                    <a:pt x="54" y="0"/>
                  </a:moveTo>
                  <a:lnTo>
                    <a:pt x="0" y="0"/>
                  </a:lnTo>
                  <a:lnTo>
                    <a:pt x="2" y="19"/>
                  </a:lnTo>
                  <a:lnTo>
                    <a:pt x="54" y="1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isļïdé">
              <a:extLst>
                <a:ext uri="{FF2B5EF4-FFF2-40B4-BE49-F238E27FC236}">
                  <a16:creationId xmlns:a16="http://schemas.microsoft.com/office/drawing/2014/main" id="{2287E3F2-8D39-48D5-9331-A156C9E174FE}"/>
                </a:ext>
              </a:extLst>
            </p:cNvPr>
            <p:cNvSpPr/>
            <p:nvPr/>
          </p:nvSpPr>
          <p:spPr bwMode="auto">
            <a:xfrm>
              <a:off x="4465638" y="4048125"/>
              <a:ext cx="85725" cy="69850"/>
            </a:xfrm>
            <a:custGeom>
              <a:avLst/>
              <a:gdLst>
                <a:gd name="T0" fmla="*/ 19 w 26"/>
                <a:gd name="T1" fmla="*/ 0 h 21"/>
                <a:gd name="T2" fmla="*/ 7 w 26"/>
                <a:gd name="T3" fmla="*/ 0 h 21"/>
                <a:gd name="T4" fmla="*/ 0 w 26"/>
                <a:gd name="T5" fmla="*/ 7 h 21"/>
                <a:gd name="T6" fmla="*/ 0 w 26"/>
                <a:gd name="T7" fmla="*/ 21 h 21"/>
                <a:gd name="T8" fmla="*/ 26 w 26"/>
                <a:gd name="T9" fmla="*/ 21 h 21"/>
                <a:gd name="T10" fmla="*/ 26 w 26"/>
                <a:gd name="T11" fmla="*/ 7 h 21"/>
                <a:gd name="T12" fmla="*/ 19 w 2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">
                  <a:moveTo>
                    <a:pt x="1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6" name="íšľiḓe">
              <a:extLst>
                <a:ext uri="{FF2B5EF4-FFF2-40B4-BE49-F238E27FC236}">
                  <a16:creationId xmlns:a16="http://schemas.microsoft.com/office/drawing/2014/main" id="{36863C2F-92A3-4740-A7C4-E5D1523C6E3F}"/>
                </a:ext>
              </a:extLst>
            </p:cNvPr>
            <p:cNvSpPr/>
            <p:nvPr/>
          </p:nvSpPr>
          <p:spPr bwMode="auto">
            <a:xfrm>
              <a:off x="4637088" y="4148138"/>
              <a:ext cx="76200" cy="101600"/>
            </a:xfrm>
            <a:custGeom>
              <a:avLst/>
              <a:gdLst>
                <a:gd name="T0" fmla="*/ 15 w 23"/>
                <a:gd name="T1" fmla="*/ 31 h 31"/>
                <a:gd name="T2" fmla="*/ 0 w 23"/>
                <a:gd name="T3" fmla="*/ 25 h 31"/>
                <a:gd name="T4" fmla="*/ 9 w 23"/>
                <a:gd name="T5" fmla="*/ 4 h 31"/>
                <a:gd name="T6" fmla="*/ 17 w 23"/>
                <a:gd name="T7" fmla="*/ 1 h 31"/>
                <a:gd name="T8" fmla="*/ 17 w 23"/>
                <a:gd name="T9" fmla="*/ 1 h 31"/>
                <a:gd name="T10" fmla="*/ 22 w 23"/>
                <a:gd name="T11" fmla="*/ 9 h 31"/>
                <a:gd name="T12" fmla="*/ 15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15" y="31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1"/>
                    <a:pt x="14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2"/>
                    <a:pt x="23" y="5"/>
                    <a:pt x="22" y="9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7" name="işḻîde">
              <a:extLst>
                <a:ext uri="{FF2B5EF4-FFF2-40B4-BE49-F238E27FC236}">
                  <a16:creationId xmlns:a16="http://schemas.microsoft.com/office/drawing/2014/main" id="{11C9E770-2CF9-44D5-A1C9-03A630E729BD}"/>
                </a:ext>
              </a:extLst>
            </p:cNvPr>
            <p:cNvSpPr/>
            <p:nvPr/>
          </p:nvSpPr>
          <p:spPr bwMode="auto">
            <a:xfrm>
              <a:off x="4321176" y="5165725"/>
              <a:ext cx="25400" cy="49213"/>
            </a:xfrm>
            <a:custGeom>
              <a:avLst/>
              <a:gdLst>
                <a:gd name="T0" fmla="*/ 4 w 8"/>
                <a:gd name="T1" fmla="*/ 0 h 15"/>
                <a:gd name="T2" fmla="*/ 1 w 8"/>
                <a:gd name="T3" fmla="*/ 14 h 15"/>
                <a:gd name="T4" fmla="*/ 8 w 8"/>
                <a:gd name="T5" fmla="*/ 1 h 15"/>
                <a:gd name="T6" fmla="*/ 4 w 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4" y="0"/>
                  </a:moveTo>
                  <a:cubicBezTo>
                    <a:pt x="1" y="7"/>
                    <a:pt x="0" y="14"/>
                    <a:pt x="1" y="14"/>
                  </a:cubicBezTo>
                  <a:cubicBezTo>
                    <a:pt x="2" y="15"/>
                    <a:pt x="5" y="9"/>
                    <a:pt x="8" y="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8" name="íṩļîḋè">
              <a:extLst>
                <a:ext uri="{FF2B5EF4-FFF2-40B4-BE49-F238E27FC236}">
                  <a16:creationId xmlns:a16="http://schemas.microsoft.com/office/drawing/2014/main" id="{81401185-7BFB-45FD-ADF8-14A72AB51A1B}"/>
                </a:ext>
              </a:extLst>
            </p:cNvPr>
            <p:cNvSpPr/>
            <p:nvPr/>
          </p:nvSpPr>
          <p:spPr bwMode="auto">
            <a:xfrm>
              <a:off x="4314826" y="4186238"/>
              <a:ext cx="398463" cy="1012825"/>
            </a:xfrm>
            <a:custGeom>
              <a:avLst/>
              <a:gdLst>
                <a:gd name="T0" fmla="*/ 33 w 121"/>
                <a:gd name="T1" fmla="*/ 274 h 307"/>
                <a:gd name="T2" fmla="*/ 46 w 121"/>
                <a:gd name="T3" fmla="*/ 225 h 307"/>
                <a:gd name="T4" fmla="*/ 121 w 121"/>
                <a:gd name="T5" fmla="*/ 8 h 307"/>
                <a:gd name="T6" fmla="*/ 99 w 121"/>
                <a:gd name="T7" fmla="*/ 0 h 307"/>
                <a:gd name="T8" fmla="*/ 23 w 121"/>
                <a:gd name="T9" fmla="*/ 217 h 307"/>
                <a:gd name="T10" fmla="*/ 3 w 121"/>
                <a:gd name="T11" fmla="*/ 264 h 307"/>
                <a:gd name="T12" fmla="*/ 0 w 121"/>
                <a:gd name="T13" fmla="*/ 268 h 307"/>
                <a:gd name="T14" fmla="*/ 0 w 121"/>
                <a:gd name="T15" fmla="*/ 271 h 307"/>
                <a:gd name="T16" fmla="*/ 2 w 121"/>
                <a:gd name="T17" fmla="*/ 302 h 307"/>
                <a:gd name="T18" fmla="*/ 5 w 121"/>
                <a:gd name="T19" fmla="*/ 306 h 307"/>
                <a:gd name="T20" fmla="*/ 5 w 121"/>
                <a:gd name="T21" fmla="*/ 306 h 307"/>
                <a:gd name="T22" fmla="*/ 9 w 121"/>
                <a:gd name="T23" fmla="*/ 305 h 307"/>
                <a:gd name="T24" fmla="*/ 31 w 121"/>
                <a:gd name="T25" fmla="*/ 281 h 307"/>
                <a:gd name="T26" fmla="*/ 32 w 121"/>
                <a:gd name="T27" fmla="*/ 279 h 307"/>
                <a:gd name="T28" fmla="*/ 33 w 121"/>
                <a:gd name="T29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307">
                  <a:moveTo>
                    <a:pt x="33" y="274"/>
                  </a:moveTo>
                  <a:cubicBezTo>
                    <a:pt x="36" y="258"/>
                    <a:pt x="40" y="241"/>
                    <a:pt x="46" y="225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7" y="233"/>
                    <a:pt x="11" y="249"/>
                    <a:pt x="3" y="264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70"/>
                    <a:pt x="0" y="271"/>
                  </a:cubicBezTo>
                  <a:cubicBezTo>
                    <a:pt x="2" y="302"/>
                    <a:pt x="2" y="302"/>
                    <a:pt x="2" y="302"/>
                  </a:cubicBezTo>
                  <a:cubicBezTo>
                    <a:pt x="2" y="304"/>
                    <a:pt x="3" y="305"/>
                    <a:pt x="5" y="306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6" y="307"/>
                    <a:pt x="8" y="306"/>
                    <a:pt x="9" y="305"/>
                  </a:cubicBezTo>
                  <a:cubicBezTo>
                    <a:pt x="31" y="281"/>
                    <a:pt x="31" y="281"/>
                    <a:pt x="31" y="281"/>
                  </a:cubicBezTo>
                  <a:cubicBezTo>
                    <a:pt x="31" y="281"/>
                    <a:pt x="32" y="280"/>
                    <a:pt x="32" y="279"/>
                  </a:cubicBezTo>
                  <a:lnTo>
                    <a:pt x="33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9" name="îṩḻîḋê">
              <a:extLst>
                <a:ext uri="{FF2B5EF4-FFF2-40B4-BE49-F238E27FC236}">
                  <a16:creationId xmlns:a16="http://schemas.microsoft.com/office/drawing/2014/main" id="{F29B78E7-9038-4E5D-BC3E-1FEE73798400}"/>
                </a:ext>
              </a:extLst>
            </p:cNvPr>
            <p:cNvSpPr/>
            <p:nvPr/>
          </p:nvSpPr>
          <p:spPr bwMode="auto">
            <a:xfrm>
              <a:off x="4502151" y="4186238"/>
              <a:ext cx="211138" cy="425450"/>
            </a:xfrm>
            <a:custGeom>
              <a:avLst/>
              <a:gdLst>
                <a:gd name="T0" fmla="*/ 46 w 133"/>
                <a:gd name="T1" fmla="*/ 268 h 268"/>
                <a:gd name="T2" fmla="*/ 133 w 133"/>
                <a:gd name="T3" fmla="*/ 17 h 268"/>
                <a:gd name="T4" fmla="*/ 87 w 133"/>
                <a:gd name="T5" fmla="*/ 0 h 268"/>
                <a:gd name="T6" fmla="*/ 0 w 133"/>
                <a:gd name="T7" fmla="*/ 252 h 268"/>
                <a:gd name="T8" fmla="*/ 46 w 133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268">
                  <a:moveTo>
                    <a:pt x="46" y="268"/>
                  </a:moveTo>
                  <a:lnTo>
                    <a:pt x="133" y="17"/>
                  </a:lnTo>
                  <a:lnTo>
                    <a:pt x="87" y="0"/>
                  </a:lnTo>
                  <a:lnTo>
                    <a:pt x="0" y="252"/>
                  </a:lnTo>
                  <a:lnTo>
                    <a:pt x="46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0" name="i$ḻîďe">
              <a:extLst>
                <a:ext uri="{FF2B5EF4-FFF2-40B4-BE49-F238E27FC236}">
                  <a16:creationId xmlns:a16="http://schemas.microsoft.com/office/drawing/2014/main" id="{FDDE03EF-F1B0-4237-9B99-F9AFA22B0CCD}"/>
                </a:ext>
              </a:extLst>
            </p:cNvPr>
            <p:cNvSpPr/>
            <p:nvPr/>
          </p:nvSpPr>
          <p:spPr bwMode="auto">
            <a:xfrm>
              <a:off x="4314826" y="5086350"/>
              <a:ext cx="95250" cy="46038"/>
            </a:xfrm>
            <a:custGeom>
              <a:avLst/>
              <a:gdLst>
                <a:gd name="T0" fmla="*/ 0 w 60"/>
                <a:gd name="T1" fmla="*/ 11 h 29"/>
                <a:gd name="T2" fmla="*/ 54 w 60"/>
                <a:gd name="T3" fmla="*/ 29 h 29"/>
                <a:gd name="T4" fmla="*/ 60 w 60"/>
                <a:gd name="T5" fmla="*/ 21 h 29"/>
                <a:gd name="T6" fmla="*/ 0 w 60"/>
                <a:gd name="T7" fmla="*/ 0 h 29"/>
                <a:gd name="T8" fmla="*/ 0 w 60"/>
                <a:gd name="T9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9">
                  <a:moveTo>
                    <a:pt x="0" y="11"/>
                  </a:moveTo>
                  <a:lnTo>
                    <a:pt x="54" y="29"/>
                  </a:lnTo>
                  <a:lnTo>
                    <a:pt x="60" y="2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1" name="ïṥļïḋé">
              <a:extLst>
                <a:ext uri="{FF2B5EF4-FFF2-40B4-BE49-F238E27FC236}">
                  <a16:creationId xmlns:a16="http://schemas.microsoft.com/office/drawing/2014/main" id="{759159E8-A25E-497C-840C-4805E66DEE62}"/>
                </a:ext>
              </a:extLst>
            </p:cNvPr>
            <p:cNvSpPr/>
            <p:nvPr/>
          </p:nvSpPr>
          <p:spPr bwMode="auto">
            <a:xfrm>
              <a:off x="4400551" y="4776788"/>
              <a:ext cx="88900" cy="184150"/>
            </a:xfrm>
            <a:custGeom>
              <a:avLst/>
              <a:gdLst>
                <a:gd name="T0" fmla="*/ 16 w 56"/>
                <a:gd name="T1" fmla="*/ 116 h 116"/>
                <a:gd name="T2" fmla="*/ 0 w 56"/>
                <a:gd name="T3" fmla="*/ 110 h 116"/>
                <a:gd name="T4" fmla="*/ 37 w 56"/>
                <a:gd name="T5" fmla="*/ 0 h 116"/>
                <a:gd name="T6" fmla="*/ 56 w 56"/>
                <a:gd name="T7" fmla="*/ 6 h 116"/>
                <a:gd name="T8" fmla="*/ 16 w 56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6">
                  <a:moveTo>
                    <a:pt x="16" y="116"/>
                  </a:moveTo>
                  <a:lnTo>
                    <a:pt x="0" y="110"/>
                  </a:lnTo>
                  <a:lnTo>
                    <a:pt x="37" y="0"/>
                  </a:lnTo>
                  <a:lnTo>
                    <a:pt x="56" y="6"/>
                  </a:lnTo>
                  <a:lnTo>
                    <a:pt x="16" y="1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2" name="ïslïḓé">
              <a:extLst>
                <a:ext uri="{FF2B5EF4-FFF2-40B4-BE49-F238E27FC236}">
                  <a16:creationId xmlns:a16="http://schemas.microsoft.com/office/drawing/2014/main" id="{804537ED-22CF-47F7-8823-0885BB4546D3}"/>
                </a:ext>
              </a:extLst>
            </p:cNvPr>
            <p:cNvSpPr/>
            <p:nvPr/>
          </p:nvSpPr>
          <p:spPr bwMode="auto">
            <a:xfrm>
              <a:off x="4400551" y="4862513"/>
              <a:ext cx="58738" cy="98425"/>
            </a:xfrm>
            <a:custGeom>
              <a:avLst/>
              <a:gdLst>
                <a:gd name="T0" fmla="*/ 16 w 37"/>
                <a:gd name="T1" fmla="*/ 62 h 62"/>
                <a:gd name="T2" fmla="*/ 0 w 37"/>
                <a:gd name="T3" fmla="*/ 56 h 62"/>
                <a:gd name="T4" fmla="*/ 18 w 37"/>
                <a:gd name="T5" fmla="*/ 0 h 62"/>
                <a:gd name="T6" fmla="*/ 37 w 37"/>
                <a:gd name="T7" fmla="*/ 6 h 62"/>
                <a:gd name="T8" fmla="*/ 16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16" y="62"/>
                  </a:moveTo>
                  <a:lnTo>
                    <a:pt x="0" y="56"/>
                  </a:lnTo>
                  <a:lnTo>
                    <a:pt x="18" y="0"/>
                  </a:lnTo>
                  <a:lnTo>
                    <a:pt x="37" y="6"/>
                  </a:lnTo>
                  <a:lnTo>
                    <a:pt x="16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3" name="ïṧliďé">
              <a:extLst>
                <a:ext uri="{FF2B5EF4-FFF2-40B4-BE49-F238E27FC236}">
                  <a16:creationId xmlns:a16="http://schemas.microsoft.com/office/drawing/2014/main" id="{89B726F0-F4CC-42DF-BE47-CAF0CA1E7D85}"/>
                </a:ext>
              </a:extLst>
            </p:cNvPr>
            <p:cNvSpPr/>
            <p:nvPr/>
          </p:nvSpPr>
          <p:spPr bwMode="auto">
            <a:xfrm>
              <a:off x="4498976" y="4579938"/>
              <a:ext cx="79375" cy="38100"/>
            </a:xfrm>
            <a:custGeom>
              <a:avLst/>
              <a:gdLst>
                <a:gd name="T0" fmla="*/ 48 w 50"/>
                <a:gd name="T1" fmla="*/ 24 h 24"/>
                <a:gd name="T2" fmla="*/ 0 w 50"/>
                <a:gd name="T3" fmla="*/ 8 h 24"/>
                <a:gd name="T4" fmla="*/ 2 w 50"/>
                <a:gd name="T5" fmla="*/ 0 h 24"/>
                <a:gd name="T6" fmla="*/ 50 w 50"/>
                <a:gd name="T7" fmla="*/ 16 h 24"/>
                <a:gd name="T8" fmla="*/ 48 w 5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4">
                  <a:moveTo>
                    <a:pt x="48" y="24"/>
                  </a:moveTo>
                  <a:lnTo>
                    <a:pt x="0" y="8"/>
                  </a:lnTo>
                  <a:lnTo>
                    <a:pt x="2" y="0"/>
                  </a:lnTo>
                  <a:lnTo>
                    <a:pt x="50" y="16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4" name="íṡḻiḋé">
              <a:extLst>
                <a:ext uri="{FF2B5EF4-FFF2-40B4-BE49-F238E27FC236}">
                  <a16:creationId xmlns:a16="http://schemas.microsoft.com/office/drawing/2014/main" id="{BD911355-1E6A-4C6F-8E3B-FEED393BC9D3}"/>
                </a:ext>
              </a:extLst>
            </p:cNvPr>
            <p:cNvSpPr/>
            <p:nvPr/>
          </p:nvSpPr>
          <p:spPr bwMode="auto">
            <a:xfrm>
              <a:off x="4627563" y="4203700"/>
              <a:ext cx="82550" cy="39688"/>
            </a:xfrm>
            <a:custGeom>
              <a:avLst/>
              <a:gdLst>
                <a:gd name="T0" fmla="*/ 48 w 52"/>
                <a:gd name="T1" fmla="*/ 25 h 25"/>
                <a:gd name="T2" fmla="*/ 0 w 52"/>
                <a:gd name="T3" fmla="*/ 8 h 25"/>
                <a:gd name="T4" fmla="*/ 4 w 52"/>
                <a:gd name="T5" fmla="*/ 0 h 25"/>
                <a:gd name="T6" fmla="*/ 52 w 52"/>
                <a:gd name="T7" fmla="*/ 16 h 25"/>
                <a:gd name="T8" fmla="*/ 48 w 5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">
                  <a:moveTo>
                    <a:pt x="48" y="25"/>
                  </a:moveTo>
                  <a:lnTo>
                    <a:pt x="0" y="8"/>
                  </a:lnTo>
                  <a:lnTo>
                    <a:pt x="4" y="0"/>
                  </a:lnTo>
                  <a:lnTo>
                    <a:pt x="52" y="16"/>
                  </a:lnTo>
                  <a:lnTo>
                    <a:pt x="48" y="25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5" name="îŝļídé">
              <a:extLst>
                <a:ext uri="{FF2B5EF4-FFF2-40B4-BE49-F238E27FC236}">
                  <a16:creationId xmlns:a16="http://schemas.microsoft.com/office/drawing/2014/main" id="{5E8370AE-3EDE-4CDB-A67F-280F14EFE6BA}"/>
                </a:ext>
              </a:extLst>
            </p:cNvPr>
            <p:cNvSpPr/>
            <p:nvPr/>
          </p:nvSpPr>
          <p:spPr bwMode="auto">
            <a:xfrm>
              <a:off x="4149726" y="4565650"/>
              <a:ext cx="504825" cy="695325"/>
            </a:xfrm>
            <a:custGeom>
              <a:avLst/>
              <a:gdLst>
                <a:gd name="T0" fmla="*/ 142 w 153"/>
                <a:gd name="T1" fmla="*/ 211 h 211"/>
                <a:gd name="T2" fmla="*/ 12 w 153"/>
                <a:gd name="T3" fmla="*/ 211 h 211"/>
                <a:gd name="T4" fmla="*/ 0 w 153"/>
                <a:gd name="T5" fmla="*/ 200 h 211"/>
                <a:gd name="T6" fmla="*/ 0 w 153"/>
                <a:gd name="T7" fmla="*/ 0 h 211"/>
                <a:gd name="T8" fmla="*/ 153 w 153"/>
                <a:gd name="T9" fmla="*/ 0 h 211"/>
                <a:gd name="T10" fmla="*/ 153 w 153"/>
                <a:gd name="T11" fmla="*/ 200 h 211"/>
                <a:gd name="T12" fmla="*/ 142 w 153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11">
                  <a:moveTo>
                    <a:pt x="142" y="211"/>
                  </a:moveTo>
                  <a:cubicBezTo>
                    <a:pt x="12" y="211"/>
                    <a:pt x="12" y="211"/>
                    <a:pt x="12" y="211"/>
                  </a:cubicBezTo>
                  <a:cubicBezTo>
                    <a:pt x="5" y="211"/>
                    <a:pt x="0" y="206"/>
                    <a:pt x="0" y="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200"/>
                    <a:pt x="153" y="200"/>
                    <a:pt x="153" y="200"/>
                  </a:cubicBezTo>
                  <a:cubicBezTo>
                    <a:pt x="153" y="206"/>
                    <a:pt x="148" y="211"/>
                    <a:pt x="142" y="211"/>
                  </a:cubicBez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6" name="iṣ1ïḓè">
              <a:extLst>
                <a:ext uri="{FF2B5EF4-FFF2-40B4-BE49-F238E27FC236}">
                  <a16:creationId xmlns:a16="http://schemas.microsoft.com/office/drawing/2014/main" id="{529FF5F6-C099-4607-ADD5-ED9D4C272879}"/>
                </a:ext>
              </a:extLst>
            </p:cNvPr>
            <p:cNvSpPr/>
            <p:nvPr/>
          </p:nvSpPr>
          <p:spPr bwMode="auto">
            <a:xfrm>
              <a:off x="7508876" y="3805238"/>
              <a:ext cx="496888" cy="552450"/>
            </a:xfrm>
            <a:custGeom>
              <a:avLst/>
              <a:gdLst>
                <a:gd name="T0" fmla="*/ 149 w 151"/>
                <a:gd name="T1" fmla="*/ 79 h 168"/>
                <a:gd name="T2" fmla="*/ 106 w 151"/>
                <a:gd name="T3" fmla="*/ 158 h 168"/>
                <a:gd name="T4" fmla="*/ 50 w 151"/>
                <a:gd name="T5" fmla="*/ 158 h 168"/>
                <a:gd name="T6" fmla="*/ 18 w 151"/>
                <a:gd name="T7" fmla="*/ 130 h 168"/>
                <a:gd name="T8" fmla="*/ 4 w 151"/>
                <a:gd name="T9" fmla="*/ 66 h 168"/>
                <a:gd name="T10" fmla="*/ 25 w 151"/>
                <a:gd name="T11" fmla="*/ 21 h 168"/>
                <a:gd name="T12" fmla="*/ 78 w 151"/>
                <a:gd name="T13" fmla="*/ 0 h 168"/>
                <a:gd name="T14" fmla="*/ 106 w 151"/>
                <a:gd name="T15" fmla="*/ 7 h 168"/>
                <a:gd name="T16" fmla="*/ 143 w 151"/>
                <a:gd name="T17" fmla="*/ 48 h 168"/>
                <a:gd name="T18" fmla="*/ 149 w 151"/>
                <a:gd name="T19" fmla="*/ 7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68">
                  <a:moveTo>
                    <a:pt x="149" y="79"/>
                  </a:moveTo>
                  <a:cubicBezTo>
                    <a:pt x="151" y="112"/>
                    <a:pt x="134" y="144"/>
                    <a:pt x="106" y="158"/>
                  </a:cubicBezTo>
                  <a:cubicBezTo>
                    <a:pt x="88" y="168"/>
                    <a:pt x="67" y="165"/>
                    <a:pt x="50" y="158"/>
                  </a:cubicBezTo>
                  <a:cubicBezTo>
                    <a:pt x="36" y="151"/>
                    <a:pt x="25" y="140"/>
                    <a:pt x="18" y="130"/>
                  </a:cubicBezTo>
                  <a:cubicBezTo>
                    <a:pt x="8" y="109"/>
                    <a:pt x="0" y="91"/>
                    <a:pt x="4" y="66"/>
                  </a:cubicBezTo>
                  <a:cubicBezTo>
                    <a:pt x="8" y="49"/>
                    <a:pt x="11" y="31"/>
                    <a:pt x="25" y="21"/>
                  </a:cubicBezTo>
                  <a:cubicBezTo>
                    <a:pt x="39" y="7"/>
                    <a:pt x="57" y="0"/>
                    <a:pt x="78" y="0"/>
                  </a:cubicBezTo>
                  <a:cubicBezTo>
                    <a:pt x="88" y="0"/>
                    <a:pt x="95" y="3"/>
                    <a:pt x="106" y="7"/>
                  </a:cubicBezTo>
                  <a:cubicBezTo>
                    <a:pt x="123" y="17"/>
                    <a:pt x="137" y="31"/>
                    <a:pt x="143" y="48"/>
                  </a:cubicBezTo>
                  <a:cubicBezTo>
                    <a:pt x="147" y="57"/>
                    <a:pt x="149" y="68"/>
                    <a:pt x="149" y="79"/>
                  </a:cubicBezTo>
                  <a:close/>
                </a:path>
              </a:pathLst>
            </a:custGeom>
            <a:solidFill>
              <a:srgbClr val="CF7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7" name="íṥ1ïďe">
              <a:extLst>
                <a:ext uri="{FF2B5EF4-FFF2-40B4-BE49-F238E27FC236}">
                  <a16:creationId xmlns:a16="http://schemas.microsoft.com/office/drawing/2014/main" id="{2CB70398-7530-4B42-83C3-4273EAC594D7}"/>
                </a:ext>
              </a:extLst>
            </p:cNvPr>
            <p:cNvSpPr/>
            <p:nvPr/>
          </p:nvSpPr>
          <p:spPr bwMode="auto">
            <a:xfrm>
              <a:off x="7580313" y="3805238"/>
              <a:ext cx="357188" cy="542925"/>
            </a:xfrm>
            <a:custGeom>
              <a:avLst/>
              <a:gdLst>
                <a:gd name="T0" fmla="*/ 108 w 108"/>
                <a:gd name="T1" fmla="*/ 81 h 165"/>
                <a:gd name="T2" fmla="*/ 56 w 108"/>
                <a:gd name="T3" fmla="*/ 165 h 165"/>
                <a:gd name="T4" fmla="*/ 17 w 108"/>
                <a:gd name="T5" fmla="*/ 140 h 165"/>
                <a:gd name="T6" fmla="*/ 3 w 108"/>
                <a:gd name="T7" fmla="*/ 102 h 165"/>
                <a:gd name="T8" fmla="*/ 10 w 108"/>
                <a:gd name="T9" fmla="*/ 35 h 165"/>
                <a:gd name="T10" fmla="*/ 24 w 108"/>
                <a:gd name="T11" fmla="*/ 14 h 165"/>
                <a:gd name="T12" fmla="*/ 56 w 108"/>
                <a:gd name="T13" fmla="*/ 0 h 165"/>
                <a:gd name="T14" fmla="*/ 77 w 108"/>
                <a:gd name="T15" fmla="*/ 7 h 165"/>
                <a:gd name="T16" fmla="*/ 104 w 108"/>
                <a:gd name="T17" fmla="*/ 49 h 165"/>
                <a:gd name="T18" fmla="*/ 108 w 108"/>
                <a:gd name="T19" fmla="*/ 8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65">
                  <a:moveTo>
                    <a:pt x="108" y="81"/>
                  </a:moveTo>
                  <a:cubicBezTo>
                    <a:pt x="108" y="116"/>
                    <a:pt x="98" y="161"/>
                    <a:pt x="56" y="165"/>
                  </a:cubicBezTo>
                  <a:cubicBezTo>
                    <a:pt x="38" y="165"/>
                    <a:pt x="24" y="154"/>
                    <a:pt x="17" y="140"/>
                  </a:cubicBezTo>
                  <a:cubicBezTo>
                    <a:pt x="14" y="126"/>
                    <a:pt x="7" y="116"/>
                    <a:pt x="3" y="102"/>
                  </a:cubicBezTo>
                  <a:cubicBezTo>
                    <a:pt x="3" y="80"/>
                    <a:pt x="0" y="56"/>
                    <a:pt x="10" y="35"/>
                  </a:cubicBezTo>
                  <a:cubicBezTo>
                    <a:pt x="14" y="28"/>
                    <a:pt x="17" y="21"/>
                    <a:pt x="24" y="14"/>
                  </a:cubicBezTo>
                  <a:cubicBezTo>
                    <a:pt x="31" y="3"/>
                    <a:pt x="45" y="3"/>
                    <a:pt x="56" y="0"/>
                  </a:cubicBezTo>
                  <a:cubicBezTo>
                    <a:pt x="63" y="0"/>
                    <a:pt x="70" y="3"/>
                    <a:pt x="77" y="7"/>
                  </a:cubicBezTo>
                  <a:cubicBezTo>
                    <a:pt x="91" y="17"/>
                    <a:pt x="98" y="35"/>
                    <a:pt x="104" y="49"/>
                  </a:cubicBezTo>
                  <a:cubicBezTo>
                    <a:pt x="106" y="59"/>
                    <a:pt x="108" y="70"/>
                    <a:pt x="108" y="81"/>
                  </a:cubicBezTo>
                  <a:close/>
                </a:path>
              </a:pathLst>
            </a:custGeom>
            <a:solidFill>
              <a:srgbClr val="D7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8" name="iṧḷiḓé">
              <a:extLst>
                <a:ext uri="{FF2B5EF4-FFF2-40B4-BE49-F238E27FC236}">
                  <a16:creationId xmlns:a16="http://schemas.microsoft.com/office/drawing/2014/main" id="{2CFEBBD1-6B7E-4AA2-AA7F-A9EF7439FDC5}"/>
                </a:ext>
              </a:extLst>
            </p:cNvPr>
            <p:cNvSpPr/>
            <p:nvPr/>
          </p:nvSpPr>
          <p:spPr bwMode="auto">
            <a:xfrm>
              <a:off x="7591426" y="3790950"/>
              <a:ext cx="279400" cy="557213"/>
            </a:xfrm>
            <a:custGeom>
              <a:avLst/>
              <a:gdLst>
                <a:gd name="T0" fmla="*/ 85 w 85"/>
                <a:gd name="T1" fmla="*/ 87 h 169"/>
                <a:gd name="T2" fmla="*/ 56 w 85"/>
                <a:gd name="T3" fmla="*/ 162 h 169"/>
                <a:gd name="T4" fmla="*/ 53 w 85"/>
                <a:gd name="T5" fmla="*/ 7 h 169"/>
                <a:gd name="T6" fmla="*/ 83 w 85"/>
                <a:gd name="T7" fmla="*/ 54 h 169"/>
                <a:gd name="T8" fmla="*/ 85 w 85"/>
                <a:gd name="T9" fmla="*/ 8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9">
                  <a:moveTo>
                    <a:pt x="85" y="87"/>
                  </a:moveTo>
                  <a:cubicBezTo>
                    <a:pt x="84" y="116"/>
                    <a:pt x="84" y="169"/>
                    <a:pt x="56" y="162"/>
                  </a:cubicBezTo>
                  <a:cubicBezTo>
                    <a:pt x="4" y="148"/>
                    <a:pt x="0" y="28"/>
                    <a:pt x="53" y="7"/>
                  </a:cubicBezTo>
                  <a:cubicBezTo>
                    <a:pt x="70" y="0"/>
                    <a:pt x="77" y="35"/>
                    <a:pt x="83" y="54"/>
                  </a:cubicBezTo>
                  <a:cubicBezTo>
                    <a:pt x="84" y="64"/>
                    <a:pt x="85" y="75"/>
                    <a:pt x="85" y="87"/>
                  </a:cubicBezTo>
                  <a:close/>
                </a:path>
              </a:pathLst>
            </a:custGeom>
            <a:solidFill>
              <a:srgbClr val="CF7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9" name="ïşlíḋé">
              <a:extLst>
                <a:ext uri="{FF2B5EF4-FFF2-40B4-BE49-F238E27FC236}">
                  <a16:creationId xmlns:a16="http://schemas.microsoft.com/office/drawing/2014/main" id="{F390573B-D634-4274-A151-850B3A0CA0A6}"/>
                </a:ext>
              </a:extLst>
            </p:cNvPr>
            <p:cNvSpPr/>
            <p:nvPr/>
          </p:nvSpPr>
          <p:spPr bwMode="auto">
            <a:xfrm>
              <a:off x="7683501" y="3805238"/>
              <a:ext cx="138113" cy="542925"/>
            </a:xfrm>
            <a:custGeom>
              <a:avLst/>
              <a:gdLst>
                <a:gd name="T0" fmla="*/ 40 w 42"/>
                <a:gd name="T1" fmla="*/ 83 h 165"/>
                <a:gd name="T2" fmla="*/ 25 w 42"/>
                <a:gd name="T3" fmla="*/ 165 h 165"/>
                <a:gd name="T4" fmla="*/ 25 w 42"/>
                <a:gd name="T5" fmla="*/ 0 h 165"/>
                <a:gd name="T6" fmla="*/ 39 w 42"/>
                <a:gd name="T7" fmla="*/ 50 h 165"/>
                <a:gd name="T8" fmla="*/ 40 w 42"/>
                <a:gd name="T9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65">
                  <a:moveTo>
                    <a:pt x="40" y="83"/>
                  </a:moveTo>
                  <a:cubicBezTo>
                    <a:pt x="39" y="112"/>
                    <a:pt x="42" y="140"/>
                    <a:pt x="25" y="165"/>
                  </a:cubicBezTo>
                  <a:cubicBezTo>
                    <a:pt x="0" y="116"/>
                    <a:pt x="0" y="49"/>
                    <a:pt x="25" y="0"/>
                  </a:cubicBezTo>
                  <a:cubicBezTo>
                    <a:pt x="35" y="14"/>
                    <a:pt x="39" y="31"/>
                    <a:pt x="39" y="50"/>
                  </a:cubicBezTo>
                  <a:cubicBezTo>
                    <a:pt x="40" y="60"/>
                    <a:pt x="40" y="72"/>
                    <a:pt x="40" y="83"/>
                  </a:cubicBezTo>
                  <a:close/>
                </a:path>
              </a:pathLst>
            </a:custGeom>
            <a:solidFill>
              <a:srgbClr val="D7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0" name="iṣlïdé">
              <a:extLst>
                <a:ext uri="{FF2B5EF4-FFF2-40B4-BE49-F238E27FC236}">
                  <a16:creationId xmlns:a16="http://schemas.microsoft.com/office/drawing/2014/main" id="{5D1AF0D3-D0F1-4A4D-895A-2F1C9EF07B1D}"/>
                </a:ext>
              </a:extLst>
            </p:cNvPr>
            <p:cNvSpPr/>
            <p:nvPr/>
          </p:nvSpPr>
          <p:spPr bwMode="auto">
            <a:xfrm>
              <a:off x="7481888" y="4286250"/>
              <a:ext cx="571500" cy="428625"/>
            </a:xfrm>
            <a:custGeom>
              <a:avLst/>
              <a:gdLst>
                <a:gd name="T0" fmla="*/ 0 w 173"/>
                <a:gd name="T1" fmla="*/ 0 h 130"/>
                <a:gd name="T2" fmla="*/ 35 w 173"/>
                <a:gd name="T3" fmla="*/ 118 h 130"/>
                <a:gd name="T4" fmla="*/ 80 w 173"/>
                <a:gd name="T5" fmla="*/ 129 h 130"/>
                <a:gd name="T6" fmla="*/ 133 w 173"/>
                <a:gd name="T7" fmla="*/ 122 h 130"/>
                <a:gd name="T8" fmla="*/ 173 w 173"/>
                <a:gd name="T9" fmla="*/ 4 h 130"/>
                <a:gd name="T10" fmla="*/ 0 w 173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30">
                  <a:moveTo>
                    <a:pt x="0" y="0"/>
                  </a:moveTo>
                  <a:cubicBezTo>
                    <a:pt x="35" y="118"/>
                    <a:pt x="35" y="118"/>
                    <a:pt x="35" y="118"/>
                  </a:cubicBezTo>
                  <a:cubicBezTo>
                    <a:pt x="35" y="118"/>
                    <a:pt x="49" y="128"/>
                    <a:pt x="80" y="129"/>
                  </a:cubicBezTo>
                  <a:cubicBezTo>
                    <a:pt x="111" y="130"/>
                    <a:pt x="133" y="122"/>
                    <a:pt x="133" y="122"/>
                  </a:cubicBezTo>
                  <a:cubicBezTo>
                    <a:pt x="173" y="4"/>
                    <a:pt x="173" y="4"/>
                    <a:pt x="173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1" name="iṩ1îḓe">
              <a:extLst>
                <a:ext uri="{FF2B5EF4-FFF2-40B4-BE49-F238E27FC236}">
                  <a16:creationId xmlns:a16="http://schemas.microsoft.com/office/drawing/2014/main" id="{EB752B65-40C7-4686-8538-EE65A935E5F4}"/>
                </a:ext>
              </a:extLst>
            </p:cNvPr>
            <p:cNvSpPr/>
            <p:nvPr/>
          </p:nvSpPr>
          <p:spPr bwMode="auto">
            <a:xfrm>
              <a:off x="7451726" y="4237038"/>
              <a:ext cx="623888" cy="157163"/>
            </a:xfrm>
            <a:custGeom>
              <a:avLst/>
              <a:gdLst>
                <a:gd name="T0" fmla="*/ 189 w 189"/>
                <a:gd name="T1" fmla="*/ 41 h 48"/>
                <a:gd name="T2" fmla="*/ 182 w 189"/>
                <a:gd name="T3" fmla="*/ 48 h 48"/>
                <a:gd name="T4" fmla="*/ 8 w 189"/>
                <a:gd name="T5" fmla="*/ 48 h 48"/>
                <a:gd name="T6" fmla="*/ 0 w 189"/>
                <a:gd name="T7" fmla="*/ 41 h 48"/>
                <a:gd name="T8" fmla="*/ 0 w 189"/>
                <a:gd name="T9" fmla="*/ 7 h 48"/>
                <a:gd name="T10" fmla="*/ 8 w 189"/>
                <a:gd name="T11" fmla="*/ 0 h 48"/>
                <a:gd name="T12" fmla="*/ 182 w 189"/>
                <a:gd name="T13" fmla="*/ 0 h 48"/>
                <a:gd name="T14" fmla="*/ 189 w 189"/>
                <a:gd name="T15" fmla="*/ 7 h 48"/>
                <a:gd name="T16" fmla="*/ 189 w 189"/>
                <a:gd name="T17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48">
                  <a:moveTo>
                    <a:pt x="189" y="41"/>
                  </a:moveTo>
                  <a:cubicBezTo>
                    <a:pt x="189" y="44"/>
                    <a:pt x="186" y="48"/>
                    <a:pt x="182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89" y="3"/>
                    <a:pt x="189" y="7"/>
                  </a:cubicBezTo>
                  <a:lnTo>
                    <a:pt x="189" y="41"/>
                  </a:ln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2" name="îş1îḓè">
              <a:extLst>
                <a:ext uri="{FF2B5EF4-FFF2-40B4-BE49-F238E27FC236}">
                  <a16:creationId xmlns:a16="http://schemas.microsoft.com/office/drawing/2014/main" id="{0A566760-257E-4E0D-AC8B-5F116B459774}"/>
                </a:ext>
              </a:extLst>
            </p:cNvPr>
            <p:cNvSpPr/>
            <p:nvPr/>
          </p:nvSpPr>
          <p:spPr bwMode="auto">
            <a:xfrm>
              <a:off x="7053263" y="5046663"/>
              <a:ext cx="1425575" cy="228600"/>
            </a:xfrm>
            <a:custGeom>
              <a:avLst/>
              <a:gdLst>
                <a:gd name="T0" fmla="*/ 420 w 432"/>
                <a:gd name="T1" fmla="*/ 2 h 69"/>
                <a:gd name="T2" fmla="*/ 419 w 432"/>
                <a:gd name="T3" fmla="*/ 2 h 69"/>
                <a:gd name="T4" fmla="*/ 419 w 432"/>
                <a:gd name="T5" fmla="*/ 0 h 69"/>
                <a:gd name="T6" fmla="*/ 11 w 432"/>
                <a:gd name="T7" fmla="*/ 0 h 69"/>
                <a:gd name="T8" fmla="*/ 0 w 432"/>
                <a:gd name="T9" fmla="*/ 35 h 69"/>
                <a:gd name="T10" fmla="*/ 11 w 432"/>
                <a:gd name="T11" fmla="*/ 69 h 69"/>
                <a:gd name="T12" fmla="*/ 419 w 432"/>
                <a:gd name="T13" fmla="*/ 69 h 69"/>
                <a:gd name="T14" fmla="*/ 419 w 432"/>
                <a:gd name="T15" fmla="*/ 68 h 69"/>
                <a:gd name="T16" fmla="*/ 420 w 432"/>
                <a:gd name="T17" fmla="*/ 69 h 69"/>
                <a:gd name="T18" fmla="*/ 432 w 432"/>
                <a:gd name="T19" fmla="*/ 35 h 69"/>
                <a:gd name="T20" fmla="*/ 420 w 432"/>
                <a:gd name="T21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69">
                  <a:moveTo>
                    <a:pt x="420" y="2"/>
                  </a:moveTo>
                  <a:cubicBezTo>
                    <a:pt x="420" y="2"/>
                    <a:pt x="419" y="2"/>
                    <a:pt x="419" y="2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16"/>
                    <a:pt x="0" y="35"/>
                  </a:cubicBezTo>
                  <a:cubicBezTo>
                    <a:pt x="0" y="53"/>
                    <a:pt x="5" y="69"/>
                    <a:pt x="11" y="69"/>
                  </a:cubicBezTo>
                  <a:cubicBezTo>
                    <a:pt x="419" y="69"/>
                    <a:pt x="419" y="69"/>
                    <a:pt x="419" y="69"/>
                  </a:cubicBezTo>
                  <a:cubicBezTo>
                    <a:pt x="419" y="68"/>
                    <a:pt x="419" y="68"/>
                    <a:pt x="419" y="68"/>
                  </a:cubicBezTo>
                  <a:cubicBezTo>
                    <a:pt x="419" y="68"/>
                    <a:pt x="420" y="69"/>
                    <a:pt x="420" y="69"/>
                  </a:cubicBezTo>
                  <a:cubicBezTo>
                    <a:pt x="427" y="69"/>
                    <a:pt x="432" y="54"/>
                    <a:pt x="432" y="35"/>
                  </a:cubicBezTo>
                  <a:cubicBezTo>
                    <a:pt x="432" y="17"/>
                    <a:pt x="427" y="2"/>
                    <a:pt x="420" y="2"/>
                  </a:cubicBez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3" name="íśļïdè">
              <a:extLst>
                <a:ext uri="{FF2B5EF4-FFF2-40B4-BE49-F238E27FC236}">
                  <a16:creationId xmlns:a16="http://schemas.microsoft.com/office/drawing/2014/main" id="{E852D2D3-02D4-4ABE-A7DE-53817A0611E4}"/>
                </a:ext>
              </a:extLst>
            </p:cNvPr>
            <p:cNvSpPr/>
            <p:nvPr/>
          </p:nvSpPr>
          <p:spPr bwMode="auto">
            <a:xfrm>
              <a:off x="8121651" y="5083175"/>
              <a:ext cx="284163" cy="174625"/>
            </a:xfrm>
            <a:custGeom>
              <a:avLst/>
              <a:gdLst>
                <a:gd name="T0" fmla="*/ 79 w 86"/>
                <a:gd name="T1" fmla="*/ 0 h 53"/>
                <a:gd name="T2" fmla="*/ 0 w 86"/>
                <a:gd name="T3" fmla="*/ 0 h 53"/>
                <a:gd name="T4" fmla="*/ 5 w 86"/>
                <a:gd name="T5" fmla="*/ 27 h 53"/>
                <a:gd name="T6" fmla="*/ 0 w 86"/>
                <a:gd name="T7" fmla="*/ 53 h 53"/>
                <a:gd name="T8" fmla="*/ 79 w 86"/>
                <a:gd name="T9" fmla="*/ 53 h 53"/>
                <a:gd name="T10" fmla="*/ 86 w 86"/>
                <a:gd name="T11" fmla="*/ 27 h 53"/>
                <a:gd name="T12" fmla="*/ 79 w 86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3">
                  <a:moveTo>
                    <a:pt x="7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5"/>
                    <a:pt x="5" y="16"/>
                    <a:pt x="5" y="27"/>
                  </a:cubicBezTo>
                  <a:cubicBezTo>
                    <a:pt x="5" y="38"/>
                    <a:pt x="4" y="47"/>
                    <a:pt x="0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83" y="53"/>
                    <a:pt x="86" y="41"/>
                    <a:pt x="86" y="27"/>
                  </a:cubicBezTo>
                  <a:cubicBezTo>
                    <a:pt x="86" y="12"/>
                    <a:pt x="83" y="0"/>
                    <a:pt x="79" y="0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4" name="ïṥḻiḑe">
              <a:extLst>
                <a:ext uri="{FF2B5EF4-FFF2-40B4-BE49-F238E27FC236}">
                  <a16:creationId xmlns:a16="http://schemas.microsoft.com/office/drawing/2014/main" id="{57D3C989-D65C-4ECA-844F-DC85CA5831A1}"/>
                </a:ext>
              </a:extLst>
            </p:cNvPr>
            <p:cNvSpPr/>
            <p:nvPr/>
          </p:nvSpPr>
          <p:spPr bwMode="auto">
            <a:xfrm>
              <a:off x="7089776" y="5076825"/>
              <a:ext cx="68263" cy="174625"/>
            </a:xfrm>
            <a:custGeom>
              <a:avLst/>
              <a:gdLst>
                <a:gd name="T0" fmla="*/ 16 w 21"/>
                <a:gd name="T1" fmla="*/ 27 h 53"/>
                <a:gd name="T2" fmla="*/ 21 w 21"/>
                <a:gd name="T3" fmla="*/ 0 h 53"/>
                <a:gd name="T4" fmla="*/ 7 w 21"/>
                <a:gd name="T5" fmla="*/ 0 h 53"/>
                <a:gd name="T6" fmla="*/ 0 w 21"/>
                <a:gd name="T7" fmla="*/ 27 h 53"/>
                <a:gd name="T8" fmla="*/ 7 w 21"/>
                <a:gd name="T9" fmla="*/ 53 h 53"/>
                <a:gd name="T10" fmla="*/ 21 w 21"/>
                <a:gd name="T11" fmla="*/ 53 h 53"/>
                <a:gd name="T12" fmla="*/ 16 w 21"/>
                <a:gd name="T1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3">
                  <a:moveTo>
                    <a:pt x="16" y="27"/>
                  </a:moveTo>
                  <a:cubicBezTo>
                    <a:pt x="16" y="16"/>
                    <a:pt x="18" y="7"/>
                    <a:pt x="2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0" y="27"/>
                  </a:cubicBezTo>
                  <a:cubicBezTo>
                    <a:pt x="0" y="41"/>
                    <a:pt x="3" y="53"/>
                    <a:pt x="7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46"/>
                    <a:pt x="16" y="38"/>
                    <a:pt x="16" y="27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5" name="íṣlîḓe">
              <a:extLst>
                <a:ext uri="{FF2B5EF4-FFF2-40B4-BE49-F238E27FC236}">
                  <a16:creationId xmlns:a16="http://schemas.microsoft.com/office/drawing/2014/main" id="{627ECA1C-A1BE-433D-B7D5-9F988B1B68B8}"/>
                </a:ext>
              </a:extLst>
            </p:cNvPr>
            <p:cNvSpPr/>
            <p:nvPr/>
          </p:nvSpPr>
          <p:spPr bwMode="auto">
            <a:xfrm>
              <a:off x="7215188" y="4852988"/>
              <a:ext cx="1131888" cy="200025"/>
            </a:xfrm>
            <a:custGeom>
              <a:avLst/>
              <a:gdLst>
                <a:gd name="T0" fmla="*/ 334 w 343"/>
                <a:gd name="T1" fmla="*/ 0 h 61"/>
                <a:gd name="T2" fmla="*/ 332 w 343"/>
                <a:gd name="T3" fmla="*/ 0 h 61"/>
                <a:gd name="T4" fmla="*/ 9 w 343"/>
                <a:gd name="T5" fmla="*/ 0 h 61"/>
                <a:gd name="T6" fmla="*/ 0 w 343"/>
                <a:gd name="T7" fmla="*/ 30 h 61"/>
                <a:gd name="T8" fmla="*/ 9 w 343"/>
                <a:gd name="T9" fmla="*/ 59 h 61"/>
                <a:gd name="T10" fmla="*/ 333 w 343"/>
                <a:gd name="T11" fmla="*/ 59 h 61"/>
                <a:gd name="T12" fmla="*/ 333 w 343"/>
                <a:gd name="T13" fmla="*/ 61 h 61"/>
                <a:gd name="T14" fmla="*/ 334 w 343"/>
                <a:gd name="T15" fmla="*/ 61 h 61"/>
                <a:gd name="T16" fmla="*/ 343 w 343"/>
                <a:gd name="T17" fmla="*/ 30 h 61"/>
                <a:gd name="T18" fmla="*/ 334 w 343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61">
                  <a:moveTo>
                    <a:pt x="334" y="0"/>
                  </a:moveTo>
                  <a:cubicBezTo>
                    <a:pt x="333" y="0"/>
                    <a:pt x="332" y="0"/>
                    <a:pt x="33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13"/>
                    <a:pt x="0" y="30"/>
                  </a:cubicBezTo>
                  <a:cubicBezTo>
                    <a:pt x="0" y="47"/>
                    <a:pt x="4" y="59"/>
                    <a:pt x="9" y="59"/>
                  </a:cubicBezTo>
                  <a:cubicBezTo>
                    <a:pt x="333" y="59"/>
                    <a:pt x="333" y="59"/>
                    <a:pt x="333" y="59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4" y="61"/>
                    <a:pt x="334" y="61"/>
                  </a:cubicBezTo>
                  <a:cubicBezTo>
                    <a:pt x="339" y="61"/>
                    <a:pt x="343" y="47"/>
                    <a:pt x="343" y="30"/>
                  </a:cubicBezTo>
                  <a:cubicBezTo>
                    <a:pt x="343" y="13"/>
                    <a:pt x="339" y="0"/>
                    <a:pt x="334" y="0"/>
                  </a:cubicBezTo>
                  <a:close/>
                </a:path>
              </a:pathLst>
            </a:custGeom>
            <a:solidFill>
              <a:srgbClr val="D7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6" name="iṥľîďè">
              <a:extLst>
                <a:ext uri="{FF2B5EF4-FFF2-40B4-BE49-F238E27FC236}">
                  <a16:creationId xmlns:a16="http://schemas.microsoft.com/office/drawing/2014/main" id="{36400DE0-0A9A-48EB-AB3C-4922117A958A}"/>
                </a:ext>
              </a:extLst>
            </p:cNvPr>
            <p:cNvSpPr/>
            <p:nvPr/>
          </p:nvSpPr>
          <p:spPr bwMode="auto">
            <a:xfrm>
              <a:off x="7215188" y="4852988"/>
              <a:ext cx="1131888" cy="95250"/>
            </a:xfrm>
            <a:custGeom>
              <a:avLst/>
              <a:gdLst>
                <a:gd name="T0" fmla="*/ 334 w 343"/>
                <a:gd name="T1" fmla="*/ 0 h 29"/>
                <a:gd name="T2" fmla="*/ 332 w 343"/>
                <a:gd name="T3" fmla="*/ 0 h 29"/>
                <a:gd name="T4" fmla="*/ 9 w 343"/>
                <a:gd name="T5" fmla="*/ 0 h 29"/>
                <a:gd name="T6" fmla="*/ 0 w 343"/>
                <a:gd name="T7" fmla="*/ 29 h 29"/>
                <a:gd name="T8" fmla="*/ 343 w 343"/>
                <a:gd name="T9" fmla="*/ 29 h 29"/>
                <a:gd name="T10" fmla="*/ 334 w 343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29">
                  <a:moveTo>
                    <a:pt x="334" y="0"/>
                  </a:moveTo>
                  <a:cubicBezTo>
                    <a:pt x="333" y="0"/>
                    <a:pt x="332" y="0"/>
                    <a:pt x="33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13"/>
                    <a:pt x="0" y="29"/>
                  </a:cubicBezTo>
                  <a:cubicBezTo>
                    <a:pt x="343" y="29"/>
                    <a:pt x="343" y="29"/>
                    <a:pt x="343" y="29"/>
                  </a:cubicBezTo>
                  <a:cubicBezTo>
                    <a:pt x="343" y="13"/>
                    <a:pt x="339" y="0"/>
                    <a:pt x="334" y="0"/>
                  </a:cubicBezTo>
                  <a:close/>
                </a:path>
              </a:pathLst>
            </a:custGeom>
            <a:solidFill>
              <a:srgbClr val="D7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7" name="iṩ1îḍê">
              <a:extLst>
                <a:ext uri="{FF2B5EF4-FFF2-40B4-BE49-F238E27FC236}">
                  <a16:creationId xmlns:a16="http://schemas.microsoft.com/office/drawing/2014/main" id="{346711DC-D5F6-431A-907A-444549CC951F}"/>
                </a:ext>
              </a:extLst>
            </p:cNvPr>
            <p:cNvSpPr/>
            <p:nvPr/>
          </p:nvSpPr>
          <p:spPr bwMode="auto">
            <a:xfrm>
              <a:off x="7250113" y="4868863"/>
              <a:ext cx="47625" cy="171450"/>
            </a:xfrm>
            <a:custGeom>
              <a:avLst/>
              <a:gdLst>
                <a:gd name="T0" fmla="*/ 8 w 14"/>
                <a:gd name="T1" fmla="*/ 26 h 52"/>
                <a:gd name="T2" fmla="*/ 13 w 14"/>
                <a:gd name="T3" fmla="*/ 0 h 52"/>
                <a:gd name="T4" fmla="*/ 7 w 14"/>
                <a:gd name="T5" fmla="*/ 0 h 52"/>
                <a:gd name="T6" fmla="*/ 0 w 14"/>
                <a:gd name="T7" fmla="*/ 26 h 52"/>
                <a:gd name="T8" fmla="*/ 7 w 14"/>
                <a:gd name="T9" fmla="*/ 52 h 52"/>
                <a:gd name="T10" fmla="*/ 14 w 14"/>
                <a:gd name="T11" fmla="*/ 52 h 52"/>
                <a:gd name="T12" fmla="*/ 8 w 14"/>
                <a:gd name="T1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2">
                  <a:moveTo>
                    <a:pt x="8" y="26"/>
                  </a:moveTo>
                  <a:cubicBezTo>
                    <a:pt x="8" y="14"/>
                    <a:pt x="10" y="6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0" y="26"/>
                  </a:cubicBezTo>
                  <a:cubicBezTo>
                    <a:pt x="0" y="40"/>
                    <a:pt x="3" y="52"/>
                    <a:pt x="7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0" y="48"/>
                    <a:pt x="8" y="37"/>
                    <a:pt x="8" y="26"/>
                  </a:cubicBezTo>
                  <a:close/>
                </a:path>
              </a:pathLst>
            </a:custGeom>
            <a:solidFill>
              <a:srgbClr val="C95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8" name="íSlïďe">
              <a:extLst>
                <a:ext uri="{FF2B5EF4-FFF2-40B4-BE49-F238E27FC236}">
                  <a16:creationId xmlns:a16="http://schemas.microsoft.com/office/drawing/2014/main" id="{193DCADA-752F-4A44-9101-9721B6F76928}"/>
                </a:ext>
              </a:extLst>
            </p:cNvPr>
            <p:cNvSpPr/>
            <p:nvPr/>
          </p:nvSpPr>
          <p:spPr bwMode="auto">
            <a:xfrm>
              <a:off x="7739063" y="4911725"/>
              <a:ext cx="538163" cy="42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9" name="ï$ļïdè">
              <a:extLst>
                <a:ext uri="{FF2B5EF4-FFF2-40B4-BE49-F238E27FC236}">
                  <a16:creationId xmlns:a16="http://schemas.microsoft.com/office/drawing/2014/main" id="{6C19B31D-0715-4396-93DC-AEC47A8916CD}"/>
                </a:ext>
              </a:extLst>
            </p:cNvPr>
            <p:cNvSpPr/>
            <p:nvPr/>
          </p:nvSpPr>
          <p:spPr bwMode="auto">
            <a:xfrm>
              <a:off x="7316788" y="4654550"/>
              <a:ext cx="847725" cy="198438"/>
            </a:xfrm>
            <a:custGeom>
              <a:avLst/>
              <a:gdLst>
                <a:gd name="T0" fmla="*/ 250 w 257"/>
                <a:gd name="T1" fmla="*/ 0 h 60"/>
                <a:gd name="T2" fmla="*/ 249 w 257"/>
                <a:gd name="T3" fmla="*/ 0 h 60"/>
                <a:gd name="T4" fmla="*/ 249 w 257"/>
                <a:gd name="T5" fmla="*/ 1 h 60"/>
                <a:gd name="T6" fmla="*/ 8 w 257"/>
                <a:gd name="T7" fmla="*/ 1 h 60"/>
                <a:gd name="T8" fmla="*/ 8 w 257"/>
                <a:gd name="T9" fmla="*/ 0 h 60"/>
                <a:gd name="T10" fmla="*/ 0 w 257"/>
                <a:gd name="T11" fmla="*/ 30 h 60"/>
                <a:gd name="T12" fmla="*/ 8 w 257"/>
                <a:gd name="T13" fmla="*/ 59 h 60"/>
                <a:gd name="T14" fmla="*/ 8 w 257"/>
                <a:gd name="T15" fmla="*/ 60 h 60"/>
                <a:gd name="T16" fmla="*/ 249 w 257"/>
                <a:gd name="T17" fmla="*/ 60 h 60"/>
                <a:gd name="T18" fmla="*/ 249 w 257"/>
                <a:gd name="T19" fmla="*/ 59 h 60"/>
                <a:gd name="T20" fmla="*/ 250 w 257"/>
                <a:gd name="T21" fmla="*/ 59 h 60"/>
                <a:gd name="T22" fmla="*/ 257 w 257"/>
                <a:gd name="T23" fmla="*/ 30 h 60"/>
                <a:gd name="T24" fmla="*/ 250 w 257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" h="60">
                  <a:moveTo>
                    <a:pt x="250" y="0"/>
                  </a:moveTo>
                  <a:cubicBezTo>
                    <a:pt x="249" y="0"/>
                    <a:pt x="249" y="0"/>
                    <a:pt x="249" y="0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13"/>
                    <a:pt x="0" y="30"/>
                  </a:cubicBezTo>
                  <a:cubicBezTo>
                    <a:pt x="0" y="46"/>
                    <a:pt x="1" y="59"/>
                    <a:pt x="8" y="59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59"/>
                    <a:pt x="249" y="59"/>
                    <a:pt x="250" y="59"/>
                  </a:cubicBezTo>
                  <a:cubicBezTo>
                    <a:pt x="254" y="59"/>
                    <a:pt x="257" y="46"/>
                    <a:pt x="257" y="30"/>
                  </a:cubicBezTo>
                  <a:cubicBezTo>
                    <a:pt x="257" y="13"/>
                    <a:pt x="254" y="0"/>
                    <a:pt x="250" y="0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0" name="îşḷïḍe">
              <a:extLst>
                <a:ext uri="{FF2B5EF4-FFF2-40B4-BE49-F238E27FC236}">
                  <a16:creationId xmlns:a16="http://schemas.microsoft.com/office/drawing/2014/main" id="{AEC95974-3735-4339-AF56-F9D0872071E6}"/>
                </a:ext>
              </a:extLst>
            </p:cNvPr>
            <p:cNvSpPr/>
            <p:nvPr/>
          </p:nvSpPr>
          <p:spPr bwMode="auto">
            <a:xfrm>
              <a:off x="5789613" y="5046663"/>
              <a:ext cx="706438" cy="271463"/>
            </a:xfrm>
            <a:custGeom>
              <a:avLst/>
              <a:gdLst>
                <a:gd name="T0" fmla="*/ 170 w 214"/>
                <a:gd name="T1" fmla="*/ 48 h 82"/>
                <a:gd name="T2" fmla="*/ 155 w 214"/>
                <a:gd name="T3" fmla="*/ 0 h 82"/>
                <a:gd name="T4" fmla="*/ 116 w 214"/>
                <a:gd name="T5" fmla="*/ 0 h 82"/>
                <a:gd name="T6" fmla="*/ 98 w 214"/>
                <a:gd name="T7" fmla="*/ 0 h 82"/>
                <a:gd name="T8" fmla="*/ 60 w 214"/>
                <a:gd name="T9" fmla="*/ 0 h 82"/>
                <a:gd name="T10" fmla="*/ 44 w 214"/>
                <a:gd name="T11" fmla="*/ 48 h 82"/>
                <a:gd name="T12" fmla="*/ 0 w 214"/>
                <a:gd name="T13" fmla="*/ 82 h 82"/>
                <a:gd name="T14" fmla="*/ 98 w 214"/>
                <a:gd name="T15" fmla="*/ 82 h 82"/>
                <a:gd name="T16" fmla="*/ 116 w 214"/>
                <a:gd name="T17" fmla="*/ 82 h 82"/>
                <a:gd name="T18" fmla="*/ 214 w 214"/>
                <a:gd name="T19" fmla="*/ 82 h 82"/>
                <a:gd name="T20" fmla="*/ 170 w 214"/>
                <a:gd name="T21" fmla="*/ 4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82">
                  <a:moveTo>
                    <a:pt x="170" y="48"/>
                  </a:moveTo>
                  <a:cubicBezTo>
                    <a:pt x="156" y="28"/>
                    <a:pt x="155" y="0"/>
                    <a:pt x="155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8" y="28"/>
                    <a:pt x="44" y="48"/>
                  </a:cubicBezTo>
                  <a:cubicBezTo>
                    <a:pt x="30" y="69"/>
                    <a:pt x="0" y="82"/>
                    <a:pt x="0" y="82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214" y="82"/>
                    <a:pt x="214" y="82"/>
                    <a:pt x="214" y="82"/>
                  </a:cubicBezTo>
                  <a:cubicBezTo>
                    <a:pt x="214" y="82"/>
                    <a:pt x="184" y="69"/>
                    <a:pt x="170" y="48"/>
                  </a:cubicBez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1" name="ïslïḑe">
              <a:extLst>
                <a:ext uri="{FF2B5EF4-FFF2-40B4-BE49-F238E27FC236}">
                  <a16:creationId xmlns:a16="http://schemas.microsoft.com/office/drawing/2014/main" id="{50161841-C82D-4BCC-A750-22A1702632C0}"/>
                </a:ext>
              </a:extLst>
            </p:cNvPr>
            <p:cNvSpPr/>
            <p:nvPr/>
          </p:nvSpPr>
          <p:spPr bwMode="auto">
            <a:xfrm>
              <a:off x="4587876" y="2987675"/>
              <a:ext cx="3101975" cy="2112963"/>
            </a:xfrm>
            <a:custGeom>
              <a:avLst/>
              <a:gdLst>
                <a:gd name="T0" fmla="*/ 940 w 940"/>
                <a:gd name="T1" fmla="*/ 610 h 641"/>
                <a:gd name="T2" fmla="*/ 909 w 940"/>
                <a:gd name="T3" fmla="*/ 641 h 641"/>
                <a:gd name="T4" fmla="*/ 31 w 940"/>
                <a:gd name="T5" fmla="*/ 641 h 641"/>
                <a:gd name="T6" fmla="*/ 0 w 940"/>
                <a:gd name="T7" fmla="*/ 610 h 641"/>
                <a:gd name="T8" fmla="*/ 0 w 940"/>
                <a:gd name="T9" fmla="*/ 31 h 641"/>
                <a:gd name="T10" fmla="*/ 31 w 940"/>
                <a:gd name="T11" fmla="*/ 0 h 641"/>
                <a:gd name="T12" fmla="*/ 909 w 940"/>
                <a:gd name="T13" fmla="*/ 0 h 641"/>
                <a:gd name="T14" fmla="*/ 940 w 940"/>
                <a:gd name="T15" fmla="*/ 31 h 641"/>
                <a:gd name="T16" fmla="*/ 940 w 940"/>
                <a:gd name="T17" fmla="*/ 61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0" h="641">
                  <a:moveTo>
                    <a:pt x="940" y="610"/>
                  </a:moveTo>
                  <a:cubicBezTo>
                    <a:pt x="940" y="627"/>
                    <a:pt x="926" y="641"/>
                    <a:pt x="909" y="641"/>
                  </a:cubicBezTo>
                  <a:cubicBezTo>
                    <a:pt x="31" y="641"/>
                    <a:pt x="31" y="641"/>
                    <a:pt x="31" y="641"/>
                  </a:cubicBezTo>
                  <a:cubicBezTo>
                    <a:pt x="14" y="641"/>
                    <a:pt x="0" y="627"/>
                    <a:pt x="0" y="61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909" y="0"/>
                    <a:pt x="909" y="0"/>
                    <a:pt x="909" y="0"/>
                  </a:cubicBezTo>
                  <a:cubicBezTo>
                    <a:pt x="926" y="0"/>
                    <a:pt x="940" y="14"/>
                    <a:pt x="940" y="31"/>
                  </a:cubicBezTo>
                  <a:lnTo>
                    <a:pt x="940" y="610"/>
                  </a:ln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2" name="iṧliḓé">
              <a:extLst>
                <a:ext uri="{FF2B5EF4-FFF2-40B4-BE49-F238E27FC236}">
                  <a16:creationId xmlns:a16="http://schemas.microsoft.com/office/drawing/2014/main" id="{8CFA9485-53CC-4EF4-846B-58E6D320C777}"/>
                </a:ext>
              </a:extLst>
            </p:cNvPr>
            <p:cNvSpPr/>
            <p:nvPr/>
          </p:nvSpPr>
          <p:spPr bwMode="auto">
            <a:xfrm>
              <a:off x="4587876" y="4806950"/>
              <a:ext cx="3101975" cy="293688"/>
            </a:xfrm>
            <a:custGeom>
              <a:avLst/>
              <a:gdLst>
                <a:gd name="T0" fmla="*/ 0 w 940"/>
                <a:gd name="T1" fmla="*/ 0 h 89"/>
                <a:gd name="T2" fmla="*/ 0 w 940"/>
                <a:gd name="T3" fmla="*/ 58 h 89"/>
                <a:gd name="T4" fmla="*/ 31 w 940"/>
                <a:gd name="T5" fmla="*/ 89 h 89"/>
                <a:gd name="T6" fmla="*/ 909 w 940"/>
                <a:gd name="T7" fmla="*/ 89 h 89"/>
                <a:gd name="T8" fmla="*/ 940 w 940"/>
                <a:gd name="T9" fmla="*/ 58 h 89"/>
                <a:gd name="T10" fmla="*/ 940 w 940"/>
                <a:gd name="T11" fmla="*/ 0 h 89"/>
                <a:gd name="T12" fmla="*/ 0 w 940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0" h="89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75"/>
                    <a:pt x="14" y="89"/>
                    <a:pt x="31" y="89"/>
                  </a:cubicBezTo>
                  <a:cubicBezTo>
                    <a:pt x="909" y="89"/>
                    <a:pt x="909" y="89"/>
                    <a:pt x="909" y="89"/>
                  </a:cubicBezTo>
                  <a:cubicBezTo>
                    <a:pt x="926" y="89"/>
                    <a:pt x="940" y="75"/>
                    <a:pt x="940" y="58"/>
                  </a:cubicBezTo>
                  <a:cubicBezTo>
                    <a:pt x="940" y="0"/>
                    <a:pt x="940" y="0"/>
                    <a:pt x="94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3" name="í$1iḑé">
              <a:extLst>
                <a:ext uri="{FF2B5EF4-FFF2-40B4-BE49-F238E27FC236}">
                  <a16:creationId xmlns:a16="http://schemas.microsoft.com/office/drawing/2014/main" id="{87670ABC-FE4D-45B9-9247-A1DC08EAD139}"/>
                </a:ext>
              </a:extLst>
            </p:cNvPr>
            <p:cNvSpPr/>
            <p:nvPr/>
          </p:nvSpPr>
          <p:spPr bwMode="auto">
            <a:xfrm>
              <a:off x="4138613" y="2374900"/>
              <a:ext cx="33338" cy="31750"/>
            </a:xfrm>
            <a:custGeom>
              <a:avLst/>
              <a:gdLst>
                <a:gd name="T0" fmla="*/ 8 w 10"/>
                <a:gd name="T1" fmla="*/ 4 h 10"/>
                <a:gd name="T2" fmla="*/ 8 w 10"/>
                <a:gd name="T3" fmla="*/ 4 h 10"/>
                <a:gd name="T4" fmla="*/ 2 w 10"/>
                <a:gd name="T5" fmla="*/ 3 h 10"/>
                <a:gd name="T6" fmla="*/ 5 w 10"/>
                <a:gd name="T7" fmla="*/ 8 h 10"/>
                <a:gd name="T8" fmla="*/ 5 w 10"/>
                <a:gd name="T9" fmla="*/ 8 h 10"/>
                <a:gd name="T10" fmla="*/ 8 w 10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4"/>
                  </a:moveTo>
                  <a:cubicBezTo>
                    <a:pt x="8" y="4"/>
                    <a:pt x="7" y="4"/>
                    <a:pt x="8" y="4"/>
                  </a:cubicBezTo>
                  <a:cubicBezTo>
                    <a:pt x="7" y="1"/>
                    <a:pt x="3" y="0"/>
                    <a:pt x="2" y="3"/>
                  </a:cubicBezTo>
                  <a:cubicBezTo>
                    <a:pt x="0" y="5"/>
                    <a:pt x="2" y="8"/>
                    <a:pt x="5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7" y="10"/>
                    <a:pt x="10" y="6"/>
                    <a:pt x="8" y="4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4" name="ïṥḷiḑé">
              <a:extLst>
                <a:ext uri="{FF2B5EF4-FFF2-40B4-BE49-F238E27FC236}">
                  <a16:creationId xmlns:a16="http://schemas.microsoft.com/office/drawing/2014/main" id="{4F8DC958-A769-4B90-9368-BA10246E0A5A}"/>
                </a:ext>
              </a:extLst>
            </p:cNvPr>
            <p:cNvSpPr/>
            <p:nvPr/>
          </p:nvSpPr>
          <p:spPr bwMode="auto">
            <a:xfrm>
              <a:off x="4067176" y="2624138"/>
              <a:ext cx="28575" cy="33338"/>
            </a:xfrm>
            <a:custGeom>
              <a:avLst/>
              <a:gdLst>
                <a:gd name="T0" fmla="*/ 6 w 9"/>
                <a:gd name="T1" fmla="*/ 8 h 10"/>
                <a:gd name="T2" fmla="*/ 9 w 9"/>
                <a:gd name="T3" fmla="*/ 3 h 10"/>
                <a:gd name="T4" fmla="*/ 6 w 9"/>
                <a:gd name="T5" fmla="*/ 1 h 10"/>
                <a:gd name="T6" fmla="*/ 2 w 9"/>
                <a:gd name="T7" fmla="*/ 4 h 10"/>
                <a:gd name="T8" fmla="*/ 6 w 9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6" y="8"/>
                  </a:moveTo>
                  <a:cubicBezTo>
                    <a:pt x="7" y="6"/>
                    <a:pt x="9" y="5"/>
                    <a:pt x="9" y="3"/>
                  </a:cubicBezTo>
                  <a:cubicBezTo>
                    <a:pt x="8" y="1"/>
                    <a:pt x="7" y="0"/>
                    <a:pt x="6" y="1"/>
                  </a:cubicBezTo>
                  <a:cubicBezTo>
                    <a:pt x="4" y="1"/>
                    <a:pt x="3" y="3"/>
                    <a:pt x="2" y="4"/>
                  </a:cubicBezTo>
                  <a:cubicBezTo>
                    <a:pt x="0" y="7"/>
                    <a:pt x="4" y="10"/>
                    <a:pt x="6" y="8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5" name="íṡľïďê">
              <a:extLst>
                <a:ext uri="{FF2B5EF4-FFF2-40B4-BE49-F238E27FC236}">
                  <a16:creationId xmlns:a16="http://schemas.microsoft.com/office/drawing/2014/main" id="{E66CB0D6-F9B0-470A-867F-2E72343EFB5F}"/>
                </a:ext>
              </a:extLst>
            </p:cNvPr>
            <p:cNvSpPr/>
            <p:nvPr/>
          </p:nvSpPr>
          <p:spPr bwMode="auto">
            <a:xfrm>
              <a:off x="4229101" y="2595563"/>
              <a:ext cx="28575" cy="28575"/>
            </a:xfrm>
            <a:custGeom>
              <a:avLst/>
              <a:gdLst>
                <a:gd name="T0" fmla="*/ 3 w 9"/>
                <a:gd name="T1" fmla="*/ 7 h 9"/>
                <a:gd name="T2" fmla="*/ 6 w 9"/>
                <a:gd name="T3" fmla="*/ 2 h 9"/>
                <a:gd name="T4" fmla="*/ 3 w 9"/>
                <a:gd name="T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3" y="7"/>
                  </a:moveTo>
                  <a:cubicBezTo>
                    <a:pt x="6" y="9"/>
                    <a:pt x="9" y="4"/>
                    <a:pt x="6" y="2"/>
                  </a:cubicBezTo>
                  <a:cubicBezTo>
                    <a:pt x="3" y="0"/>
                    <a:pt x="0" y="5"/>
                    <a:pt x="3" y="7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6" name="î$1ïďè">
              <a:extLst>
                <a:ext uri="{FF2B5EF4-FFF2-40B4-BE49-F238E27FC236}">
                  <a16:creationId xmlns:a16="http://schemas.microsoft.com/office/drawing/2014/main" id="{91D698D8-7BF4-4ED2-A1EE-5DADC0352A80}"/>
                </a:ext>
              </a:extLst>
            </p:cNvPr>
            <p:cNvSpPr/>
            <p:nvPr/>
          </p:nvSpPr>
          <p:spPr bwMode="auto">
            <a:xfrm>
              <a:off x="7577138" y="1943100"/>
              <a:ext cx="33338" cy="22225"/>
            </a:xfrm>
            <a:custGeom>
              <a:avLst/>
              <a:gdLst>
                <a:gd name="T0" fmla="*/ 4 w 10"/>
                <a:gd name="T1" fmla="*/ 7 h 7"/>
                <a:gd name="T2" fmla="*/ 7 w 10"/>
                <a:gd name="T3" fmla="*/ 7 h 7"/>
                <a:gd name="T4" fmla="*/ 10 w 10"/>
                <a:gd name="T5" fmla="*/ 4 h 7"/>
                <a:gd name="T6" fmla="*/ 10 w 10"/>
                <a:gd name="T7" fmla="*/ 3 h 7"/>
                <a:gd name="T8" fmla="*/ 7 w 10"/>
                <a:gd name="T9" fmla="*/ 0 h 7"/>
                <a:gd name="T10" fmla="*/ 4 w 10"/>
                <a:gd name="T11" fmla="*/ 1 h 7"/>
                <a:gd name="T12" fmla="*/ 4 w 1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4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8" y="7"/>
                    <a:pt x="10" y="6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1"/>
                    <a:pt x="8" y="0"/>
                    <a:pt x="7" y="0"/>
                  </a:cubicBezTo>
                  <a:cubicBezTo>
                    <a:pt x="6" y="0"/>
                    <a:pt x="5" y="1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7" name="îṩļiḓe">
              <a:extLst>
                <a:ext uri="{FF2B5EF4-FFF2-40B4-BE49-F238E27FC236}">
                  <a16:creationId xmlns:a16="http://schemas.microsoft.com/office/drawing/2014/main" id="{2299DB43-B8EE-4891-BA13-66921D24AAC5}"/>
                </a:ext>
              </a:extLst>
            </p:cNvPr>
            <p:cNvSpPr/>
            <p:nvPr/>
          </p:nvSpPr>
          <p:spPr bwMode="auto">
            <a:xfrm>
              <a:off x="7666038" y="2163763"/>
              <a:ext cx="17463" cy="12700"/>
            </a:xfrm>
            <a:custGeom>
              <a:avLst/>
              <a:gdLst>
                <a:gd name="T0" fmla="*/ 2 w 5"/>
                <a:gd name="T1" fmla="*/ 4 h 4"/>
                <a:gd name="T2" fmla="*/ 2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5" y="4"/>
                    <a:pt x="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8" name="îšľiḍê">
              <a:extLst>
                <a:ext uri="{FF2B5EF4-FFF2-40B4-BE49-F238E27FC236}">
                  <a16:creationId xmlns:a16="http://schemas.microsoft.com/office/drawing/2014/main" id="{72880476-3309-4C06-A335-7B71FCC9354D}"/>
                </a:ext>
              </a:extLst>
            </p:cNvPr>
            <p:cNvSpPr/>
            <p:nvPr/>
          </p:nvSpPr>
          <p:spPr bwMode="auto">
            <a:xfrm>
              <a:off x="7543801" y="2065338"/>
              <a:ext cx="23813" cy="15875"/>
            </a:xfrm>
            <a:custGeom>
              <a:avLst/>
              <a:gdLst>
                <a:gd name="T0" fmla="*/ 4 w 7"/>
                <a:gd name="T1" fmla="*/ 5 h 5"/>
                <a:gd name="T2" fmla="*/ 4 w 7"/>
                <a:gd name="T3" fmla="*/ 0 h 5"/>
                <a:gd name="T4" fmla="*/ 4 w 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4" y="5"/>
                  </a:moveTo>
                  <a:cubicBezTo>
                    <a:pt x="7" y="5"/>
                    <a:pt x="7" y="0"/>
                    <a:pt x="4" y="0"/>
                  </a:cubicBezTo>
                  <a:cubicBezTo>
                    <a:pt x="0" y="0"/>
                    <a:pt x="0" y="5"/>
                    <a:pt x="4" y="5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9" name="íṥliďê">
              <a:extLst>
                <a:ext uri="{FF2B5EF4-FFF2-40B4-BE49-F238E27FC236}">
                  <a16:creationId xmlns:a16="http://schemas.microsoft.com/office/drawing/2014/main" id="{FA246564-D8F4-4B6A-B994-DD51A63F00E2}"/>
                </a:ext>
              </a:extLst>
            </p:cNvPr>
            <p:cNvSpPr/>
            <p:nvPr/>
          </p:nvSpPr>
          <p:spPr bwMode="auto">
            <a:xfrm>
              <a:off x="4973638" y="3330575"/>
              <a:ext cx="33338" cy="31750"/>
            </a:xfrm>
            <a:custGeom>
              <a:avLst/>
              <a:gdLst>
                <a:gd name="T0" fmla="*/ 5 w 10"/>
                <a:gd name="T1" fmla="*/ 1 h 10"/>
                <a:gd name="T2" fmla="*/ 2 w 10"/>
                <a:gd name="T3" fmla="*/ 0 h 10"/>
                <a:gd name="T4" fmla="*/ 0 w 10"/>
                <a:gd name="T5" fmla="*/ 2 h 10"/>
                <a:gd name="T6" fmla="*/ 1 w 10"/>
                <a:gd name="T7" fmla="*/ 6 h 10"/>
                <a:gd name="T8" fmla="*/ 5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10"/>
                    <a:pt x="10" y="4"/>
                    <a:pt x="5" y="1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0" name="íṥļîḑe">
              <a:extLst>
                <a:ext uri="{FF2B5EF4-FFF2-40B4-BE49-F238E27FC236}">
                  <a16:creationId xmlns:a16="http://schemas.microsoft.com/office/drawing/2014/main" id="{122EC977-2D16-47DD-85D9-F2E027CDD385}"/>
                </a:ext>
              </a:extLst>
            </p:cNvPr>
            <p:cNvSpPr/>
            <p:nvPr/>
          </p:nvSpPr>
          <p:spPr bwMode="auto">
            <a:xfrm>
              <a:off x="4881563" y="3230563"/>
              <a:ext cx="33338" cy="26988"/>
            </a:xfrm>
            <a:custGeom>
              <a:avLst/>
              <a:gdLst>
                <a:gd name="T0" fmla="*/ 4 w 10"/>
                <a:gd name="T1" fmla="*/ 8 h 8"/>
                <a:gd name="T2" fmla="*/ 5 w 10"/>
                <a:gd name="T3" fmla="*/ 8 h 8"/>
                <a:gd name="T4" fmla="*/ 5 w 10"/>
                <a:gd name="T5" fmla="*/ 1 h 8"/>
                <a:gd name="T6" fmla="*/ 4 w 10"/>
                <a:gd name="T7" fmla="*/ 1 h 8"/>
                <a:gd name="T8" fmla="*/ 4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4" y="8"/>
                  </a:moveTo>
                  <a:cubicBezTo>
                    <a:pt x="4" y="8"/>
                    <a:pt x="5" y="8"/>
                    <a:pt x="5" y="8"/>
                  </a:cubicBezTo>
                  <a:cubicBezTo>
                    <a:pt x="10" y="7"/>
                    <a:pt x="10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0" y="0"/>
                    <a:pt x="0" y="8"/>
                    <a:pt x="4" y="8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1" name="îSḻíḑé">
              <a:extLst>
                <a:ext uri="{FF2B5EF4-FFF2-40B4-BE49-F238E27FC236}">
                  <a16:creationId xmlns:a16="http://schemas.microsoft.com/office/drawing/2014/main" id="{0EF00460-0602-4929-A9AC-352F5AA9415D}"/>
                </a:ext>
              </a:extLst>
            </p:cNvPr>
            <p:cNvSpPr/>
            <p:nvPr/>
          </p:nvSpPr>
          <p:spPr bwMode="auto">
            <a:xfrm>
              <a:off x="5067301" y="2822575"/>
              <a:ext cx="22225" cy="19050"/>
            </a:xfrm>
            <a:custGeom>
              <a:avLst/>
              <a:gdLst>
                <a:gd name="T0" fmla="*/ 4 w 7"/>
                <a:gd name="T1" fmla="*/ 6 h 6"/>
                <a:gd name="T2" fmla="*/ 4 w 7"/>
                <a:gd name="T3" fmla="*/ 0 h 6"/>
                <a:gd name="T4" fmla="*/ 4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4" y="6"/>
                  </a:moveTo>
                  <a:cubicBezTo>
                    <a:pt x="7" y="6"/>
                    <a:pt x="7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2" name="íṩľïḍe">
              <a:extLst>
                <a:ext uri="{FF2B5EF4-FFF2-40B4-BE49-F238E27FC236}">
                  <a16:creationId xmlns:a16="http://schemas.microsoft.com/office/drawing/2014/main" id="{5F6B1E3F-6532-4AA1-932C-3AA67AA48315}"/>
                </a:ext>
              </a:extLst>
            </p:cNvPr>
            <p:cNvSpPr/>
            <p:nvPr/>
          </p:nvSpPr>
          <p:spPr bwMode="auto">
            <a:xfrm>
              <a:off x="5092701" y="2901950"/>
              <a:ext cx="23813" cy="19050"/>
            </a:xfrm>
            <a:custGeom>
              <a:avLst/>
              <a:gdLst>
                <a:gd name="T0" fmla="*/ 4 w 7"/>
                <a:gd name="T1" fmla="*/ 6 h 6"/>
                <a:gd name="T2" fmla="*/ 4 w 7"/>
                <a:gd name="T3" fmla="*/ 0 h 6"/>
                <a:gd name="T4" fmla="*/ 4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4" y="6"/>
                  </a:moveTo>
                  <a:cubicBezTo>
                    <a:pt x="7" y="6"/>
                    <a:pt x="7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3" name="išḷîḑé">
              <a:extLst>
                <a:ext uri="{FF2B5EF4-FFF2-40B4-BE49-F238E27FC236}">
                  <a16:creationId xmlns:a16="http://schemas.microsoft.com/office/drawing/2014/main" id="{441326E7-8F03-4B81-BC4F-E2F722474FEC}"/>
                </a:ext>
              </a:extLst>
            </p:cNvPr>
            <p:cNvSpPr/>
            <p:nvPr/>
          </p:nvSpPr>
          <p:spPr bwMode="auto">
            <a:xfrm>
              <a:off x="7748588" y="3643313"/>
              <a:ext cx="23813" cy="19050"/>
            </a:xfrm>
            <a:custGeom>
              <a:avLst/>
              <a:gdLst>
                <a:gd name="T0" fmla="*/ 3 w 7"/>
                <a:gd name="T1" fmla="*/ 6 h 6"/>
                <a:gd name="T2" fmla="*/ 3 w 7"/>
                <a:gd name="T3" fmla="*/ 0 h 6"/>
                <a:gd name="T4" fmla="*/ 3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7" y="6"/>
                    <a:pt x="7" y="0"/>
                    <a:pt x="3" y="0"/>
                  </a:cubicBezTo>
                  <a:cubicBezTo>
                    <a:pt x="0" y="0"/>
                    <a:pt x="0" y="6"/>
                    <a:pt x="3" y="6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4" name="iṡ1îḑè">
              <a:extLst>
                <a:ext uri="{FF2B5EF4-FFF2-40B4-BE49-F238E27FC236}">
                  <a16:creationId xmlns:a16="http://schemas.microsoft.com/office/drawing/2014/main" id="{B36DA413-A5DD-4A45-B328-BBC23B9E0405}"/>
                </a:ext>
              </a:extLst>
            </p:cNvPr>
            <p:cNvSpPr/>
            <p:nvPr/>
          </p:nvSpPr>
          <p:spPr bwMode="auto">
            <a:xfrm>
              <a:off x="7858126" y="3643313"/>
              <a:ext cx="26988" cy="19050"/>
            </a:xfrm>
            <a:custGeom>
              <a:avLst/>
              <a:gdLst>
                <a:gd name="T0" fmla="*/ 4 w 8"/>
                <a:gd name="T1" fmla="*/ 0 h 6"/>
                <a:gd name="T2" fmla="*/ 0 w 8"/>
                <a:gd name="T3" fmla="*/ 2 h 6"/>
                <a:gd name="T4" fmla="*/ 0 w 8"/>
                <a:gd name="T5" fmla="*/ 4 h 6"/>
                <a:gd name="T6" fmla="*/ 4 w 8"/>
                <a:gd name="T7" fmla="*/ 6 h 6"/>
                <a:gd name="T8" fmla="*/ 4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2" y="0"/>
                    <a:pt x="1" y="0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6"/>
                    <a:pt x="4" y="6"/>
                  </a:cubicBezTo>
                  <a:cubicBezTo>
                    <a:pt x="8" y="6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5" name="îṡľíḑè">
              <a:extLst>
                <a:ext uri="{FF2B5EF4-FFF2-40B4-BE49-F238E27FC236}">
                  <a16:creationId xmlns:a16="http://schemas.microsoft.com/office/drawing/2014/main" id="{36F72E1E-07D8-4508-9FC3-351C3240F92D}"/>
                </a:ext>
              </a:extLst>
            </p:cNvPr>
            <p:cNvSpPr/>
            <p:nvPr/>
          </p:nvSpPr>
          <p:spPr bwMode="auto">
            <a:xfrm>
              <a:off x="7788276" y="3554413"/>
              <a:ext cx="33338" cy="36513"/>
            </a:xfrm>
            <a:custGeom>
              <a:avLst/>
              <a:gdLst>
                <a:gd name="T0" fmla="*/ 7 w 10"/>
                <a:gd name="T1" fmla="*/ 4 h 11"/>
                <a:gd name="T2" fmla="*/ 5 w 10"/>
                <a:gd name="T3" fmla="*/ 2 h 11"/>
                <a:gd name="T4" fmla="*/ 1 w 10"/>
                <a:gd name="T5" fmla="*/ 6 h 11"/>
                <a:gd name="T6" fmla="*/ 3 w 10"/>
                <a:gd name="T7" fmla="*/ 8 h 11"/>
                <a:gd name="T8" fmla="*/ 7 w 10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7" y="4"/>
                  </a:moveTo>
                  <a:cubicBezTo>
                    <a:pt x="7" y="3"/>
                    <a:pt x="6" y="3"/>
                    <a:pt x="5" y="2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11"/>
                    <a:pt x="10" y="7"/>
                    <a:pt x="7" y="4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6" name="îSḻíḍé">
              <a:extLst>
                <a:ext uri="{FF2B5EF4-FFF2-40B4-BE49-F238E27FC236}">
                  <a16:creationId xmlns:a16="http://schemas.microsoft.com/office/drawing/2014/main" id="{F2097C0D-0289-4FEA-BF5F-747BF4F5F161}"/>
                </a:ext>
              </a:extLst>
            </p:cNvPr>
            <p:cNvSpPr/>
            <p:nvPr/>
          </p:nvSpPr>
          <p:spPr bwMode="auto">
            <a:xfrm>
              <a:off x="7854951" y="3490913"/>
              <a:ext cx="22225" cy="20638"/>
            </a:xfrm>
            <a:custGeom>
              <a:avLst/>
              <a:gdLst>
                <a:gd name="T0" fmla="*/ 3 w 7"/>
                <a:gd name="T1" fmla="*/ 6 h 6"/>
                <a:gd name="T2" fmla="*/ 3 w 7"/>
                <a:gd name="T3" fmla="*/ 0 h 6"/>
                <a:gd name="T4" fmla="*/ 3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7" y="6"/>
                    <a:pt x="7" y="0"/>
                    <a:pt x="3" y="0"/>
                  </a:cubicBezTo>
                  <a:cubicBezTo>
                    <a:pt x="0" y="0"/>
                    <a:pt x="0" y="6"/>
                    <a:pt x="3" y="6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7" name="íṡlïḑê">
              <a:extLst>
                <a:ext uri="{FF2B5EF4-FFF2-40B4-BE49-F238E27FC236}">
                  <a16:creationId xmlns:a16="http://schemas.microsoft.com/office/drawing/2014/main" id="{3F672F08-1A9F-44C5-87D8-934A759D652E}"/>
                </a:ext>
              </a:extLst>
            </p:cNvPr>
            <p:cNvSpPr/>
            <p:nvPr/>
          </p:nvSpPr>
          <p:spPr bwMode="auto">
            <a:xfrm>
              <a:off x="8313738" y="4737100"/>
              <a:ext cx="55563" cy="42863"/>
            </a:xfrm>
            <a:custGeom>
              <a:avLst/>
              <a:gdLst>
                <a:gd name="T0" fmla="*/ 8 w 17"/>
                <a:gd name="T1" fmla="*/ 13 h 13"/>
                <a:gd name="T2" fmla="*/ 8 w 17"/>
                <a:gd name="T3" fmla="*/ 0 h 13"/>
                <a:gd name="T4" fmla="*/ 8 w 17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3">
                  <a:moveTo>
                    <a:pt x="8" y="13"/>
                  </a:moveTo>
                  <a:cubicBezTo>
                    <a:pt x="17" y="13"/>
                    <a:pt x="17" y="0"/>
                    <a:pt x="8" y="0"/>
                  </a:cubicBezTo>
                  <a:cubicBezTo>
                    <a:pt x="0" y="0"/>
                    <a:pt x="0" y="13"/>
                    <a:pt x="8" y="13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8" name="íṣ1idê">
              <a:extLst>
                <a:ext uri="{FF2B5EF4-FFF2-40B4-BE49-F238E27FC236}">
                  <a16:creationId xmlns:a16="http://schemas.microsoft.com/office/drawing/2014/main" id="{496D5284-9102-4963-A547-27746E17A5ED}"/>
                </a:ext>
              </a:extLst>
            </p:cNvPr>
            <p:cNvSpPr/>
            <p:nvPr/>
          </p:nvSpPr>
          <p:spPr bwMode="auto">
            <a:xfrm>
              <a:off x="8356601" y="4522788"/>
              <a:ext cx="36513" cy="42863"/>
            </a:xfrm>
            <a:custGeom>
              <a:avLst/>
              <a:gdLst>
                <a:gd name="T0" fmla="*/ 0 w 11"/>
                <a:gd name="T1" fmla="*/ 5 h 13"/>
                <a:gd name="T2" fmla="*/ 0 w 11"/>
                <a:gd name="T3" fmla="*/ 6 h 13"/>
                <a:gd name="T4" fmla="*/ 5 w 11"/>
                <a:gd name="T5" fmla="*/ 13 h 13"/>
                <a:gd name="T6" fmla="*/ 10 w 11"/>
                <a:gd name="T7" fmla="*/ 6 h 13"/>
                <a:gd name="T8" fmla="*/ 10 w 11"/>
                <a:gd name="T9" fmla="*/ 5 h 13"/>
                <a:gd name="T10" fmla="*/ 0 w 1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9"/>
                    <a:pt x="2" y="13"/>
                    <a:pt x="5" y="13"/>
                  </a:cubicBezTo>
                  <a:cubicBezTo>
                    <a:pt x="9" y="13"/>
                    <a:pt x="11" y="9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9" y="0"/>
                    <a:pt x="1" y="0"/>
                    <a:pt x="0" y="5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9" name="iš1ïḍe">
              <a:extLst>
                <a:ext uri="{FF2B5EF4-FFF2-40B4-BE49-F238E27FC236}">
                  <a16:creationId xmlns:a16="http://schemas.microsoft.com/office/drawing/2014/main" id="{3B20FDE1-B647-4C81-A322-8EB32B9FC00D}"/>
                </a:ext>
              </a:extLst>
            </p:cNvPr>
            <p:cNvSpPr/>
            <p:nvPr/>
          </p:nvSpPr>
          <p:spPr bwMode="auto">
            <a:xfrm>
              <a:off x="8445501" y="4727575"/>
              <a:ext cx="52388" cy="39688"/>
            </a:xfrm>
            <a:custGeom>
              <a:avLst/>
              <a:gdLst>
                <a:gd name="T0" fmla="*/ 8 w 16"/>
                <a:gd name="T1" fmla="*/ 12 h 12"/>
                <a:gd name="T2" fmla="*/ 8 w 16"/>
                <a:gd name="T3" fmla="*/ 0 h 12"/>
                <a:gd name="T4" fmla="*/ 8 w 16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8" y="12"/>
                  </a:moveTo>
                  <a:cubicBezTo>
                    <a:pt x="16" y="12"/>
                    <a:pt x="16" y="0"/>
                    <a:pt x="8" y="0"/>
                  </a:cubicBezTo>
                  <a:cubicBezTo>
                    <a:pt x="0" y="0"/>
                    <a:pt x="0" y="12"/>
                    <a:pt x="8" y="12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0" name="işľíḓe">
              <a:extLst>
                <a:ext uri="{FF2B5EF4-FFF2-40B4-BE49-F238E27FC236}">
                  <a16:creationId xmlns:a16="http://schemas.microsoft.com/office/drawing/2014/main" id="{92682F8F-64A5-4BD9-99C8-DE11ABC7E214}"/>
                </a:ext>
              </a:extLst>
            </p:cNvPr>
            <p:cNvSpPr/>
            <p:nvPr/>
          </p:nvSpPr>
          <p:spPr bwMode="auto">
            <a:xfrm>
              <a:off x="4211638" y="5073650"/>
              <a:ext cx="49213" cy="52388"/>
            </a:xfrm>
            <a:custGeom>
              <a:avLst/>
              <a:gdLst>
                <a:gd name="T0" fmla="*/ 6 w 15"/>
                <a:gd name="T1" fmla="*/ 14 h 16"/>
                <a:gd name="T2" fmla="*/ 7 w 15"/>
                <a:gd name="T3" fmla="*/ 15 h 16"/>
                <a:gd name="T4" fmla="*/ 15 w 15"/>
                <a:gd name="T5" fmla="*/ 8 h 16"/>
                <a:gd name="T6" fmla="*/ 7 w 15"/>
                <a:gd name="T7" fmla="*/ 2 h 16"/>
                <a:gd name="T8" fmla="*/ 6 w 15"/>
                <a:gd name="T9" fmla="*/ 3 h 16"/>
                <a:gd name="T10" fmla="*/ 6 w 15"/>
                <a:gd name="T1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6" y="14"/>
                  </a:moveTo>
                  <a:cubicBezTo>
                    <a:pt x="6" y="15"/>
                    <a:pt x="6" y="15"/>
                    <a:pt x="7" y="15"/>
                  </a:cubicBezTo>
                  <a:cubicBezTo>
                    <a:pt x="11" y="16"/>
                    <a:pt x="15" y="12"/>
                    <a:pt x="15" y="8"/>
                  </a:cubicBezTo>
                  <a:cubicBezTo>
                    <a:pt x="15" y="4"/>
                    <a:pt x="11" y="0"/>
                    <a:pt x="7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0" y="5"/>
                    <a:pt x="0" y="12"/>
                    <a:pt x="6" y="14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1" name="isḻïdè">
              <a:extLst>
                <a:ext uri="{FF2B5EF4-FFF2-40B4-BE49-F238E27FC236}">
                  <a16:creationId xmlns:a16="http://schemas.microsoft.com/office/drawing/2014/main" id="{3987C344-906D-4B0E-A82D-FC4B6E563B7C}"/>
                </a:ext>
              </a:extLst>
            </p:cNvPr>
            <p:cNvSpPr/>
            <p:nvPr/>
          </p:nvSpPr>
          <p:spPr bwMode="auto">
            <a:xfrm>
              <a:off x="4416426" y="5089525"/>
              <a:ext cx="58738" cy="49213"/>
            </a:xfrm>
            <a:custGeom>
              <a:avLst/>
              <a:gdLst>
                <a:gd name="T0" fmla="*/ 9 w 18"/>
                <a:gd name="T1" fmla="*/ 15 h 15"/>
                <a:gd name="T2" fmla="*/ 9 w 18"/>
                <a:gd name="T3" fmla="*/ 0 h 15"/>
                <a:gd name="T4" fmla="*/ 9 w 18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5">
                  <a:moveTo>
                    <a:pt x="9" y="15"/>
                  </a:moveTo>
                  <a:cubicBezTo>
                    <a:pt x="18" y="15"/>
                    <a:pt x="18" y="0"/>
                    <a:pt x="9" y="0"/>
                  </a:cubicBezTo>
                  <a:cubicBezTo>
                    <a:pt x="0" y="0"/>
                    <a:pt x="0" y="15"/>
                    <a:pt x="9" y="15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2" name="íŝļiḋe">
              <a:extLst>
                <a:ext uri="{FF2B5EF4-FFF2-40B4-BE49-F238E27FC236}">
                  <a16:creationId xmlns:a16="http://schemas.microsoft.com/office/drawing/2014/main" id="{C0B849CA-9B01-4A77-8C6A-9F4568093AD1}"/>
                </a:ext>
              </a:extLst>
            </p:cNvPr>
            <p:cNvSpPr/>
            <p:nvPr/>
          </p:nvSpPr>
          <p:spPr bwMode="auto">
            <a:xfrm>
              <a:off x="4349751" y="4886325"/>
              <a:ext cx="33338" cy="25400"/>
            </a:xfrm>
            <a:custGeom>
              <a:avLst/>
              <a:gdLst>
                <a:gd name="T0" fmla="*/ 5 w 10"/>
                <a:gd name="T1" fmla="*/ 8 h 8"/>
                <a:gd name="T2" fmla="*/ 5 w 10"/>
                <a:gd name="T3" fmla="*/ 0 h 8"/>
                <a:gd name="T4" fmla="*/ 5 w 10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5" y="8"/>
                  </a:moveTo>
                  <a:cubicBezTo>
                    <a:pt x="10" y="8"/>
                    <a:pt x="10" y="0"/>
                    <a:pt x="5" y="0"/>
                  </a:cubicBezTo>
                  <a:cubicBezTo>
                    <a:pt x="0" y="0"/>
                    <a:pt x="0" y="8"/>
                    <a:pt x="5" y="8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3" name="íśḷiḋê">
              <a:extLst>
                <a:ext uri="{FF2B5EF4-FFF2-40B4-BE49-F238E27FC236}">
                  <a16:creationId xmlns:a16="http://schemas.microsoft.com/office/drawing/2014/main" id="{F787F13F-D712-4385-A77A-DA65E1069CA4}"/>
                </a:ext>
              </a:extLst>
            </p:cNvPr>
            <p:cNvSpPr/>
            <p:nvPr/>
          </p:nvSpPr>
          <p:spPr bwMode="auto">
            <a:xfrm>
              <a:off x="5264151" y="1665288"/>
              <a:ext cx="60325" cy="42863"/>
            </a:xfrm>
            <a:custGeom>
              <a:avLst/>
              <a:gdLst>
                <a:gd name="T0" fmla="*/ 9 w 18"/>
                <a:gd name="T1" fmla="*/ 13 h 13"/>
                <a:gd name="T2" fmla="*/ 9 w 18"/>
                <a:gd name="T3" fmla="*/ 0 h 13"/>
                <a:gd name="T4" fmla="*/ 9 w 18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9" y="13"/>
                  </a:moveTo>
                  <a:cubicBezTo>
                    <a:pt x="18" y="13"/>
                    <a:pt x="18" y="0"/>
                    <a:pt x="9" y="0"/>
                  </a:cubicBezTo>
                  <a:cubicBezTo>
                    <a:pt x="0" y="0"/>
                    <a:pt x="0" y="13"/>
                    <a:pt x="9" y="13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4" name="íṥlíḋé">
              <a:extLst>
                <a:ext uri="{FF2B5EF4-FFF2-40B4-BE49-F238E27FC236}">
                  <a16:creationId xmlns:a16="http://schemas.microsoft.com/office/drawing/2014/main" id="{23087EC0-78D2-4725-BF04-6F8AECA41890}"/>
                </a:ext>
              </a:extLst>
            </p:cNvPr>
            <p:cNvSpPr/>
            <p:nvPr/>
          </p:nvSpPr>
          <p:spPr bwMode="auto">
            <a:xfrm>
              <a:off x="5481638" y="1754188"/>
              <a:ext cx="47625" cy="36513"/>
            </a:xfrm>
            <a:custGeom>
              <a:avLst/>
              <a:gdLst>
                <a:gd name="T0" fmla="*/ 7 w 14"/>
                <a:gd name="T1" fmla="*/ 11 h 11"/>
                <a:gd name="T2" fmla="*/ 7 w 14"/>
                <a:gd name="T3" fmla="*/ 0 h 11"/>
                <a:gd name="T4" fmla="*/ 7 w 14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7" y="11"/>
                  </a:moveTo>
                  <a:cubicBezTo>
                    <a:pt x="14" y="11"/>
                    <a:pt x="14" y="0"/>
                    <a:pt x="7" y="0"/>
                  </a:cubicBezTo>
                  <a:cubicBezTo>
                    <a:pt x="0" y="0"/>
                    <a:pt x="0" y="11"/>
                    <a:pt x="7" y="11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5" name="íŝļîḋè">
              <a:extLst>
                <a:ext uri="{FF2B5EF4-FFF2-40B4-BE49-F238E27FC236}">
                  <a16:creationId xmlns:a16="http://schemas.microsoft.com/office/drawing/2014/main" id="{197CAD71-31C4-495B-A16B-6F990085ADAC}"/>
                </a:ext>
              </a:extLst>
            </p:cNvPr>
            <p:cNvSpPr/>
            <p:nvPr/>
          </p:nvSpPr>
          <p:spPr bwMode="auto">
            <a:xfrm>
              <a:off x="5499101" y="1603375"/>
              <a:ext cx="42863" cy="36513"/>
            </a:xfrm>
            <a:custGeom>
              <a:avLst/>
              <a:gdLst>
                <a:gd name="T0" fmla="*/ 6 w 13"/>
                <a:gd name="T1" fmla="*/ 0 h 11"/>
                <a:gd name="T2" fmla="*/ 5 w 13"/>
                <a:gd name="T3" fmla="*/ 1 h 11"/>
                <a:gd name="T4" fmla="*/ 5 w 13"/>
                <a:gd name="T5" fmla="*/ 10 h 11"/>
                <a:gd name="T6" fmla="*/ 6 w 13"/>
                <a:gd name="T7" fmla="*/ 11 h 11"/>
                <a:gd name="T8" fmla="*/ 13 w 13"/>
                <a:gd name="T9" fmla="*/ 6 h 11"/>
                <a:gd name="T10" fmla="*/ 6 w 13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6" y="0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0" y="1"/>
                    <a:pt x="0" y="10"/>
                    <a:pt x="5" y="10"/>
                  </a:cubicBezTo>
                  <a:cubicBezTo>
                    <a:pt x="5" y="10"/>
                    <a:pt x="6" y="11"/>
                    <a:pt x="6" y="11"/>
                  </a:cubicBezTo>
                  <a:cubicBezTo>
                    <a:pt x="10" y="11"/>
                    <a:pt x="13" y="9"/>
                    <a:pt x="13" y="6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6" name="išḷiḑè">
              <a:extLst>
                <a:ext uri="{FF2B5EF4-FFF2-40B4-BE49-F238E27FC236}">
                  <a16:creationId xmlns:a16="http://schemas.microsoft.com/office/drawing/2014/main" id="{FF70CF04-4BC8-43E1-8B4E-4D80CF0E8243}"/>
                </a:ext>
              </a:extLst>
            </p:cNvPr>
            <p:cNvSpPr/>
            <p:nvPr/>
          </p:nvSpPr>
          <p:spPr bwMode="auto">
            <a:xfrm>
              <a:off x="5762626" y="5275263"/>
              <a:ext cx="765175" cy="77788"/>
            </a:xfrm>
            <a:custGeom>
              <a:avLst/>
              <a:gdLst>
                <a:gd name="T0" fmla="*/ 228 w 232"/>
                <a:gd name="T1" fmla="*/ 24 h 24"/>
                <a:gd name="T2" fmla="*/ 3 w 232"/>
                <a:gd name="T3" fmla="*/ 24 h 24"/>
                <a:gd name="T4" fmla="*/ 0 w 232"/>
                <a:gd name="T5" fmla="*/ 20 h 24"/>
                <a:gd name="T6" fmla="*/ 0 w 232"/>
                <a:gd name="T7" fmla="*/ 3 h 24"/>
                <a:gd name="T8" fmla="*/ 3 w 232"/>
                <a:gd name="T9" fmla="*/ 0 h 24"/>
                <a:gd name="T10" fmla="*/ 228 w 232"/>
                <a:gd name="T11" fmla="*/ 0 h 24"/>
                <a:gd name="T12" fmla="*/ 232 w 232"/>
                <a:gd name="T13" fmla="*/ 3 h 24"/>
                <a:gd name="T14" fmla="*/ 232 w 232"/>
                <a:gd name="T15" fmla="*/ 20 h 24"/>
                <a:gd name="T16" fmla="*/ 228 w 232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4">
                  <a:moveTo>
                    <a:pt x="22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2" y="1"/>
                    <a:pt x="232" y="3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22"/>
                    <a:pt x="230" y="24"/>
                    <a:pt x="228" y="24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7" name="ïṩļîḓè">
              <a:extLst>
                <a:ext uri="{FF2B5EF4-FFF2-40B4-BE49-F238E27FC236}">
                  <a16:creationId xmlns:a16="http://schemas.microsoft.com/office/drawing/2014/main" id="{D8FD5158-C565-4DE9-AEA8-1CB7B2518008}"/>
                </a:ext>
              </a:extLst>
            </p:cNvPr>
            <p:cNvSpPr/>
            <p:nvPr/>
          </p:nvSpPr>
          <p:spPr bwMode="auto">
            <a:xfrm>
              <a:off x="4700588" y="3092450"/>
              <a:ext cx="2867025" cy="1604963"/>
            </a:xfrm>
            <a:custGeom>
              <a:avLst/>
              <a:gdLst>
                <a:gd name="T0" fmla="*/ 855 w 869"/>
                <a:gd name="T1" fmla="*/ 487 h 487"/>
                <a:gd name="T2" fmla="*/ 13 w 869"/>
                <a:gd name="T3" fmla="*/ 487 h 487"/>
                <a:gd name="T4" fmla="*/ 0 w 869"/>
                <a:gd name="T5" fmla="*/ 473 h 487"/>
                <a:gd name="T6" fmla="*/ 0 w 869"/>
                <a:gd name="T7" fmla="*/ 13 h 487"/>
                <a:gd name="T8" fmla="*/ 13 w 869"/>
                <a:gd name="T9" fmla="*/ 0 h 487"/>
                <a:gd name="T10" fmla="*/ 855 w 869"/>
                <a:gd name="T11" fmla="*/ 0 h 487"/>
                <a:gd name="T12" fmla="*/ 869 w 869"/>
                <a:gd name="T13" fmla="*/ 13 h 487"/>
                <a:gd name="T14" fmla="*/ 869 w 869"/>
                <a:gd name="T15" fmla="*/ 473 h 487"/>
                <a:gd name="T16" fmla="*/ 855 w 869"/>
                <a:gd name="T17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9" h="487">
                  <a:moveTo>
                    <a:pt x="855" y="487"/>
                  </a:moveTo>
                  <a:cubicBezTo>
                    <a:pt x="13" y="487"/>
                    <a:pt x="13" y="487"/>
                    <a:pt x="13" y="487"/>
                  </a:cubicBezTo>
                  <a:cubicBezTo>
                    <a:pt x="6" y="487"/>
                    <a:pt x="0" y="481"/>
                    <a:pt x="0" y="47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55" y="0"/>
                    <a:pt x="855" y="0"/>
                    <a:pt x="855" y="0"/>
                  </a:cubicBezTo>
                  <a:cubicBezTo>
                    <a:pt x="863" y="0"/>
                    <a:pt x="869" y="6"/>
                    <a:pt x="869" y="13"/>
                  </a:cubicBezTo>
                  <a:cubicBezTo>
                    <a:pt x="869" y="473"/>
                    <a:pt x="869" y="473"/>
                    <a:pt x="869" y="473"/>
                  </a:cubicBezTo>
                  <a:cubicBezTo>
                    <a:pt x="869" y="481"/>
                    <a:pt x="863" y="487"/>
                    <a:pt x="855" y="487"/>
                  </a:cubicBez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8" name="íşļïḑe">
              <a:extLst>
                <a:ext uri="{FF2B5EF4-FFF2-40B4-BE49-F238E27FC236}">
                  <a16:creationId xmlns:a16="http://schemas.microsoft.com/office/drawing/2014/main" id="{2E87CC79-0229-402E-9ABC-28668080BB91}"/>
                </a:ext>
              </a:extLst>
            </p:cNvPr>
            <p:cNvSpPr/>
            <p:nvPr/>
          </p:nvSpPr>
          <p:spPr bwMode="auto">
            <a:xfrm>
              <a:off x="4808538" y="3208338"/>
              <a:ext cx="2673350" cy="171450"/>
            </a:xfrm>
            <a:custGeom>
              <a:avLst/>
              <a:gdLst>
                <a:gd name="T0" fmla="*/ 810 w 810"/>
                <a:gd name="T1" fmla="*/ 14 h 52"/>
                <a:gd name="T2" fmla="*/ 797 w 810"/>
                <a:gd name="T3" fmla="*/ 0 h 52"/>
                <a:gd name="T4" fmla="*/ 14 w 810"/>
                <a:gd name="T5" fmla="*/ 0 h 52"/>
                <a:gd name="T6" fmla="*/ 0 w 810"/>
                <a:gd name="T7" fmla="*/ 14 h 52"/>
                <a:gd name="T8" fmla="*/ 0 w 810"/>
                <a:gd name="T9" fmla="*/ 52 h 52"/>
                <a:gd name="T10" fmla="*/ 810 w 810"/>
                <a:gd name="T11" fmla="*/ 52 h 52"/>
                <a:gd name="T12" fmla="*/ 810 w 810"/>
                <a:gd name="T13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0" h="52">
                  <a:moveTo>
                    <a:pt x="810" y="14"/>
                  </a:moveTo>
                  <a:cubicBezTo>
                    <a:pt x="810" y="6"/>
                    <a:pt x="804" y="0"/>
                    <a:pt x="79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10" y="52"/>
                    <a:pt x="810" y="52"/>
                    <a:pt x="810" y="52"/>
                  </a:cubicBezTo>
                  <a:lnTo>
                    <a:pt x="810" y="14"/>
                  </a:lnTo>
                  <a:close/>
                </a:path>
              </a:pathLst>
            </a:cu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9" name="íşḷîde">
              <a:extLst>
                <a:ext uri="{FF2B5EF4-FFF2-40B4-BE49-F238E27FC236}">
                  <a16:creationId xmlns:a16="http://schemas.microsoft.com/office/drawing/2014/main" id="{E81D7EFB-D011-4F69-90B0-637A97302CC4}"/>
                </a:ext>
              </a:extLst>
            </p:cNvPr>
            <p:cNvSpPr/>
            <p:nvPr/>
          </p:nvSpPr>
          <p:spPr bwMode="auto">
            <a:xfrm>
              <a:off x="4808538" y="3379788"/>
              <a:ext cx="2673350" cy="1203325"/>
            </a:xfrm>
            <a:custGeom>
              <a:avLst/>
              <a:gdLst>
                <a:gd name="T0" fmla="*/ 0 w 810"/>
                <a:gd name="T1" fmla="*/ 0 h 365"/>
                <a:gd name="T2" fmla="*/ 0 w 810"/>
                <a:gd name="T3" fmla="*/ 351 h 365"/>
                <a:gd name="T4" fmla="*/ 14 w 810"/>
                <a:gd name="T5" fmla="*/ 365 h 365"/>
                <a:gd name="T6" fmla="*/ 797 w 810"/>
                <a:gd name="T7" fmla="*/ 365 h 365"/>
                <a:gd name="T8" fmla="*/ 810 w 810"/>
                <a:gd name="T9" fmla="*/ 351 h 365"/>
                <a:gd name="T10" fmla="*/ 810 w 810"/>
                <a:gd name="T11" fmla="*/ 0 h 365"/>
                <a:gd name="T12" fmla="*/ 0 w 810"/>
                <a:gd name="T1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0" h="365">
                  <a:moveTo>
                    <a:pt x="0" y="0"/>
                  </a:moveTo>
                  <a:cubicBezTo>
                    <a:pt x="0" y="351"/>
                    <a:pt x="0" y="351"/>
                    <a:pt x="0" y="351"/>
                  </a:cubicBezTo>
                  <a:cubicBezTo>
                    <a:pt x="0" y="358"/>
                    <a:pt x="6" y="365"/>
                    <a:pt x="14" y="365"/>
                  </a:cubicBezTo>
                  <a:cubicBezTo>
                    <a:pt x="797" y="365"/>
                    <a:pt x="797" y="365"/>
                    <a:pt x="797" y="365"/>
                  </a:cubicBezTo>
                  <a:cubicBezTo>
                    <a:pt x="804" y="365"/>
                    <a:pt x="810" y="358"/>
                    <a:pt x="810" y="351"/>
                  </a:cubicBezTo>
                  <a:cubicBezTo>
                    <a:pt x="810" y="0"/>
                    <a:pt x="810" y="0"/>
                    <a:pt x="8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0" name="iṧḻiḓè">
              <a:extLst>
                <a:ext uri="{FF2B5EF4-FFF2-40B4-BE49-F238E27FC236}">
                  <a16:creationId xmlns:a16="http://schemas.microsoft.com/office/drawing/2014/main" id="{14B60427-4099-4104-946E-20657EF163B8}"/>
                </a:ext>
              </a:extLst>
            </p:cNvPr>
            <p:cNvSpPr/>
            <p:nvPr/>
          </p:nvSpPr>
          <p:spPr bwMode="auto">
            <a:xfrm>
              <a:off x="7680326" y="3217863"/>
              <a:ext cx="9525" cy="20638"/>
            </a:xfrm>
            <a:custGeom>
              <a:avLst/>
              <a:gdLst>
                <a:gd name="T0" fmla="*/ 0 w 3"/>
                <a:gd name="T1" fmla="*/ 2 h 6"/>
                <a:gd name="T2" fmla="*/ 3 w 3"/>
                <a:gd name="T3" fmla="*/ 6 h 6"/>
                <a:gd name="T4" fmla="*/ 3 w 3"/>
                <a:gd name="T5" fmla="*/ 0 h 6"/>
                <a:gd name="T6" fmla="*/ 0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2"/>
                  </a:moveTo>
                  <a:cubicBezTo>
                    <a:pt x="1" y="3"/>
                    <a:pt x="2" y="5"/>
                    <a:pt x="3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1" name="ïṣļiďè">
              <a:extLst>
                <a:ext uri="{FF2B5EF4-FFF2-40B4-BE49-F238E27FC236}">
                  <a16:creationId xmlns:a16="http://schemas.microsoft.com/office/drawing/2014/main" id="{44174019-6798-47FA-8B14-122C057E62BA}"/>
                </a:ext>
              </a:extLst>
            </p:cNvPr>
            <p:cNvSpPr/>
            <p:nvPr/>
          </p:nvSpPr>
          <p:spPr bwMode="auto">
            <a:xfrm>
              <a:off x="4865688" y="5413375"/>
              <a:ext cx="2420938" cy="141288"/>
            </a:xfrm>
            <a:custGeom>
              <a:avLst/>
              <a:gdLst>
                <a:gd name="T0" fmla="*/ 210 w 1525"/>
                <a:gd name="T1" fmla="*/ 0 h 89"/>
                <a:gd name="T2" fmla="*/ 1340 w 1525"/>
                <a:gd name="T3" fmla="*/ 0 h 89"/>
                <a:gd name="T4" fmla="*/ 1525 w 1525"/>
                <a:gd name="T5" fmla="*/ 89 h 89"/>
                <a:gd name="T6" fmla="*/ 0 w 1525"/>
                <a:gd name="T7" fmla="*/ 89 h 89"/>
                <a:gd name="T8" fmla="*/ 210 w 1525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5" h="89">
                  <a:moveTo>
                    <a:pt x="210" y="0"/>
                  </a:moveTo>
                  <a:lnTo>
                    <a:pt x="1340" y="0"/>
                  </a:lnTo>
                  <a:lnTo>
                    <a:pt x="1525" y="89"/>
                  </a:lnTo>
                  <a:lnTo>
                    <a:pt x="0" y="89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2" name="íṡļídê">
              <a:extLst>
                <a:ext uri="{FF2B5EF4-FFF2-40B4-BE49-F238E27FC236}">
                  <a16:creationId xmlns:a16="http://schemas.microsoft.com/office/drawing/2014/main" id="{F052EB58-7D37-47A6-858E-D7E24EB51594}"/>
                </a:ext>
              </a:extLst>
            </p:cNvPr>
            <p:cNvSpPr/>
            <p:nvPr/>
          </p:nvSpPr>
          <p:spPr bwMode="auto">
            <a:xfrm>
              <a:off x="4865688" y="5554663"/>
              <a:ext cx="2420938" cy="36513"/>
            </a:xfrm>
            <a:prstGeom prst="rect">
              <a:avLst/>
            </a:pr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3" name="íṧḷïdè">
              <a:extLst>
                <a:ext uri="{FF2B5EF4-FFF2-40B4-BE49-F238E27FC236}">
                  <a16:creationId xmlns:a16="http://schemas.microsoft.com/office/drawing/2014/main" id="{55DE8ED4-15AD-4CF5-8A9D-742A2FC146E5}"/>
                </a:ext>
              </a:extLst>
            </p:cNvPr>
            <p:cNvSpPr/>
            <p:nvPr/>
          </p:nvSpPr>
          <p:spPr bwMode="auto">
            <a:xfrm>
              <a:off x="6056313" y="4859338"/>
              <a:ext cx="165100" cy="165100"/>
            </a:xfrm>
            <a:custGeom>
              <a:avLst/>
              <a:gdLst>
                <a:gd name="T0" fmla="*/ 28 w 50"/>
                <a:gd name="T1" fmla="*/ 50 h 50"/>
                <a:gd name="T2" fmla="*/ 23 w 50"/>
                <a:gd name="T3" fmla="*/ 50 h 50"/>
                <a:gd name="T4" fmla="*/ 0 w 50"/>
                <a:gd name="T5" fmla="*/ 28 h 50"/>
                <a:gd name="T6" fmla="*/ 0 w 50"/>
                <a:gd name="T7" fmla="*/ 23 h 50"/>
                <a:gd name="T8" fmla="*/ 23 w 50"/>
                <a:gd name="T9" fmla="*/ 0 h 50"/>
                <a:gd name="T10" fmla="*/ 28 w 50"/>
                <a:gd name="T11" fmla="*/ 0 h 50"/>
                <a:gd name="T12" fmla="*/ 50 w 50"/>
                <a:gd name="T13" fmla="*/ 23 h 50"/>
                <a:gd name="T14" fmla="*/ 50 w 50"/>
                <a:gd name="T15" fmla="*/ 28 h 50"/>
                <a:gd name="T16" fmla="*/ 28 w 50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8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10" y="50"/>
                    <a:pt x="0" y="40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40"/>
                    <a:pt x="40" y="50"/>
                    <a:pt x="28" y="50"/>
                  </a:cubicBez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4" name="iṩlíḋe">
              <a:extLst>
                <a:ext uri="{FF2B5EF4-FFF2-40B4-BE49-F238E27FC236}">
                  <a16:creationId xmlns:a16="http://schemas.microsoft.com/office/drawing/2014/main" id="{73D0C12B-ACAD-4B51-9F2D-AE96ABD5D2E5}"/>
                </a:ext>
              </a:extLst>
            </p:cNvPr>
            <p:cNvSpPr/>
            <p:nvPr/>
          </p:nvSpPr>
          <p:spPr bwMode="auto">
            <a:xfrm>
              <a:off x="5313363" y="5438775"/>
              <a:ext cx="142875" cy="26988"/>
            </a:xfrm>
            <a:custGeom>
              <a:avLst/>
              <a:gdLst>
                <a:gd name="T0" fmla="*/ 59 w 90"/>
                <a:gd name="T1" fmla="*/ 17 h 17"/>
                <a:gd name="T2" fmla="*/ 0 w 90"/>
                <a:gd name="T3" fmla="*/ 17 h 17"/>
                <a:gd name="T4" fmla="*/ 38 w 90"/>
                <a:gd name="T5" fmla="*/ 0 h 17"/>
                <a:gd name="T6" fmla="*/ 90 w 90"/>
                <a:gd name="T7" fmla="*/ 0 h 17"/>
                <a:gd name="T8" fmla="*/ 59 w 9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">
                  <a:moveTo>
                    <a:pt x="59" y="17"/>
                  </a:moveTo>
                  <a:lnTo>
                    <a:pt x="0" y="17"/>
                  </a:lnTo>
                  <a:lnTo>
                    <a:pt x="38" y="0"/>
                  </a:lnTo>
                  <a:lnTo>
                    <a:pt x="90" y="0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5" name="îṣḷîďê">
              <a:extLst>
                <a:ext uri="{FF2B5EF4-FFF2-40B4-BE49-F238E27FC236}">
                  <a16:creationId xmlns:a16="http://schemas.microsoft.com/office/drawing/2014/main" id="{996A8446-427E-4BBA-A011-52811DE16B30}"/>
                </a:ext>
              </a:extLst>
            </p:cNvPr>
            <p:cNvSpPr/>
            <p:nvPr/>
          </p:nvSpPr>
          <p:spPr bwMode="auto">
            <a:xfrm>
              <a:off x="5199063" y="5438775"/>
              <a:ext cx="153988" cy="26988"/>
            </a:xfrm>
            <a:custGeom>
              <a:avLst/>
              <a:gdLst>
                <a:gd name="T0" fmla="*/ 58 w 97"/>
                <a:gd name="T1" fmla="*/ 17 h 17"/>
                <a:gd name="T2" fmla="*/ 0 w 97"/>
                <a:gd name="T3" fmla="*/ 17 h 17"/>
                <a:gd name="T4" fmla="*/ 43 w 97"/>
                <a:gd name="T5" fmla="*/ 0 h 17"/>
                <a:gd name="T6" fmla="*/ 97 w 97"/>
                <a:gd name="T7" fmla="*/ 0 h 17"/>
                <a:gd name="T8" fmla="*/ 58 w 9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7">
                  <a:moveTo>
                    <a:pt x="58" y="17"/>
                  </a:moveTo>
                  <a:lnTo>
                    <a:pt x="0" y="17"/>
                  </a:lnTo>
                  <a:lnTo>
                    <a:pt x="43" y="0"/>
                  </a:lnTo>
                  <a:lnTo>
                    <a:pt x="97" y="0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6" name="îšḷíḑe">
              <a:extLst>
                <a:ext uri="{FF2B5EF4-FFF2-40B4-BE49-F238E27FC236}">
                  <a16:creationId xmlns:a16="http://schemas.microsoft.com/office/drawing/2014/main" id="{6BEC8814-1692-4A4C-9D32-D98773B8C7AE}"/>
                </a:ext>
              </a:extLst>
            </p:cNvPr>
            <p:cNvSpPr/>
            <p:nvPr/>
          </p:nvSpPr>
          <p:spPr bwMode="auto">
            <a:xfrm>
              <a:off x="5538788" y="5438775"/>
              <a:ext cx="125413" cy="26988"/>
            </a:xfrm>
            <a:custGeom>
              <a:avLst/>
              <a:gdLst>
                <a:gd name="T0" fmla="*/ 58 w 79"/>
                <a:gd name="T1" fmla="*/ 17 h 17"/>
                <a:gd name="T2" fmla="*/ 0 w 79"/>
                <a:gd name="T3" fmla="*/ 17 h 17"/>
                <a:gd name="T4" fmla="*/ 27 w 79"/>
                <a:gd name="T5" fmla="*/ 0 h 17"/>
                <a:gd name="T6" fmla="*/ 79 w 79"/>
                <a:gd name="T7" fmla="*/ 0 h 17"/>
                <a:gd name="T8" fmla="*/ 58 w 7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7">
                  <a:moveTo>
                    <a:pt x="58" y="17"/>
                  </a:moveTo>
                  <a:lnTo>
                    <a:pt x="0" y="17"/>
                  </a:lnTo>
                  <a:lnTo>
                    <a:pt x="27" y="0"/>
                  </a:lnTo>
                  <a:lnTo>
                    <a:pt x="79" y="0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7" name="ï$1íḍe">
              <a:extLst>
                <a:ext uri="{FF2B5EF4-FFF2-40B4-BE49-F238E27FC236}">
                  <a16:creationId xmlns:a16="http://schemas.microsoft.com/office/drawing/2014/main" id="{AE182760-BF0F-4005-8DCE-F336A3A76112}"/>
                </a:ext>
              </a:extLst>
            </p:cNvPr>
            <p:cNvSpPr/>
            <p:nvPr/>
          </p:nvSpPr>
          <p:spPr bwMode="auto">
            <a:xfrm>
              <a:off x="5426076" y="5438775"/>
              <a:ext cx="134938" cy="26988"/>
            </a:xfrm>
            <a:custGeom>
              <a:avLst/>
              <a:gdLst>
                <a:gd name="T0" fmla="*/ 58 w 85"/>
                <a:gd name="T1" fmla="*/ 17 h 17"/>
                <a:gd name="T2" fmla="*/ 0 w 85"/>
                <a:gd name="T3" fmla="*/ 17 h 17"/>
                <a:gd name="T4" fmla="*/ 31 w 85"/>
                <a:gd name="T5" fmla="*/ 0 h 17"/>
                <a:gd name="T6" fmla="*/ 85 w 85"/>
                <a:gd name="T7" fmla="*/ 0 h 17"/>
                <a:gd name="T8" fmla="*/ 58 w 85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">
                  <a:moveTo>
                    <a:pt x="58" y="17"/>
                  </a:moveTo>
                  <a:lnTo>
                    <a:pt x="0" y="17"/>
                  </a:lnTo>
                  <a:lnTo>
                    <a:pt x="31" y="0"/>
                  </a:lnTo>
                  <a:lnTo>
                    <a:pt x="85" y="0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8" name="î$ḷïḋè">
              <a:extLst>
                <a:ext uri="{FF2B5EF4-FFF2-40B4-BE49-F238E27FC236}">
                  <a16:creationId xmlns:a16="http://schemas.microsoft.com/office/drawing/2014/main" id="{05BFD886-E00A-4E3E-880E-A1E13589516F}"/>
                </a:ext>
              </a:extLst>
            </p:cNvPr>
            <p:cNvSpPr/>
            <p:nvPr/>
          </p:nvSpPr>
          <p:spPr bwMode="auto">
            <a:xfrm>
              <a:off x="5765801" y="5438775"/>
              <a:ext cx="109538" cy="26988"/>
            </a:xfrm>
            <a:custGeom>
              <a:avLst/>
              <a:gdLst>
                <a:gd name="T0" fmla="*/ 58 w 69"/>
                <a:gd name="T1" fmla="*/ 17 h 17"/>
                <a:gd name="T2" fmla="*/ 0 w 69"/>
                <a:gd name="T3" fmla="*/ 17 h 17"/>
                <a:gd name="T4" fmla="*/ 15 w 69"/>
                <a:gd name="T5" fmla="*/ 0 h 17"/>
                <a:gd name="T6" fmla="*/ 69 w 69"/>
                <a:gd name="T7" fmla="*/ 0 h 17"/>
                <a:gd name="T8" fmla="*/ 58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58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69" y="0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9" name="í$ḷídè">
              <a:extLst>
                <a:ext uri="{FF2B5EF4-FFF2-40B4-BE49-F238E27FC236}">
                  <a16:creationId xmlns:a16="http://schemas.microsoft.com/office/drawing/2014/main" id="{B6BB7485-366A-4F63-81F8-47A7B523707E}"/>
                </a:ext>
              </a:extLst>
            </p:cNvPr>
            <p:cNvSpPr/>
            <p:nvPr/>
          </p:nvSpPr>
          <p:spPr bwMode="auto">
            <a:xfrm>
              <a:off x="5653088" y="5438775"/>
              <a:ext cx="115888" cy="26988"/>
            </a:xfrm>
            <a:custGeom>
              <a:avLst/>
              <a:gdLst>
                <a:gd name="T0" fmla="*/ 59 w 73"/>
                <a:gd name="T1" fmla="*/ 17 h 17"/>
                <a:gd name="T2" fmla="*/ 0 w 73"/>
                <a:gd name="T3" fmla="*/ 17 h 17"/>
                <a:gd name="T4" fmla="*/ 19 w 73"/>
                <a:gd name="T5" fmla="*/ 0 h 17"/>
                <a:gd name="T6" fmla="*/ 73 w 73"/>
                <a:gd name="T7" fmla="*/ 0 h 17"/>
                <a:gd name="T8" fmla="*/ 59 w 7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">
                  <a:moveTo>
                    <a:pt x="59" y="17"/>
                  </a:moveTo>
                  <a:lnTo>
                    <a:pt x="0" y="17"/>
                  </a:lnTo>
                  <a:lnTo>
                    <a:pt x="19" y="0"/>
                  </a:lnTo>
                  <a:lnTo>
                    <a:pt x="73" y="0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0" name="iṣľíḑè">
              <a:extLst>
                <a:ext uri="{FF2B5EF4-FFF2-40B4-BE49-F238E27FC236}">
                  <a16:creationId xmlns:a16="http://schemas.microsoft.com/office/drawing/2014/main" id="{0575ABBD-642F-41FC-84F5-42527B05B0C6}"/>
                </a:ext>
              </a:extLst>
            </p:cNvPr>
            <p:cNvSpPr/>
            <p:nvPr/>
          </p:nvSpPr>
          <p:spPr bwMode="auto">
            <a:xfrm>
              <a:off x="5989638" y="5438775"/>
              <a:ext cx="93663" cy="26988"/>
            </a:xfrm>
            <a:custGeom>
              <a:avLst/>
              <a:gdLst>
                <a:gd name="T0" fmla="*/ 59 w 59"/>
                <a:gd name="T1" fmla="*/ 17 h 17"/>
                <a:gd name="T2" fmla="*/ 0 w 59"/>
                <a:gd name="T3" fmla="*/ 17 h 17"/>
                <a:gd name="T4" fmla="*/ 5 w 59"/>
                <a:gd name="T5" fmla="*/ 0 h 17"/>
                <a:gd name="T6" fmla="*/ 57 w 59"/>
                <a:gd name="T7" fmla="*/ 0 h 17"/>
                <a:gd name="T8" fmla="*/ 59 w 5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7">
                  <a:moveTo>
                    <a:pt x="59" y="17"/>
                  </a:moveTo>
                  <a:lnTo>
                    <a:pt x="0" y="17"/>
                  </a:lnTo>
                  <a:lnTo>
                    <a:pt x="5" y="0"/>
                  </a:lnTo>
                  <a:lnTo>
                    <a:pt x="57" y="0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1" name="îšľïḑè">
              <a:extLst>
                <a:ext uri="{FF2B5EF4-FFF2-40B4-BE49-F238E27FC236}">
                  <a16:creationId xmlns:a16="http://schemas.microsoft.com/office/drawing/2014/main" id="{0E31C62C-DE47-4ABC-B165-5051E0FD24D7}"/>
                </a:ext>
              </a:extLst>
            </p:cNvPr>
            <p:cNvSpPr/>
            <p:nvPr/>
          </p:nvSpPr>
          <p:spPr bwMode="auto">
            <a:xfrm>
              <a:off x="5878513" y="5438775"/>
              <a:ext cx="98425" cy="26988"/>
            </a:xfrm>
            <a:custGeom>
              <a:avLst/>
              <a:gdLst>
                <a:gd name="T0" fmla="*/ 58 w 62"/>
                <a:gd name="T1" fmla="*/ 17 h 17"/>
                <a:gd name="T2" fmla="*/ 0 w 62"/>
                <a:gd name="T3" fmla="*/ 17 h 17"/>
                <a:gd name="T4" fmla="*/ 8 w 62"/>
                <a:gd name="T5" fmla="*/ 0 h 17"/>
                <a:gd name="T6" fmla="*/ 62 w 62"/>
                <a:gd name="T7" fmla="*/ 0 h 17"/>
                <a:gd name="T8" fmla="*/ 58 w 62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7">
                  <a:moveTo>
                    <a:pt x="58" y="17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62" y="0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2" name="iSlîďê">
              <a:extLst>
                <a:ext uri="{FF2B5EF4-FFF2-40B4-BE49-F238E27FC236}">
                  <a16:creationId xmlns:a16="http://schemas.microsoft.com/office/drawing/2014/main" id="{85212FFD-12D7-429F-B37E-2E774F6CA529}"/>
                </a:ext>
              </a:extLst>
            </p:cNvPr>
            <p:cNvSpPr/>
            <p:nvPr/>
          </p:nvSpPr>
          <p:spPr bwMode="auto">
            <a:xfrm>
              <a:off x="6205538" y="5438775"/>
              <a:ext cx="104775" cy="26988"/>
            </a:xfrm>
            <a:custGeom>
              <a:avLst/>
              <a:gdLst>
                <a:gd name="T0" fmla="*/ 66 w 66"/>
                <a:gd name="T1" fmla="*/ 17 h 17"/>
                <a:gd name="T2" fmla="*/ 8 w 66"/>
                <a:gd name="T3" fmla="*/ 17 h 17"/>
                <a:gd name="T4" fmla="*/ 0 w 66"/>
                <a:gd name="T5" fmla="*/ 0 h 17"/>
                <a:gd name="T6" fmla="*/ 54 w 66"/>
                <a:gd name="T7" fmla="*/ 0 h 17"/>
                <a:gd name="T8" fmla="*/ 66 w 6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">
                  <a:moveTo>
                    <a:pt x="66" y="17"/>
                  </a:moveTo>
                  <a:lnTo>
                    <a:pt x="8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3" name="íṧḻiḓe">
              <a:extLst>
                <a:ext uri="{FF2B5EF4-FFF2-40B4-BE49-F238E27FC236}">
                  <a16:creationId xmlns:a16="http://schemas.microsoft.com/office/drawing/2014/main" id="{F032E2A3-2AA8-4890-893B-08344F04352A}"/>
                </a:ext>
              </a:extLst>
            </p:cNvPr>
            <p:cNvSpPr/>
            <p:nvPr/>
          </p:nvSpPr>
          <p:spPr bwMode="auto">
            <a:xfrm>
              <a:off x="6099176" y="5438775"/>
              <a:ext cx="98425" cy="26988"/>
            </a:xfrm>
            <a:custGeom>
              <a:avLst/>
              <a:gdLst>
                <a:gd name="T0" fmla="*/ 62 w 62"/>
                <a:gd name="T1" fmla="*/ 17 h 17"/>
                <a:gd name="T2" fmla="*/ 4 w 62"/>
                <a:gd name="T3" fmla="*/ 17 h 17"/>
                <a:gd name="T4" fmla="*/ 0 w 62"/>
                <a:gd name="T5" fmla="*/ 0 h 17"/>
                <a:gd name="T6" fmla="*/ 54 w 62"/>
                <a:gd name="T7" fmla="*/ 0 h 17"/>
                <a:gd name="T8" fmla="*/ 62 w 62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7">
                  <a:moveTo>
                    <a:pt x="62" y="17"/>
                  </a:moveTo>
                  <a:lnTo>
                    <a:pt x="4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4" name="íŝľîḋé">
              <a:extLst>
                <a:ext uri="{FF2B5EF4-FFF2-40B4-BE49-F238E27FC236}">
                  <a16:creationId xmlns:a16="http://schemas.microsoft.com/office/drawing/2014/main" id="{910B3152-FA1D-4411-BE8B-4449B4A61083}"/>
                </a:ext>
              </a:extLst>
            </p:cNvPr>
            <p:cNvSpPr/>
            <p:nvPr/>
          </p:nvSpPr>
          <p:spPr bwMode="auto">
            <a:xfrm>
              <a:off x="6413501" y="5438775"/>
              <a:ext cx="120650" cy="26988"/>
            </a:xfrm>
            <a:custGeom>
              <a:avLst/>
              <a:gdLst>
                <a:gd name="T0" fmla="*/ 76 w 76"/>
                <a:gd name="T1" fmla="*/ 17 h 17"/>
                <a:gd name="T2" fmla="*/ 18 w 76"/>
                <a:gd name="T3" fmla="*/ 17 h 17"/>
                <a:gd name="T4" fmla="*/ 0 w 76"/>
                <a:gd name="T5" fmla="*/ 0 h 17"/>
                <a:gd name="T6" fmla="*/ 52 w 76"/>
                <a:gd name="T7" fmla="*/ 0 h 17"/>
                <a:gd name="T8" fmla="*/ 76 w 7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">
                  <a:moveTo>
                    <a:pt x="76" y="17"/>
                  </a:moveTo>
                  <a:lnTo>
                    <a:pt x="18" y="17"/>
                  </a:lnTo>
                  <a:lnTo>
                    <a:pt x="0" y="0"/>
                  </a:lnTo>
                  <a:lnTo>
                    <a:pt x="52" y="0"/>
                  </a:lnTo>
                  <a:lnTo>
                    <a:pt x="76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5" name="ïsḷîdê">
              <a:extLst>
                <a:ext uri="{FF2B5EF4-FFF2-40B4-BE49-F238E27FC236}">
                  <a16:creationId xmlns:a16="http://schemas.microsoft.com/office/drawing/2014/main" id="{D6528A2D-F563-4706-BC38-F204CFE4BD1D}"/>
                </a:ext>
              </a:extLst>
            </p:cNvPr>
            <p:cNvSpPr/>
            <p:nvPr/>
          </p:nvSpPr>
          <p:spPr bwMode="auto">
            <a:xfrm>
              <a:off x="6307138" y="5438775"/>
              <a:ext cx="115888" cy="26988"/>
            </a:xfrm>
            <a:custGeom>
              <a:avLst/>
              <a:gdLst>
                <a:gd name="T0" fmla="*/ 73 w 73"/>
                <a:gd name="T1" fmla="*/ 17 h 17"/>
                <a:gd name="T2" fmla="*/ 15 w 73"/>
                <a:gd name="T3" fmla="*/ 17 h 17"/>
                <a:gd name="T4" fmla="*/ 0 w 73"/>
                <a:gd name="T5" fmla="*/ 0 h 17"/>
                <a:gd name="T6" fmla="*/ 54 w 73"/>
                <a:gd name="T7" fmla="*/ 0 h 17"/>
                <a:gd name="T8" fmla="*/ 73 w 7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">
                  <a:moveTo>
                    <a:pt x="73" y="17"/>
                  </a:moveTo>
                  <a:lnTo>
                    <a:pt x="15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73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6" name="ïṩļïḓé">
              <a:extLst>
                <a:ext uri="{FF2B5EF4-FFF2-40B4-BE49-F238E27FC236}">
                  <a16:creationId xmlns:a16="http://schemas.microsoft.com/office/drawing/2014/main" id="{706161D1-0F12-4050-AD27-A40DDEF02A6D}"/>
                </a:ext>
              </a:extLst>
            </p:cNvPr>
            <p:cNvSpPr/>
            <p:nvPr/>
          </p:nvSpPr>
          <p:spPr bwMode="auto">
            <a:xfrm>
              <a:off x="6619876" y="5438775"/>
              <a:ext cx="142875" cy="26988"/>
            </a:xfrm>
            <a:custGeom>
              <a:avLst/>
              <a:gdLst>
                <a:gd name="T0" fmla="*/ 90 w 90"/>
                <a:gd name="T1" fmla="*/ 17 h 17"/>
                <a:gd name="T2" fmla="*/ 32 w 90"/>
                <a:gd name="T3" fmla="*/ 17 h 17"/>
                <a:gd name="T4" fmla="*/ 0 w 90"/>
                <a:gd name="T5" fmla="*/ 0 h 17"/>
                <a:gd name="T6" fmla="*/ 55 w 90"/>
                <a:gd name="T7" fmla="*/ 0 h 17"/>
                <a:gd name="T8" fmla="*/ 90 w 9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">
                  <a:moveTo>
                    <a:pt x="90" y="17"/>
                  </a:moveTo>
                  <a:lnTo>
                    <a:pt x="32" y="17"/>
                  </a:lnTo>
                  <a:lnTo>
                    <a:pt x="0" y="0"/>
                  </a:lnTo>
                  <a:lnTo>
                    <a:pt x="55" y="0"/>
                  </a:lnTo>
                  <a:lnTo>
                    <a:pt x="90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7" name="ïŝļîďe">
              <a:extLst>
                <a:ext uri="{FF2B5EF4-FFF2-40B4-BE49-F238E27FC236}">
                  <a16:creationId xmlns:a16="http://schemas.microsoft.com/office/drawing/2014/main" id="{0E508A7F-A6F8-41AF-B6FF-FD162E27CFA0}"/>
                </a:ext>
              </a:extLst>
            </p:cNvPr>
            <p:cNvSpPr/>
            <p:nvPr/>
          </p:nvSpPr>
          <p:spPr bwMode="auto">
            <a:xfrm>
              <a:off x="6518276" y="5438775"/>
              <a:ext cx="131763" cy="26988"/>
            </a:xfrm>
            <a:custGeom>
              <a:avLst/>
              <a:gdLst>
                <a:gd name="T0" fmla="*/ 83 w 83"/>
                <a:gd name="T1" fmla="*/ 17 h 17"/>
                <a:gd name="T2" fmla="*/ 25 w 83"/>
                <a:gd name="T3" fmla="*/ 17 h 17"/>
                <a:gd name="T4" fmla="*/ 0 w 83"/>
                <a:gd name="T5" fmla="*/ 0 h 17"/>
                <a:gd name="T6" fmla="*/ 52 w 83"/>
                <a:gd name="T7" fmla="*/ 0 h 17"/>
                <a:gd name="T8" fmla="*/ 83 w 8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7">
                  <a:moveTo>
                    <a:pt x="83" y="17"/>
                  </a:moveTo>
                  <a:lnTo>
                    <a:pt x="25" y="17"/>
                  </a:lnTo>
                  <a:lnTo>
                    <a:pt x="0" y="0"/>
                  </a:lnTo>
                  <a:lnTo>
                    <a:pt x="52" y="0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8" name="iṧlïde">
              <a:extLst>
                <a:ext uri="{FF2B5EF4-FFF2-40B4-BE49-F238E27FC236}">
                  <a16:creationId xmlns:a16="http://schemas.microsoft.com/office/drawing/2014/main" id="{001A42F6-C8A2-45D5-BBFC-6AD4C9C94980}"/>
                </a:ext>
              </a:extLst>
            </p:cNvPr>
            <p:cNvSpPr/>
            <p:nvPr/>
          </p:nvSpPr>
          <p:spPr bwMode="auto">
            <a:xfrm>
              <a:off x="6827838" y="5438775"/>
              <a:ext cx="158750" cy="26988"/>
            </a:xfrm>
            <a:custGeom>
              <a:avLst/>
              <a:gdLst>
                <a:gd name="T0" fmla="*/ 100 w 100"/>
                <a:gd name="T1" fmla="*/ 17 h 17"/>
                <a:gd name="T2" fmla="*/ 42 w 100"/>
                <a:gd name="T3" fmla="*/ 17 h 17"/>
                <a:gd name="T4" fmla="*/ 0 w 100"/>
                <a:gd name="T5" fmla="*/ 0 h 17"/>
                <a:gd name="T6" fmla="*/ 54 w 100"/>
                <a:gd name="T7" fmla="*/ 0 h 17"/>
                <a:gd name="T8" fmla="*/ 100 w 10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7">
                  <a:moveTo>
                    <a:pt x="100" y="17"/>
                  </a:moveTo>
                  <a:lnTo>
                    <a:pt x="42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100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9" name="ísḻídê">
              <a:extLst>
                <a:ext uri="{FF2B5EF4-FFF2-40B4-BE49-F238E27FC236}">
                  <a16:creationId xmlns:a16="http://schemas.microsoft.com/office/drawing/2014/main" id="{2FE0D585-287B-4B39-B6B6-7D7FB0484FBC}"/>
                </a:ext>
              </a:extLst>
            </p:cNvPr>
            <p:cNvSpPr/>
            <p:nvPr/>
          </p:nvSpPr>
          <p:spPr bwMode="auto">
            <a:xfrm>
              <a:off x="6723063" y="5438775"/>
              <a:ext cx="152400" cy="26988"/>
            </a:xfrm>
            <a:custGeom>
              <a:avLst/>
              <a:gdLst>
                <a:gd name="T0" fmla="*/ 96 w 96"/>
                <a:gd name="T1" fmla="*/ 17 h 17"/>
                <a:gd name="T2" fmla="*/ 37 w 96"/>
                <a:gd name="T3" fmla="*/ 17 h 17"/>
                <a:gd name="T4" fmla="*/ 0 w 96"/>
                <a:gd name="T5" fmla="*/ 0 h 17"/>
                <a:gd name="T6" fmla="*/ 54 w 96"/>
                <a:gd name="T7" fmla="*/ 0 h 17"/>
                <a:gd name="T8" fmla="*/ 96 w 9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7">
                  <a:moveTo>
                    <a:pt x="96" y="17"/>
                  </a:moveTo>
                  <a:lnTo>
                    <a:pt x="37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96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0" name="ïSḷîďé">
              <a:extLst>
                <a:ext uri="{FF2B5EF4-FFF2-40B4-BE49-F238E27FC236}">
                  <a16:creationId xmlns:a16="http://schemas.microsoft.com/office/drawing/2014/main" id="{1E4B91EC-F8C8-416E-B8EE-018F400E11A5}"/>
                </a:ext>
              </a:extLst>
            </p:cNvPr>
            <p:cNvSpPr/>
            <p:nvPr/>
          </p:nvSpPr>
          <p:spPr bwMode="auto">
            <a:xfrm>
              <a:off x="5245101" y="5468938"/>
              <a:ext cx="150813" cy="26988"/>
            </a:xfrm>
            <a:custGeom>
              <a:avLst/>
              <a:gdLst>
                <a:gd name="T0" fmla="*/ 62 w 95"/>
                <a:gd name="T1" fmla="*/ 17 h 17"/>
                <a:gd name="T2" fmla="*/ 0 w 95"/>
                <a:gd name="T3" fmla="*/ 17 h 17"/>
                <a:gd name="T4" fmla="*/ 37 w 95"/>
                <a:gd name="T5" fmla="*/ 0 h 17"/>
                <a:gd name="T6" fmla="*/ 95 w 95"/>
                <a:gd name="T7" fmla="*/ 0 h 17"/>
                <a:gd name="T8" fmla="*/ 62 w 95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7">
                  <a:moveTo>
                    <a:pt x="62" y="17"/>
                  </a:moveTo>
                  <a:lnTo>
                    <a:pt x="0" y="17"/>
                  </a:lnTo>
                  <a:lnTo>
                    <a:pt x="37" y="0"/>
                  </a:lnTo>
                  <a:lnTo>
                    <a:pt x="95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1" name="îṥḻiḓé">
              <a:extLst>
                <a:ext uri="{FF2B5EF4-FFF2-40B4-BE49-F238E27FC236}">
                  <a16:creationId xmlns:a16="http://schemas.microsoft.com/office/drawing/2014/main" id="{E630FD59-66DA-4C9F-841D-63F9E17FE3CA}"/>
                </a:ext>
              </a:extLst>
            </p:cNvPr>
            <p:cNvSpPr/>
            <p:nvPr/>
          </p:nvSpPr>
          <p:spPr bwMode="auto">
            <a:xfrm>
              <a:off x="5119688" y="5468938"/>
              <a:ext cx="165100" cy="26988"/>
            </a:xfrm>
            <a:custGeom>
              <a:avLst/>
              <a:gdLst>
                <a:gd name="T0" fmla="*/ 64 w 104"/>
                <a:gd name="T1" fmla="*/ 17 h 17"/>
                <a:gd name="T2" fmla="*/ 0 w 104"/>
                <a:gd name="T3" fmla="*/ 17 h 17"/>
                <a:gd name="T4" fmla="*/ 43 w 104"/>
                <a:gd name="T5" fmla="*/ 0 h 17"/>
                <a:gd name="T6" fmla="*/ 104 w 104"/>
                <a:gd name="T7" fmla="*/ 0 h 17"/>
                <a:gd name="T8" fmla="*/ 64 w 1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7">
                  <a:moveTo>
                    <a:pt x="64" y="17"/>
                  </a:moveTo>
                  <a:lnTo>
                    <a:pt x="0" y="17"/>
                  </a:lnTo>
                  <a:lnTo>
                    <a:pt x="43" y="0"/>
                  </a:lnTo>
                  <a:lnTo>
                    <a:pt x="104" y="0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2" name="iṥ1íḋe">
              <a:extLst>
                <a:ext uri="{FF2B5EF4-FFF2-40B4-BE49-F238E27FC236}">
                  <a16:creationId xmlns:a16="http://schemas.microsoft.com/office/drawing/2014/main" id="{A4D4A71E-7043-44E1-8800-0BDD403B8197}"/>
                </a:ext>
              </a:extLst>
            </p:cNvPr>
            <p:cNvSpPr/>
            <p:nvPr/>
          </p:nvSpPr>
          <p:spPr bwMode="auto">
            <a:xfrm>
              <a:off x="5492751" y="5468938"/>
              <a:ext cx="134938" cy="30163"/>
            </a:xfrm>
            <a:custGeom>
              <a:avLst/>
              <a:gdLst>
                <a:gd name="T0" fmla="*/ 62 w 85"/>
                <a:gd name="T1" fmla="*/ 19 h 19"/>
                <a:gd name="T2" fmla="*/ 0 w 85"/>
                <a:gd name="T3" fmla="*/ 17 h 19"/>
                <a:gd name="T4" fmla="*/ 25 w 85"/>
                <a:gd name="T5" fmla="*/ 0 h 19"/>
                <a:gd name="T6" fmla="*/ 85 w 85"/>
                <a:gd name="T7" fmla="*/ 0 h 19"/>
                <a:gd name="T8" fmla="*/ 62 w 8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9">
                  <a:moveTo>
                    <a:pt x="62" y="19"/>
                  </a:moveTo>
                  <a:lnTo>
                    <a:pt x="0" y="17"/>
                  </a:lnTo>
                  <a:lnTo>
                    <a:pt x="25" y="0"/>
                  </a:lnTo>
                  <a:lnTo>
                    <a:pt x="85" y="0"/>
                  </a:lnTo>
                  <a:lnTo>
                    <a:pt x="62" y="19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3" name="íšḷiḍè">
              <a:extLst>
                <a:ext uri="{FF2B5EF4-FFF2-40B4-BE49-F238E27FC236}">
                  <a16:creationId xmlns:a16="http://schemas.microsoft.com/office/drawing/2014/main" id="{A0E261B7-F690-43BE-98FE-3C759C44039F}"/>
                </a:ext>
              </a:extLst>
            </p:cNvPr>
            <p:cNvSpPr/>
            <p:nvPr/>
          </p:nvSpPr>
          <p:spPr bwMode="auto">
            <a:xfrm>
              <a:off x="5367338" y="5468938"/>
              <a:ext cx="144463" cy="26988"/>
            </a:xfrm>
            <a:custGeom>
              <a:avLst/>
              <a:gdLst>
                <a:gd name="T0" fmla="*/ 64 w 91"/>
                <a:gd name="T1" fmla="*/ 17 h 17"/>
                <a:gd name="T2" fmla="*/ 0 w 91"/>
                <a:gd name="T3" fmla="*/ 17 h 17"/>
                <a:gd name="T4" fmla="*/ 33 w 91"/>
                <a:gd name="T5" fmla="*/ 0 h 17"/>
                <a:gd name="T6" fmla="*/ 91 w 91"/>
                <a:gd name="T7" fmla="*/ 0 h 17"/>
                <a:gd name="T8" fmla="*/ 64 w 9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7">
                  <a:moveTo>
                    <a:pt x="64" y="17"/>
                  </a:moveTo>
                  <a:lnTo>
                    <a:pt x="0" y="17"/>
                  </a:lnTo>
                  <a:lnTo>
                    <a:pt x="33" y="0"/>
                  </a:lnTo>
                  <a:lnTo>
                    <a:pt x="91" y="0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4" name="íşḻîḋê">
              <a:extLst>
                <a:ext uri="{FF2B5EF4-FFF2-40B4-BE49-F238E27FC236}">
                  <a16:creationId xmlns:a16="http://schemas.microsoft.com/office/drawing/2014/main" id="{6766D0BF-14BF-4109-9138-91CCC84E847C}"/>
                </a:ext>
              </a:extLst>
            </p:cNvPr>
            <p:cNvSpPr/>
            <p:nvPr/>
          </p:nvSpPr>
          <p:spPr bwMode="auto">
            <a:xfrm>
              <a:off x="5740401" y="5472113"/>
              <a:ext cx="117475" cy="26988"/>
            </a:xfrm>
            <a:custGeom>
              <a:avLst/>
              <a:gdLst>
                <a:gd name="T0" fmla="*/ 64 w 74"/>
                <a:gd name="T1" fmla="*/ 17 h 17"/>
                <a:gd name="T2" fmla="*/ 0 w 74"/>
                <a:gd name="T3" fmla="*/ 17 h 17"/>
                <a:gd name="T4" fmla="*/ 14 w 74"/>
                <a:gd name="T5" fmla="*/ 0 h 17"/>
                <a:gd name="T6" fmla="*/ 74 w 74"/>
                <a:gd name="T7" fmla="*/ 0 h 17"/>
                <a:gd name="T8" fmla="*/ 64 w 7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7">
                  <a:moveTo>
                    <a:pt x="64" y="17"/>
                  </a:moveTo>
                  <a:lnTo>
                    <a:pt x="0" y="17"/>
                  </a:lnTo>
                  <a:lnTo>
                    <a:pt x="14" y="0"/>
                  </a:lnTo>
                  <a:lnTo>
                    <a:pt x="74" y="0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5" name="iṡľîďé">
              <a:extLst>
                <a:ext uri="{FF2B5EF4-FFF2-40B4-BE49-F238E27FC236}">
                  <a16:creationId xmlns:a16="http://schemas.microsoft.com/office/drawing/2014/main" id="{7D2DB471-0F15-4370-8D44-B74D95EE9DBE}"/>
                </a:ext>
              </a:extLst>
            </p:cNvPr>
            <p:cNvSpPr/>
            <p:nvPr/>
          </p:nvSpPr>
          <p:spPr bwMode="auto">
            <a:xfrm>
              <a:off x="5618163" y="5472113"/>
              <a:ext cx="125413" cy="26988"/>
            </a:xfrm>
            <a:custGeom>
              <a:avLst/>
              <a:gdLst>
                <a:gd name="T0" fmla="*/ 64 w 79"/>
                <a:gd name="T1" fmla="*/ 17 h 17"/>
                <a:gd name="T2" fmla="*/ 0 w 79"/>
                <a:gd name="T3" fmla="*/ 17 h 17"/>
                <a:gd name="T4" fmla="*/ 20 w 79"/>
                <a:gd name="T5" fmla="*/ 0 h 17"/>
                <a:gd name="T6" fmla="*/ 79 w 79"/>
                <a:gd name="T7" fmla="*/ 0 h 17"/>
                <a:gd name="T8" fmla="*/ 64 w 7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7">
                  <a:moveTo>
                    <a:pt x="64" y="17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79" y="0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6" name="ïSḻiďè">
              <a:extLst>
                <a:ext uri="{FF2B5EF4-FFF2-40B4-BE49-F238E27FC236}">
                  <a16:creationId xmlns:a16="http://schemas.microsoft.com/office/drawing/2014/main" id="{7B1F143A-143F-4EA7-BB14-C5B155EF7EB2}"/>
                </a:ext>
              </a:extLst>
            </p:cNvPr>
            <p:cNvSpPr/>
            <p:nvPr/>
          </p:nvSpPr>
          <p:spPr bwMode="auto">
            <a:xfrm>
              <a:off x="5986463" y="5472113"/>
              <a:ext cx="103188" cy="26988"/>
            </a:xfrm>
            <a:custGeom>
              <a:avLst/>
              <a:gdLst>
                <a:gd name="T0" fmla="*/ 65 w 65"/>
                <a:gd name="T1" fmla="*/ 17 h 17"/>
                <a:gd name="T2" fmla="*/ 0 w 65"/>
                <a:gd name="T3" fmla="*/ 17 h 17"/>
                <a:gd name="T4" fmla="*/ 5 w 65"/>
                <a:gd name="T5" fmla="*/ 0 h 17"/>
                <a:gd name="T6" fmla="*/ 63 w 65"/>
                <a:gd name="T7" fmla="*/ 0 h 17"/>
                <a:gd name="T8" fmla="*/ 65 w 65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">
                  <a:moveTo>
                    <a:pt x="65" y="17"/>
                  </a:moveTo>
                  <a:lnTo>
                    <a:pt x="0" y="17"/>
                  </a:lnTo>
                  <a:lnTo>
                    <a:pt x="5" y="0"/>
                  </a:lnTo>
                  <a:lnTo>
                    <a:pt x="63" y="0"/>
                  </a:lnTo>
                  <a:lnTo>
                    <a:pt x="65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7" name="íš1ïḓé">
              <a:extLst>
                <a:ext uri="{FF2B5EF4-FFF2-40B4-BE49-F238E27FC236}">
                  <a16:creationId xmlns:a16="http://schemas.microsoft.com/office/drawing/2014/main" id="{EC4CF50E-03EB-47E7-ADBE-FD0088D3796B}"/>
                </a:ext>
              </a:extLst>
            </p:cNvPr>
            <p:cNvSpPr/>
            <p:nvPr/>
          </p:nvSpPr>
          <p:spPr bwMode="auto">
            <a:xfrm>
              <a:off x="5865813" y="5472113"/>
              <a:ext cx="107950" cy="26988"/>
            </a:xfrm>
            <a:custGeom>
              <a:avLst/>
              <a:gdLst>
                <a:gd name="T0" fmla="*/ 64 w 68"/>
                <a:gd name="T1" fmla="*/ 17 h 17"/>
                <a:gd name="T2" fmla="*/ 0 w 68"/>
                <a:gd name="T3" fmla="*/ 17 h 17"/>
                <a:gd name="T4" fmla="*/ 8 w 68"/>
                <a:gd name="T5" fmla="*/ 0 h 17"/>
                <a:gd name="T6" fmla="*/ 68 w 68"/>
                <a:gd name="T7" fmla="*/ 0 h 17"/>
                <a:gd name="T8" fmla="*/ 64 w 6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7">
                  <a:moveTo>
                    <a:pt x="64" y="17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68" y="0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8" name="iṧḻïďe">
              <a:extLst>
                <a:ext uri="{FF2B5EF4-FFF2-40B4-BE49-F238E27FC236}">
                  <a16:creationId xmlns:a16="http://schemas.microsoft.com/office/drawing/2014/main" id="{8ED32AEE-9BD5-4674-B659-8F41F092B3B2}"/>
                </a:ext>
              </a:extLst>
            </p:cNvPr>
            <p:cNvSpPr/>
            <p:nvPr/>
          </p:nvSpPr>
          <p:spPr bwMode="auto">
            <a:xfrm>
              <a:off x="6221413" y="5472113"/>
              <a:ext cx="115888" cy="26988"/>
            </a:xfrm>
            <a:custGeom>
              <a:avLst/>
              <a:gdLst>
                <a:gd name="T0" fmla="*/ 73 w 73"/>
                <a:gd name="T1" fmla="*/ 17 h 17"/>
                <a:gd name="T2" fmla="*/ 8 w 73"/>
                <a:gd name="T3" fmla="*/ 17 h 17"/>
                <a:gd name="T4" fmla="*/ 0 w 73"/>
                <a:gd name="T5" fmla="*/ 0 h 17"/>
                <a:gd name="T6" fmla="*/ 60 w 73"/>
                <a:gd name="T7" fmla="*/ 0 h 17"/>
                <a:gd name="T8" fmla="*/ 73 w 7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">
                  <a:moveTo>
                    <a:pt x="73" y="17"/>
                  </a:moveTo>
                  <a:lnTo>
                    <a:pt x="8" y="1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73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9" name="iṧļíḋê">
              <a:extLst>
                <a:ext uri="{FF2B5EF4-FFF2-40B4-BE49-F238E27FC236}">
                  <a16:creationId xmlns:a16="http://schemas.microsoft.com/office/drawing/2014/main" id="{1A25B2B2-6204-4720-A312-0683442BCCAC}"/>
                </a:ext>
              </a:extLst>
            </p:cNvPr>
            <p:cNvSpPr/>
            <p:nvPr/>
          </p:nvSpPr>
          <p:spPr bwMode="auto">
            <a:xfrm>
              <a:off x="6108701" y="5472113"/>
              <a:ext cx="106363" cy="26988"/>
            </a:xfrm>
            <a:custGeom>
              <a:avLst/>
              <a:gdLst>
                <a:gd name="T0" fmla="*/ 67 w 67"/>
                <a:gd name="T1" fmla="*/ 17 h 17"/>
                <a:gd name="T2" fmla="*/ 2 w 67"/>
                <a:gd name="T3" fmla="*/ 17 h 17"/>
                <a:gd name="T4" fmla="*/ 0 w 67"/>
                <a:gd name="T5" fmla="*/ 0 h 17"/>
                <a:gd name="T6" fmla="*/ 59 w 67"/>
                <a:gd name="T7" fmla="*/ 0 h 17"/>
                <a:gd name="T8" fmla="*/ 67 w 6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7">
                  <a:moveTo>
                    <a:pt x="67" y="17"/>
                  </a:moveTo>
                  <a:lnTo>
                    <a:pt x="2" y="17"/>
                  </a:lnTo>
                  <a:lnTo>
                    <a:pt x="0" y="0"/>
                  </a:lnTo>
                  <a:lnTo>
                    <a:pt x="59" y="0"/>
                  </a:lnTo>
                  <a:lnTo>
                    <a:pt x="67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0" name="îşlidè">
              <a:extLst>
                <a:ext uri="{FF2B5EF4-FFF2-40B4-BE49-F238E27FC236}">
                  <a16:creationId xmlns:a16="http://schemas.microsoft.com/office/drawing/2014/main" id="{C7C62203-063C-4DEC-9590-BD62EB1B1194}"/>
                </a:ext>
              </a:extLst>
            </p:cNvPr>
            <p:cNvSpPr/>
            <p:nvPr/>
          </p:nvSpPr>
          <p:spPr bwMode="auto">
            <a:xfrm>
              <a:off x="6451601" y="5472113"/>
              <a:ext cx="133350" cy="26988"/>
            </a:xfrm>
            <a:custGeom>
              <a:avLst/>
              <a:gdLst>
                <a:gd name="T0" fmla="*/ 84 w 84"/>
                <a:gd name="T1" fmla="*/ 17 h 17"/>
                <a:gd name="T2" fmla="*/ 19 w 84"/>
                <a:gd name="T3" fmla="*/ 17 h 17"/>
                <a:gd name="T4" fmla="*/ 0 w 84"/>
                <a:gd name="T5" fmla="*/ 0 h 17"/>
                <a:gd name="T6" fmla="*/ 59 w 84"/>
                <a:gd name="T7" fmla="*/ 0 h 17"/>
                <a:gd name="T8" fmla="*/ 84 w 8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7">
                  <a:moveTo>
                    <a:pt x="84" y="17"/>
                  </a:moveTo>
                  <a:lnTo>
                    <a:pt x="19" y="17"/>
                  </a:lnTo>
                  <a:lnTo>
                    <a:pt x="0" y="0"/>
                  </a:lnTo>
                  <a:lnTo>
                    <a:pt x="59" y="0"/>
                  </a:lnTo>
                  <a:lnTo>
                    <a:pt x="8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1" name="iṥḷíḑe">
              <a:extLst>
                <a:ext uri="{FF2B5EF4-FFF2-40B4-BE49-F238E27FC236}">
                  <a16:creationId xmlns:a16="http://schemas.microsoft.com/office/drawing/2014/main" id="{9F3AB025-3275-4884-B7A4-D7370B61C5BE}"/>
                </a:ext>
              </a:extLst>
            </p:cNvPr>
            <p:cNvSpPr/>
            <p:nvPr/>
          </p:nvSpPr>
          <p:spPr bwMode="auto">
            <a:xfrm>
              <a:off x="6337301" y="5472113"/>
              <a:ext cx="125413" cy="26988"/>
            </a:xfrm>
            <a:custGeom>
              <a:avLst/>
              <a:gdLst>
                <a:gd name="T0" fmla="*/ 79 w 79"/>
                <a:gd name="T1" fmla="*/ 17 h 17"/>
                <a:gd name="T2" fmla="*/ 14 w 79"/>
                <a:gd name="T3" fmla="*/ 17 h 17"/>
                <a:gd name="T4" fmla="*/ 0 w 79"/>
                <a:gd name="T5" fmla="*/ 0 h 17"/>
                <a:gd name="T6" fmla="*/ 60 w 79"/>
                <a:gd name="T7" fmla="*/ 0 h 17"/>
                <a:gd name="T8" fmla="*/ 79 w 7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7">
                  <a:moveTo>
                    <a:pt x="79" y="17"/>
                  </a:moveTo>
                  <a:lnTo>
                    <a:pt x="14" y="1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79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2" name="iṩḻíḓé">
              <a:extLst>
                <a:ext uri="{FF2B5EF4-FFF2-40B4-BE49-F238E27FC236}">
                  <a16:creationId xmlns:a16="http://schemas.microsoft.com/office/drawing/2014/main" id="{C19DB11D-4454-4DD0-B371-21FB82B9E942}"/>
                </a:ext>
              </a:extLst>
            </p:cNvPr>
            <p:cNvSpPr/>
            <p:nvPr/>
          </p:nvSpPr>
          <p:spPr bwMode="auto">
            <a:xfrm>
              <a:off x="6683376" y="5472113"/>
              <a:ext cx="152400" cy="26988"/>
            </a:xfrm>
            <a:custGeom>
              <a:avLst/>
              <a:gdLst>
                <a:gd name="T0" fmla="*/ 96 w 96"/>
                <a:gd name="T1" fmla="*/ 17 h 17"/>
                <a:gd name="T2" fmla="*/ 31 w 96"/>
                <a:gd name="T3" fmla="*/ 17 h 17"/>
                <a:gd name="T4" fmla="*/ 0 w 96"/>
                <a:gd name="T5" fmla="*/ 0 h 17"/>
                <a:gd name="T6" fmla="*/ 58 w 96"/>
                <a:gd name="T7" fmla="*/ 0 h 17"/>
                <a:gd name="T8" fmla="*/ 96 w 9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7">
                  <a:moveTo>
                    <a:pt x="96" y="17"/>
                  </a:moveTo>
                  <a:lnTo>
                    <a:pt x="31" y="17"/>
                  </a:lnTo>
                  <a:lnTo>
                    <a:pt x="0" y="0"/>
                  </a:lnTo>
                  <a:lnTo>
                    <a:pt x="58" y="0"/>
                  </a:lnTo>
                  <a:lnTo>
                    <a:pt x="96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3" name="íŝlíḍè">
              <a:extLst>
                <a:ext uri="{FF2B5EF4-FFF2-40B4-BE49-F238E27FC236}">
                  <a16:creationId xmlns:a16="http://schemas.microsoft.com/office/drawing/2014/main" id="{B777CC99-5663-441F-A8BF-91F04BA3D54D}"/>
                </a:ext>
              </a:extLst>
            </p:cNvPr>
            <p:cNvSpPr/>
            <p:nvPr/>
          </p:nvSpPr>
          <p:spPr bwMode="auto">
            <a:xfrm>
              <a:off x="6567488" y="5472113"/>
              <a:ext cx="142875" cy="26988"/>
            </a:xfrm>
            <a:custGeom>
              <a:avLst/>
              <a:gdLst>
                <a:gd name="T0" fmla="*/ 90 w 90"/>
                <a:gd name="T1" fmla="*/ 17 h 17"/>
                <a:gd name="T2" fmla="*/ 27 w 90"/>
                <a:gd name="T3" fmla="*/ 17 h 17"/>
                <a:gd name="T4" fmla="*/ 0 w 90"/>
                <a:gd name="T5" fmla="*/ 0 h 17"/>
                <a:gd name="T6" fmla="*/ 61 w 90"/>
                <a:gd name="T7" fmla="*/ 0 h 17"/>
                <a:gd name="T8" fmla="*/ 90 w 9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">
                  <a:moveTo>
                    <a:pt x="90" y="17"/>
                  </a:moveTo>
                  <a:lnTo>
                    <a:pt x="27" y="17"/>
                  </a:lnTo>
                  <a:lnTo>
                    <a:pt x="0" y="0"/>
                  </a:lnTo>
                  <a:lnTo>
                    <a:pt x="61" y="0"/>
                  </a:lnTo>
                  <a:lnTo>
                    <a:pt x="90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4" name="iśļiḑe">
              <a:extLst>
                <a:ext uri="{FF2B5EF4-FFF2-40B4-BE49-F238E27FC236}">
                  <a16:creationId xmlns:a16="http://schemas.microsoft.com/office/drawing/2014/main" id="{60F6FEEB-B635-4F9F-8AA8-DE5426532195}"/>
                </a:ext>
              </a:extLst>
            </p:cNvPr>
            <p:cNvSpPr/>
            <p:nvPr/>
          </p:nvSpPr>
          <p:spPr bwMode="auto">
            <a:xfrm>
              <a:off x="6910388" y="5472113"/>
              <a:ext cx="171450" cy="26988"/>
            </a:xfrm>
            <a:custGeom>
              <a:avLst/>
              <a:gdLst>
                <a:gd name="T0" fmla="*/ 108 w 108"/>
                <a:gd name="T1" fmla="*/ 17 h 17"/>
                <a:gd name="T2" fmla="*/ 44 w 108"/>
                <a:gd name="T3" fmla="*/ 17 h 17"/>
                <a:gd name="T4" fmla="*/ 0 w 108"/>
                <a:gd name="T5" fmla="*/ 0 h 17"/>
                <a:gd name="T6" fmla="*/ 61 w 108"/>
                <a:gd name="T7" fmla="*/ 0 h 17"/>
                <a:gd name="T8" fmla="*/ 108 w 10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7">
                  <a:moveTo>
                    <a:pt x="108" y="17"/>
                  </a:moveTo>
                  <a:lnTo>
                    <a:pt x="44" y="17"/>
                  </a:lnTo>
                  <a:lnTo>
                    <a:pt x="0" y="0"/>
                  </a:lnTo>
                  <a:lnTo>
                    <a:pt x="61" y="0"/>
                  </a:lnTo>
                  <a:lnTo>
                    <a:pt x="10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5" name="iṩḻïḑê">
              <a:extLst>
                <a:ext uri="{FF2B5EF4-FFF2-40B4-BE49-F238E27FC236}">
                  <a16:creationId xmlns:a16="http://schemas.microsoft.com/office/drawing/2014/main" id="{CFD55328-AC06-49CA-A9E7-15B013D2F356}"/>
                </a:ext>
              </a:extLst>
            </p:cNvPr>
            <p:cNvSpPr/>
            <p:nvPr/>
          </p:nvSpPr>
          <p:spPr bwMode="auto">
            <a:xfrm>
              <a:off x="6799263" y="5472113"/>
              <a:ext cx="157163" cy="26988"/>
            </a:xfrm>
            <a:custGeom>
              <a:avLst/>
              <a:gdLst>
                <a:gd name="T0" fmla="*/ 99 w 99"/>
                <a:gd name="T1" fmla="*/ 17 h 17"/>
                <a:gd name="T2" fmla="*/ 37 w 99"/>
                <a:gd name="T3" fmla="*/ 17 h 17"/>
                <a:gd name="T4" fmla="*/ 0 w 99"/>
                <a:gd name="T5" fmla="*/ 0 h 17"/>
                <a:gd name="T6" fmla="*/ 58 w 99"/>
                <a:gd name="T7" fmla="*/ 0 h 17"/>
                <a:gd name="T8" fmla="*/ 99 w 9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7">
                  <a:moveTo>
                    <a:pt x="99" y="17"/>
                  </a:moveTo>
                  <a:lnTo>
                    <a:pt x="37" y="17"/>
                  </a:lnTo>
                  <a:lnTo>
                    <a:pt x="0" y="0"/>
                  </a:lnTo>
                  <a:lnTo>
                    <a:pt x="58" y="0"/>
                  </a:lnTo>
                  <a:lnTo>
                    <a:pt x="99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6" name="iśḷîḑè">
              <a:extLst>
                <a:ext uri="{FF2B5EF4-FFF2-40B4-BE49-F238E27FC236}">
                  <a16:creationId xmlns:a16="http://schemas.microsoft.com/office/drawing/2014/main" id="{87C26F1F-1199-4A46-A3A7-4852B09B772E}"/>
                </a:ext>
              </a:extLst>
            </p:cNvPr>
            <p:cNvSpPr/>
            <p:nvPr/>
          </p:nvSpPr>
          <p:spPr bwMode="auto">
            <a:xfrm>
              <a:off x="5175251" y="5502275"/>
              <a:ext cx="161925" cy="25400"/>
            </a:xfrm>
            <a:custGeom>
              <a:avLst/>
              <a:gdLst>
                <a:gd name="T0" fmla="*/ 69 w 102"/>
                <a:gd name="T1" fmla="*/ 16 h 16"/>
                <a:gd name="T2" fmla="*/ 0 w 102"/>
                <a:gd name="T3" fmla="*/ 16 h 16"/>
                <a:gd name="T4" fmla="*/ 38 w 102"/>
                <a:gd name="T5" fmla="*/ 0 h 16"/>
                <a:gd name="T6" fmla="*/ 102 w 102"/>
                <a:gd name="T7" fmla="*/ 0 h 16"/>
                <a:gd name="T8" fmla="*/ 69 w 10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6">
                  <a:moveTo>
                    <a:pt x="69" y="16"/>
                  </a:moveTo>
                  <a:lnTo>
                    <a:pt x="0" y="16"/>
                  </a:lnTo>
                  <a:lnTo>
                    <a:pt x="38" y="0"/>
                  </a:lnTo>
                  <a:lnTo>
                    <a:pt x="102" y="0"/>
                  </a:lnTo>
                  <a:lnTo>
                    <a:pt x="69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7" name="ïṣlîḑè">
              <a:extLst>
                <a:ext uri="{FF2B5EF4-FFF2-40B4-BE49-F238E27FC236}">
                  <a16:creationId xmlns:a16="http://schemas.microsoft.com/office/drawing/2014/main" id="{BA54FA62-D264-42C2-8938-9F782A796290}"/>
                </a:ext>
              </a:extLst>
            </p:cNvPr>
            <p:cNvSpPr/>
            <p:nvPr/>
          </p:nvSpPr>
          <p:spPr bwMode="auto">
            <a:xfrm>
              <a:off x="5040313" y="5502275"/>
              <a:ext cx="171450" cy="25400"/>
            </a:xfrm>
            <a:custGeom>
              <a:avLst/>
              <a:gdLst>
                <a:gd name="T0" fmla="*/ 68 w 108"/>
                <a:gd name="T1" fmla="*/ 16 h 16"/>
                <a:gd name="T2" fmla="*/ 0 w 108"/>
                <a:gd name="T3" fmla="*/ 16 h 16"/>
                <a:gd name="T4" fmla="*/ 44 w 108"/>
                <a:gd name="T5" fmla="*/ 0 h 16"/>
                <a:gd name="T6" fmla="*/ 108 w 108"/>
                <a:gd name="T7" fmla="*/ 0 h 16"/>
                <a:gd name="T8" fmla="*/ 68 w 10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6">
                  <a:moveTo>
                    <a:pt x="68" y="16"/>
                  </a:moveTo>
                  <a:lnTo>
                    <a:pt x="0" y="16"/>
                  </a:lnTo>
                  <a:lnTo>
                    <a:pt x="44" y="0"/>
                  </a:lnTo>
                  <a:lnTo>
                    <a:pt x="108" y="0"/>
                  </a:lnTo>
                  <a:lnTo>
                    <a:pt x="68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8" name="íṧḻidé">
              <a:extLst>
                <a:ext uri="{FF2B5EF4-FFF2-40B4-BE49-F238E27FC236}">
                  <a16:creationId xmlns:a16="http://schemas.microsoft.com/office/drawing/2014/main" id="{4ED0AFA9-6EA9-4289-AA58-E2EBF39959C7}"/>
                </a:ext>
              </a:extLst>
            </p:cNvPr>
            <p:cNvSpPr/>
            <p:nvPr/>
          </p:nvSpPr>
          <p:spPr bwMode="auto">
            <a:xfrm>
              <a:off x="5441951" y="5502275"/>
              <a:ext cx="146050" cy="25400"/>
            </a:xfrm>
            <a:custGeom>
              <a:avLst/>
              <a:gdLst>
                <a:gd name="T0" fmla="*/ 69 w 92"/>
                <a:gd name="T1" fmla="*/ 16 h 16"/>
                <a:gd name="T2" fmla="*/ 0 w 92"/>
                <a:gd name="T3" fmla="*/ 16 h 16"/>
                <a:gd name="T4" fmla="*/ 27 w 92"/>
                <a:gd name="T5" fmla="*/ 0 h 16"/>
                <a:gd name="T6" fmla="*/ 92 w 92"/>
                <a:gd name="T7" fmla="*/ 0 h 16"/>
                <a:gd name="T8" fmla="*/ 69 w 9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6">
                  <a:moveTo>
                    <a:pt x="69" y="16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92" y="0"/>
                  </a:lnTo>
                  <a:lnTo>
                    <a:pt x="69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9" name="îsļïďê">
              <a:extLst>
                <a:ext uri="{FF2B5EF4-FFF2-40B4-BE49-F238E27FC236}">
                  <a16:creationId xmlns:a16="http://schemas.microsoft.com/office/drawing/2014/main" id="{002611C0-7135-46C6-A88F-855417485B6F}"/>
                </a:ext>
              </a:extLst>
            </p:cNvPr>
            <p:cNvSpPr/>
            <p:nvPr/>
          </p:nvSpPr>
          <p:spPr bwMode="auto">
            <a:xfrm>
              <a:off x="5307013" y="5502275"/>
              <a:ext cx="155575" cy="25400"/>
            </a:xfrm>
            <a:custGeom>
              <a:avLst/>
              <a:gdLst>
                <a:gd name="T0" fmla="*/ 71 w 98"/>
                <a:gd name="T1" fmla="*/ 16 h 16"/>
                <a:gd name="T2" fmla="*/ 0 w 98"/>
                <a:gd name="T3" fmla="*/ 16 h 16"/>
                <a:gd name="T4" fmla="*/ 33 w 98"/>
                <a:gd name="T5" fmla="*/ 0 h 16"/>
                <a:gd name="T6" fmla="*/ 98 w 98"/>
                <a:gd name="T7" fmla="*/ 0 h 16"/>
                <a:gd name="T8" fmla="*/ 71 w 9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6">
                  <a:moveTo>
                    <a:pt x="71" y="16"/>
                  </a:moveTo>
                  <a:lnTo>
                    <a:pt x="0" y="16"/>
                  </a:lnTo>
                  <a:lnTo>
                    <a:pt x="33" y="0"/>
                  </a:lnTo>
                  <a:lnTo>
                    <a:pt x="98" y="0"/>
                  </a:lnTo>
                  <a:lnTo>
                    <a:pt x="71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0" name="ïšḻîḍe">
              <a:extLst>
                <a:ext uri="{FF2B5EF4-FFF2-40B4-BE49-F238E27FC236}">
                  <a16:creationId xmlns:a16="http://schemas.microsoft.com/office/drawing/2014/main" id="{29A51D05-D7B9-4C74-B7D6-7D7645AE4FE9}"/>
                </a:ext>
              </a:extLst>
            </p:cNvPr>
            <p:cNvSpPr/>
            <p:nvPr/>
          </p:nvSpPr>
          <p:spPr bwMode="auto">
            <a:xfrm>
              <a:off x="5713413" y="5502275"/>
              <a:ext cx="376238" cy="25400"/>
            </a:xfrm>
            <a:custGeom>
              <a:avLst/>
              <a:gdLst>
                <a:gd name="T0" fmla="*/ 237 w 237"/>
                <a:gd name="T1" fmla="*/ 16 h 16"/>
                <a:gd name="T2" fmla="*/ 0 w 237"/>
                <a:gd name="T3" fmla="*/ 16 h 16"/>
                <a:gd name="T4" fmla="*/ 14 w 237"/>
                <a:gd name="T5" fmla="*/ 0 h 16"/>
                <a:gd name="T6" fmla="*/ 235 w 237"/>
                <a:gd name="T7" fmla="*/ 0 h 16"/>
                <a:gd name="T8" fmla="*/ 237 w 23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6">
                  <a:moveTo>
                    <a:pt x="237" y="16"/>
                  </a:moveTo>
                  <a:lnTo>
                    <a:pt x="0" y="16"/>
                  </a:lnTo>
                  <a:lnTo>
                    <a:pt x="14" y="0"/>
                  </a:lnTo>
                  <a:lnTo>
                    <a:pt x="235" y="0"/>
                  </a:lnTo>
                  <a:lnTo>
                    <a:pt x="237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1" name="í$ḻïḋé">
              <a:extLst>
                <a:ext uri="{FF2B5EF4-FFF2-40B4-BE49-F238E27FC236}">
                  <a16:creationId xmlns:a16="http://schemas.microsoft.com/office/drawing/2014/main" id="{24C3690C-20F0-469C-9A0A-DA5D37E04A76}"/>
                </a:ext>
              </a:extLst>
            </p:cNvPr>
            <p:cNvSpPr/>
            <p:nvPr/>
          </p:nvSpPr>
          <p:spPr bwMode="auto">
            <a:xfrm>
              <a:off x="5578476" y="5502275"/>
              <a:ext cx="134938" cy="25400"/>
            </a:xfrm>
            <a:custGeom>
              <a:avLst/>
              <a:gdLst>
                <a:gd name="T0" fmla="*/ 70 w 85"/>
                <a:gd name="T1" fmla="*/ 16 h 16"/>
                <a:gd name="T2" fmla="*/ 0 w 85"/>
                <a:gd name="T3" fmla="*/ 16 h 16"/>
                <a:gd name="T4" fmla="*/ 20 w 85"/>
                <a:gd name="T5" fmla="*/ 0 h 16"/>
                <a:gd name="T6" fmla="*/ 85 w 85"/>
                <a:gd name="T7" fmla="*/ 0 h 16"/>
                <a:gd name="T8" fmla="*/ 70 w 8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">
                  <a:moveTo>
                    <a:pt x="70" y="16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85" y="0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2" name="ïṧ1ïḑê">
              <a:extLst>
                <a:ext uri="{FF2B5EF4-FFF2-40B4-BE49-F238E27FC236}">
                  <a16:creationId xmlns:a16="http://schemas.microsoft.com/office/drawing/2014/main" id="{D44D171E-DC6F-4165-B950-9792BBF8919B}"/>
                </a:ext>
              </a:extLst>
            </p:cNvPr>
            <p:cNvSpPr/>
            <p:nvPr/>
          </p:nvSpPr>
          <p:spPr bwMode="auto">
            <a:xfrm>
              <a:off x="6237288" y="5502275"/>
              <a:ext cx="125413" cy="30163"/>
            </a:xfrm>
            <a:custGeom>
              <a:avLst/>
              <a:gdLst>
                <a:gd name="T0" fmla="*/ 79 w 79"/>
                <a:gd name="T1" fmla="*/ 19 h 19"/>
                <a:gd name="T2" fmla="*/ 9 w 79"/>
                <a:gd name="T3" fmla="*/ 16 h 19"/>
                <a:gd name="T4" fmla="*/ 0 w 79"/>
                <a:gd name="T5" fmla="*/ 0 h 19"/>
                <a:gd name="T6" fmla="*/ 65 w 79"/>
                <a:gd name="T7" fmla="*/ 0 h 19"/>
                <a:gd name="T8" fmla="*/ 79 w 7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9">
                  <a:moveTo>
                    <a:pt x="79" y="19"/>
                  </a:moveTo>
                  <a:lnTo>
                    <a:pt x="9" y="16"/>
                  </a:lnTo>
                  <a:lnTo>
                    <a:pt x="0" y="0"/>
                  </a:lnTo>
                  <a:lnTo>
                    <a:pt x="65" y="0"/>
                  </a:lnTo>
                  <a:lnTo>
                    <a:pt x="79" y="19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3" name="iśḷiďê">
              <a:extLst>
                <a:ext uri="{FF2B5EF4-FFF2-40B4-BE49-F238E27FC236}">
                  <a16:creationId xmlns:a16="http://schemas.microsoft.com/office/drawing/2014/main" id="{132C7E8B-B1E3-4936-8078-3FBA9FBE024F}"/>
                </a:ext>
              </a:extLst>
            </p:cNvPr>
            <p:cNvSpPr/>
            <p:nvPr/>
          </p:nvSpPr>
          <p:spPr bwMode="auto">
            <a:xfrm>
              <a:off x="6111876" y="5502275"/>
              <a:ext cx="115888" cy="25400"/>
            </a:xfrm>
            <a:custGeom>
              <a:avLst/>
              <a:gdLst>
                <a:gd name="T0" fmla="*/ 73 w 73"/>
                <a:gd name="T1" fmla="*/ 16 h 16"/>
                <a:gd name="T2" fmla="*/ 2 w 73"/>
                <a:gd name="T3" fmla="*/ 16 h 16"/>
                <a:gd name="T4" fmla="*/ 0 w 73"/>
                <a:gd name="T5" fmla="*/ 0 h 16"/>
                <a:gd name="T6" fmla="*/ 65 w 73"/>
                <a:gd name="T7" fmla="*/ 0 h 16"/>
                <a:gd name="T8" fmla="*/ 73 w 7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6">
                  <a:moveTo>
                    <a:pt x="73" y="16"/>
                  </a:moveTo>
                  <a:lnTo>
                    <a:pt x="2" y="16"/>
                  </a:lnTo>
                  <a:lnTo>
                    <a:pt x="0" y="0"/>
                  </a:lnTo>
                  <a:lnTo>
                    <a:pt x="65" y="0"/>
                  </a:lnTo>
                  <a:lnTo>
                    <a:pt x="73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4" name="iSľíḍè">
              <a:extLst>
                <a:ext uri="{FF2B5EF4-FFF2-40B4-BE49-F238E27FC236}">
                  <a16:creationId xmlns:a16="http://schemas.microsoft.com/office/drawing/2014/main" id="{B6A9D96C-635D-4B03-B9C6-4A39C45BD0F8}"/>
                </a:ext>
              </a:extLst>
            </p:cNvPr>
            <p:cNvSpPr/>
            <p:nvPr/>
          </p:nvSpPr>
          <p:spPr bwMode="auto">
            <a:xfrm>
              <a:off x="6488113" y="5502275"/>
              <a:ext cx="142875" cy="30163"/>
            </a:xfrm>
            <a:custGeom>
              <a:avLst/>
              <a:gdLst>
                <a:gd name="T0" fmla="*/ 90 w 90"/>
                <a:gd name="T1" fmla="*/ 19 h 19"/>
                <a:gd name="T2" fmla="*/ 21 w 90"/>
                <a:gd name="T3" fmla="*/ 19 h 19"/>
                <a:gd name="T4" fmla="*/ 0 w 90"/>
                <a:gd name="T5" fmla="*/ 0 h 19"/>
                <a:gd name="T6" fmla="*/ 65 w 90"/>
                <a:gd name="T7" fmla="*/ 0 h 19"/>
                <a:gd name="T8" fmla="*/ 90 w 9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9">
                  <a:moveTo>
                    <a:pt x="90" y="19"/>
                  </a:moveTo>
                  <a:lnTo>
                    <a:pt x="21" y="1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90" y="19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5" name="íślïḓê">
              <a:extLst>
                <a:ext uri="{FF2B5EF4-FFF2-40B4-BE49-F238E27FC236}">
                  <a16:creationId xmlns:a16="http://schemas.microsoft.com/office/drawing/2014/main" id="{FEF4F2E9-5A46-4728-BD8F-BA1E791DB051}"/>
                </a:ext>
              </a:extLst>
            </p:cNvPr>
            <p:cNvSpPr/>
            <p:nvPr/>
          </p:nvSpPr>
          <p:spPr bwMode="auto">
            <a:xfrm>
              <a:off x="6362701" y="5502275"/>
              <a:ext cx="133350" cy="30163"/>
            </a:xfrm>
            <a:custGeom>
              <a:avLst/>
              <a:gdLst>
                <a:gd name="T0" fmla="*/ 84 w 84"/>
                <a:gd name="T1" fmla="*/ 19 h 19"/>
                <a:gd name="T2" fmla="*/ 15 w 84"/>
                <a:gd name="T3" fmla="*/ 19 h 19"/>
                <a:gd name="T4" fmla="*/ 0 w 84"/>
                <a:gd name="T5" fmla="*/ 0 h 19"/>
                <a:gd name="T6" fmla="*/ 65 w 84"/>
                <a:gd name="T7" fmla="*/ 0 h 19"/>
                <a:gd name="T8" fmla="*/ 84 w 8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9">
                  <a:moveTo>
                    <a:pt x="84" y="19"/>
                  </a:moveTo>
                  <a:lnTo>
                    <a:pt x="15" y="1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84" y="19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6" name="í$lïḍè">
              <a:extLst>
                <a:ext uri="{FF2B5EF4-FFF2-40B4-BE49-F238E27FC236}">
                  <a16:creationId xmlns:a16="http://schemas.microsoft.com/office/drawing/2014/main" id="{69195FC7-3A5B-4FD3-9641-BB88AD09304F}"/>
                </a:ext>
              </a:extLst>
            </p:cNvPr>
            <p:cNvSpPr/>
            <p:nvPr/>
          </p:nvSpPr>
          <p:spPr bwMode="auto">
            <a:xfrm>
              <a:off x="6742113" y="5505450"/>
              <a:ext cx="158750" cy="26988"/>
            </a:xfrm>
            <a:custGeom>
              <a:avLst/>
              <a:gdLst>
                <a:gd name="T0" fmla="*/ 100 w 100"/>
                <a:gd name="T1" fmla="*/ 17 h 17"/>
                <a:gd name="T2" fmla="*/ 32 w 100"/>
                <a:gd name="T3" fmla="*/ 17 h 17"/>
                <a:gd name="T4" fmla="*/ 0 w 100"/>
                <a:gd name="T5" fmla="*/ 0 h 17"/>
                <a:gd name="T6" fmla="*/ 65 w 100"/>
                <a:gd name="T7" fmla="*/ 0 h 17"/>
                <a:gd name="T8" fmla="*/ 100 w 10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7">
                  <a:moveTo>
                    <a:pt x="100" y="17"/>
                  </a:moveTo>
                  <a:lnTo>
                    <a:pt x="32" y="17"/>
                  </a:lnTo>
                  <a:lnTo>
                    <a:pt x="0" y="0"/>
                  </a:lnTo>
                  <a:lnTo>
                    <a:pt x="65" y="0"/>
                  </a:lnTo>
                  <a:lnTo>
                    <a:pt x="100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7" name="îṡļídè">
              <a:extLst>
                <a:ext uri="{FF2B5EF4-FFF2-40B4-BE49-F238E27FC236}">
                  <a16:creationId xmlns:a16="http://schemas.microsoft.com/office/drawing/2014/main" id="{7E69908E-55CC-474C-85D2-7735D4989C68}"/>
                </a:ext>
              </a:extLst>
            </p:cNvPr>
            <p:cNvSpPr/>
            <p:nvPr/>
          </p:nvSpPr>
          <p:spPr bwMode="auto">
            <a:xfrm>
              <a:off x="6616701" y="5502275"/>
              <a:ext cx="149225" cy="30163"/>
            </a:xfrm>
            <a:custGeom>
              <a:avLst/>
              <a:gdLst>
                <a:gd name="T0" fmla="*/ 94 w 94"/>
                <a:gd name="T1" fmla="*/ 19 h 19"/>
                <a:gd name="T2" fmla="*/ 25 w 94"/>
                <a:gd name="T3" fmla="*/ 19 h 19"/>
                <a:gd name="T4" fmla="*/ 0 w 94"/>
                <a:gd name="T5" fmla="*/ 0 h 19"/>
                <a:gd name="T6" fmla="*/ 65 w 94"/>
                <a:gd name="T7" fmla="*/ 2 h 19"/>
                <a:gd name="T8" fmla="*/ 94 w 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9">
                  <a:moveTo>
                    <a:pt x="94" y="19"/>
                  </a:moveTo>
                  <a:lnTo>
                    <a:pt x="25" y="19"/>
                  </a:lnTo>
                  <a:lnTo>
                    <a:pt x="0" y="0"/>
                  </a:lnTo>
                  <a:lnTo>
                    <a:pt x="65" y="2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8" name="íŝļïḑé">
              <a:extLst>
                <a:ext uri="{FF2B5EF4-FFF2-40B4-BE49-F238E27FC236}">
                  <a16:creationId xmlns:a16="http://schemas.microsoft.com/office/drawing/2014/main" id="{7649718A-5B47-4AFD-97B7-67E3520E7DE2}"/>
                </a:ext>
              </a:extLst>
            </p:cNvPr>
            <p:cNvSpPr/>
            <p:nvPr/>
          </p:nvSpPr>
          <p:spPr bwMode="auto">
            <a:xfrm>
              <a:off x="6992938" y="5505450"/>
              <a:ext cx="179388" cy="26988"/>
            </a:xfrm>
            <a:custGeom>
              <a:avLst/>
              <a:gdLst>
                <a:gd name="T0" fmla="*/ 113 w 113"/>
                <a:gd name="T1" fmla="*/ 17 h 17"/>
                <a:gd name="T2" fmla="*/ 42 w 113"/>
                <a:gd name="T3" fmla="*/ 17 h 17"/>
                <a:gd name="T4" fmla="*/ 0 w 113"/>
                <a:gd name="T5" fmla="*/ 0 h 17"/>
                <a:gd name="T6" fmla="*/ 65 w 113"/>
                <a:gd name="T7" fmla="*/ 0 h 17"/>
                <a:gd name="T8" fmla="*/ 113 w 1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7">
                  <a:moveTo>
                    <a:pt x="113" y="17"/>
                  </a:moveTo>
                  <a:lnTo>
                    <a:pt x="42" y="17"/>
                  </a:lnTo>
                  <a:lnTo>
                    <a:pt x="0" y="0"/>
                  </a:lnTo>
                  <a:lnTo>
                    <a:pt x="65" y="0"/>
                  </a:lnTo>
                  <a:lnTo>
                    <a:pt x="113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9" name="iṧḻiḑè">
              <a:extLst>
                <a:ext uri="{FF2B5EF4-FFF2-40B4-BE49-F238E27FC236}">
                  <a16:creationId xmlns:a16="http://schemas.microsoft.com/office/drawing/2014/main" id="{DE2A1C6D-C72F-4E5C-9E35-4A8875BAB80E}"/>
                </a:ext>
              </a:extLst>
            </p:cNvPr>
            <p:cNvSpPr/>
            <p:nvPr/>
          </p:nvSpPr>
          <p:spPr bwMode="auto">
            <a:xfrm>
              <a:off x="6867526" y="5505450"/>
              <a:ext cx="168275" cy="26988"/>
            </a:xfrm>
            <a:custGeom>
              <a:avLst/>
              <a:gdLst>
                <a:gd name="T0" fmla="*/ 106 w 106"/>
                <a:gd name="T1" fmla="*/ 17 h 17"/>
                <a:gd name="T2" fmla="*/ 36 w 106"/>
                <a:gd name="T3" fmla="*/ 17 h 17"/>
                <a:gd name="T4" fmla="*/ 0 w 106"/>
                <a:gd name="T5" fmla="*/ 0 h 17"/>
                <a:gd name="T6" fmla="*/ 65 w 106"/>
                <a:gd name="T7" fmla="*/ 0 h 17"/>
                <a:gd name="T8" fmla="*/ 106 w 10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7">
                  <a:moveTo>
                    <a:pt x="106" y="17"/>
                  </a:moveTo>
                  <a:lnTo>
                    <a:pt x="36" y="17"/>
                  </a:lnTo>
                  <a:lnTo>
                    <a:pt x="0" y="0"/>
                  </a:lnTo>
                  <a:lnTo>
                    <a:pt x="65" y="0"/>
                  </a:lnTo>
                  <a:lnTo>
                    <a:pt x="106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0" name="ïşḻíḍê">
              <a:extLst>
                <a:ext uri="{FF2B5EF4-FFF2-40B4-BE49-F238E27FC236}">
                  <a16:creationId xmlns:a16="http://schemas.microsoft.com/office/drawing/2014/main" id="{108EB6CE-888D-475D-87E3-A568A749572A}"/>
                </a:ext>
              </a:extLst>
            </p:cNvPr>
            <p:cNvSpPr/>
            <p:nvPr/>
          </p:nvSpPr>
          <p:spPr bwMode="auto">
            <a:xfrm>
              <a:off x="4862513" y="2449513"/>
              <a:ext cx="468313" cy="468313"/>
            </a:xfrm>
            <a:custGeom>
              <a:avLst/>
              <a:gdLst>
                <a:gd name="T0" fmla="*/ 49 w 142"/>
                <a:gd name="T1" fmla="*/ 62 h 142"/>
                <a:gd name="T2" fmla="*/ 89 w 142"/>
                <a:gd name="T3" fmla="*/ 55 h 142"/>
                <a:gd name="T4" fmla="*/ 93 w 142"/>
                <a:gd name="T5" fmla="*/ 80 h 142"/>
                <a:gd name="T6" fmla="*/ 53 w 142"/>
                <a:gd name="T7" fmla="*/ 87 h 142"/>
                <a:gd name="T8" fmla="*/ 49 w 142"/>
                <a:gd name="T9" fmla="*/ 62 h 142"/>
                <a:gd name="T10" fmla="*/ 21 w 142"/>
                <a:gd name="T11" fmla="*/ 121 h 142"/>
                <a:gd name="T12" fmla="*/ 39 w 142"/>
                <a:gd name="T13" fmla="*/ 134 h 142"/>
                <a:gd name="T14" fmla="*/ 52 w 142"/>
                <a:gd name="T15" fmla="*/ 116 h 142"/>
                <a:gd name="T16" fmla="*/ 68 w 142"/>
                <a:gd name="T17" fmla="*/ 120 h 142"/>
                <a:gd name="T18" fmla="*/ 71 w 142"/>
                <a:gd name="T19" fmla="*/ 142 h 142"/>
                <a:gd name="T20" fmla="*/ 93 w 142"/>
                <a:gd name="T21" fmla="*/ 138 h 142"/>
                <a:gd name="T22" fmla="*/ 89 w 142"/>
                <a:gd name="T23" fmla="*/ 116 h 142"/>
                <a:gd name="T24" fmla="*/ 103 w 142"/>
                <a:gd name="T25" fmla="*/ 108 h 142"/>
                <a:gd name="T26" fmla="*/ 121 w 142"/>
                <a:gd name="T27" fmla="*/ 121 h 142"/>
                <a:gd name="T28" fmla="*/ 134 w 142"/>
                <a:gd name="T29" fmla="*/ 103 h 142"/>
                <a:gd name="T30" fmla="*/ 116 w 142"/>
                <a:gd name="T31" fmla="*/ 90 h 142"/>
                <a:gd name="T32" fmla="*/ 120 w 142"/>
                <a:gd name="T33" fmla="*/ 74 h 142"/>
                <a:gd name="T34" fmla="*/ 142 w 142"/>
                <a:gd name="T35" fmla="*/ 71 h 142"/>
                <a:gd name="T36" fmla="*/ 138 w 142"/>
                <a:gd name="T37" fmla="*/ 49 h 142"/>
                <a:gd name="T38" fmla="*/ 116 w 142"/>
                <a:gd name="T39" fmla="*/ 53 h 142"/>
                <a:gd name="T40" fmla="*/ 108 w 142"/>
                <a:gd name="T41" fmla="*/ 39 h 142"/>
                <a:gd name="T42" fmla="*/ 121 w 142"/>
                <a:gd name="T43" fmla="*/ 21 h 142"/>
                <a:gd name="T44" fmla="*/ 103 w 142"/>
                <a:gd name="T45" fmla="*/ 8 h 142"/>
                <a:gd name="T46" fmla="*/ 90 w 142"/>
                <a:gd name="T47" fmla="*/ 26 h 142"/>
                <a:gd name="T48" fmla="*/ 74 w 142"/>
                <a:gd name="T49" fmla="*/ 23 h 142"/>
                <a:gd name="T50" fmla="*/ 71 w 142"/>
                <a:gd name="T51" fmla="*/ 0 h 142"/>
                <a:gd name="T52" fmla="*/ 49 w 142"/>
                <a:gd name="T53" fmla="*/ 4 h 142"/>
                <a:gd name="T54" fmla="*/ 53 w 142"/>
                <a:gd name="T55" fmla="*/ 26 h 142"/>
                <a:gd name="T56" fmla="*/ 39 w 142"/>
                <a:gd name="T57" fmla="*/ 34 h 142"/>
                <a:gd name="T58" fmla="*/ 21 w 142"/>
                <a:gd name="T59" fmla="*/ 21 h 142"/>
                <a:gd name="T60" fmla="*/ 8 w 142"/>
                <a:gd name="T61" fmla="*/ 39 h 142"/>
                <a:gd name="T62" fmla="*/ 26 w 142"/>
                <a:gd name="T63" fmla="*/ 52 h 142"/>
                <a:gd name="T64" fmla="*/ 23 w 142"/>
                <a:gd name="T65" fmla="*/ 68 h 142"/>
                <a:gd name="T66" fmla="*/ 0 w 142"/>
                <a:gd name="T67" fmla="*/ 71 h 142"/>
                <a:gd name="T68" fmla="*/ 4 w 142"/>
                <a:gd name="T69" fmla="*/ 93 h 142"/>
                <a:gd name="T70" fmla="*/ 26 w 142"/>
                <a:gd name="T71" fmla="*/ 89 h 142"/>
                <a:gd name="T72" fmla="*/ 34 w 142"/>
                <a:gd name="T73" fmla="*/ 103 h 142"/>
                <a:gd name="T74" fmla="*/ 21 w 142"/>
                <a:gd name="T75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42">
                  <a:moveTo>
                    <a:pt x="49" y="62"/>
                  </a:moveTo>
                  <a:cubicBezTo>
                    <a:pt x="56" y="45"/>
                    <a:pt x="77" y="42"/>
                    <a:pt x="89" y="55"/>
                  </a:cubicBezTo>
                  <a:cubicBezTo>
                    <a:pt x="95" y="62"/>
                    <a:pt x="97" y="72"/>
                    <a:pt x="93" y="80"/>
                  </a:cubicBezTo>
                  <a:cubicBezTo>
                    <a:pt x="86" y="97"/>
                    <a:pt x="65" y="100"/>
                    <a:pt x="53" y="87"/>
                  </a:cubicBezTo>
                  <a:cubicBezTo>
                    <a:pt x="47" y="80"/>
                    <a:pt x="45" y="70"/>
                    <a:pt x="49" y="62"/>
                  </a:cubicBezTo>
                  <a:close/>
                  <a:moveTo>
                    <a:pt x="21" y="121"/>
                  </a:moveTo>
                  <a:cubicBezTo>
                    <a:pt x="39" y="134"/>
                    <a:pt x="39" y="134"/>
                    <a:pt x="39" y="134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7" y="118"/>
                    <a:pt x="62" y="119"/>
                    <a:pt x="68" y="120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89" y="116"/>
                    <a:pt x="89" y="116"/>
                    <a:pt x="89" y="116"/>
                  </a:cubicBezTo>
                  <a:cubicBezTo>
                    <a:pt x="94" y="114"/>
                    <a:pt x="99" y="111"/>
                    <a:pt x="103" y="108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34" y="103"/>
                    <a:pt x="134" y="103"/>
                    <a:pt x="134" y="103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8" y="85"/>
                    <a:pt x="119" y="80"/>
                    <a:pt x="120" y="74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4" y="48"/>
                    <a:pt x="111" y="43"/>
                    <a:pt x="108" y="39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5" y="24"/>
                    <a:pt x="80" y="23"/>
                    <a:pt x="74" y="23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48" y="28"/>
                    <a:pt x="43" y="31"/>
                    <a:pt x="39" y="3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4" y="57"/>
                    <a:pt x="23" y="62"/>
                    <a:pt x="23" y="6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94"/>
                    <a:pt x="31" y="99"/>
                    <a:pt x="34" y="103"/>
                  </a:cubicBezTo>
                  <a:lnTo>
                    <a:pt x="21" y="121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1" name="íş1iḑè">
              <a:extLst>
                <a:ext uri="{FF2B5EF4-FFF2-40B4-BE49-F238E27FC236}">
                  <a16:creationId xmlns:a16="http://schemas.microsoft.com/office/drawing/2014/main" id="{899FDB92-F2A5-4B39-8371-779B7590E91E}"/>
                </a:ext>
              </a:extLst>
            </p:cNvPr>
            <p:cNvSpPr/>
            <p:nvPr/>
          </p:nvSpPr>
          <p:spPr bwMode="auto">
            <a:xfrm>
              <a:off x="4697413" y="2176463"/>
              <a:ext cx="369888" cy="369888"/>
            </a:xfrm>
            <a:custGeom>
              <a:avLst/>
              <a:gdLst>
                <a:gd name="T0" fmla="*/ 40 w 112"/>
                <a:gd name="T1" fmla="*/ 45 h 112"/>
                <a:gd name="T2" fmla="*/ 73 w 112"/>
                <a:gd name="T3" fmla="*/ 47 h 112"/>
                <a:gd name="T4" fmla="*/ 72 w 112"/>
                <a:gd name="T5" fmla="*/ 67 h 112"/>
                <a:gd name="T6" fmla="*/ 39 w 112"/>
                <a:gd name="T7" fmla="*/ 65 h 112"/>
                <a:gd name="T8" fmla="*/ 40 w 112"/>
                <a:gd name="T9" fmla="*/ 45 h 112"/>
                <a:gd name="T10" fmla="*/ 9 w 112"/>
                <a:gd name="T11" fmla="*/ 87 h 112"/>
                <a:gd name="T12" fmla="*/ 20 w 112"/>
                <a:gd name="T13" fmla="*/ 100 h 112"/>
                <a:gd name="T14" fmla="*/ 34 w 112"/>
                <a:gd name="T15" fmla="*/ 88 h 112"/>
                <a:gd name="T16" fmla="*/ 45 w 112"/>
                <a:gd name="T17" fmla="*/ 93 h 112"/>
                <a:gd name="T18" fmla="*/ 44 w 112"/>
                <a:gd name="T19" fmla="*/ 111 h 112"/>
                <a:gd name="T20" fmla="*/ 62 w 112"/>
                <a:gd name="T21" fmla="*/ 112 h 112"/>
                <a:gd name="T22" fmla="*/ 63 w 112"/>
                <a:gd name="T23" fmla="*/ 94 h 112"/>
                <a:gd name="T24" fmla="*/ 75 w 112"/>
                <a:gd name="T25" fmla="*/ 90 h 112"/>
                <a:gd name="T26" fmla="*/ 87 w 112"/>
                <a:gd name="T27" fmla="*/ 103 h 112"/>
                <a:gd name="T28" fmla="*/ 100 w 112"/>
                <a:gd name="T29" fmla="*/ 92 h 112"/>
                <a:gd name="T30" fmla="*/ 88 w 112"/>
                <a:gd name="T31" fmla="*/ 78 h 112"/>
                <a:gd name="T32" fmla="*/ 93 w 112"/>
                <a:gd name="T33" fmla="*/ 67 h 112"/>
                <a:gd name="T34" fmla="*/ 111 w 112"/>
                <a:gd name="T35" fmla="*/ 68 h 112"/>
                <a:gd name="T36" fmla="*/ 112 w 112"/>
                <a:gd name="T37" fmla="*/ 51 h 112"/>
                <a:gd name="T38" fmla="*/ 94 w 112"/>
                <a:gd name="T39" fmla="*/ 50 h 112"/>
                <a:gd name="T40" fmla="*/ 90 w 112"/>
                <a:gd name="T41" fmla="*/ 37 h 112"/>
                <a:gd name="T42" fmla="*/ 103 w 112"/>
                <a:gd name="T43" fmla="*/ 25 h 112"/>
                <a:gd name="T44" fmla="*/ 91 w 112"/>
                <a:gd name="T45" fmla="*/ 13 h 112"/>
                <a:gd name="T46" fmla="*/ 78 w 112"/>
                <a:gd name="T47" fmla="*/ 25 h 112"/>
                <a:gd name="T48" fmla="*/ 66 w 112"/>
                <a:gd name="T49" fmla="*/ 19 h 112"/>
                <a:gd name="T50" fmla="*/ 67 w 112"/>
                <a:gd name="T51" fmla="*/ 1 h 112"/>
                <a:gd name="T52" fmla="*/ 50 w 112"/>
                <a:gd name="T53" fmla="*/ 0 h 112"/>
                <a:gd name="T54" fmla="*/ 49 w 112"/>
                <a:gd name="T55" fmla="*/ 18 h 112"/>
                <a:gd name="T56" fmla="*/ 37 w 112"/>
                <a:gd name="T57" fmla="*/ 23 h 112"/>
                <a:gd name="T58" fmla="*/ 25 w 112"/>
                <a:gd name="T59" fmla="*/ 9 h 112"/>
                <a:gd name="T60" fmla="*/ 12 w 112"/>
                <a:gd name="T61" fmla="*/ 21 h 112"/>
                <a:gd name="T62" fmla="*/ 24 w 112"/>
                <a:gd name="T63" fmla="*/ 34 h 112"/>
                <a:gd name="T64" fmla="*/ 19 w 112"/>
                <a:gd name="T65" fmla="*/ 46 h 112"/>
                <a:gd name="T66" fmla="*/ 1 w 112"/>
                <a:gd name="T67" fmla="*/ 45 h 112"/>
                <a:gd name="T68" fmla="*/ 0 w 112"/>
                <a:gd name="T69" fmla="*/ 62 h 112"/>
                <a:gd name="T70" fmla="*/ 18 w 112"/>
                <a:gd name="T71" fmla="*/ 63 h 112"/>
                <a:gd name="T72" fmla="*/ 22 w 112"/>
                <a:gd name="T73" fmla="*/ 75 h 112"/>
                <a:gd name="T74" fmla="*/ 9 w 112"/>
                <a:gd name="T75" fmla="*/ 8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112">
                  <a:moveTo>
                    <a:pt x="40" y="45"/>
                  </a:moveTo>
                  <a:cubicBezTo>
                    <a:pt x="48" y="34"/>
                    <a:pt x="66" y="35"/>
                    <a:pt x="73" y="47"/>
                  </a:cubicBezTo>
                  <a:cubicBezTo>
                    <a:pt x="76" y="53"/>
                    <a:pt x="76" y="61"/>
                    <a:pt x="72" y="67"/>
                  </a:cubicBezTo>
                  <a:cubicBezTo>
                    <a:pt x="63" y="79"/>
                    <a:pt x="46" y="78"/>
                    <a:pt x="39" y="65"/>
                  </a:cubicBezTo>
                  <a:cubicBezTo>
                    <a:pt x="36" y="59"/>
                    <a:pt x="36" y="51"/>
                    <a:pt x="40" y="45"/>
                  </a:cubicBezTo>
                  <a:close/>
                  <a:moveTo>
                    <a:pt x="9" y="87"/>
                  </a:moveTo>
                  <a:cubicBezTo>
                    <a:pt x="20" y="100"/>
                    <a:pt x="20" y="100"/>
                    <a:pt x="20" y="100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7" y="90"/>
                    <a:pt x="41" y="92"/>
                    <a:pt x="45" y="93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7" y="94"/>
                    <a:pt x="71" y="92"/>
                    <a:pt x="75" y="90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0" y="75"/>
                    <a:pt x="92" y="71"/>
                    <a:pt x="93" y="67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3" y="45"/>
                    <a:pt x="92" y="41"/>
                    <a:pt x="90" y="37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5" y="22"/>
                    <a:pt x="71" y="20"/>
                    <a:pt x="66" y="19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5" y="19"/>
                    <a:pt x="41" y="20"/>
                    <a:pt x="37" y="23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2" y="38"/>
                    <a:pt x="20" y="42"/>
                    <a:pt x="19" y="46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7"/>
                    <a:pt x="20" y="71"/>
                    <a:pt x="22" y="75"/>
                  </a:cubicBezTo>
                  <a:lnTo>
                    <a:pt x="9" y="8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2" name="îśḻíḑé">
              <a:extLst>
                <a:ext uri="{FF2B5EF4-FFF2-40B4-BE49-F238E27FC236}">
                  <a16:creationId xmlns:a16="http://schemas.microsoft.com/office/drawing/2014/main" id="{59D33E92-5D1A-4872-93C3-52FCBCCB03C9}"/>
                </a:ext>
              </a:extLst>
            </p:cNvPr>
            <p:cNvSpPr/>
            <p:nvPr/>
          </p:nvSpPr>
          <p:spPr bwMode="auto">
            <a:xfrm>
              <a:off x="7112001" y="2143125"/>
              <a:ext cx="296863" cy="293688"/>
            </a:xfrm>
            <a:custGeom>
              <a:avLst/>
              <a:gdLst>
                <a:gd name="T0" fmla="*/ 40 w 90"/>
                <a:gd name="T1" fmla="*/ 30 h 89"/>
                <a:gd name="T2" fmla="*/ 60 w 90"/>
                <a:gd name="T3" fmla="*/ 47 h 89"/>
                <a:gd name="T4" fmla="*/ 49 w 90"/>
                <a:gd name="T5" fmla="*/ 59 h 89"/>
                <a:gd name="T6" fmla="*/ 30 w 90"/>
                <a:gd name="T7" fmla="*/ 42 h 89"/>
                <a:gd name="T8" fmla="*/ 40 w 90"/>
                <a:gd name="T9" fmla="*/ 30 h 89"/>
                <a:gd name="T10" fmla="*/ 0 w 90"/>
                <a:gd name="T11" fmla="*/ 40 h 89"/>
                <a:gd name="T12" fmla="*/ 1 w 90"/>
                <a:gd name="T13" fmla="*/ 54 h 89"/>
                <a:gd name="T14" fmla="*/ 15 w 90"/>
                <a:gd name="T15" fmla="*/ 53 h 89"/>
                <a:gd name="T16" fmla="*/ 20 w 90"/>
                <a:gd name="T17" fmla="*/ 62 h 89"/>
                <a:gd name="T18" fmla="*/ 10 w 90"/>
                <a:gd name="T19" fmla="*/ 73 h 89"/>
                <a:gd name="T20" fmla="*/ 21 w 90"/>
                <a:gd name="T21" fmla="*/ 82 h 89"/>
                <a:gd name="T22" fmla="*/ 30 w 90"/>
                <a:gd name="T23" fmla="*/ 72 h 89"/>
                <a:gd name="T24" fmla="*/ 40 w 90"/>
                <a:gd name="T25" fmla="*/ 75 h 89"/>
                <a:gd name="T26" fmla="*/ 41 w 90"/>
                <a:gd name="T27" fmla="*/ 89 h 89"/>
                <a:gd name="T28" fmla="*/ 55 w 90"/>
                <a:gd name="T29" fmla="*/ 88 h 89"/>
                <a:gd name="T30" fmla="*/ 54 w 90"/>
                <a:gd name="T31" fmla="*/ 74 h 89"/>
                <a:gd name="T32" fmla="*/ 63 w 90"/>
                <a:gd name="T33" fmla="*/ 69 h 89"/>
                <a:gd name="T34" fmla="*/ 74 w 90"/>
                <a:gd name="T35" fmla="*/ 79 h 89"/>
                <a:gd name="T36" fmla="*/ 83 w 90"/>
                <a:gd name="T37" fmla="*/ 68 h 89"/>
                <a:gd name="T38" fmla="*/ 72 w 90"/>
                <a:gd name="T39" fmla="*/ 59 h 89"/>
                <a:gd name="T40" fmla="*/ 75 w 90"/>
                <a:gd name="T41" fmla="*/ 49 h 89"/>
                <a:gd name="T42" fmla="*/ 90 w 90"/>
                <a:gd name="T43" fmla="*/ 48 h 89"/>
                <a:gd name="T44" fmla="*/ 89 w 90"/>
                <a:gd name="T45" fmla="*/ 35 h 89"/>
                <a:gd name="T46" fmla="*/ 74 w 90"/>
                <a:gd name="T47" fmla="*/ 36 h 89"/>
                <a:gd name="T48" fmla="*/ 70 w 90"/>
                <a:gd name="T49" fmla="*/ 26 h 89"/>
                <a:gd name="T50" fmla="*/ 79 w 90"/>
                <a:gd name="T51" fmla="*/ 16 h 89"/>
                <a:gd name="T52" fmla="*/ 69 w 90"/>
                <a:gd name="T53" fmla="*/ 6 h 89"/>
                <a:gd name="T54" fmla="*/ 60 w 90"/>
                <a:gd name="T55" fmla="*/ 17 h 89"/>
                <a:gd name="T56" fmla="*/ 50 w 90"/>
                <a:gd name="T57" fmla="*/ 14 h 89"/>
                <a:gd name="T58" fmla="*/ 49 w 90"/>
                <a:gd name="T59" fmla="*/ 0 h 89"/>
                <a:gd name="T60" fmla="*/ 35 w 90"/>
                <a:gd name="T61" fmla="*/ 1 h 89"/>
                <a:gd name="T62" fmla="*/ 36 w 90"/>
                <a:gd name="T63" fmla="*/ 15 h 89"/>
                <a:gd name="T64" fmla="*/ 27 w 90"/>
                <a:gd name="T65" fmla="*/ 19 h 89"/>
                <a:gd name="T66" fmla="*/ 16 w 90"/>
                <a:gd name="T67" fmla="*/ 10 h 89"/>
                <a:gd name="T68" fmla="*/ 7 w 90"/>
                <a:gd name="T69" fmla="*/ 20 h 89"/>
                <a:gd name="T70" fmla="*/ 18 w 90"/>
                <a:gd name="T71" fmla="*/ 30 h 89"/>
                <a:gd name="T72" fmla="*/ 14 w 90"/>
                <a:gd name="T73" fmla="*/ 40 h 89"/>
                <a:gd name="T74" fmla="*/ 0 w 90"/>
                <a:gd name="T75" fmla="*/ 4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89">
                  <a:moveTo>
                    <a:pt x="40" y="30"/>
                  </a:moveTo>
                  <a:cubicBezTo>
                    <a:pt x="51" y="27"/>
                    <a:pt x="62" y="36"/>
                    <a:pt x="60" y="47"/>
                  </a:cubicBezTo>
                  <a:cubicBezTo>
                    <a:pt x="59" y="53"/>
                    <a:pt x="55" y="57"/>
                    <a:pt x="49" y="59"/>
                  </a:cubicBezTo>
                  <a:cubicBezTo>
                    <a:pt x="38" y="62"/>
                    <a:pt x="28" y="53"/>
                    <a:pt x="30" y="42"/>
                  </a:cubicBezTo>
                  <a:cubicBezTo>
                    <a:pt x="31" y="36"/>
                    <a:pt x="35" y="31"/>
                    <a:pt x="40" y="30"/>
                  </a:cubicBezTo>
                  <a:close/>
                  <a:moveTo>
                    <a:pt x="0" y="40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7"/>
                    <a:pt x="18" y="60"/>
                    <a:pt x="20" y="62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3" y="73"/>
                    <a:pt x="37" y="74"/>
                    <a:pt x="40" y="75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7" y="73"/>
                    <a:pt x="60" y="71"/>
                    <a:pt x="63" y="69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4" y="56"/>
                    <a:pt x="75" y="53"/>
                    <a:pt x="75" y="49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3" y="32"/>
                    <a:pt x="72" y="29"/>
                    <a:pt x="70" y="2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7" y="16"/>
                    <a:pt x="53" y="15"/>
                    <a:pt x="50" y="1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3" y="16"/>
                    <a:pt x="30" y="17"/>
                    <a:pt x="27" y="1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33"/>
                    <a:pt x="15" y="36"/>
                    <a:pt x="14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3" name="iṣḻiďé">
              <a:extLst>
                <a:ext uri="{FF2B5EF4-FFF2-40B4-BE49-F238E27FC236}">
                  <a16:creationId xmlns:a16="http://schemas.microsoft.com/office/drawing/2014/main" id="{F230A88F-6B2D-49BB-BC1D-A68B8FF16C5C}"/>
                </a:ext>
              </a:extLst>
            </p:cNvPr>
            <p:cNvSpPr/>
            <p:nvPr/>
          </p:nvSpPr>
          <p:spPr bwMode="auto">
            <a:xfrm>
              <a:off x="6983413" y="2559050"/>
              <a:ext cx="492125" cy="361950"/>
            </a:xfrm>
            <a:custGeom>
              <a:avLst/>
              <a:gdLst>
                <a:gd name="T0" fmla="*/ 36 w 149"/>
                <a:gd name="T1" fmla="*/ 62 h 110"/>
                <a:gd name="T2" fmla="*/ 70 w 149"/>
                <a:gd name="T3" fmla="*/ 18 h 110"/>
                <a:gd name="T4" fmla="*/ 113 w 149"/>
                <a:gd name="T5" fmla="*/ 52 h 110"/>
                <a:gd name="T6" fmla="*/ 80 w 149"/>
                <a:gd name="T7" fmla="*/ 96 h 110"/>
                <a:gd name="T8" fmla="*/ 36 w 149"/>
                <a:gd name="T9" fmla="*/ 62 h 110"/>
                <a:gd name="T10" fmla="*/ 10 w 149"/>
                <a:gd name="T11" fmla="*/ 15 h 110"/>
                <a:gd name="T12" fmla="*/ 10 w 149"/>
                <a:gd name="T13" fmla="*/ 15 h 110"/>
                <a:gd name="T14" fmla="*/ 9 w 149"/>
                <a:gd name="T15" fmla="*/ 16 h 110"/>
                <a:gd name="T16" fmla="*/ 10 w 149"/>
                <a:gd name="T17" fmla="*/ 21 h 110"/>
                <a:gd name="T18" fmla="*/ 4 w 149"/>
                <a:gd name="T19" fmla="*/ 22 h 110"/>
                <a:gd name="T20" fmla="*/ 1 w 149"/>
                <a:gd name="T21" fmla="*/ 27 h 110"/>
                <a:gd name="T22" fmla="*/ 12 w 149"/>
                <a:gd name="T23" fmla="*/ 107 h 110"/>
                <a:gd name="T24" fmla="*/ 16 w 149"/>
                <a:gd name="T25" fmla="*/ 110 h 110"/>
                <a:gd name="T26" fmla="*/ 146 w 149"/>
                <a:gd name="T27" fmla="*/ 92 h 110"/>
                <a:gd name="T28" fmla="*/ 149 w 149"/>
                <a:gd name="T29" fmla="*/ 88 h 110"/>
                <a:gd name="T30" fmla="*/ 138 w 149"/>
                <a:gd name="T31" fmla="*/ 8 h 110"/>
                <a:gd name="T32" fmla="*/ 134 w 149"/>
                <a:gd name="T33" fmla="*/ 4 h 110"/>
                <a:gd name="T34" fmla="*/ 125 w 149"/>
                <a:gd name="T35" fmla="*/ 5 h 110"/>
                <a:gd name="T36" fmla="*/ 125 w 149"/>
                <a:gd name="T37" fmla="*/ 2 h 110"/>
                <a:gd name="T38" fmla="*/ 122 w 149"/>
                <a:gd name="T39" fmla="*/ 0 h 110"/>
                <a:gd name="T40" fmla="*/ 106 w 149"/>
                <a:gd name="T41" fmla="*/ 2 h 110"/>
                <a:gd name="T42" fmla="*/ 104 w 149"/>
                <a:gd name="T43" fmla="*/ 5 h 110"/>
                <a:gd name="T44" fmla="*/ 105 w 149"/>
                <a:gd name="T45" fmla="*/ 8 h 110"/>
                <a:gd name="T46" fmla="*/ 29 w 149"/>
                <a:gd name="T47" fmla="*/ 18 h 110"/>
                <a:gd name="T48" fmla="*/ 29 w 149"/>
                <a:gd name="T49" fmla="*/ 14 h 110"/>
                <a:gd name="T50" fmla="*/ 27 w 149"/>
                <a:gd name="T51" fmla="*/ 12 h 110"/>
                <a:gd name="T52" fmla="*/ 10 w 149"/>
                <a:gd name="T53" fmla="*/ 15 h 110"/>
                <a:gd name="T54" fmla="*/ 125 w 149"/>
                <a:gd name="T55" fmla="*/ 21 h 110"/>
                <a:gd name="T56" fmla="*/ 125 w 149"/>
                <a:gd name="T57" fmla="*/ 21 h 110"/>
                <a:gd name="T58" fmla="*/ 127 w 149"/>
                <a:gd name="T59" fmla="*/ 18 h 110"/>
                <a:gd name="T60" fmla="*/ 127 w 149"/>
                <a:gd name="T61" fmla="*/ 16 h 110"/>
                <a:gd name="T62" fmla="*/ 124 w 149"/>
                <a:gd name="T63" fmla="*/ 14 h 110"/>
                <a:gd name="T64" fmla="*/ 108 w 149"/>
                <a:gd name="T65" fmla="*/ 17 h 110"/>
                <a:gd name="T66" fmla="*/ 106 w 149"/>
                <a:gd name="T67" fmla="*/ 19 h 110"/>
                <a:gd name="T68" fmla="*/ 107 w 149"/>
                <a:gd name="T69" fmla="*/ 21 h 110"/>
                <a:gd name="T70" fmla="*/ 109 w 149"/>
                <a:gd name="T71" fmla="*/ 23 h 110"/>
                <a:gd name="T72" fmla="*/ 125 w 149"/>
                <a:gd name="T73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10">
                  <a:moveTo>
                    <a:pt x="36" y="62"/>
                  </a:moveTo>
                  <a:cubicBezTo>
                    <a:pt x="33" y="41"/>
                    <a:pt x="48" y="21"/>
                    <a:pt x="70" y="18"/>
                  </a:cubicBezTo>
                  <a:cubicBezTo>
                    <a:pt x="91" y="15"/>
                    <a:pt x="111" y="30"/>
                    <a:pt x="113" y="52"/>
                  </a:cubicBezTo>
                  <a:cubicBezTo>
                    <a:pt x="116" y="73"/>
                    <a:pt x="102" y="93"/>
                    <a:pt x="80" y="96"/>
                  </a:cubicBezTo>
                  <a:cubicBezTo>
                    <a:pt x="59" y="99"/>
                    <a:pt x="39" y="84"/>
                    <a:pt x="36" y="62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6"/>
                    <a:pt x="9" y="16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4"/>
                    <a:pt x="1" y="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09"/>
                    <a:pt x="14" y="110"/>
                    <a:pt x="16" y="110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8" y="92"/>
                    <a:pt x="149" y="90"/>
                    <a:pt x="149" y="8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"/>
                    <a:pt x="136" y="4"/>
                    <a:pt x="134" y="4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5" y="1"/>
                    <a:pt x="124" y="0"/>
                    <a:pt x="122" y="0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5" y="2"/>
                    <a:pt x="104" y="4"/>
                    <a:pt x="104" y="5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3"/>
                    <a:pt x="28" y="12"/>
                    <a:pt x="27" y="12"/>
                  </a:cubicBezTo>
                  <a:cubicBezTo>
                    <a:pt x="10" y="15"/>
                    <a:pt x="10" y="15"/>
                    <a:pt x="10" y="15"/>
                  </a:cubicBezTo>
                  <a:close/>
                  <a:moveTo>
                    <a:pt x="125" y="21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27" y="21"/>
                    <a:pt x="127" y="20"/>
                    <a:pt x="127" y="18"/>
                  </a:cubicBezTo>
                  <a:cubicBezTo>
                    <a:pt x="127" y="16"/>
                    <a:pt x="127" y="16"/>
                    <a:pt x="127" y="16"/>
                  </a:cubicBezTo>
                  <a:cubicBezTo>
                    <a:pt x="127" y="15"/>
                    <a:pt x="126" y="14"/>
                    <a:pt x="124" y="14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7" y="17"/>
                    <a:pt x="106" y="18"/>
                    <a:pt x="106" y="19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2"/>
                    <a:pt x="108" y="23"/>
                    <a:pt x="109" y="23"/>
                  </a:cubicBezTo>
                  <a:lnTo>
                    <a:pt x="125" y="21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4" name="ïṣļîḓê">
              <a:extLst>
                <a:ext uri="{FF2B5EF4-FFF2-40B4-BE49-F238E27FC236}">
                  <a16:creationId xmlns:a16="http://schemas.microsoft.com/office/drawing/2014/main" id="{51107341-1F07-4614-9039-68498210C0E9}"/>
                </a:ext>
              </a:extLst>
            </p:cNvPr>
            <p:cNvSpPr/>
            <p:nvPr/>
          </p:nvSpPr>
          <p:spPr bwMode="auto">
            <a:xfrm>
              <a:off x="7102476" y="2620963"/>
              <a:ext cx="254000" cy="254000"/>
            </a:xfrm>
            <a:custGeom>
              <a:avLst/>
              <a:gdLst>
                <a:gd name="T0" fmla="*/ 34 w 77"/>
                <a:gd name="T1" fmla="*/ 3 h 77"/>
                <a:gd name="T2" fmla="*/ 3 w 77"/>
                <a:gd name="T3" fmla="*/ 43 h 77"/>
                <a:gd name="T4" fmla="*/ 43 w 77"/>
                <a:gd name="T5" fmla="*/ 74 h 77"/>
                <a:gd name="T6" fmla="*/ 74 w 77"/>
                <a:gd name="T7" fmla="*/ 33 h 77"/>
                <a:gd name="T8" fmla="*/ 34 w 77"/>
                <a:gd name="T9" fmla="*/ 3 h 77"/>
                <a:gd name="T10" fmla="*/ 13 w 77"/>
                <a:gd name="T11" fmla="*/ 42 h 77"/>
                <a:gd name="T12" fmla="*/ 13 w 77"/>
                <a:gd name="T13" fmla="*/ 42 h 77"/>
                <a:gd name="T14" fmla="*/ 35 w 77"/>
                <a:gd name="T15" fmla="*/ 13 h 77"/>
                <a:gd name="T16" fmla="*/ 64 w 77"/>
                <a:gd name="T17" fmla="*/ 35 h 77"/>
                <a:gd name="T18" fmla="*/ 42 w 77"/>
                <a:gd name="T19" fmla="*/ 64 h 77"/>
                <a:gd name="T20" fmla="*/ 13 w 77"/>
                <a:gd name="T21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7">
                  <a:moveTo>
                    <a:pt x="34" y="3"/>
                  </a:moveTo>
                  <a:cubicBezTo>
                    <a:pt x="14" y="6"/>
                    <a:pt x="0" y="24"/>
                    <a:pt x="3" y="43"/>
                  </a:cubicBezTo>
                  <a:cubicBezTo>
                    <a:pt x="6" y="63"/>
                    <a:pt x="24" y="77"/>
                    <a:pt x="43" y="74"/>
                  </a:cubicBezTo>
                  <a:cubicBezTo>
                    <a:pt x="63" y="71"/>
                    <a:pt x="77" y="53"/>
                    <a:pt x="74" y="33"/>
                  </a:cubicBezTo>
                  <a:cubicBezTo>
                    <a:pt x="71" y="14"/>
                    <a:pt x="53" y="0"/>
                    <a:pt x="34" y="3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1" y="28"/>
                    <a:pt x="21" y="15"/>
                    <a:pt x="35" y="13"/>
                  </a:cubicBezTo>
                  <a:cubicBezTo>
                    <a:pt x="49" y="11"/>
                    <a:pt x="62" y="21"/>
                    <a:pt x="64" y="35"/>
                  </a:cubicBezTo>
                  <a:cubicBezTo>
                    <a:pt x="66" y="49"/>
                    <a:pt x="56" y="62"/>
                    <a:pt x="42" y="64"/>
                  </a:cubicBezTo>
                  <a:cubicBezTo>
                    <a:pt x="28" y="66"/>
                    <a:pt x="15" y="56"/>
                    <a:pt x="13" y="42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5" name="ï$ļîdè">
              <a:extLst>
                <a:ext uri="{FF2B5EF4-FFF2-40B4-BE49-F238E27FC236}">
                  <a16:creationId xmlns:a16="http://schemas.microsoft.com/office/drawing/2014/main" id="{9E8226FF-0690-4EF5-97C4-2ECACE613300}"/>
                </a:ext>
              </a:extLst>
            </p:cNvPr>
            <p:cNvSpPr/>
            <p:nvPr/>
          </p:nvSpPr>
          <p:spPr bwMode="auto">
            <a:xfrm>
              <a:off x="7148513" y="2667000"/>
              <a:ext cx="161925" cy="161925"/>
            </a:xfrm>
            <a:custGeom>
              <a:avLst/>
              <a:gdLst>
                <a:gd name="T0" fmla="*/ 21 w 49"/>
                <a:gd name="T1" fmla="*/ 2 h 49"/>
                <a:gd name="T2" fmla="*/ 47 w 49"/>
                <a:gd name="T3" fmla="*/ 21 h 49"/>
                <a:gd name="T4" fmla="*/ 27 w 49"/>
                <a:gd name="T5" fmla="*/ 47 h 49"/>
                <a:gd name="T6" fmla="*/ 1 w 49"/>
                <a:gd name="T7" fmla="*/ 28 h 49"/>
                <a:gd name="T8" fmla="*/ 21 w 49"/>
                <a:gd name="T9" fmla="*/ 2 h 49"/>
                <a:gd name="T10" fmla="*/ 22 w 49"/>
                <a:gd name="T11" fmla="*/ 10 h 49"/>
                <a:gd name="T12" fmla="*/ 22 w 49"/>
                <a:gd name="T13" fmla="*/ 10 h 49"/>
                <a:gd name="T14" fmla="*/ 10 w 49"/>
                <a:gd name="T15" fmla="*/ 26 h 49"/>
                <a:gd name="T16" fmla="*/ 26 w 49"/>
                <a:gd name="T17" fmla="*/ 38 h 49"/>
                <a:gd name="T18" fmla="*/ 38 w 49"/>
                <a:gd name="T19" fmla="*/ 23 h 49"/>
                <a:gd name="T20" fmla="*/ 22 w 49"/>
                <a:gd name="T21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49">
                  <a:moveTo>
                    <a:pt x="21" y="2"/>
                  </a:moveTo>
                  <a:cubicBezTo>
                    <a:pt x="34" y="0"/>
                    <a:pt x="45" y="9"/>
                    <a:pt x="47" y="21"/>
                  </a:cubicBezTo>
                  <a:cubicBezTo>
                    <a:pt x="49" y="34"/>
                    <a:pt x="40" y="46"/>
                    <a:pt x="27" y="47"/>
                  </a:cubicBezTo>
                  <a:cubicBezTo>
                    <a:pt x="15" y="49"/>
                    <a:pt x="3" y="40"/>
                    <a:pt x="1" y="28"/>
                  </a:cubicBezTo>
                  <a:cubicBezTo>
                    <a:pt x="0" y="15"/>
                    <a:pt x="9" y="3"/>
                    <a:pt x="21" y="2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  <a:cubicBezTo>
                    <a:pt x="15" y="12"/>
                    <a:pt x="9" y="19"/>
                    <a:pt x="10" y="26"/>
                  </a:cubicBezTo>
                  <a:cubicBezTo>
                    <a:pt x="11" y="34"/>
                    <a:pt x="19" y="40"/>
                    <a:pt x="26" y="38"/>
                  </a:cubicBezTo>
                  <a:cubicBezTo>
                    <a:pt x="34" y="37"/>
                    <a:pt x="39" y="30"/>
                    <a:pt x="38" y="23"/>
                  </a:cubicBezTo>
                  <a:cubicBezTo>
                    <a:pt x="37" y="15"/>
                    <a:pt x="30" y="9"/>
                    <a:pt x="22" y="10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6" name="îsḻîde">
              <a:extLst>
                <a:ext uri="{FF2B5EF4-FFF2-40B4-BE49-F238E27FC236}">
                  <a16:creationId xmlns:a16="http://schemas.microsoft.com/office/drawing/2014/main" id="{4190CBE5-2E66-4713-89C5-4CDB49D22B76}"/>
                </a:ext>
              </a:extLst>
            </p:cNvPr>
            <p:cNvSpPr/>
            <p:nvPr/>
          </p:nvSpPr>
          <p:spPr bwMode="auto">
            <a:xfrm>
              <a:off x="5719763" y="1260475"/>
              <a:ext cx="400050" cy="398463"/>
            </a:xfrm>
            <a:custGeom>
              <a:avLst/>
              <a:gdLst>
                <a:gd name="T0" fmla="*/ 45 w 121"/>
                <a:gd name="T1" fmla="*/ 46 h 121"/>
                <a:gd name="T2" fmla="*/ 80 w 121"/>
                <a:gd name="T3" fmla="*/ 54 h 121"/>
                <a:gd name="T4" fmla="*/ 75 w 121"/>
                <a:gd name="T5" fmla="*/ 75 h 121"/>
                <a:gd name="T6" fmla="*/ 41 w 121"/>
                <a:gd name="T7" fmla="*/ 67 h 121"/>
                <a:gd name="T8" fmla="*/ 45 w 121"/>
                <a:gd name="T9" fmla="*/ 46 h 121"/>
                <a:gd name="T10" fmla="*/ 4 w 121"/>
                <a:gd name="T11" fmla="*/ 84 h 121"/>
                <a:gd name="T12" fmla="*/ 14 w 121"/>
                <a:gd name="T13" fmla="*/ 100 h 121"/>
                <a:gd name="T14" fmla="*/ 31 w 121"/>
                <a:gd name="T15" fmla="*/ 90 h 121"/>
                <a:gd name="T16" fmla="*/ 42 w 121"/>
                <a:gd name="T17" fmla="*/ 98 h 121"/>
                <a:gd name="T18" fmla="*/ 38 w 121"/>
                <a:gd name="T19" fmla="*/ 117 h 121"/>
                <a:gd name="T20" fmla="*/ 56 w 121"/>
                <a:gd name="T21" fmla="*/ 121 h 121"/>
                <a:gd name="T22" fmla="*/ 60 w 121"/>
                <a:gd name="T23" fmla="*/ 102 h 121"/>
                <a:gd name="T24" fmla="*/ 74 w 121"/>
                <a:gd name="T25" fmla="*/ 100 h 121"/>
                <a:gd name="T26" fmla="*/ 84 w 121"/>
                <a:gd name="T27" fmla="*/ 116 h 121"/>
                <a:gd name="T28" fmla="*/ 100 w 121"/>
                <a:gd name="T29" fmla="*/ 106 h 121"/>
                <a:gd name="T30" fmla="*/ 90 w 121"/>
                <a:gd name="T31" fmla="*/ 90 h 121"/>
                <a:gd name="T32" fmla="*/ 98 w 121"/>
                <a:gd name="T33" fmla="*/ 78 h 121"/>
                <a:gd name="T34" fmla="*/ 117 w 121"/>
                <a:gd name="T35" fmla="*/ 83 h 121"/>
                <a:gd name="T36" fmla="*/ 121 w 121"/>
                <a:gd name="T37" fmla="*/ 65 h 121"/>
                <a:gd name="T38" fmla="*/ 102 w 121"/>
                <a:gd name="T39" fmla="*/ 60 h 121"/>
                <a:gd name="T40" fmla="*/ 100 w 121"/>
                <a:gd name="T41" fmla="*/ 47 h 121"/>
                <a:gd name="T42" fmla="*/ 116 w 121"/>
                <a:gd name="T43" fmla="*/ 36 h 121"/>
                <a:gd name="T44" fmla="*/ 106 w 121"/>
                <a:gd name="T45" fmla="*/ 20 h 121"/>
                <a:gd name="T46" fmla="*/ 90 w 121"/>
                <a:gd name="T47" fmla="*/ 31 h 121"/>
                <a:gd name="T48" fmla="*/ 78 w 121"/>
                <a:gd name="T49" fmla="*/ 23 h 121"/>
                <a:gd name="T50" fmla="*/ 83 w 121"/>
                <a:gd name="T51" fmla="*/ 4 h 121"/>
                <a:gd name="T52" fmla="*/ 64 w 121"/>
                <a:gd name="T53" fmla="*/ 0 h 121"/>
                <a:gd name="T54" fmla="*/ 60 w 121"/>
                <a:gd name="T55" fmla="*/ 19 h 121"/>
                <a:gd name="T56" fmla="*/ 46 w 121"/>
                <a:gd name="T57" fmla="*/ 21 h 121"/>
                <a:gd name="T58" fmla="*/ 36 w 121"/>
                <a:gd name="T59" fmla="*/ 4 h 121"/>
                <a:gd name="T60" fmla="*/ 20 w 121"/>
                <a:gd name="T61" fmla="*/ 14 h 121"/>
                <a:gd name="T62" fmla="*/ 31 w 121"/>
                <a:gd name="T63" fmla="*/ 31 h 121"/>
                <a:gd name="T64" fmla="*/ 23 w 121"/>
                <a:gd name="T65" fmla="*/ 42 h 121"/>
                <a:gd name="T66" fmla="*/ 4 w 121"/>
                <a:gd name="T67" fmla="*/ 38 h 121"/>
                <a:gd name="T68" fmla="*/ 0 w 121"/>
                <a:gd name="T69" fmla="*/ 56 h 121"/>
                <a:gd name="T70" fmla="*/ 18 w 121"/>
                <a:gd name="T71" fmla="*/ 60 h 121"/>
                <a:gd name="T72" fmla="*/ 21 w 121"/>
                <a:gd name="T73" fmla="*/ 74 h 121"/>
                <a:gd name="T74" fmla="*/ 4 w 121"/>
                <a:gd name="T75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21">
                  <a:moveTo>
                    <a:pt x="45" y="46"/>
                  </a:moveTo>
                  <a:cubicBezTo>
                    <a:pt x="56" y="35"/>
                    <a:pt x="74" y="39"/>
                    <a:pt x="80" y="54"/>
                  </a:cubicBezTo>
                  <a:cubicBezTo>
                    <a:pt x="82" y="61"/>
                    <a:pt x="80" y="69"/>
                    <a:pt x="75" y="75"/>
                  </a:cubicBezTo>
                  <a:cubicBezTo>
                    <a:pt x="64" y="86"/>
                    <a:pt x="46" y="81"/>
                    <a:pt x="41" y="67"/>
                  </a:cubicBezTo>
                  <a:cubicBezTo>
                    <a:pt x="38" y="60"/>
                    <a:pt x="40" y="51"/>
                    <a:pt x="45" y="46"/>
                  </a:cubicBezTo>
                  <a:close/>
                  <a:moveTo>
                    <a:pt x="4" y="84"/>
                  </a:moveTo>
                  <a:cubicBezTo>
                    <a:pt x="14" y="100"/>
                    <a:pt x="14" y="100"/>
                    <a:pt x="14" y="100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4" y="93"/>
                    <a:pt x="38" y="96"/>
                    <a:pt x="42" y="9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5" y="102"/>
                    <a:pt x="69" y="101"/>
                    <a:pt x="74" y="100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3" y="86"/>
                    <a:pt x="96" y="83"/>
                    <a:pt x="98" y="78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102" y="56"/>
                    <a:pt x="101" y="51"/>
                    <a:pt x="100" y="47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86" y="27"/>
                    <a:pt x="82" y="25"/>
                    <a:pt x="78" y="23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6" y="19"/>
                    <a:pt x="51" y="19"/>
                    <a:pt x="46" y="21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5" y="38"/>
                    <a:pt x="23" y="4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5"/>
                    <a:pt x="19" y="70"/>
                    <a:pt x="21" y="74"/>
                  </a:cubicBezTo>
                  <a:lnTo>
                    <a:pt x="4" y="84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7" name="iś1ídè">
              <a:extLst>
                <a:ext uri="{FF2B5EF4-FFF2-40B4-BE49-F238E27FC236}">
                  <a16:creationId xmlns:a16="http://schemas.microsoft.com/office/drawing/2014/main" id="{8BB13808-9DD3-44AB-A81A-4BF687AC41F5}"/>
                </a:ext>
              </a:extLst>
            </p:cNvPr>
            <p:cNvSpPr/>
            <p:nvPr/>
          </p:nvSpPr>
          <p:spPr bwMode="auto">
            <a:xfrm>
              <a:off x="6732588" y="2516188"/>
              <a:ext cx="214313" cy="214313"/>
            </a:xfrm>
            <a:custGeom>
              <a:avLst/>
              <a:gdLst>
                <a:gd name="T0" fmla="*/ 25 w 65"/>
                <a:gd name="T1" fmla="*/ 25 h 65"/>
                <a:gd name="T2" fmla="*/ 43 w 65"/>
                <a:gd name="T3" fmla="*/ 29 h 65"/>
                <a:gd name="T4" fmla="*/ 40 w 65"/>
                <a:gd name="T5" fmla="*/ 40 h 65"/>
                <a:gd name="T6" fmla="*/ 22 w 65"/>
                <a:gd name="T7" fmla="*/ 36 h 65"/>
                <a:gd name="T8" fmla="*/ 25 w 65"/>
                <a:gd name="T9" fmla="*/ 25 h 65"/>
                <a:gd name="T10" fmla="*/ 2 w 65"/>
                <a:gd name="T11" fmla="*/ 46 h 65"/>
                <a:gd name="T12" fmla="*/ 8 w 65"/>
                <a:gd name="T13" fmla="*/ 54 h 65"/>
                <a:gd name="T14" fmla="*/ 17 w 65"/>
                <a:gd name="T15" fmla="*/ 49 h 65"/>
                <a:gd name="T16" fmla="*/ 23 w 65"/>
                <a:gd name="T17" fmla="*/ 53 h 65"/>
                <a:gd name="T18" fmla="*/ 20 w 65"/>
                <a:gd name="T19" fmla="*/ 63 h 65"/>
                <a:gd name="T20" fmla="*/ 30 w 65"/>
                <a:gd name="T21" fmla="*/ 65 h 65"/>
                <a:gd name="T22" fmla="*/ 32 w 65"/>
                <a:gd name="T23" fmla="*/ 55 h 65"/>
                <a:gd name="T24" fmla="*/ 40 w 65"/>
                <a:gd name="T25" fmla="*/ 54 h 65"/>
                <a:gd name="T26" fmla="*/ 45 w 65"/>
                <a:gd name="T27" fmla="*/ 63 h 65"/>
                <a:gd name="T28" fmla="*/ 54 w 65"/>
                <a:gd name="T29" fmla="*/ 57 h 65"/>
                <a:gd name="T30" fmla="*/ 48 w 65"/>
                <a:gd name="T31" fmla="*/ 48 h 65"/>
                <a:gd name="T32" fmla="*/ 53 w 65"/>
                <a:gd name="T33" fmla="*/ 42 h 65"/>
                <a:gd name="T34" fmla="*/ 63 w 65"/>
                <a:gd name="T35" fmla="*/ 45 h 65"/>
                <a:gd name="T36" fmla="*/ 65 w 65"/>
                <a:gd name="T37" fmla="*/ 35 h 65"/>
                <a:gd name="T38" fmla="*/ 55 w 65"/>
                <a:gd name="T39" fmla="*/ 33 h 65"/>
                <a:gd name="T40" fmla="*/ 54 w 65"/>
                <a:gd name="T41" fmla="*/ 25 h 65"/>
                <a:gd name="T42" fmla="*/ 63 w 65"/>
                <a:gd name="T43" fmla="*/ 20 h 65"/>
                <a:gd name="T44" fmla="*/ 57 w 65"/>
                <a:gd name="T45" fmla="*/ 11 h 65"/>
                <a:gd name="T46" fmla="*/ 48 w 65"/>
                <a:gd name="T47" fmla="*/ 17 h 65"/>
                <a:gd name="T48" fmla="*/ 42 w 65"/>
                <a:gd name="T49" fmla="*/ 12 h 65"/>
                <a:gd name="T50" fmla="*/ 45 w 65"/>
                <a:gd name="T51" fmla="*/ 2 h 65"/>
                <a:gd name="T52" fmla="*/ 35 w 65"/>
                <a:gd name="T53" fmla="*/ 0 h 65"/>
                <a:gd name="T54" fmla="*/ 32 w 65"/>
                <a:gd name="T55" fmla="*/ 10 h 65"/>
                <a:gd name="T56" fmla="*/ 25 w 65"/>
                <a:gd name="T57" fmla="*/ 11 h 65"/>
                <a:gd name="T58" fmla="*/ 20 w 65"/>
                <a:gd name="T59" fmla="*/ 3 h 65"/>
                <a:gd name="T60" fmla="*/ 11 w 65"/>
                <a:gd name="T61" fmla="*/ 8 h 65"/>
                <a:gd name="T62" fmla="*/ 17 w 65"/>
                <a:gd name="T63" fmla="*/ 17 h 65"/>
                <a:gd name="T64" fmla="*/ 12 w 65"/>
                <a:gd name="T65" fmla="*/ 23 h 65"/>
                <a:gd name="T66" fmla="*/ 2 w 65"/>
                <a:gd name="T67" fmla="*/ 20 h 65"/>
                <a:gd name="T68" fmla="*/ 0 w 65"/>
                <a:gd name="T69" fmla="*/ 30 h 65"/>
                <a:gd name="T70" fmla="*/ 10 w 65"/>
                <a:gd name="T71" fmla="*/ 33 h 65"/>
                <a:gd name="T72" fmla="*/ 11 w 65"/>
                <a:gd name="T73" fmla="*/ 40 h 65"/>
                <a:gd name="T74" fmla="*/ 2 w 65"/>
                <a:gd name="T75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65">
                  <a:moveTo>
                    <a:pt x="25" y="25"/>
                  </a:moveTo>
                  <a:cubicBezTo>
                    <a:pt x="30" y="19"/>
                    <a:pt x="40" y="21"/>
                    <a:pt x="43" y="29"/>
                  </a:cubicBezTo>
                  <a:cubicBezTo>
                    <a:pt x="44" y="33"/>
                    <a:pt x="43" y="37"/>
                    <a:pt x="40" y="40"/>
                  </a:cubicBezTo>
                  <a:cubicBezTo>
                    <a:pt x="34" y="46"/>
                    <a:pt x="25" y="44"/>
                    <a:pt x="22" y="36"/>
                  </a:cubicBezTo>
                  <a:cubicBezTo>
                    <a:pt x="21" y="32"/>
                    <a:pt x="22" y="28"/>
                    <a:pt x="25" y="25"/>
                  </a:cubicBezTo>
                  <a:close/>
                  <a:moveTo>
                    <a:pt x="2" y="46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50"/>
                    <a:pt x="20" y="52"/>
                    <a:pt x="23" y="5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5" y="55"/>
                    <a:pt x="37" y="55"/>
                    <a:pt x="40" y="54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0" y="47"/>
                    <a:pt x="52" y="45"/>
                    <a:pt x="53" y="42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0"/>
                    <a:pt x="55" y="28"/>
                    <a:pt x="54" y="25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5"/>
                    <a:pt x="44" y="13"/>
                    <a:pt x="42" y="1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10"/>
                    <a:pt x="27" y="11"/>
                    <a:pt x="25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9"/>
                    <a:pt x="13" y="21"/>
                    <a:pt x="1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8"/>
                    <a:pt x="11" y="40"/>
                  </a:cubicBezTo>
                  <a:lnTo>
                    <a:pt x="2" y="4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8" name="ïṧlídê">
              <a:extLst>
                <a:ext uri="{FF2B5EF4-FFF2-40B4-BE49-F238E27FC236}">
                  <a16:creationId xmlns:a16="http://schemas.microsoft.com/office/drawing/2014/main" id="{563FC8ED-E134-48FC-BA19-57B4F65E2E7B}"/>
                </a:ext>
              </a:extLst>
            </p:cNvPr>
            <p:cNvSpPr/>
            <p:nvPr/>
          </p:nvSpPr>
          <p:spPr bwMode="auto">
            <a:xfrm>
              <a:off x="4979988" y="1836738"/>
              <a:ext cx="430213" cy="333375"/>
            </a:xfrm>
            <a:custGeom>
              <a:avLst/>
              <a:gdLst>
                <a:gd name="T0" fmla="*/ 22 w 130"/>
                <a:gd name="T1" fmla="*/ 55 h 101"/>
                <a:gd name="T2" fmla="*/ 40 w 130"/>
                <a:gd name="T3" fmla="*/ 78 h 101"/>
                <a:gd name="T4" fmla="*/ 64 w 130"/>
                <a:gd name="T5" fmla="*/ 85 h 101"/>
                <a:gd name="T6" fmla="*/ 111 w 130"/>
                <a:gd name="T7" fmla="*/ 94 h 101"/>
                <a:gd name="T8" fmla="*/ 114 w 130"/>
                <a:gd name="T9" fmla="*/ 100 h 101"/>
                <a:gd name="T10" fmla="*/ 121 w 130"/>
                <a:gd name="T11" fmla="*/ 98 h 101"/>
                <a:gd name="T12" fmla="*/ 122 w 130"/>
                <a:gd name="T13" fmla="*/ 93 h 101"/>
                <a:gd name="T14" fmla="*/ 70 w 130"/>
                <a:gd name="T15" fmla="*/ 61 h 101"/>
                <a:gd name="T16" fmla="*/ 59 w 130"/>
                <a:gd name="T17" fmla="*/ 61 h 101"/>
                <a:gd name="T18" fmla="*/ 57 w 130"/>
                <a:gd name="T19" fmla="*/ 49 h 101"/>
                <a:gd name="T20" fmla="*/ 69 w 130"/>
                <a:gd name="T21" fmla="*/ 46 h 101"/>
                <a:gd name="T22" fmla="*/ 73 w 130"/>
                <a:gd name="T23" fmla="*/ 56 h 101"/>
                <a:gd name="T24" fmla="*/ 125 w 130"/>
                <a:gd name="T25" fmla="*/ 89 h 101"/>
                <a:gd name="T26" fmla="*/ 128 w 130"/>
                <a:gd name="T27" fmla="*/ 87 h 101"/>
                <a:gd name="T28" fmla="*/ 127 w 130"/>
                <a:gd name="T29" fmla="*/ 79 h 101"/>
                <a:gd name="T30" fmla="*/ 121 w 130"/>
                <a:gd name="T31" fmla="*/ 79 h 101"/>
                <a:gd name="T32" fmla="*/ 91 w 130"/>
                <a:gd name="T33" fmla="*/ 38 h 101"/>
                <a:gd name="T34" fmla="*/ 76 w 130"/>
                <a:gd name="T35" fmla="*/ 22 h 101"/>
                <a:gd name="T36" fmla="*/ 47 w 130"/>
                <a:gd name="T37" fmla="*/ 16 h 101"/>
                <a:gd name="T38" fmla="*/ 32 w 130"/>
                <a:gd name="T39" fmla="*/ 5 h 101"/>
                <a:gd name="T40" fmla="*/ 25 w 130"/>
                <a:gd name="T41" fmla="*/ 5 h 101"/>
                <a:gd name="T42" fmla="*/ 4 w 130"/>
                <a:gd name="T43" fmla="*/ 38 h 101"/>
                <a:gd name="T44" fmla="*/ 7 w 130"/>
                <a:gd name="T45" fmla="*/ 47 h 101"/>
                <a:gd name="T46" fmla="*/ 22 w 130"/>
                <a:gd name="T47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01">
                  <a:moveTo>
                    <a:pt x="22" y="55"/>
                  </a:moveTo>
                  <a:cubicBezTo>
                    <a:pt x="25" y="64"/>
                    <a:pt x="31" y="73"/>
                    <a:pt x="40" y="78"/>
                  </a:cubicBezTo>
                  <a:cubicBezTo>
                    <a:pt x="48" y="83"/>
                    <a:pt x="56" y="85"/>
                    <a:pt x="64" y="85"/>
                  </a:cubicBezTo>
                  <a:cubicBezTo>
                    <a:pt x="74" y="85"/>
                    <a:pt x="88" y="84"/>
                    <a:pt x="111" y="94"/>
                  </a:cubicBezTo>
                  <a:cubicBezTo>
                    <a:pt x="111" y="96"/>
                    <a:pt x="112" y="98"/>
                    <a:pt x="114" y="100"/>
                  </a:cubicBezTo>
                  <a:cubicBezTo>
                    <a:pt x="116" y="101"/>
                    <a:pt x="120" y="100"/>
                    <a:pt x="121" y="98"/>
                  </a:cubicBezTo>
                  <a:cubicBezTo>
                    <a:pt x="122" y="96"/>
                    <a:pt x="122" y="95"/>
                    <a:pt x="122" y="93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7" y="63"/>
                    <a:pt x="63" y="63"/>
                    <a:pt x="59" y="61"/>
                  </a:cubicBezTo>
                  <a:cubicBezTo>
                    <a:pt x="55" y="59"/>
                    <a:pt x="54" y="53"/>
                    <a:pt x="57" y="49"/>
                  </a:cubicBezTo>
                  <a:cubicBezTo>
                    <a:pt x="59" y="45"/>
                    <a:pt x="65" y="43"/>
                    <a:pt x="69" y="46"/>
                  </a:cubicBezTo>
                  <a:cubicBezTo>
                    <a:pt x="72" y="48"/>
                    <a:pt x="74" y="53"/>
                    <a:pt x="73" y="56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6" y="89"/>
                    <a:pt x="128" y="88"/>
                    <a:pt x="128" y="87"/>
                  </a:cubicBezTo>
                  <a:cubicBezTo>
                    <a:pt x="130" y="84"/>
                    <a:pt x="129" y="81"/>
                    <a:pt x="127" y="79"/>
                  </a:cubicBezTo>
                  <a:cubicBezTo>
                    <a:pt x="125" y="78"/>
                    <a:pt x="123" y="78"/>
                    <a:pt x="121" y="79"/>
                  </a:cubicBezTo>
                  <a:cubicBezTo>
                    <a:pt x="100" y="61"/>
                    <a:pt x="96" y="47"/>
                    <a:pt x="91" y="38"/>
                  </a:cubicBezTo>
                  <a:cubicBezTo>
                    <a:pt x="87" y="32"/>
                    <a:pt x="82" y="26"/>
                    <a:pt x="76" y="22"/>
                  </a:cubicBezTo>
                  <a:cubicBezTo>
                    <a:pt x="67" y="16"/>
                    <a:pt x="56" y="14"/>
                    <a:pt x="47" y="1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28" y="0"/>
                    <a:pt x="25" y="5"/>
                  </a:cubicBezTo>
                  <a:cubicBezTo>
                    <a:pt x="21" y="10"/>
                    <a:pt x="9" y="30"/>
                    <a:pt x="4" y="38"/>
                  </a:cubicBezTo>
                  <a:cubicBezTo>
                    <a:pt x="0" y="45"/>
                    <a:pt x="7" y="47"/>
                    <a:pt x="7" y="47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9" name="îŝ1iḑê">
              <a:extLst>
                <a:ext uri="{FF2B5EF4-FFF2-40B4-BE49-F238E27FC236}">
                  <a16:creationId xmlns:a16="http://schemas.microsoft.com/office/drawing/2014/main" id="{9A3EB297-F0B7-4AD7-AE46-CC96905A1CE8}"/>
                </a:ext>
              </a:extLst>
            </p:cNvPr>
            <p:cNvSpPr/>
            <p:nvPr/>
          </p:nvSpPr>
          <p:spPr bwMode="auto">
            <a:xfrm>
              <a:off x="4937126" y="1827213"/>
              <a:ext cx="125413" cy="131763"/>
            </a:xfrm>
            <a:custGeom>
              <a:avLst/>
              <a:gdLst>
                <a:gd name="T0" fmla="*/ 36 w 38"/>
                <a:gd name="T1" fmla="*/ 11 h 40"/>
                <a:gd name="T2" fmla="*/ 37 w 38"/>
                <a:gd name="T3" fmla="*/ 16 h 40"/>
                <a:gd name="T4" fmla="*/ 23 w 38"/>
                <a:gd name="T5" fmla="*/ 38 h 40"/>
                <a:gd name="T6" fmla="*/ 19 w 38"/>
                <a:gd name="T7" fmla="*/ 39 h 40"/>
                <a:gd name="T8" fmla="*/ 2 w 38"/>
                <a:gd name="T9" fmla="*/ 29 h 40"/>
                <a:gd name="T10" fmla="*/ 1 w 38"/>
                <a:gd name="T11" fmla="*/ 24 h 40"/>
                <a:gd name="T12" fmla="*/ 15 w 38"/>
                <a:gd name="T13" fmla="*/ 2 h 40"/>
                <a:gd name="T14" fmla="*/ 20 w 38"/>
                <a:gd name="T15" fmla="*/ 1 h 40"/>
                <a:gd name="T16" fmla="*/ 36 w 38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0">
                  <a:moveTo>
                    <a:pt x="36" y="11"/>
                  </a:moveTo>
                  <a:cubicBezTo>
                    <a:pt x="37" y="12"/>
                    <a:pt x="38" y="14"/>
                    <a:pt x="37" y="1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2" y="39"/>
                    <a:pt x="20" y="40"/>
                    <a:pt x="19" y="3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8"/>
                    <a:pt x="0" y="26"/>
                    <a:pt x="1" y="2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8" y="0"/>
                    <a:pt x="20" y="1"/>
                  </a:cubicBezTo>
                  <a:lnTo>
                    <a:pt x="36" y="11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0" name="íṣ1iḋè">
              <a:extLst>
                <a:ext uri="{FF2B5EF4-FFF2-40B4-BE49-F238E27FC236}">
                  <a16:creationId xmlns:a16="http://schemas.microsoft.com/office/drawing/2014/main" id="{CBB62D5D-BD94-4FB3-8C7F-2FBFEE75299D}"/>
                </a:ext>
              </a:extLst>
            </p:cNvPr>
            <p:cNvSpPr/>
            <p:nvPr/>
          </p:nvSpPr>
          <p:spPr bwMode="auto">
            <a:xfrm>
              <a:off x="6650038" y="1444625"/>
              <a:ext cx="449263" cy="431800"/>
            </a:xfrm>
            <a:custGeom>
              <a:avLst/>
              <a:gdLst>
                <a:gd name="T0" fmla="*/ 39 w 136"/>
                <a:gd name="T1" fmla="*/ 47 h 131"/>
                <a:gd name="T2" fmla="*/ 51 w 136"/>
                <a:gd name="T3" fmla="*/ 60 h 131"/>
                <a:gd name="T4" fmla="*/ 36 w 136"/>
                <a:gd name="T5" fmla="*/ 65 h 131"/>
                <a:gd name="T6" fmla="*/ 24 w 136"/>
                <a:gd name="T7" fmla="*/ 50 h 131"/>
                <a:gd name="T8" fmla="*/ 39 w 136"/>
                <a:gd name="T9" fmla="*/ 47 h 131"/>
                <a:gd name="T10" fmla="*/ 131 w 136"/>
                <a:gd name="T11" fmla="*/ 75 h 131"/>
                <a:gd name="T12" fmla="*/ 131 w 136"/>
                <a:gd name="T13" fmla="*/ 75 h 131"/>
                <a:gd name="T14" fmla="*/ 108 w 136"/>
                <a:gd name="T15" fmla="*/ 35 h 131"/>
                <a:gd name="T16" fmla="*/ 71 w 136"/>
                <a:gd name="T17" fmla="*/ 9 h 131"/>
                <a:gd name="T18" fmla="*/ 43 w 136"/>
                <a:gd name="T19" fmla="*/ 15 h 131"/>
                <a:gd name="T20" fmla="*/ 49 w 136"/>
                <a:gd name="T21" fmla="*/ 32 h 131"/>
                <a:gd name="T22" fmla="*/ 31 w 136"/>
                <a:gd name="T23" fmla="*/ 26 h 131"/>
                <a:gd name="T24" fmla="*/ 1 w 136"/>
                <a:gd name="T25" fmla="*/ 39 h 131"/>
                <a:gd name="T26" fmla="*/ 71 w 136"/>
                <a:gd name="T27" fmla="*/ 124 h 131"/>
                <a:gd name="T28" fmla="*/ 124 w 136"/>
                <a:gd name="T29" fmla="*/ 116 h 131"/>
                <a:gd name="T30" fmla="*/ 131 w 136"/>
                <a:gd name="T31" fmla="*/ 75 h 131"/>
                <a:gd name="T32" fmla="*/ 62 w 136"/>
                <a:gd name="T33" fmla="*/ 77 h 131"/>
                <a:gd name="T34" fmla="*/ 62 w 136"/>
                <a:gd name="T35" fmla="*/ 77 h 131"/>
                <a:gd name="T36" fmla="*/ 76 w 136"/>
                <a:gd name="T37" fmla="*/ 92 h 131"/>
                <a:gd name="T38" fmla="*/ 61 w 136"/>
                <a:gd name="T39" fmla="*/ 99 h 131"/>
                <a:gd name="T40" fmla="*/ 46 w 136"/>
                <a:gd name="T41" fmla="*/ 82 h 131"/>
                <a:gd name="T42" fmla="*/ 62 w 136"/>
                <a:gd name="T43" fmla="*/ 77 h 131"/>
                <a:gd name="T44" fmla="*/ 79 w 136"/>
                <a:gd name="T45" fmla="*/ 31 h 131"/>
                <a:gd name="T46" fmla="*/ 79 w 136"/>
                <a:gd name="T47" fmla="*/ 31 h 131"/>
                <a:gd name="T48" fmla="*/ 69 w 136"/>
                <a:gd name="T49" fmla="*/ 34 h 131"/>
                <a:gd name="T50" fmla="*/ 57 w 136"/>
                <a:gd name="T51" fmla="*/ 23 h 131"/>
                <a:gd name="T52" fmla="*/ 68 w 136"/>
                <a:gd name="T53" fmla="*/ 21 h 131"/>
                <a:gd name="T54" fmla="*/ 79 w 136"/>
                <a:gd name="T55" fmla="*/ 31 h 131"/>
                <a:gd name="T56" fmla="*/ 96 w 136"/>
                <a:gd name="T57" fmla="*/ 67 h 131"/>
                <a:gd name="T58" fmla="*/ 96 w 136"/>
                <a:gd name="T59" fmla="*/ 67 h 131"/>
                <a:gd name="T60" fmla="*/ 105 w 136"/>
                <a:gd name="T61" fmla="*/ 63 h 131"/>
                <a:gd name="T62" fmla="*/ 117 w 136"/>
                <a:gd name="T63" fmla="*/ 75 h 131"/>
                <a:gd name="T64" fmla="*/ 108 w 136"/>
                <a:gd name="T65" fmla="*/ 80 h 131"/>
                <a:gd name="T66" fmla="*/ 96 w 136"/>
                <a:gd name="T67" fmla="*/ 67 h 131"/>
                <a:gd name="T68" fmla="*/ 95 w 136"/>
                <a:gd name="T69" fmla="*/ 83 h 131"/>
                <a:gd name="T70" fmla="*/ 95 w 136"/>
                <a:gd name="T71" fmla="*/ 83 h 131"/>
                <a:gd name="T72" fmla="*/ 108 w 136"/>
                <a:gd name="T73" fmla="*/ 96 h 131"/>
                <a:gd name="T74" fmla="*/ 97 w 136"/>
                <a:gd name="T75" fmla="*/ 102 h 131"/>
                <a:gd name="T76" fmla="*/ 85 w 136"/>
                <a:gd name="T77" fmla="*/ 88 h 131"/>
                <a:gd name="T78" fmla="*/ 95 w 136"/>
                <a:gd name="T79" fmla="*/ 8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31">
                  <a:moveTo>
                    <a:pt x="39" y="47"/>
                  </a:moveTo>
                  <a:cubicBezTo>
                    <a:pt x="46" y="50"/>
                    <a:pt x="51" y="55"/>
                    <a:pt x="51" y="60"/>
                  </a:cubicBezTo>
                  <a:cubicBezTo>
                    <a:pt x="50" y="65"/>
                    <a:pt x="44" y="67"/>
                    <a:pt x="36" y="65"/>
                  </a:cubicBezTo>
                  <a:cubicBezTo>
                    <a:pt x="28" y="62"/>
                    <a:pt x="23" y="55"/>
                    <a:pt x="24" y="50"/>
                  </a:cubicBezTo>
                  <a:cubicBezTo>
                    <a:pt x="25" y="46"/>
                    <a:pt x="32" y="44"/>
                    <a:pt x="39" y="47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ubicBezTo>
                    <a:pt x="127" y="59"/>
                    <a:pt x="118" y="46"/>
                    <a:pt x="108" y="35"/>
                  </a:cubicBezTo>
                  <a:cubicBezTo>
                    <a:pt x="97" y="24"/>
                    <a:pt x="84" y="15"/>
                    <a:pt x="71" y="9"/>
                  </a:cubicBezTo>
                  <a:cubicBezTo>
                    <a:pt x="54" y="2"/>
                    <a:pt x="33" y="0"/>
                    <a:pt x="43" y="15"/>
                  </a:cubicBezTo>
                  <a:cubicBezTo>
                    <a:pt x="49" y="23"/>
                    <a:pt x="53" y="28"/>
                    <a:pt x="49" y="32"/>
                  </a:cubicBezTo>
                  <a:cubicBezTo>
                    <a:pt x="45" y="37"/>
                    <a:pt x="38" y="34"/>
                    <a:pt x="31" y="26"/>
                  </a:cubicBezTo>
                  <a:cubicBezTo>
                    <a:pt x="17" y="9"/>
                    <a:pt x="3" y="18"/>
                    <a:pt x="1" y="39"/>
                  </a:cubicBezTo>
                  <a:cubicBezTo>
                    <a:pt x="0" y="64"/>
                    <a:pt x="17" y="107"/>
                    <a:pt x="71" y="124"/>
                  </a:cubicBezTo>
                  <a:cubicBezTo>
                    <a:pt x="95" y="131"/>
                    <a:pt x="114" y="127"/>
                    <a:pt x="124" y="116"/>
                  </a:cubicBezTo>
                  <a:cubicBezTo>
                    <a:pt x="133" y="106"/>
                    <a:pt x="136" y="90"/>
                    <a:pt x="131" y="75"/>
                  </a:cubicBezTo>
                  <a:close/>
                  <a:moveTo>
                    <a:pt x="62" y="77"/>
                  </a:moveTo>
                  <a:cubicBezTo>
                    <a:pt x="62" y="77"/>
                    <a:pt x="62" y="77"/>
                    <a:pt x="62" y="77"/>
                  </a:cubicBezTo>
                  <a:cubicBezTo>
                    <a:pt x="70" y="80"/>
                    <a:pt x="76" y="86"/>
                    <a:pt x="76" y="92"/>
                  </a:cubicBezTo>
                  <a:cubicBezTo>
                    <a:pt x="76" y="98"/>
                    <a:pt x="70" y="101"/>
                    <a:pt x="61" y="99"/>
                  </a:cubicBezTo>
                  <a:cubicBezTo>
                    <a:pt x="52" y="96"/>
                    <a:pt x="45" y="88"/>
                    <a:pt x="46" y="82"/>
                  </a:cubicBezTo>
                  <a:cubicBezTo>
                    <a:pt x="46" y="76"/>
                    <a:pt x="54" y="74"/>
                    <a:pt x="62" y="77"/>
                  </a:cubicBezTo>
                  <a:close/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5"/>
                    <a:pt x="75" y="36"/>
                    <a:pt x="69" y="34"/>
                  </a:cubicBezTo>
                  <a:cubicBezTo>
                    <a:pt x="62" y="31"/>
                    <a:pt x="57" y="26"/>
                    <a:pt x="57" y="23"/>
                  </a:cubicBezTo>
                  <a:cubicBezTo>
                    <a:pt x="58" y="19"/>
                    <a:pt x="63" y="18"/>
                    <a:pt x="68" y="21"/>
                  </a:cubicBezTo>
                  <a:cubicBezTo>
                    <a:pt x="74" y="23"/>
                    <a:pt x="79" y="28"/>
                    <a:pt x="79" y="31"/>
                  </a:cubicBezTo>
                  <a:close/>
                  <a:moveTo>
                    <a:pt x="96" y="67"/>
                  </a:moveTo>
                  <a:cubicBezTo>
                    <a:pt x="96" y="67"/>
                    <a:pt x="96" y="67"/>
                    <a:pt x="96" y="67"/>
                  </a:cubicBezTo>
                  <a:cubicBezTo>
                    <a:pt x="96" y="63"/>
                    <a:pt x="100" y="61"/>
                    <a:pt x="105" y="63"/>
                  </a:cubicBezTo>
                  <a:cubicBezTo>
                    <a:pt x="111" y="65"/>
                    <a:pt x="116" y="70"/>
                    <a:pt x="117" y="75"/>
                  </a:cubicBezTo>
                  <a:cubicBezTo>
                    <a:pt x="118" y="80"/>
                    <a:pt x="114" y="82"/>
                    <a:pt x="108" y="80"/>
                  </a:cubicBezTo>
                  <a:cubicBezTo>
                    <a:pt x="102" y="78"/>
                    <a:pt x="97" y="72"/>
                    <a:pt x="96" y="67"/>
                  </a:cubicBezTo>
                  <a:close/>
                  <a:moveTo>
                    <a:pt x="95" y="83"/>
                  </a:moveTo>
                  <a:cubicBezTo>
                    <a:pt x="95" y="83"/>
                    <a:pt x="95" y="83"/>
                    <a:pt x="95" y="83"/>
                  </a:cubicBezTo>
                  <a:cubicBezTo>
                    <a:pt x="102" y="85"/>
                    <a:pt x="107" y="91"/>
                    <a:pt x="108" y="96"/>
                  </a:cubicBezTo>
                  <a:cubicBezTo>
                    <a:pt x="109" y="101"/>
                    <a:pt x="104" y="104"/>
                    <a:pt x="97" y="102"/>
                  </a:cubicBezTo>
                  <a:cubicBezTo>
                    <a:pt x="91" y="100"/>
                    <a:pt x="85" y="93"/>
                    <a:pt x="85" y="88"/>
                  </a:cubicBezTo>
                  <a:cubicBezTo>
                    <a:pt x="84" y="82"/>
                    <a:pt x="89" y="80"/>
                    <a:pt x="95" y="83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1" name="îš1íḓè">
              <a:extLst>
                <a:ext uri="{FF2B5EF4-FFF2-40B4-BE49-F238E27FC236}">
                  <a16:creationId xmlns:a16="http://schemas.microsoft.com/office/drawing/2014/main" id="{6F092D80-0D01-40B7-B873-C6C9E4468238}"/>
                </a:ext>
              </a:extLst>
            </p:cNvPr>
            <p:cNvSpPr/>
            <p:nvPr/>
          </p:nvSpPr>
          <p:spPr bwMode="auto">
            <a:xfrm>
              <a:off x="7092951" y="1536700"/>
              <a:ext cx="282575" cy="406400"/>
            </a:xfrm>
            <a:custGeom>
              <a:avLst/>
              <a:gdLst>
                <a:gd name="T0" fmla="*/ 76 w 86"/>
                <a:gd name="T1" fmla="*/ 6 h 123"/>
                <a:gd name="T2" fmla="*/ 0 w 86"/>
                <a:gd name="T3" fmla="*/ 114 h 123"/>
                <a:gd name="T4" fmla="*/ 1 w 86"/>
                <a:gd name="T5" fmla="*/ 114 h 123"/>
                <a:gd name="T6" fmla="*/ 14 w 86"/>
                <a:gd name="T7" fmla="*/ 123 h 123"/>
                <a:gd name="T8" fmla="*/ 83 w 86"/>
                <a:gd name="T9" fmla="*/ 10 h 123"/>
                <a:gd name="T10" fmla="*/ 76 w 86"/>
                <a:gd name="T1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3">
                  <a:moveTo>
                    <a:pt x="76" y="6"/>
                  </a:moveTo>
                  <a:cubicBezTo>
                    <a:pt x="73" y="9"/>
                    <a:pt x="15" y="93"/>
                    <a:pt x="0" y="114"/>
                  </a:cubicBezTo>
                  <a:cubicBezTo>
                    <a:pt x="0" y="114"/>
                    <a:pt x="1" y="114"/>
                    <a:pt x="1" y="114"/>
                  </a:cubicBezTo>
                  <a:cubicBezTo>
                    <a:pt x="6" y="115"/>
                    <a:pt x="11" y="119"/>
                    <a:pt x="14" y="123"/>
                  </a:cubicBezTo>
                  <a:cubicBezTo>
                    <a:pt x="27" y="101"/>
                    <a:pt x="81" y="14"/>
                    <a:pt x="83" y="10"/>
                  </a:cubicBezTo>
                  <a:cubicBezTo>
                    <a:pt x="86" y="4"/>
                    <a:pt x="81" y="0"/>
                    <a:pt x="76" y="6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2" name="îṩľîďé">
              <a:extLst>
                <a:ext uri="{FF2B5EF4-FFF2-40B4-BE49-F238E27FC236}">
                  <a16:creationId xmlns:a16="http://schemas.microsoft.com/office/drawing/2014/main" id="{7454623E-1C81-4551-82B5-918012D6642C}"/>
                </a:ext>
              </a:extLst>
            </p:cNvPr>
            <p:cNvSpPr/>
            <p:nvPr/>
          </p:nvSpPr>
          <p:spPr bwMode="auto">
            <a:xfrm>
              <a:off x="6980238" y="1893888"/>
              <a:ext cx="168275" cy="150813"/>
            </a:xfrm>
            <a:custGeom>
              <a:avLst/>
              <a:gdLst>
                <a:gd name="T0" fmla="*/ 18 w 51"/>
                <a:gd name="T1" fmla="*/ 18 h 46"/>
                <a:gd name="T2" fmla="*/ 0 w 51"/>
                <a:gd name="T3" fmla="*/ 45 h 46"/>
                <a:gd name="T4" fmla="*/ 46 w 51"/>
                <a:gd name="T5" fmla="*/ 26 h 46"/>
                <a:gd name="T6" fmla="*/ 18 w 51"/>
                <a:gd name="T7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46">
                  <a:moveTo>
                    <a:pt x="18" y="18"/>
                  </a:moveTo>
                  <a:cubicBezTo>
                    <a:pt x="12" y="28"/>
                    <a:pt x="15" y="38"/>
                    <a:pt x="0" y="45"/>
                  </a:cubicBezTo>
                  <a:cubicBezTo>
                    <a:pt x="16" y="46"/>
                    <a:pt x="39" y="43"/>
                    <a:pt x="46" y="26"/>
                  </a:cubicBezTo>
                  <a:cubicBezTo>
                    <a:pt x="51" y="13"/>
                    <a:pt x="28" y="0"/>
                    <a:pt x="18" y="18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3" name="îṥļiďe">
              <a:extLst>
                <a:ext uri="{FF2B5EF4-FFF2-40B4-BE49-F238E27FC236}">
                  <a16:creationId xmlns:a16="http://schemas.microsoft.com/office/drawing/2014/main" id="{9507DBDA-7775-425A-9612-B632BCEBA42B}"/>
                </a:ext>
              </a:extLst>
            </p:cNvPr>
            <p:cNvSpPr/>
            <p:nvPr/>
          </p:nvSpPr>
          <p:spPr bwMode="auto">
            <a:xfrm>
              <a:off x="5603876" y="3722688"/>
              <a:ext cx="1079500" cy="19050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4" name="îṣlîdè">
              <a:extLst>
                <a:ext uri="{FF2B5EF4-FFF2-40B4-BE49-F238E27FC236}">
                  <a16:creationId xmlns:a16="http://schemas.microsoft.com/office/drawing/2014/main" id="{7AA92727-1CBA-474C-852B-956EC0DB47EB}"/>
                </a:ext>
              </a:extLst>
            </p:cNvPr>
            <p:cNvSpPr/>
            <p:nvPr/>
          </p:nvSpPr>
          <p:spPr bwMode="auto">
            <a:xfrm>
              <a:off x="5062538" y="3521075"/>
              <a:ext cx="2168525" cy="46038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5" name="íṡľiḍé">
              <a:extLst>
                <a:ext uri="{FF2B5EF4-FFF2-40B4-BE49-F238E27FC236}">
                  <a16:creationId xmlns:a16="http://schemas.microsoft.com/office/drawing/2014/main" id="{175FBFC5-6961-4E68-AE7C-82804C8817E7}"/>
                </a:ext>
              </a:extLst>
            </p:cNvPr>
            <p:cNvSpPr/>
            <p:nvPr/>
          </p:nvSpPr>
          <p:spPr bwMode="auto">
            <a:xfrm>
              <a:off x="5600701" y="3781425"/>
              <a:ext cx="1082675" cy="20638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6" name="isḻîḑè">
              <a:extLst>
                <a:ext uri="{FF2B5EF4-FFF2-40B4-BE49-F238E27FC236}">
                  <a16:creationId xmlns:a16="http://schemas.microsoft.com/office/drawing/2014/main" id="{FA6DE8C8-86A4-42DE-A364-5AA7B886D62C}"/>
                </a:ext>
              </a:extLst>
            </p:cNvPr>
            <p:cNvSpPr/>
            <p:nvPr/>
          </p:nvSpPr>
          <p:spPr bwMode="auto">
            <a:xfrm>
              <a:off x="5600701" y="3659188"/>
              <a:ext cx="1082675" cy="20638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7" name="iśḻïḑé">
              <a:extLst>
                <a:ext uri="{FF2B5EF4-FFF2-40B4-BE49-F238E27FC236}">
                  <a16:creationId xmlns:a16="http://schemas.microsoft.com/office/drawing/2014/main" id="{66C09C73-2DDD-4091-83B5-83F0C08403FA}"/>
                </a:ext>
              </a:extLst>
            </p:cNvPr>
            <p:cNvSpPr/>
            <p:nvPr/>
          </p:nvSpPr>
          <p:spPr bwMode="auto">
            <a:xfrm>
              <a:off x="5600701" y="3844925"/>
              <a:ext cx="1082675" cy="19050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8" name="îşḷîḑe">
              <a:extLst>
                <a:ext uri="{FF2B5EF4-FFF2-40B4-BE49-F238E27FC236}">
                  <a16:creationId xmlns:a16="http://schemas.microsoft.com/office/drawing/2014/main" id="{EE7AF246-9E23-44CB-A668-7E3F69E822F2}"/>
                </a:ext>
              </a:extLst>
            </p:cNvPr>
            <p:cNvSpPr/>
            <p:nvPr/>
          </p:nvSpPr>
          <p:spPr bwMode="auto">
            <a:xfrm>
              <a:off x="5600701" y="3903663"/>
              <a:ext cx="1082675" cy="19050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9" name="íSḷiḑé">
              <a:extLst>
                <a:ext uri="{FF2B5EF4-FFF2-40B4-BE49-F238E27FC236}">
                  <a16:creationId xmlns:a16="http://schemas.microsoft.com/office/drawing/2014/main" id="{3A4EC04D-3FB5-4B79-96BA-4BE4066ECA35}"/>
                </a:ext>
              </a:extLst>
            </p:cNvPr>
            <p:cNvSpPr/>
            <p:nvPr/>
          </p:nvSpPr>
          <p:spPr bwMode="auto">
            <a:xfrm>
              <a:off x="5600701" y="3965575"/>
              <a:ext cx="1082675" cy="20638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0" name="isḷîḋè">
              <a:extLst>
                <a:ext uri="{FF2B5EF4-FFF2-40B4-BE49-F238E27FC236}">
                  <a16:creationId xmlns:a16="http://schemas.microsoft.com/office/drawing/2014/main" id="{015EA23E-9099-40B0-A72D-942EA4E24B55}"/>
                </a:ext>
              </a:extLst>
            </p:cNvPr>
            <p:cNvSpPr/>
            <p:nvPr/>
          </p:nvSpPr>
          <p:spPr bwMode="auto">
            <a:xfrm>
              <a:off x="5600701" y="4025900"/>
              <a:ext cx="1082675" cy="19050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1" name="ïṣ1ïḍê">
              <a:extLst>
                <a:ext uri="{FF2B5EF4-FFF2-40B4-BE49-F238E27FC236}">
                  <a16:creationId xmlns:a16="http://schemas.microsoft.com/office/drawing/2014/main" id="{2F95B312-3788-4C76-B00C-79802785EF09}"/>
                </a:ext>
              </a:extLst>
            </p:cNvPr>
            <p:cNvSpPr/>
            <p:nvPr/>
          </p:nvSpPr>
          <p:spPr bwMode="auto">
            <a:xfrm>
              <a:off x="5600701" y="4087813"/>
              <a:ext cx="1082675" cy="20638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2" name="îṧḻídé">
              <a:extLst>
                <a:ext uri="{FF2B5EF4-FFF2-40B4-BE49-F238E27FC236}">
                  <a16:creationId xmlns:a16="http://schemas.microsoft.com/office/drawing/2014/main" id="{19DE9A9E-3AD0-4D74-8F86-339BBADD0EEA}"/>
                </a:ext>
              </a:extLst>
            </p:cNvPr>
            <p:cNvSpPr/>
            <p:nvPr/>
          </p:nvSpPr>
          <p:spPr bwMode="auto">
            <a:xfrm>
              <a:off x="5600701" y="4148138"/>
              <a:ext cx="584200" cy="19050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3" name="iŝ1îde">
              <a:extLst>
                <a:ext uri="{FF2B5EF4-FFF2-40B4-BE49-F238E27FC236}">
                  <a16:creationId xmlns:a16="http://schemas.microsoft.com/office/drawing/2014/main" id="{62FC5DAC-A00A-4719-B4AE-43AB053BF318}"/>
                </a:ext>
              </a:extLst>
            </p:cNvPr>
            <p:cNvSpPr/>
            <p:nvPr/>
          </p:nvSpPr>
          <p:spPr bwMode="auto">
            <a:xfrm>
              <a:off x="7089776" y="3263900"/>
              <a:ext cx="61913" cy="63500"/>
            </a:xfrm>
            <a:prstGeom prst="ellipse">
              <a:avLst/>
            </a:pr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4" name="îŝḷíḓè">
              <a:extLst>
                <a:ext uri="{FF2B5EF4-FFF2-40B4-BE49-F238E27FC236}">
                  <a16:creationId xmlns:a16="http://schemas.microsoft.com/office/drawing/2014/main" id="{6F0EACBE-C087-4C40-9350-937DD15EA435}"/>
                </a:ext>
              </a:extLst>
            </p:cNvPr>
            <p:cNvSpPr/>
            <p:nvPr/>
          </p:nvSpPr>
          <p:spPr bwMode="auto">
            <a:xfrm>
              <a:off x="7218363" y="3263900"/>
              <a:ext cx="61913" cy="63500"/>
            </a:xfrm>
            <a:prstGeom prst="ellipse">
              <a:avLst/>
            </a:pr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5" name="ïsļiḑè">
              <a:extLst>
                <a:ext uri="{FF2B5EF4-FFF2-40B4-BE49-F238E27FC236}">
                  <a16:creationId xmlns:a16="http://schemas.microsoft.com/office/drawing/2014/main" id="{B041CC23-F353-4199-86EF-F4B20EAC6CB9}"/>
                </a:ext>
              </a:extLst>
            </p:cNvPr>
            <p:cNvSpPr/>
            <p:nvPr/>
          </p:nvSpPr>
          <p:spPr bwMode="auto">
            <a:xfrm>
              <a:off x="7346951" y="3263900"/>
              <a:ext cx="65088" cy="63500"/>
            </a:xfrm>
            <a:prstGeom prst="ellipse">
              <a:avLst/>
            </a:pr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6" name="îṥ1îďê">
              <a:extLst>
                <a:ext uri="{FF2B5EF4-FFF2-40B4-BE49-F238E27FC236}">
                  <a16:creationId xmlns:a16="http://schemas.microsoft.com/office/drawing/2014/main" id="{D5BAC99C-17FB-431D-AE40-0265041D876A}"/>
                </a:ext>
              </a:extLst>
            </p:cNvPr>
            <p:cNvSpPr/>
            <p:nvPr/>
          </p:nvSpPr>
          <p:spPr bwMode="auto">
            <a:xfrm>
              <a:off x="5062538" y="3659188"/>
              <a:ext cx="492125" cy="827088"/>
            </a:xfrm>
            <a:custGeom>
              <a:avLst/>
              <a:gdLst>
                <a:gd name="T0" fmla="*/ 136 w 149"/>
                <a:gd name="T1" fmla="*/ 251 h 251"/>
                <a:gd name="T2" fmla="*/ 13 w 149"/>
                <a:gd name="T3" fmla="*/ 251 h 251"/>
                <a:gd name="T4" fmla="*/ 0 w 149"/>
                <a:gd name="T5" fmla="*/ 238 h 251"/>
                <a:gd name="T6" fmla="*/ 0 w 149"/>
                <a:gd name="T7" fmla="*/ 13 h 251"/>
                <a:gd name="T8" fmla="*/ 13 w 149"/>
                <a:gd name="T9" fmla="*/ 0 h 251"/>
                <a:gd name="T10" fmla="*/ 136 w 149"/>
                <a:gd name="T11" fmla="*/ 0 h 251"/>
                <a:gd name="T12" fmla="*/ 149 w 149"/>
                <a:gd name="T13" fmla="*/ 13 h 251"/>
                <a:gd name="T14" fmla="*/ 149 w 149"/>
                <a:gd name="T15" fmla="*/ 238 h 251"/>
                <a:gd name="T16" fmla="*/ 136 w 149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51">
                  <a:moveTo>
                    <a:pt x="136" y="251"/>
                  </a:moveTo>
                  <a:cubicBezTo>
                    <a:pt x="13" y="251"/>
                    <a:pt x="13" y="251"/>
                    <a:pt x="13" y="251"/>
                  </a:cubicBezTo>
                  <a:cubicBezTo>
                    <a:pt x="6" y="251"/>
                    <a:pt x="0" y="245"/>
                    <a:pt x="0" y="2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3" y="0"/>
                    <a:pt x="149" y="6"/>
                    <a:pt x="149" y="13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9" y="245"/>
                    <a:pt x="143" y="251"/>
                    <a:pt x="136" y="251"/>
                  </a:cubicBezTo>
                  <a:close/>
                </a:path>
              </a:pathLst>
            </a:cu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7" name="íṥļïďê">
              <a:extLst>
                <a:ext uri="{FF2B5EF4-FFF2-40B4-BE49-F238E27FC236}">
                  <a16:creationId xmlns:a16="http://schemas.microsoft.com/office/drawing/2014/main" id="{D0F89060-C95E-45EE-B2D3-77EC5B27089B}"/>
                </a:ext>
              </a:extLst>
            </p:cNvPr>
            <p:cNvSpPr/>
            <p:nvPr/>
          </p:nvSpPr>
          <p:spPr bwMode="auto">
            <a:xfrm>
              <a:off x="6735763" y="3659188"/>
              <a:ext cx="488950" cy="827088"/>
            </a:xfrm>
            <a:custGeom>
              <a:avLst/>
              <a:gdLst>
                <a:gd name="T0" fmla="*/ 135 w 148"/>
                <a:gd name="T1" fmla="*/ 251 h 251"/>
                <a:gd name="T2" fmla="*/ 12 w 148"/>
                <a:gd name="T3" fmla="*/ 251 h 251"/>
                <a:gd name="T4" fmla="*/ 0 w 148"/>
                <a:gd name="T5" fmla="*/ 238 h 251"/>
                <a:gd name="T6" fmla="*/ 0 w 148"/>
                <a:gd name="T7" fmla="*/ 13 h 251"/>
                <a:gd name="T8" fmla="*/ 12 w 148"/>
                <a:gd name="T9" fmla="*/ 0 h 251"/>
                <a:gd name="T10" fmla="*/ 135 w 148"/>
                <a:gd name="T11" fmla="*/ 0 h 251"/>
                <a:gd name="T12" fmla="*/ 148 w 148"/>
                <a:gd name="T13" fmla="*/ 13 h 251"/>
                <a:gd name="T14" fmla="*/ 148 w 148"/>
                <a:gd name="T15" fmla="*/ 238 h 251"/>
                <a:gd name="T16" fmla="*/ 135 w 148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51">
                  <a:moveTo>
                    <a:pt x="135" y="251"/>
                  </a:moveTo>
                  <a:cubicBezTo>
                    <a:pt x="12" y="251"/>
                    <a:pt x="12" y="251"/>
                    <a:pt x="12" y="251"/>
                  </a:cubicBezTo>
                  <a:cubicBezTo>
                    <a:pt x="5" y="251"/>
                    <a:pt x="0" y="245"/>
                    <a:pt x="0" y="2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2" y="0"/>
                    <a:pt x="148" y="6"/>
                    <a:pt x="148" y="13"/>
                  </a:cubicBezTo>
                  <a:cubicBezTo>
                    <a:pt x="148" y="238"/>
                    <a:pt x="148" y="238"/>
                    <a:pt x="148" y="238"/>
                  </a:cubicBezTo>
                  <a:cubicBezTo>
                    <a:pt x="148" y="245"/>
                    <a:pt x="142" y="251"/>
                    <a:pt x="135" y="251"/>
                  </a:cubicBezTo>
                  <a:close/>
                </a:path>
              </a:pathLst>
            </a:cu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8" name="iS1iďê">
              <a:extLst>
                <a:ext uri="{FF2B5EF4-FFF2-40B4-BE49-F238E27FC236}">
                  <a16:creationId xmlns:a16="http://schemas.microsoft.com/office/drawing/2014/main" id="{0FA2D41B-D102-40C8-9AB7-9A3E41BDB6DB}"/>
                </a:ext>
              </a:extLst>
            </p:cNvPr>
            <p:cNvSpPr/>
            <p:nvPr/>
          </p:nvSpPr>
          <p:spPr bwMode="auto">
            <a:xfrm>
              <a:off x="5630863" y="1912938"/>
              <a:ext cx="982663" cy="1282700"/>
            </a:xfrm>
            <a:custGeom>
              <a:avLst/>
              <a:gdLst>
                <a:gd name="T0" fmla="*/ 298 w 298"/>
                <a:gd name="T1" fmla="*/ 150 h 389"/>
                <a:gd name="T2" fmla="*/ 147 w 298"/>
                <a:gd name="T3" fmla="*/ 1 h 389"/>
                <a:gd name="T4" fmla="*/ 1 w 298"/>
                <a:gd name="T5" fmla="*/ 148 h 389"/>
                <a:gd name="T6" fmla="*/ 31 w 298"/>
                <a:gd name="T7" fmla="*/ 240 h 389"/>
                <a:gd name="T8" fmla="*/ 84 w 298"/>
                <a:gd name="T9" fmla="*/ 389 h 389"/>
                <a:gd name="T10" fmla="*/ 84 w 298"/>
                <a:gd name="T11" fmla="*/ 389 h 389"/>
                <a:gd name="T12" fmla="*/ 215 w 298"/>
                <a:gd name="T13" fmla="*/ 389 h 389"/>
                <a:gd name="T14" fmla="*/ 215 w 298"/>
                <a:gd name="T15" fmla="*/ 389 h 389"/>
                <a:gd name="T16" fmla="*/ 268 w 298"/>
                <a:gd name="T17" fmla="*/ 240 h 389"/>
                <a:gd name="T18" fmla="*/ 298 w 298"/>
                <a:gd name="T19" fmla="*/ 15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389">
                  <a:moveTo>
                    <a:pt x="298" y="150"/>
                  </a:moveTo>
                  <a:cubicBezTo>
                    <a:pt x="298" y="67"/>
                    <a:pt x="230" y="0"/>
                    <a:pt x="147" y="1"/>
                  </a:cubicBezTo>
                  <a:cubicBezTo>
                    <a:pt x="67" y="2"/>
                    <a:pt x="1" y="68"/>
                    <a:pt x="1" y="148"/>
                  </a:cubicBezTo>
                  <a:cubicBezTo>
                    <a:pt x="0" y="183"/>
                    <a:pt x="12" y="215"/>
                    <a:pt x="31" y="240"/>
                  </a:cubicBezTo>
                  <a:cubicBezTo>
                    <a:pt x="64" y="283"/>
                    <a:pt x="82" y="335"/>
                    <a:pt x="84" y="389"/>
                  </a:cubicBezTo>
                  <a:cubicBezTo>
                    <a:pt x="84" y="389"/>
                    <a:pt x="84" y="389"/>
                    <a:pt x="84" y="389"/>
                  </a:cubicBezTo>
                  <a:cubicBezTo>
                    <a:pt x="215" y="389"/>
                    <a:pt x="215" y="389"/>
                    <a:pt x="215" y="389"/>
                  </a:cubicBezTo>
                  <a:cubicBezTo>
                    <a:pt x="215" y="389"/>
                    <a:pt x="215" y="389"/>
                    <a:pt x="215" y="389"/>
                  </a:cubicBezTo>
                  <a:cubicBezTo>
                    <a:pt x="217" y="335"/>
                    <a:pt x="235" y="283"/>
                    <a:pt x="268" y="240"/>
                  </a:cubicBezTo>
                  <a:cubicBezTo>
                    <a:pt x="287" y="215"/>
                    <a:pt x="298" y="183"/>
                    <a:pt x="298" y="150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9" name="îṥ1îdé">
              <a:extLst>
                <a:ext uri="{FF2B5EF4-FFF2-40B4-BE49-F238E27FC236}">
                  <a16:creationId xmlns:a16="http://schemas.microsoft.com/office/drawing/2014/main" id="{6734A53C-60B5-489C-9816-5701C71C1D27}"/>
                </a:ext>
              </a:extLst>
            </p:cNvPr>
            <p:cNvSpPr/>
            <p:nvPr/>
          </p:nvSpPr>
          <p:spPr bwMode="auto">
            <a:xfrm>
              <a:off x="5811838" y="2479675"/>
              <a:ext cx="630238" cy="569913"/>
            </a:xfrm>
            <a:custGeom>
              <a:avLst/>
              <a:gdLst>
                <a:gd name="T0" fmla="*/ 61 w 191"/>
                <a:gd name="T1" fmla="*/ 173 h 173"/>
                <a:gd name="T2" fmla="*/ 61 w 191"/>
                <a:gd name="T3" fmla="*/ 169 h 173"/>
                <a:gd name="T4" fmla="*/ 14 w 191"/>
                <a:gd name="T5" fmla="*/ 14 h 173"/>
                <a:gd name="T6" fmla="*/ 0 w 191"/>
                <a:gd name="T7" fmla="*/ 0 h 173"/>
                <a:gd name="T8" fmla="*/ 18 w 191"/>
                <a:gd name="T9" fmla="*/ 8 h 173"/>
                <a:gd name="T10" fmla="*/ 94 w 191"/>
                <a:gd name="T11" fmla="*/ 13 h 173"/>
                <a:gd name="T12" fmla="*/ 95 w 191"/>
                <a:gd name="T13" fmla="*/ 13 h 173"/>
                <a:gd name="T14" fmla="*/ 96 w 191"/>
                <a:gd name="T15" fmla="*/ 13 h 173"/>
                <a:gd name="T16" fmla="*/ 172 w 191"/>
                <a:gd name="T17" fmla="*/ 8 h 173"/>
                <a:gd name="T18" fmla="*/ 191 w 191"/>
                <a:gd name="T19" fmla="*/ 0 h 173"/>
                <a:gd name="T20" fmla="*/ 177 w 191"/>
                <a:gd name="T21" fmla="*/ 14 h 173"/>
                <a:gd name="T22" fmla="*/ 129 w 191"/>
                <a:gd name="T23" fmla="*/ 169 h 173"/>
                <a:gd name="T24" fmla="*/ 121 w 191"/>
                <a:gd name="T25" fmla="*/ 169 h 173"/>
                <a:gd name="T26" fmla="*/ 124 w 191"/>
                <a:gd name="T27" fmla="*/ 173 h 173"/>
                <a:gd name="T28" fmla="*/ 65 w 191"/>
                <a:gd name="T29" fmla="*/ 173 h 173"/>
                <a:gd name="T30" fmla="*/ 61 w 191"/>
                <a:gd name="T31" fmla="*/ 173 h 173"/>
                <a:gd name="T32" fmla="*/ 29 w 191"/>
                <a:gd name="T33" fmla="*/ 20 h 173"/>
                <a:gd name="T34" fmla="*/ 69 w 191"/>
                <a:gd name="T35" fmla="*/ 165 h 173"/>
                <a:gd name="T36" fmla="*/ 122 w 191"/>
                <a:gd name="T37" fmla="*/ 165 h 173"/>
                <a:gd name="T38" fmla="*/ 162 w 191"/>
                <a:gd name="T39" fmla="*/ 20 h 173"/>
                <a:gd name="T40" fmla="*/ 95 w 191"/>
                <a:gd name="T41" fmla="*/ 21 h 173"/>
                <a:gd name="T42" fmla="*/ 29 w 191"/>
                <a:gd name="T43" fmla="*/ 2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173">
                  <a:moveTo>
                    <a:pt x="61" y="173"/>
                  </a:moveTo>
                  <a:cubicBezTo>
                    <a:pt x="61" y="169"/>
                    <a:pt x="61" y="169"/>
                    <a:pt x="61" y="169"/>
                  </a:cubicBezTo>
                  <a:cubicBezTo>
                    <a:pt x="61" y="168"/>
                    <a:pt x="55" y="57"/>
                    <a:pt x="14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58" y="25"/>
                    <a:pt x="94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132" y="25"/>
                    <a:pt x="172" y="8"/>
                    <a:pt x="172" y="8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77" y="14"/>
                    <a:pt x="177" y="14"/>
                    <a:pt x="177" y="14"/>
                  </a:cubicBezTo>
                  <a:cubicBezTo>
                    <a:pt x="135" y="57"/>
                    <a:pt x="130" y="168"/>
                    <a:pt x="129" y="169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3" y="173"/>
                    <a:pt x="124" y="173"/>
                  </a:cubicBezTo>
                  <a:cubicBezTo>
                    <a:pt x="121" y="173"/>
                    <a:pt x="86" y="173"/>
                    <a:pt x="65" y="173"/>
                  </a:cubicBezTo>
                  <a:lnTo>
                    <a:pt x="61" y="173"/>
                  </a:lnTo>
                  <a:close/>
                  <a:moveTo>
                    <a:pt x="29" y="20"/>
                  </a:moveTo>
                  <a:cubicBezTo>
                    <a:pt x="60" y="65"/>
                    <a:pt x="67" y="146"/>
                    <a:pt x="69" y="165"/>
                  </a:cubicBezTo>
                  <a:cubicBezTo>
                    <a:pt x="101" y="165"/>
                    <a:pt x="115" y="165"/>
                    <a:pt x="122" y="165"/>
                  </a:cubicBezTo>
                  <a:cubicBezTo>
                    <a:pt x="123" y="145"/>
                    <a:pt x="130" y="65"/>
                    <a:pt x="162" y="20"/>
                  </a:cubicBezTo>
                  <a:cubicBezTo>
                    <a:pt x="146" y="24"/>
                    <a:pt x="120" y="29"/>
                    <a:pt x="95" y="21"/>
                  </a:cubicBezTo>
                  <a:cubicBezTo>
                    <a:pt x="70" y="29"/>
                    <a:pt x="44" y="24"/>
                    <a:pt x="29" y="20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0" name="ïŝḻïḋè">
              <a:extLst>
                <a:ext uri="{FF2B5EF4-FFF2-40B4-BE49-F238E27FC236}">
                  <a16:creationId xmlns:a16="http://schemas.microsoft.com/office/drawing/2014/main" id="{CDD2BE6A-1A64-4868-A9C3-7BCB79C86B19}"/>
                </a:ext>
              </a:extLst>
            </p:cNvPr>
            <p:cNvSpPr/>
            <p:nvPr/>
          </p:nvSpPr>
          <p:spPr bwMode="auto">
            <a:xfrm>
              <a:off x="5934076" y="3267075"/>
              <a:ext cx="376238" cy="303213"/>
            </a:xfrm>
            <a:prstGeom prst="ellipse">
              <a:avLst/>
            </a:pr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1" name="iṩlîḓé">
              <a:extLst>
                <a:ext uri="{FF2B5EF4-FFF2-40B4-BE49-F238E27FC236}">
                  <a16:creationId xmlns:a16="http://schemas.microsoft.com/office/drawing/2014/main" id="{BB187230-8E74-4C1E-97C0-570BC1A1DD4B}"/>
                </a:ext>
              </a:extLst>
            </p:cNvPr>
            <p:cNvSpPr/>
            <p:nvPr/>
          </p:nvSpPr>
          <p:spPr bwMode="auto">
            <a:xfrm>
              <a:off x="5884863" y="3024188"/>
              <a:ext cx="477838" cy="444500"/>
            </a:xfrm>
            <a:custGeom>
              <a:avLst/>
              <a:gdLst>
                <a:gd name="T0" fmla="*/ 125 w 145"/>
                <a:gd name="T1" fmla="*/ 135 h 135"/>
                <a:gd name="T2" fmla="*/ 20 w 145"/>
                <a:gd name="T3" fmla="*/ 135 h 135"/>
                <a:gd name="T4" fmla="*/ 7 w 145"/>
                <a:gd name="T5" fmla="*/ 123 h 135"/>
                <a:gd name="T6" fmla="*/ 0 w 145"/>
                <a:gd name="T7" fmla="*/ 0 h 135"/>
                <a:gd name="T8" fmla="*/ 145 w 145"/>
                <a:gd name="T9" fmla="*/ 0 h 135"/>
                <a:gd name="T10" fmla="*/ 137 w 145"/>
                <a:gd name="T11" fmla="*/ 123 h 135"/>
                <a:gd name="T12" fmla="*/ 125 w 145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35">
                  <a:moveTo>
                    <a:pt x="125" y="135"/>
                  </a:moveTo>
                  <a:cubicBezTo>
                    <a:pt x="20" y="135"/>
                    <a:pt x="20" y="135"/>
                    <a:pt x="20" y="135"/>
                  </a:cubicBezTo>
                  <a:cubicBezTo>
                    <a:pt x="13" y="135"/>
                    <a:pt x="8" y="130"/>
                    <a:pt x="7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5"/>
                    <a:pt x="125" y="135"/>
                  </a:cubicBez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2" name="íṥḷiḋé">
              <a:extLst>
                <a:ext uri="{FF2B5EF4-FFF2-40B4-BE49-F238E27FC236}">
                  <a16:creationId xmlns:a16="http://schemas.microsoft.com/office/drawing/2014/main" id="{404D5360-144E-4C19-BEAA-0736D34F875C}"/>
                </a:ext>
              </a:extLst>
            </p:cNvPr>
            <p:cNvSpPr/>
            <p:nvPr/>
          </p:nvSpPr>
          <p:spPr bwMode="auto">
            <a:xfrm>
              <a:off x="5848351" y="3024188"/>
              <a:ext cx="547688" cy="141288"/>
            </a:xfrm>
            <a:custGeom>
              <a:avLst/>
              <a:gdLst>
                <a:gd name="T0" fmla="*/ 11 w 166"/>
                <a:gd name="T1" fmla="*/ 43 h 43"/>
                <a:gd name="T2" fmla="*/ 1 w 166"/>
                <a:gd name="T3" fmla="*/ 35 h 43"/>
                <a:gd name="T4" fmla="*/ 9 w 166"/>
                <a:gd name="T5" fmla="*/ 24 h 43"/>
                <a:gd name="T6" fmla="*/ 155 w 166"/>
                <a:gd name="T7" fmla="*/ 0 h 43"/>
                <a:gd name="T8" fmla="*/ 166 w 166"/>
                <a:gd name="T9" fmla="*/ 8 h 43"/>
                <a:gd name="T10" fmla="*/ 158 w 166"/>
                <a:gd name="T11" fmla="*/ 19 h 43"/>
                <a:gd name="T12" fmla="*/ 12 w 166"/>
                <a:gd name="T13" fmla="*/ 43 h 43"/>
                <a:gd name="T14" fmla="*/ 11 w 166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43">
                  <a:moveTo>
                    <a:pt x="11" y="43"/>
                  </a:moveTo>
                  <a:cubicBezTo>
                    <a:pt x="6" y="43"/>
                    <a:pt x="2" y="39"/>
                    <a:pt x="1" y="35"/>
                  </a:cubicBezTo>
                  <a:cubicBezTo>
                    <a:pt x="0" y="29"/>
                    <a:pt x="4" y="25"/>
                    <a:pt x="9" y="2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0" y="0"/>
                    <a:pt x="165" y="3"/>
                    <a:pt x="166" y="8"/>
                  </a:cubicBezTo>
                  <a:cubicBezTo>
                    <a:pt x="166" y="14"/>
                    <a:pt x="163" y="19"/>
                    <a:pt x="158" y="1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11" y="43"/>
                    <a:pt x="11" y="43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3" name="îŝḷïdé">
              <a:extLst>
                <a:ext uri="{FF2B5EF4-FFF2-40B4-BE49-F238E27FC236}">
                  <a16:creationId xmlns:a16="http://schemas.microsoft.com/office/drawing/2014/main" id="{D939632D-57CB-4548-9316-FA6FBA8B934A}"/>
                </a:ext>
              </a:extLst>
            </p:cNvPr>
            <p:cNvSpPr/>
            <p:nvPr/>
          </p:nvSpPr>
          <p:spPr bwMode="auto">
            <a:xfrm>
              <a:off x="5848351" y="3125788"/>
              <a:ext cx="547688" cy="144463"/>
            </a:xfrm>
            <a:custGeom>
              <a:avLst/>
              <a:gdLst>
                <a:gd name="T0" fmla="*/ 11 w 166"/>
                <a:gd name="T1" fmla="*/ 44 h 44"/>
                <a:gd name="T2" fmla="*/ 1 w 166"/>
                <a:gd name="T3" fmla="*/ 36 h 44"/>
                <a:gd name="T4" fmla="*/ 9 w 166"/>
                <a:gd name="T5" fmla="*/ 25 h 44"/>
                <a:gd name="T6" fmla="*/ 155 w 166"/>
                <a:gd name="T7" fmla="*/ 1 h 44"/>
                <a:gd name="T8" fmla="*/ 166 w 166"/>
                <a:gd name="T9" fmla="*/ 9 h 44"/>
                <a:gd name="T10" fmla="*/ 158 w 166"/>
                <a:gd name="T11" fmla="*/ 20 h 44"/>
                <a:gd name="T12" fmla="*/ 12 w 166"/>
                <a:gd name="T13" fmla="*/ 44 h 44"/>
                <a:gd name="T14" fmla="*/ 11 w 16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44">
                  <a:moveTo>
                    <a:pt x="11" y="44"/>
                  </a:moveTo>
                  <a:cubicBezTo>
                    <a:pt x="6" y="44"/>
                    <a:pt x="2" y="40"/>
                    <a:pt x="1" y="36"/>
                  </a:cubicBezTo>
                  <a:cubicBezTo>
                    <a:pt x="0" y="30"/>
                    <a:pt x="4" y="25"/>
                    <a:pt x="9" y="25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60" y="0"/>
                    <a:pt x="165" y="4"/>
                    <a:pt x="166" y="9"/>
                  </a:cubicBezTo>
                  <a:cubicBezTo>
                    <a:pt x="166" y="15"/>
                    <a:pt x="163" y="19"/>
                    <a:pt x="158" y="2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1" y="44"/>
                    <a:pt x="11" y="44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4" name="iṥ1ïḑê">
              <a:extLst>
                <a:ext uri="{FF2B5EF4-FFF2-40B4-BE49-F238E27FC236}">
                  <a16:creationId xmlns:a16="http://schemas.microsoft.com/office/drawing/2014/main" id="{20D23748-3AB9-43B0-A484-4B734E761743}"/>
                </a:ext>
              </a:extLst>
            </p:cNvPr>
            <p:cNvSpPr/>
            <p:nvPr/>
          </p:nvSpPr>
          <p:spPr bwMode="auto">
            <a:xfrm>
              <a:off x="5857876" y="3235325"/>
              <a:ext cx="531813" cy="138113"/>
            </a:xfrm>
            <a:custGeom>
              <a:avLst/>
              <a:gdLst>
                <a:gd name="T0" fmla="*/ 11 w 161"/>
                <a:gd name="T1" fmla="*/ 42 h 42"/>
                <a:gd name="T2" fmla="*/ 1 w 161"/>
                <a:gd name="T3" fmla="*/ 34 h 42"/>
                <a:gd name="T4" fmla="*/ 9 w 161"/>
                <a:gd name="T5" fmla="*/ 23 h 42"/>
                <a:gd name="T6" fmla="*/ 149 w 161"/>
                <a:gd name="T7" fmla="*/ 1 h 42"/>
                <a:gd name="T8" fmla="*/ 160 w 161"/>
                <a:gd name="T9" fmla="*/ 9 h 42"/>
                <a:gd name="T10" fmla="*/ 152 w 161"/>
                <a:gd name="T11" fmla="*/ 20 h 42"/>
                <a:gd name="T12" fmla="*/ 12 w 161"/>
                <a:gd name="T13" fmla="*/ 42 h 42"/>
                <a:gd name="T14" fmla="*/ 11 w 161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2">
                  <a:moveTo>
                    <a:pt x="11" y="42"/>
                  </a:moveTo>
                  <a:cubicBezTo>
                    <a:pt x="6" y="42"/>
                    <a:pt x="2" y="39"/>
                    <a:pt x="1" y="34"/>
                  </a:cubicBezTo>
                  <a:cubicBezTo>
                    <a:pt x="0" y="29"/>
                    <a:pt x="4" y="24"/>
                    <a:pt x="9" y="23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54" y="0"/>
                    <a:pt x="159" y="3"/>
                    <a:pt x="160" y="9"/>
                  </a:cubicBezTo>
                  <a:cubicBezTo>
                    <a:pt x="161" y="14"/>
                    <a:pt x="157" y="19"/>
                    <a:pt x="152" y="2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1" y="42"/>
                    <a:pt x="11" y="42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5" name="íşļîḓe">
              <a:extLst>
                <a:ext uri="{FF2B5EF4-FFF2-40B4-BE49-F238E27FC236}">
                  <a16:creationId xmlns:a16="http://schemas.microsoft.com/office/drawing/2014/main" id="{BD3E24E0-1DD6-4547-83C3-2EEAA6C29B9E}"/>
                </a:ext>
              </a:extLst>
            </p:cNvPr>
            <p:cNvSpPr/>
            <p:nvPr/>
          </p:nvSpPr>
          <p:spPr bwMode="auto">
            <a:xfrm>
              <a:off x="5884863" y="3336925"/>
              <a:ext cx="485775" cy="134938"/>
            </a:xfrm>
            <a:custGeom>
              <a:avLst/>
              <a:gdLst>
                <a:gd name="T0" fmla="*/ 10 w 147"/>
                <a:gd name="T1" fmla="*/ 41 h 41"/>
                <a:gd name="T2" fmla="*/ 1 w 147"/>
                <a:gd name="T3" fmla="*/ 32 h 41"/>
                <a:gd name="T4" fmla="*/ 9 w 147"/>
                <a:gd name="T5" fmla="*/ 21 h 41"/>
                <a:gd name="T6" fmla="*/ 135 w 147"/>
                <a:gd name="T7" fmla="*/ 1 h 41"/>
                <a:gd name="T8" fmla="*/ 146 w 147"/>
                <a:gd name="T9" fmla="*/ 9 h 41"/>
                <a:gd name="T10" fmla="*/ 138 w 147"/>
                <a:gd name="T11" fmla="*/ 20 h 41"/>
                <a:gd name="T12" fmla="*/ 12 w 147"/>
                <a:gd name="T13" fmla="*/ 40 h 41"/>
                <a:gd name="T14" fmla="*/ 10 w 147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41">
                  <a:moveTo>
                    <a:pt x="10" y="41"/>
                  </a:moveTo>
                  <a:cubicBezTo>
                    <a:pt x="6" y="41"/>
                    <a:pt x="2" y="37"/>
                    <a:pt x="1" y="32"/>
                  </a:cubicBezTo>
                  <a:cubicBezTo>
                    <a:pt x="0" y="27"/>
                    <a:pt x="4" y="22"/>
                    <a:pt x="9" y="21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41" y="0"/>
                    <a:pt x="146" y="4"/>
                    <a:pt x="146" y="9"/>
                  </a:cubicBezTo>
                  <a:cubicBezTo>
                    <a:pt x="147" y="14"/>
                    <a:pt x="144" y="19"/>
                    <a:pt x="138" y="2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41"/>
                    <a:pt x="10" y="41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6" name="ïṥľiḓé">
              <a:extLst>
                <a:ext uri="{FF2B5EF4-FFF2-40B4-BE49-F238E27FC236}">
                  <a16:creationId xmlns:a16="http://schemas.microsoft.com/office/drawing/2014/main" id="{3308AC0B-4006-4C62-A928-17B13135874B}"/>
                </a:ext>
              </a:extLst>
            </p:cNvPr>
            <p:cNvSpPr/>
            <p:nvPr/>
          </p:nvSpPr>
          <p:spPr bwMode="auto">
            <a:xfrm>
              <a:off x="6108701" y="1544638"/>
              <a:ext cx="30163" cy="319088"/>
            </a:xfrm>
            <a:custGeom>
              <a:avLst/>
              <a:gdLst>
                <a:gd name="T0" fmla="*/ 4 w 9"/>
                <a:gd name="T1" fmla="*/ 97 h 97"/>
                <a:gd name="T2" fmla="*/ 0 w 9"/>
                <a:gd name="T3" fmla="*/ 92 h 97"/>
                <a:gd name="T4" fmla="*/ 0 w 9"/>
                <a:gd name="T5" fmla="*/ 4 h 97"/>
                <a:gd name="T6" fmla="*/ 4 w 9"/>
                <a:gd name="T7" fmla="*/ 0 h 97"/>
                <a:gd name="T8" fmla="*/ 9 w 9"/>
                <a:gd name="T9" fmla="*/ 4 h 97"/>
                <a:gd name="T10" fmla="*/ 9 w 9"/>
                <a:gd name="T11" fmla="*/ 92 h 97"/>
                <a:gd name="T12" fmla="*/ 4 w 9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7">
                  <a:moveTo>
                    <a:pt x="4" y="97"/>
                  </a:moveTo>
                  <a:cubicBezTo>
                    <a:pt x="2" y="97"/>
                    <a:pt x="0" y="95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9" y="95"/>
                    <a:pt x="7" y="97"/>
                    <a:pt x="4" y="97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7" name="îṣlîḓè">
              <a:extLst>
                <a:ext uri="{FF2B5EF4-FFF2-40B4-BE49-F238E27FC236}">
                  <a16:creationId xmlns:a16="http://schemas.microsoft.com/office/drawing/2014/main" id="{EF4B313B-211B-4CC9-B455-50C71545C2FB}"/>
                </a:ext>
              </a:extLst>
            </p:cNvPr>
            <p:cNvSpPr/>
            <p:nvPr/>
          </p:nvSpPr>
          <p:spPr bwMode="auto">
            <a:xfrm>
              <a:off x="5673726" y="1655763"/>
              <a:ext cx="180975" cy="284163"/>
            </a:xfrm>
            <a:custGeom>
              <a:avLst/>
              <a:gdLst>
                <a:gd name="T0" fmla="*/ 50 w 55"/>
                <a:gd name="T1" fmla="*/ 86 h 86"/>
                <a:gd name="T2" fmla="*/ 46 w 55"/>
                <a:gd name="T3" fmla="*/ 84 h 86"/>
                <a:gd name="T4" fmla="*/ 2 w 55"/>
                <a:gd name="T5" fmla="*/ 8 h 86"/>
                <a:gd name="T6" fmla="*/ 3 w 55"/>
                <a:gd name="T7" fmla="*/ 1 h 86"/>
                <a:gd name="T8" fmla="*/ 10 w 55"/>
                <a:gd name="T9" fmla="*/ 3 h 86"/>
                <a:gd name="T10" fmla="*/ 54 w 55"/>
                <a:gd name="T11" fmla="*/ 79 h 86"/>
                <a:gd name="T12" fmla="*/ 52 w 55"/>
                <a:gd name="T13" fmla="*/ 85 h 86"/>
                <a:gd name="T14" fmla="*/ 50 w 5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86">
                  <a:moveTo>
                    <a:pt x="50" y="86"/>
                  </a:moveTo>
                  <a:cubicBezTo>
                    <a:pt x="48" y="86"/>
                    <a:pt x="47" y="85"/>
                    <a:pt x="46" y="8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5" y="81"/>
                    <a:pt x="54" y="84"/>
                    <a:pt x="52" y="85"/>
                  </a:cubicBezTo>
                  <a:cubicBezTo>
                    <a:pt x="51" y="86"/>
                    <a:pt x="51" y="86"/>
                    <a:pt x="50" y="86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8" name="ïṥlîďè">
              <a:extLst>
                <a:ext uri="{FF2B5EF4-FFF2-40B4-BE49-F238E27FC236}">
                  <a16:creationId xmlns:a16="http://schemas.microsoft.com/office/drawing/2014/main" id="{9123C18B-B546-4690-A2A9-9DFFE3CC2907}"/>
                </a:ext>
              </a:extLst>
            </p:cNvPr>
            <p:cNvSpPr/>
            <p:nvPr/>
          </p:nvSpPr>
          <p:spPr bwMode="auto">
            <a:xfrm>
              <a:off x="5359401" y="1968500"/>
              <a:ext cx="287338" cy="177800"/>
            </a:xfrm>
            <a:custGeom>
              <a:avLst/>
              <a:gdLst>
                <a:gd name="T0" fmla="*/ 81 w 87"/>
                <a:gd name="T1" fmla="*/ 54 h 54"/>
                <a:gd name="T2" fmla="*/ 79 w 87"/>
                <a:gd name="T3" fmla="*/ 54 h 54"/>
                <a:gd name="T4" fmla="*/ 3 w 87"/>
                <a:gd name="T5" fmla="*/ 10 h 54"/>
                <a:gd name="T6" fmla="*/ 1 w 87"/>
                <a:gd name="T7" fmla="*/ 3 h 54"/>
                <a:gd name="T8" fmla="*/ 8 w 87"/>
                <a:gd name="T9" fmla="*/ 2 h 54"/>
                <a:gd name="T10" fmla="*/ 84 w 87"/>
                <a:gd name="T11" fmla="*/ 46 h 54"/>
                <a:gd name="T12" fmla="*/ 85 w 87"/>
                <a:gd name="T13" fmla="*/ 52 h 54"/>
                <a:gd name="T14" fmla="*/ 81 w 8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54">
                  <a:moveTo>
                    <a:pt x="81" y="54"/>
                  </a:moveTo>
                  <a:cubicBezTo>
                    <a:pt x="81" y="54"/>
                    <a:pt x="80" y="54"/>
                    <a:pt x="79" y="5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5" y="0"/>
                    <a:pt x="8" y="2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7" y="50"/>
                    <a:pt x="85" y="52"/>
                  </a:cubicBezTo>
                  <a:cubicBezTo>
                    <a:pt x="85" y="54"/>
                    <a:pt x="83" y="54"/>
                    <a:pt x="81" y="54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9" name="ïşļiḑé">
              <a:extLst>
                <a:ext uri="{FF2B5EF4-FFF2-40B4-BE49-F238E27FC236}">
                  <a16:creationId xmlns:a16="http://schemas.microsoft.com/office/drawing/2014/main" id="{136BF9B5-0560-4235-9D9E-837A2990E36B}"/>
                </a:ext>
              </a:extLst>
            </p:cNvPr>
            <p:cNvSpPr/>
            <p:nvPr/>
          </p:nvSpPr>
          <p:spPr bwMode="auto">
            <a:xfrm>
              <a:off x="5248276" y="2403475"/>
              <a:ext cx="319088" cy="30163"/>
            </a:xfrm>
            <a:custGeom>
              <a:avLst/>
              <a:gdLst>
                <a:gd name="T0" fmla="*/ 92 w 97"/>
                <a:gd name="T1" fmla="*/ 9 h 9"/>
                <a:gd name="T2" fmla="*/ 4 w 97"/>
                <a:gd name="T3" fmla="*/ 9 h 9"/>
                <a:gd name="T4" fmla="*/ 0 w 97"/>
                <a:gd name="T5" fmla="*/ 4 h 9"/>
                <a:gd name="T6" fmla="*/ 4 w 97"/>
                <a:gd name="T7" fmla="*/ 0 h 9"/>
                <a:gd name="T8" fmla="*/ 92 w 97"/>
                <a:gd name="T9" fmla="*/ 0 h 9"/>
                <a:gd name="T10" fmla="*/ 97 w 97"/>
                <a:gd name="T11" fmla="*/ 4 h 9"/>
                <a:gd name="T12" fmla="*/ 92 w 9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">
                  <a:moveTo>
                    <a:pt x="92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7"/>
                    <a:pt x="95" y="9"/>
                    <a:pt x="92" y="9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0" name="íṡḻídê">
              <a:extLst>
                <a:ext uri="{FF2B5EF4-FFF2-40B4-BE49-F238E27FC236}">
                  <a16:creationId xmlns:a16="http://schemas.microsoft.com/office/drawing/2014/main" id="{A091FBE5-B470-4DE9-AACD-58E7D8BBC2A2}"/>
                </a:ext>
              </a:extLst>
            </p:cNvPr>
            <p:cNvSpPr/>
            <p:nvPr/>
          </p:nvSpPr>
          <p:spPr bwMode="auto">
            <a:xfrm>
              <a:off x="5359401" y="2684463"/>
              <a:ext cx="287338" cy="180975"/>
            </a:xfrm>
            <a:custGeom>
              <a:avLst/>
              <a:gdLst>
                <a:gd name="T0" fmla="*/ 5 w 87"/>
                <a:gd name="T1" fmla="*/ 55 h 55"/>
                <a:gd name="T2" fmla="*/ 1 w 87"/>
                <a:gd name="T3" fmla="*/ 52 h 55"/>
                <a:gd name="T4" fmla="*/ 3 w 87"/>
                <a:gd name="T5" fmla="*/ 46 h 55"/>
                <a:gd name="T6" fmla="*/ 79 w 87"/>
                <a:gd name="T7" fmla="*/ 2 h 55"/>
                <a:gd name="T8" fmla="*/ 85 w 87"/>
                <a:gd name="T9" fmla="*/ 4 h 55"/>
                <a:gd name="T10" fmla="*/ 84 w 87"/>
                <a:gd name="T11" fmla="*/ 10 h 55"/>
                <a:gd name="T12" fmla="*/ 8 w 87"/>
                <a:gd name="T13" fmla="*/ 54 h 55"/>
                <a:gd name="T14" fmla="*/ 5 w 8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55">
                  <a:moveTo>
                    <a:pt x="5" y="55"/>
                  </a:moveTo>
                  <a:cubicBezTo>
                    <a:pt x="4" y="55"/>
                    <a:pt x="2" y="54"/>
                    <a:pt x="1" y="52"/>
                  </a:cubicBezTo>
                  <a:cubicBezTo>
                    <a:pt x="0" y="50"/>
                    <a:pt x="1" y="47"/>
                    <a:pt x="3" y="4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1" y="0"/>
                    <a:pt x="84" y="1"/>
                    <a:pt x="85" y="4"/>
                  </a:cubicBezTo>
                  <a:cubicBezTo>
                    <a:pt x="87" y="6"/>
                    <a:pt x="86" y="9"/>
                    <a:pt x="84" y="1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4"/>
                    <a:pt x="6" y="55"/>
                    <a:pt x="5" y="55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1" name="işḷîdé">
              <a:extLst>
                <a:ext uri="{FF2B5EF4-FFF2-40B4-BE49-F238E27FC236}">
                  <a16:creationId xmlns:a16="http://schemas.microsoft.com/office/drawing/2014/main" id="{42316B2B-C913-4BE8-BF82-730A8AF9FA0F}"/>
                </a:ext>
              </a:extLst>
            </p:cNvPr>
            <p:cNvSpPr/>
            <p:nvPr/>
          </p:nvSpPr>
          <p:spPr bwMode="auto">
            <a:xfrm>
              <a:off x="6600826" y="2684463"/>
              <a:ext cx="287338" cy="180975"/>
            </a:xfrm>
            <a:custGeom>
              <a:avLst/>
              <a:gdLst>
                <a:gd name="T0" fmla="*/ 81 w 87"/>
                <a:gd name="T1" fmla="*/ 55 h 55"/>
                <a:gd name="T2" fmla="*/ 79 w 87"/>
                <a:gd name="T3" fmla="*/ 54 h 55"/>
                <a:gd name="T4" fmla="*/ 3 w 87"/>
                <a:gd name="T5" fmla="*/ 10 h 55"/>
                <a:gd name="T6" fmla="*/ 1 w 87"/>
                <a:gd name="T7" fmla="*/ 4 h 55"/>
                <a:gd name="T8" fmla="*/ 8 w 87"/>
                <a:gd name="T9" fmla="*/ 2 h 55"/>
                <a:gd name="T10" fmla="*/ 84 w 87"/>
                <a:gd name="T11" fmla="*/ 46 h 55"/>
                <a:gd name="T12" fmla="*/ 85 w 87"/>
                <a:gd name="T13" fmla="*/ 52 h 55"/>
                <a:gd name="T14" fmla="*/ 81 w 8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55">
                  <a:moveTo>
                    <a:pt x="81" y="55"/>
                  </a:moveTo>
                  <a:cubicBezTo>
                    <a:pt x="81" y="55"/>
                    <a:pt x="80" y="54"/>
                    <a:pt x="79" y="5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3" y="1"/>
                    <a:pt x="5" y="0"/>
                    <a:pt x="8" y="2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7" y="50"/>
                    <a:pt x="85" y="52"/>
                  </a:cubicBezTo>
                  <a:cubicBezTo>
                    <a:pt x="85" y="54"/>
                    <a:pt x="83" y="55"/>
                    <a:pt x="81" y="55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2" name="iṥḻíḋé">
              <a:extLst>
                <a:ext uri="{FF2B5EF4-FFF2-40B4-BE49-F238E27FC236}">
                  <a16:creationId xmlns:a16="http://schemas.microsoft.com/office/drawing/2014/main" id="{3A1917B9-C679-4736-AF17-7A0C6B0D0BC8}"/>
                </a:ext>
              </a:extLst>
            </p:cNvPr>
            <p:cNvSpPr/>
            <p:nvPr/>
          </p:nvSpPr>
          <p:spPr bwMode="auto">
            <a:xfrm>
              <a:off x="6680201" y="2403475"/>
              <a:ext cx="320675" cy="30163"/>
            </a:xfrm>
            <a:custGeom>
              <a:avLst/>
              <a:gdLst>
                <a:gd name="T0" fmla="*/ 92 w 97"/>
                <a:gd name="T1" fmla="*/ 9 h 9"/>
                <a:gd name="T2" fmla="*/ 5 w 97"/>
                <a:gd name="T3" fmla="*/ 9 h 9"/>
                <a:gd name="T4" fmla="*/ 0 w 97"/>
                <a:gd name="T5" fmla="*/ 4 h 9"/>
                <a:gd name="T6" fmla="*/ 5 w 97"/>
                <a:gd name="T7" fmla="*/ 0 h 9"/>
                <a:gd name="T8" fmla="*/ 92 w 97"/>
                <a:gd name="T9" fmla="*/ 0 h 9"/>
                <a:gd name="T10" fmla="*/ 97 w 97"/>
                <a:gd name="T11" fmla="*/ 4 h 9"/>
                <a:gd name="T12" fmla="*/ 92 w 9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">
                  <a:moveTo>
                    <a:pt x="9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7"/>
                    <a:pt x="95" y="9"/>
                    <a:pt x="92" y="9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3" name="íŝḻîďê">
              <a:extLst>
                <a:ext uri="{FF2B5EF4-FFF2-40B4-BE49-F238E27FC236}">
                  <a16:creationId xmlns:a16="http://schemas.microsoft.com/office/drawing/2014/main" id="{6B940516-F383-4319-8BBD-62B022533DBE}"/>
                </a:ext>
              </a:extLst>
            </p:cNvPr>
            <p:cNvSpPr/>
            <p:nvPr/>
          </p:nvSpPr>
          <p:spPr bwMode="auto">
            <a:xfrm>
              <a:off x="6600826" y="1968500"/>
              <a:ext cx="287338" cy="177800"/>
            </a:xfrm>
            <a:custGeom>
              <a:avLst/>
              <a:gdLst>
                <a:gd name="T0" fmla="*/ 5 w 87"/>
                <a:gd name="T1" fmla="*/ 54 h 54"/>
                <a:gd name="T2" fmla="*/ 1 w 87"/>
                <a:gd name="T3" fmla="*/ 52 h 54"/>
                <a:gd name="T4" fmla="*/ 3 w 87"/>
                <a:gd name="T5" fmla="*/ 46 h 54"/>
                <a:gd name="T6" fmla="*/ 79 w 87"/>
                <a:gd name="T7" fmla="*/ 2 h 54"/>
                <a:gd name="T8" fmla="*/ 85 w 87"/>
                <a:gd name="T9" fmla="*/ 3 h 54"/>
                <a:gd name="T10" fmla="*/ 84 w 87"/>
                <a:gd name="T11" fmla="*/ 10 h 54"/>
                <a:gd name="T12" fmla="*/ 8 w 87"/>
                <a:gd name="T13" fmla="*/ 54 h 54"/>
                <a:gd name="T14" fmla="*/ 5 w 8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54">
                  <a:moveTo>
                    <a:pt x="5" y="54"/>
                  </a:moveTo>
                  <a:cubicBezTo>
                    <a:pt x="4" y="54"/>
                    <a:pt x="2" y="54"/>
                    <a:pt x="1" y="52"/>
                  </a:cubicBezTo>
                  <a:cubicBezTo>
                    <a:pt x="0" y="50"/>
                    <a:pt x="1" y="47"/>
                    <a:pt x="3" y="4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1" y="0"/>
                    <a:pt x="84" y="1"/>
                    <a:pt x="85" y="3"/>
                  </a:cubicBezTo>
                  <a:cubicBezTo>
                    <a:pt x="87" y="6"/>
                    <a:pt x="86" y="9"/>
                    <a:pt x="84" y="1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4"/>
                    <a:pt x="6" y="54"/>
                    <a:pt x="5" y="54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4" name="îšḻiḓê">
              <a:extLst>
                <a:ext uri="{FF2B5EF4-FFF2-40B4-BE49-F238E27FC236}">
                  <a16:creationId xmlns:a16="http://schemas.microsoft.com/office/drawing/2014/main" id="{C8627F37-0EDD-4A6D-9D4B-5C47374CB7EA}"/>
                </a:ext>
              </a:extLst>
            </p:cNvPr>
            <p:cNvSpPr/>
            <p:nvPr/>
          </p:nvSpPr>
          <p:spPr bwMode="auto">
            <a:xfrm>
              <a:off x="6392863" y="1655763"/>
              <a:ext cx="177800" cy="284163"/>
            </a:xfrm>
            <a:custGeom>
              <a:avLst/>
              <a:gdLst>
                <a:gd name="T0" fmla="*/ 5 w 54"/>
                <a:gd name="T1" fmla="*/ 86 h 86"/>
                <a:gd name="T2" fmla="*/ 3 w 54"/>
                <a:gd name="T3" fmla="*/ 85 h 86"/>
                <a:gd name="T4" fmla="*/ 1 w 54"/>
                <a:gd name="T5" fmla="*/ 79 h 86"/>
                <a:gd name="T6" fmla="*/ 45 w 54"/>
                <a:gd name="T7" fmla="*/ 3 h 86"/>
                <a:gd name="T8" fmla="*/ 51 w 54"/>
                <a:gd name="T9" fmla="*/ 1 h 86"/>
                <a:gd name="T10" fmla="*/ 53 w 54"/>
                <a:gd name="T11" fmla="*/ 8 h 86"/>
                <a:gd name="T12" fmla="*/ 9 w 54"/>
                <a:gd name="T13" fmla="*/ 84 h 86"/>
                <a:gd name="T14" fmla="*/ 5 w 54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86">
                  <a:moveTo>
                    <a:pt x="5" y="86"/>
                  </a:moveTo>
                  <a:cubicBezTo>
                    <a:pt x="4" y="86"/>
                    <a:pt x="3" y="86"/>
                    <a:pt x="3" y="85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1"/>
                    <a:pt x="49" y="0"/>
                    <a:pt x="51" y="1"/>
                  </a:cubicBezTo>
                  <a:cubicBezTo>
                    <a:pt x="54" y="2"/>
                    <a:pt x="54" y="5"/>
                    <a:pt x="53" y="8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8" y="85"/>
                    <a:pt x="7" y="86"/>
                    <a:pt x="5" y="86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159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4D60448-4C2B-45E2-BE90-DDB20C83F339}"/>
              </a:ext>
            </a:extLst>
          </p:cNvPr>
          <p:cNvSpPr/>
          <p:nvPr/>
        </p:nvSpPr>
        <p:spPr>
          <a:xfrm>
            <a:off x="5514638" y="2608062"/>
            <a:ext cx="5999048" cy="1883883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A1FB18-9E71-486F-A022-ABA73D5F44DB}"/>
              </a:ext>
            </a:extLst>
          </p:cNvPr>
          <p:cNvSpPr/>
          <p:nvPr/>
        </p:nvSpPr>
        <p:spPr>
          <a:xfrm>
            <a:off x="5588936" y="3069726"/>
            <a:ext cx="6336904" cy="101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hangingPunct="1">
              <a:lnSpc>
                <a:spcPct val="20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处理：如果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conn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iovused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为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或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UDP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，将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wcurr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写入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conn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消息缓冲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lvl="1" indent="-285750" hangingPunct="1">
              <a:lnSpc>
                <a:spcPct val="20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状态跳转：直接进入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conn_mwrite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状态机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02CF15-7E94-4B3C-B531-DFC32F0D9320}"/>
              </a:ext>
            </a:extLst>
          </p:cNvPr>
          <p:cNvSpPr/>
          <p:nvPr/>
        </p:nvSpPr>
        <p:spPr>
          <a:xfrm>
            <a:off x="10006729" y="2238732"/>
            <a:ext cx="1506957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369042-B6DD-4F9D-89DA-01787A10E95D}"/>
              </a:ext>
            </a:extLst>
          </p:cNvPr>
          <p:cNvSpPr/>
          <p:nvPr/>
        </p:nvSpPr>
        <p:spPr>
          <a:xfrm>
            <a:off x="10038602" y="2238731"/>
            <a:ext cx="151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conn_write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91" name="ffd8df43-ceb6-47ed-b4c8-33dd25f506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4E62EF3-AD54-4A5D-86AC-628775C0CD4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16997" y="1607759"/>
            <a:ext cx="4438622" cy="4335464"/>
            <a:chOff x="3606800" y="995363"/>
            <a:chExt cx="4986338" cy="48704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92" name="îṧḻïďè">
              <a:extLst>
                <a:ext uri="{FF2B5EF4-FFF2-40B4-BE49-F238E27FC236}">
                  <a16:creationId xmlns:a16="http://schemas.microsoft.com/office/drawing/2014/main" id="{B696E1F0-380B-44A3-94FD-1C64B9349B08}"/>
                </a:ext>
              </a:extLst>
            </p:cNvPr>
            <p:cNvSpPr/>
            <p:nvPr/>
          </p:nvSpPr>
          <p:spPr bwMode="auto">
            <a:xfrm>
              <a:off x="7902575" y="3192463"/>
              <a:ext cx="123825" cy="203200"/>
            </a:xfrm>
            <a:custGeom>
              <a:avLst/>
              <a:gdLst>
                <a:gd name="T0" fmla="*/ 7 w 32"/>
                <a:gd name="T1" fmla="*/ 53 h 53"/>
                <a:gd name="T2" fmla="*/ 22 w 32"/>
                <a:gd name="T3" fmla="*/ 33 h 53"/>
                <a:gd name="T4" fmla="*/ 31 w 32"/>
                <a:gd name="T5" fmla="*/ 4 h 53"/>
                <a:gd name="T6" fmla="*/ 21 w 32"/>
                <a:gd name="T7" fmla="*/ 4 h 53"/>
                <a:gd name="T8" fmla="*/ 12 w 32"/>
                <a:gd name="T9" fmla="*/ 28 h 53"/>
                <a:gd name="T10" fmla="*/ 0 w 32"/>
                <a:gd name="T11" fmla="*/ 50 h 53"/>
                <a:gd name="T12" fmla="*/ 7 w 32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3">
                  <a:moveTo>
                    <a:pt x="7" y="53"/>
                  </a:moveTo>
                  <a:cubicBezTo>
                    <a:pt x="7" y="53"/>
                    <a:pt x="20" y="38"/>
                    <a:pt x="22" y="33"/>
                  </a:cubicBezTo>
                  <a:cubicBezTo>
                    <a:pt x="26" y="26"/>
                    <a:pt x="32" y="9"/>
                    <a:pt x="31" y="4"/>
                  </a:cubicBezTo>
                  <a:cubicBezTo>
                    <a:pt x="30" y="2"/>
                    <a:pt x="23" y="0"/>
                    <a:pt x="21" y="4"/>
                  </a:cubicBezTo>
                  <a:cubicBezTo>
                    <a:pt x="18" y="10"/>
                    <a:pt x="14" y="25"/>
                    <a:pt x="12" y="28"/>
                  </a:cubicBezTo>
                  <a:cubicBezTo>
                    <a:pt x="7" y="38"/>
                    <a:pt x="0" y="50"/>
                    <a:pt x="0" y="50"/>
                  </a:cubicBezTo>
                  <a:cubicBezTo>
                    <a:pt x="0" y="50"/>
                    <a:pt x="4" y="53"/>
                    <a:pt x="7" y="53"/>
                  </a:cubicBezTo>
                  <a:close/>
                </a:path>
              </a:pathLst>
            </a:custGeom>
            <a:solidFill>
              <a:srgbClr val="F68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3" name="î$ľîḑê">
              <a:extLst>
                <a:ext uri="{FF2B5EF4-FFF2-40B4-BE49-F238E27FC236}">
                  <a16:creationId xmlns:a16="http://schemas.microsoft.com/office/drawing/2014/main" id="{4C69E414-C14B-4FAD-88E2-C26511E11DE9}"/>
                </a:ext>
              </a:extLst>
            </p:cNvPr>
            <p:cNvSpPr/>
            <p:nvPr/>
          </p:nvSpPr>
          <p:spPr bwMode="auto">
            <a:xfrm>
              <a:off x="7875588" y="3381376"/>
              <a:ext cx="53975" cy="33338"/>
            </a:xfrm>
            <a:custGeom>
              <a:avLst/>
              <a:gdLst>
                <a:gd name="T0" fmla="*/ 5 w 14"/>
                <a:gd name="T1" fmla="*/ 1 h 9"/>
                <a:gd name="T2" fmla="*/ 0 w 14"/>
                <a:gd name="T3" fmla="*/ 8 h 9"/>
                <a:gd name="T4" fmla="*/ 14 w 14"/>
                <a:gd name="T5" fmla="*/ 4 h 9"/>
                <a:gd name="T6" fmla="*/ 5 w 14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9">
                  <a:moveTo>
                    <a:pt x="5" y="1"/>
                  </a:moveTo>
                  <a:cubicBezTo>
                    <a:pt x="5" y="1"/>
                    <a:pt x="0" y="5"/>
                    <a:pt x="0" y="8"/>
                  </a:cubicBezTo>
                  <a:cubicBezTo>
                    <a:pt x="1" y="9"/>
                    <a:pt x="13" y="6"/>
                    <a:pt x="14" y="4"/>
                  </a:cubicBezTo>
                  <a:cubicBezTo>
                    <a:pt x="14" y="2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4" name="îṡľîḍè">
              <a:extLst>
                <a:ext uri="{FF2B5EF4-FFF2-40B4-BE49-F238E27FC236}">
                  <a16:creationId xmlns:a16="http://schemas.microsoft.com/office/drawing/2014/main" id="{CFF66A2B-DD5C-49E9-9060-D5F15A208CEA}"/>
                </a:ext>
              </a:extLst>
            </p:cNvPr>
            <p:cNvSpPr/>
            <p:nvPr/>
          </p:nvSpPr>
          <p:spPr bwMode="auto">
            <a:xfrm>
              <a:off x="8199438" y="3300413"/>
              <a:ext cx="69850" cy="41275"/>
            </a:xfrm>
            <a:custGeom>
              <a:avLst/>
              <a:gdLst>
                <a:gd name="T0" fmla="*/ 0 w 18"/>
                <a:gd name="T1" fmla="*/ 3 h 11"/>
                <a:gd name="T2" fmla="*/ 2 w 18"/>
                <a:gd name="T3" fmla="*/ 1 h 11"/>
                <a:gd name="T4" fmla="*/ 6 w 18"/>
                <a:gd name="T5" fmla="*/ 1 h 11"/>
                <a:gd name="T6" fmla="*/ 8 w 18"/>
                <a:gd name="T7" fmla="*/ 2 h 11"/>
                <a:gd name="T8" fmla="*/ 12 w 18"/>
                <a:gd name="T9" fmla="*/ 3 h 11"/>
                <a:gd name="T10" fmla="*/ 17 w 18"/>
                <a:gd name="T11" fmla="*/ 4 h 11"/>
                <a:gd name="T12" fmla="*/ 5 w 18"/>
                <a:gd name="T13" fmla="*/ 11 h 11"/>
                <a:gd name="T14" fmla="*/ 0 w 18"/>
                <a:gd name="T15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0" y="3"/>
                  </a:move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9" y="3"/>
                    <a:pt x="10" y="3"/>
                    <a:pt x="12" y="3"/>
                  </a:cubicBezTo>
                  <a:cubicBezTo>
                    <a:pt x="14" y="3"/>
                    <a:pt x="17" y="3"/>
                    <a:pt x="17" y="4"/>
                  </a:cubicBezTo>
                  <a:cubicBezTo>
                    <a:pt x="18" y="5"/>
                    <a:pt x="7" y="11"/>
                    <a:pt x="5" y="11"/>
                  </a:cubicBezTo>
                  <a:cubicBezTo>
                    <a:pt x="3" y="1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5" name="íṥļïḓê">
              <a:extLst>
                <a:ext uri="{FF2B5EF4-FFF2-40B4-BE49-F238E27FC236}">
                  <a16:creationId xmlns:a16="http://schemas.microsoft.com/office/drawing/2014/main" id="{3D4A312D-5659-473D-9726-E4A4B04F45C6}"/>
                </a:ext>
              </a:extLst>
            </p:cNvPr>
            <p:cNvSpPr/>
            <p:nvPr/>
          </p:nvSpPr>
          <p:spPr bwMode="auto">
            <a:xfrm>
              <a:off x="8040688" y="3300413"/>
              <a:ext cx="188913" cy="114300"/>
            </a:xfrm>
            <a:custGeom>
              <a:avLst/>
              <a:gdLst>
                <a:gd name="T0" fmla="*/ 12 w 49"/>
                <a:gd name="T1" fmla="*/ 30 h 30"/>
                <a:gd name="T2" fmla="*/ 49 w 49"/>
                <a:gd name="T3" fmla="*/ 11 h 30"/>
                <a:gd name="T4" fmla="*/ 41 w 49"/>
                <a:gd name="T5" fmla="*/ 0 h 30"/>
                <a:gd name="T6" fmla="*/ 12 w 49"/>
                <a:gd name="T7" fmla="*/ 13 h 30"/>
                <a:gd name="T8" fmla="*/ 12 w 4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0">
                  <a:moveTo>
                    <a:pt x="12" y="30"/>
                  </a:moveTo>
                  <a:cubicBezTo>
                    <a:pt x="12" y="30"/>
                    <a:pt x="48" y="12"/>
                    <a:pt x="49" y="11"/>
                  </a:cubicBezTo>
                  <a:cubicBezTo>
                    <a:pt x="49" y="10"/>
                    <a:pt x="48" y="1"/>
                    <a:pt x="41" y="0"/>
                  </a:cubicBezTo>
                  <a:cubicBezTo>
                    <a:pt x="33" y="4"/>
                    <a:pt x="12" y="13"/>
                    <a:pt x="12" y="13"/>
                  </a:cubicBezTo>
                  <a:cubicBezTo>
                    <a:pt x="12" y="13"/>
                    <a:pt x="0" y="22"/>
                    <a:pt x="12" y="30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6" name="îṣľïḑè">
              <a:extLst>
                <a:ext uri="{FF2B5EF4-FFF2-40B4-BE49-F238E27FC236}">
                  <a16:creationId xmlns:a16="http://schemas.microsoft.com/office/drawing/2014/main" id="{A087AF8D-FDC4-48AD-86B4-5AC16060AF35}"/>
                </a:ext>
              </a:extLst>
            </p:cNvPr>
            <p:cNvSpPr/>
            <p:nvPr/>
          </p:nvSpPr>
          <p:spPr bwMode="auto">
            <a:xfrm>
              <a:off x="8040688" y="3249613"/>
              <a:ext cx="77788" cy="180975"/>
            </a:xfrm>
            <a:custGeom>
              <a:avLst/>
              <a:gdLst>
                <a:gd name="T0" fmla="*/ 8 w 20"/>
                <a:gd name="T1" fmla="*/ 4 h 47"/>
                <a:gd name="T2" fmla="*/ 4 w 20"/>
                <a:gd name="T3" fmla="*/ 10 h 47"/>
                <a:gd name="T4" fmla="*/ 1 w 20"/>
                <a:gd name="T5" fmla="*/ 40 h 47"/>
                <a:gd name="T6" fmla="*/ 12 w 20"/>
                <a:gd name="T7" fmla="*/ 43 h 47"/>
                <a:gd name="T8" fmla="*/ 20 w 20"/>
                <a:gd name="T9" fmla="*/ 10 h 47"/>
                <a:gd name="T10" fmla="*/ 8 w 20"/>
                <a:gd name="T11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7">
                  <a:moveTo>
                    <a:pt x="8" y="4"/>
                  </a:moveTo>
                  <a:cubicBezTo>
                    <a:pt x="5" y="5"/>
                    <a:pt x="4" y="8"/>
                    <a:pt x="4" y="10"/>
                  </a:cubicBezTo>
                  <a:cubicBezTo>
                    <a:pt x="3" y="18"/>
                    <a:pt x="0" y="38"/>
                    <a:pt x="1" y="40"/>
                  </a:cubicBezTo>
                  <a:cubicBezTo>
                    <a:pt x="2" y="43"/>
                    <a:pt x="7" y="47"/>
                    <a:pt x="12" y="43"/>
                  </a:cubicBezTo>
                  <a:cubicBezTo>
                    <a:pt x="14" y="41"/>
                    <a:pt x="20" y="14"/>
                    <a:pt x="20" y="10"/>
                  </a:cubicBezTo>
                  <a:cubicBezTo>
                    <a:pt x="19" y="4"/>
                    <a:pt x="14" y="0"/>
                    <a:pt x="8" y="4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7" name="ïṧ1ïďè">
              <a:extLst>
                <a:ext uri="{FF2B5EF4-FFF2-40B4-BE49-F238E27FC236}">
                  <a16:creationId xmlns:a16="http://schemas.microsoft.com/office/drawing/2014/main" id="{3FA2F447-E3A3-4C15-8478-0B7E94D5362B}"/>
                </a:ext>
              </a:extLst>
            </p:cNvPr>
            <p:cNvSpPr/>
            <p:nvPr/>
          </p:nvSpPr>
          <p:spPr bwMode="auto">
            <a:xfrm>
              <a:off x="8237538" y="3322638"/>
              <a:ext cx="69850" cy="42863"/>
            </a:xfrm>
            <a:custGeom>
              <a:avLst/>
              <a:gdLst>
                <a:gd name="T0" fmla="*/ 0 w 18"/>
                <a:gd name="T1" fmla="*/ 2 h 11"/>
                <a:gd name="T2" fmla="*/ 2 w 18"/>
                <a:gd name="T3" fmla="*/ 1 h 11"/>
                <a:gd name="T4" fmla="*/ 6 w 18"/>
                <a:gd name="T5" fmla="*/ 1 h 11"/>
                <a:gd name="T6" fmla="*/ 8 w 18"/>
                <a:gd name="T7" fmla="*/ 2 h 11"/>
                <a:gd name="T8" fmla="*/ 12 w 18"/>
                <a:gd name="T9" fmla="*/ 3 h 11"/>
                <a:gd name="T10" fmla="*/ 17 w 18"/>
                <a:gd name="T11" fmla="*/ 3 h 11"/>
                <a:gd name="T12" fmla="*/ 5 w 18"/>
                <a:gd name="T13" fmla="*/ 10 h 11"/>
                <a:gd name="T14" fmla="*/ 0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0" y="2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1"/>
                    <a:pt x="7" y="1"/>
                    <a:pt x="8" y="2"/>
                  </a:cubicBezTo>
                  <a:cubicBezTo>
                    <a:pt x="9" y="3"/>
                    <a:pt x="10" y="3"/>
                    <a:pt x="12" y="3"/>
                  </a:cubicBezTo>
                  <a:cubicBezTo>
                    <a:pt x="14" y="3"/>
                    <a:pt x="17" y="3"/>
                    <a:pt x="17" y="3"/>
                  </a:cubicBezTo>
                  <a:cubicBezTo>
                    <a:pt x="18" y="5"/>
                    <a:pt x="7" y="11"/>
                    <a:pt x="5" y="10"/>
                  </a:cubicBezTo>
                  <a:cubicBezTo>
                    <a:pt x="3" y="1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8" name="ïṡḷîḑe">
              <a:extLst>
                <a:ext uri="{FF2B5EF4-FFF2-40B4-BE49-F238E27FC236}">
                  <a16:creationId xmlns:a16="http://schemas.microsoft.com/office/drawing/2014/main" id="{BF478B92-DD82-4AFC-BE5B-1AD7A2576758}"/>
                </a:ext>
              </a:extLst>
            </p:cNvPr>
            <p:cNvSpPr/>
            <p:nvPr/>
          </p:nvSpPr>
          <p:spPr bwMode="auto">
            <a:xfrm>
              <a:off x="8102600" y="3322638"/>
              <a:ext cx="166688" cy="112713"/>
            </a:xfrm>
            <a:custGeom>
              <a:avLst/>
              <a:gdLst>
                <a:gd name="T0" fmla="*/ 12 w 43"/>
                <a:gd name="T1" fmla="*/ 11 h 29"/>
                <a:gd name="T2" fmla="*/ 34 w 43"/>
                <a:gd name="T3" fmla="*/ 1 h 29"/>
                <a:gd name="T4" fmla="*/ 42 w 43"/>
                <a:gd name="T5" fmla="*/ 6 h 29"/>
                <a:gd name="T6" fmla="*/ 40 w 43"/>
                <a:gd name="T7" fmla="*/ 13 h 29"/>
                <a:gd name="T8" fmla="*/ 7 w 43"/>
                <a:gd name="T9" fmla="*/ 28 h 29"/>
                <a:gd name="T10" fmla="*/ 12 w 43"/>
                <a:gd name="T11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9">
                  <a:moveTo>
                    <a:pt x="12" y="11"/>
                  </a:moveTo>
                  <a:cubicBezTo>
                    <a:pt x="12" y="11"/>
                    <a:pt x="31" y="3"/>
                    <a:pt x="34" y="1"/>
                  </a:cubicBezTo>
                  <a:cubicBezTo>
                    <a:pt x="37" y="0"/>
                    <a:pt x="42" y="4"/>
                    <a:pt x="42" y="6"/>
                  </a:cubicBezTo>
                  <a:cubicBezTo>
                    <a:pt x="43" y="9"/>
                    <a:pt x="42" y="11"/>
                    <a:pt x="40" y="13"/>
                  </a:cubicBezTo>
                  <a:cubicBezTo>
                    <a:pt x="37" y="14"/>
                    <a:pt x="11" y="29"/>
                    <a:pt x="7" y="28"/>
                  </a:cubicBezTo>
                  <a:cubicBezTo>
                    <a:pt x="4" y="28"/>
                    <a:pt x="0" y="20"/>
                    <a:pt x="12" y="11"/>
                  </a:cubicBezTo>
                  <a:close/>
                </a:path>
              </a:pathLst>
            </a:custGeom>
            <a:solidFill>
              <a:srgbClr val="3C3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9" name="išliďè">
              <a:extLst>
                <a:ext uri="{FF2B5EF4-FFF2-40B4-BE49-F238E27FC236}">
                  <a16:creationId xmlns:a16="http://schemas.microsoft.com/office/drawing/2014/main" id="{26C6663A-6EA9-4626-87AB-11B225114DB5}"/>
                </a:ext>
              </a:extLst>
            </p:cNvPr>
            <p:cNvSpPr/>
            <p:nvPr/>
          </p:nvSpPr>
          <p:spPr bwMode="auto">
            <a:xfrm>
              <a:off x="8094663" y="3241676"/>
              <a:ext cx="85725" cy="200025"/>
            </a:xfrm>
            <a:custGeom>
              <a:avLst/>
              <a:gdLst>
                <a:gd name="T0" fmla="*/ 18 w 22"/>
                <a:gd name="T1" fmla="*/ 2 h 52"/>
                <a:gd name="T2" fmla="*/ 21 w 22"/>
                <a:gd name="T3" fmla="*/ 6 h 52"/>
                <a:gd name="T4" fmla="*/ 13 w 22"/>
                <a:gd name="T5" fmla="*/ 47 h 52"/>
                <a:gd name="T6" fmla="*/ 1 w 22"/>
                <a:gd name="T7" fmla="*/ 46 h 52"/>
                <a:gd name="T8" fmla="*/ 4 w 22"/>
                <a:gd name="T9" fmla="*/ 8 h 52"/>
                <a:gd name="T10" fmla="*/ 18 w 22"/>
                <a:gd name="T11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2">
                  <a:moveTo>
                    <a:pt x="18" y="2"/>
                  </a:moveTo>
                  <a:cubicBezTo>
                    <a:pt x="18" y="2"/>
                    <a:pt x="20" y="4"/>
                    <a:pt x="21" y="6"/>
                  </a:cubicBezTo>
                  <a:cubicBezTo>
                    <a:pt x="22" y="16"/>
                    <a:pt x="14" y="44"/>
                    <a:pt x="13" y="47"/>
                  </a:cubicBezTo>
                  <a:cubicBezTo>
                    <a:pt x="12" y="51"/>
                    <a:pt x="2" y="52"/>
                    <a:pt x="1" y="46"/>
                  </a:cubicBezTo>
                  <a:cubicBezTo>
                    <a:pt x="0" y="43"/>
                    <a:pt x="3" y="13"/>
                    <a:pt x="4" y="8"/>
                  </a:cubicBezTo>
                  <a:cubicBezTo>
                    <a:pt x="5" y="4"/>
                    <a:pt x="9" y="0"/>
                    <a:pt x="18" y="2"/>
                  </a:cubicBezTo>
                  <a:close/>
                </a:path>
              </a:pathLst>
            </a:custGeom>
            <a:solidFill>
              <a:srgbClr val="3C3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0" name="îsļîďè">
              <a:extLst>
                <a:ext uri="{FF2B5EF4-FFF2-40B4-BE49-F238E27FC236}">
                  <a16:creationId xmlns:a16="http://schemas.microsoft.com/office/drawing/2014/main" id="{9BF829C5-23C4-487B-86C1-31EF8FBBA6F2}"/>
                </a:ext>
              </a:extLst>
            </p:cNvPr>
            <p:cNvSpPr/>
            <p:nvPr/>
          </p:nvSpPr>
          <p:spPr bwMode="auto">
            <a:xfrm>
              <a:off x="7972425" y="3192463"/>
              <a:ext cx="196850" cy="134938"/>
            </a:xfrm>
            <a:custGeom>
              <a:avLst/>
              <a:gdLst>
                <a:gd name="T0" fmla="*/ 2 w 51"/>
                <a:gd name="T1" fmla="*/ 8 h 35"/>
                <a:gd name="T2" fmla="*/ 7 w 51"/>
                <a:gd name="T3" fmla="*/ 19 h 35"/>
                <a:gd name="T4" fmla="*/ 37 w 51"/>
                <a:gd name="T5" fmla="*/ 35 h 35"/>
                <a:gd name="T6" fmla="*/ 48 w 51"/>
                <a:gd name="T7" fmla="*/ 27 h 35"/>
                <a:gd name="T8" fmla="*/ 50 w 51"/>
                <a:gd name="T9" fmla="*/ 14 h 35"/>
                <a:gd name="T10" fmla="*/ 16 w 51"/>
                <a:gd name="T11" fmla="*/ 1 h 35"/>
                <a:gd name="T12" fmla="*/ 2 w 51"/>
                <a:gd name="T1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5">
                  <a:moveTo>
                    <a:pt x="2" y="8"/>
                  </a:moveTo>
                  <a:cubicBezTo>
                    <a:pt x="0" y="12"/>
                    <a:pt x="2" y="15"/>
                    <a:pt x="7" y="19"/>
                  </a:cubicBezTo>
                  <a:cubicBezTo>
                    <a:pt x="11" y="24"/>
                    <a:pt x="35" y="35"/>
                    <a:pt x="37" y="35"/>
                  </a:cubicBezTo>
                  <a:cubicBezTo>
                    <a:pt x="38" y="35"/>
                    <a:pt x="47" y="30"/>
                    <a:pt x="48" y="27"/>
                  </a:cubicBezTo>
                  <a:cubicBezTo>
                    <a:pt x="50" y="24"/>
                    <a:pt x="51" y="15"/>
                    <a:pt x="50" y="14"/>
                  </a:cubicBezTo>
                  <a:cubicBezTo>
                    <a:pt x="49" y="12"/>
                    <a:pt x="19" y="2"/>
                    <a:pt x="16" y="1"/>
                  </a:cubicBezTo>
                  <a:cubicBezTo>
                    <a:pt x="12" y="1"/>
                    <a:pt x="5" y="0"/>
                    <a:pt x="2" y="8"/>
                  </a:cubicBezTo>
                  <a:close/>
                </a:path>
              </a:pathLst>
            </a:custGeom>
            <a:solidFill>
              <a:srgbClr val="FAA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1" name="iŝḻïde">
              <a:extLst>
                <a:ext uri="{FF2B5EF4-FFF2-40B4-BE49-F238E27FC236}">
                  <a16:creationId xmlns:a16="http://schemas.microsoft.com/office/drawing/2014/main" id="{37EE23D6-4F3F-40D0-9A5F-AEE85592A377}"/>
                </a:ext>
              </a:extLst>
            </p:cNvPr>
            <p:cNvSpPr/>
            <p:nvPr/>
          </p:nvSpPr>
          <p:spPr bwMode="auto">
            <a:xfrm>
              <a:off x="7994650" y="3203576"/>
              <a:ext cx="61913" cy="57150"/>
            </a:xfrm>
            <a:custGeom>
              <a:avLst/>
              <a:gdLst>
                <a:gd name="T0" fmla="*/ 15 w 16"/>
                <a:gd name="T1" fmla="*/ 9 h 15"/>
                <a:gd name="T2" fmla="*/ 11 w 16"/>
                <a:gd name="T3" fmla="*/ 14 h 15"/>
                <a:gd name="T4" fmla="*/ 6 w 16"/>
                <a:gd name="T5" fmla="*/ 15 h 15"/>
                <a:gd name="T6" fmla="*/ 3 w 16"/>
                <a:gd name="T7" fmla="*/ 13 h 15"/>
                <a:gd name="T8" fmla="*/ 1 w 16"/>
                <a:gd name="T9" fmla="*/ 11 h 15"/>
                <a:gd name="T10" fmla="*/ 0 w 16"/>
                <a:gd name="T11" fmla="*/ 8 h 15"/>
                <a:gd name="T12" fmla="*/ 0 w 16"/>
                <a:gd name="T13" fmla="*/ 7 h 15"/>
                <a:gd name="T14" fmla="*/ 3 w 16"/>
                <a:gd name="T15" fmla="*/ 1 h 15"/>
                <a:gd name="T16" fmla="*/ 4 w 16"/>
                <a:gd name="T17" fmla="*/ 1 h 15"/>
                <a:gd name="T18" fmla="*/ 7 w 16"/>
                <a:gd name="T19" fmla="*/ 0 h 15"/>
                <a:gd name="T20" fmla="*/ 9 w 16"/>
                <a:gd name="T21" fmla="*/ 1 h 15"/>
                <a:gd name="T22" fmla="*/ 12 w 16"/>
                <a:gd name="T23" fmla="*/ 2 h 15"/>
                <a:gd name="T24" fmla="*/ 12 w 16"/>
                <a:gd name="T25" fmla="*/ 3 h 15"/>
                <a:gd name="T26" fmla="*/ 14 w 16"/>
                <a:gd name="T27" fmla="*/ 5 h 15"/>
                <a:gd name="T28" fmla="*/ 15 w 16"/>
                <a:gd name="T29" fmla="*/ 5 h 15"/>
                <a:gd name="T30" fmla="*/ 15 w 16"/>
                <a:gd name="T31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5">
                  <a:moveTo>
                    <a:pt x="15" y="9"/>
                  </a:moveTo>
                  <a:cubicBezTo>
                    <a:pt x="15" y="10"/>
                    <a:pt x="13" y="12"/>
                    <a:pt x="11" y="14"/>
                  </a:cubicBezTo>
                  <a:cubicBezTo>
                    <a:pt x="10" y="15"/>
                    <a:pt x="8" y="15"/>
                    <a:pt x="6" y="15"/>
                  </a:cubicBezTo>
                  <a:cubicBezTo>
                    <a:pt x="5" y="14"/>
                    <a:pt x="4" y="14"/>
                    <a:pt x="3" y="13"/>
                  </a:cubicBezTo>
                  <a:cubicBezTo>
                    <a:pt x="2" y="12"/>
                    <a:pt x="1" y="12"/>
                    <a:pt x="1" y="11"/>
                  </a:cubicBezTo>
                  <a:cubicBezTo>
                    <a:pt x="0" y="10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5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1"/>
                    <a:pt x="11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4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6" y="8"/>
                    <a:pt x="15" y="9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2" name="ïŝļiḓê">
              <a:extLst>
                <a:ext uri="{FF2B5EF4-FFF2-40B4-BE49-F238E27FC236}">
                  <a16:creationId xmlns:a16="http://schemas.microsoft.com/office/drawing/2014/main" id="{241ADAE3-9234-431E-9647-8F25715AAB80}"/>
                </a:ext>
              </a:extLst>
            </p:cNvPr>
            <p:cNvSpPr/>
            <p:nvPr/>
          </p:nvSpPr>
          <p:spPr bwMode="auto">
            <a:xfrm>
              <a:off x="7994650" y="3203576"/>
              <a:ext cx="53975" cy="57150"/>
            </a:xfrm>
            <a:custGeom>
              <a:avLst/>
              <a:gdLst>
                <a:gd name="T0" fmla="*/ 10 w 14"/>
                <a:gd name="T1" fmla="*/ 10 h 15"/>
                <a:gd name="T2" fmla="*/ 12 w 14"/>
                <a:gd name="T3" fmla="*/ 6 h 15"/>
                <a:gd name="T4" fmla="*/ 12 w 14"/>
                <a:gd name="T5" fmla="*/ 6 h 15"/>
                <a:gd name="T6" fmla="*/ 14 w 14"/>
                <a:gd name="T7" fmla="*/ 5 h 15"/>
                <a:gd name="T8" fmla="*/ 12 w 14"/>
                <a:gd name="T9" fmla="*/ 3 h 15"/>
                <a:gd name="T10" fmla="*/ 12 w 14"/>
                <a:gd name="T11" fmla="*/ 2 h 15"/>
                <a:gd name="T12" fmla="*/ 9 w 14"/>
                <a:gd name="T13" fmla="*/ 1 h 15"/>
                <a:gd name="T14" fmla="*/ 7 w 14"/>
                <a:gd name="T15" fmla="*/ 0 h 15"/>
                <a:gd name="T16" fmla="*/ 3 w 14"/>
                <a:gd name="T17" fmla="*/ 1 h 15"/>
                <a:gd name="T18" fmla="*/ 0 w 14"/>
                <a:gd name="T19" fmla="*/ 7 h 15"/>
                <a:gd name="T20" fmla="*/ 0 w 14"/>
                <a:gd name="T21" fmla="*/ 8 h 15"/>
                <a:gd name="T22" fmla="*/ 0 w 14"/>
                <a:gd name="T23" fmla="*/ 8 h 15"/>
                <a:gd name="T24" fmla="*/ 0 w 14"/>
                <a:gd name="T25" fmla="*/ 8 h 15"/>
                <a:gd name="T26" fmla="*/ 0 w 14"/>
                <a:gd name="T27" fmla="*/ 9 h 15"/>
                <a:gd name="T28" fmla="*/ 0 w 14"/>
                <a:gd name="T29" fmla="*/ 9 h 15"/>
                <a:gd name="T30" fmla="*/ 2 w 14"/>
                <a:gd name="T31" fmla="*/ 12 h 15"/>
                <a:gd name="T32" fmla="*/ 2 w 14"/>
                <a:gd name="T33" fmla="*/ 12 h 15"/>
                <a:gd name="T34" fmla="*/ 2 w 14"/>
                <a:gd name="T35" fmla="*/ 12 h 15"/>
                <a:gd name="T36" fmla="*/ 2 w 14"/>
                <a:gd name="T37" fmla="*/ 12 h 15"/>
                <a:gd name="T38" fmla="*/ 6 w 14"/>
                <a:gd name="T39" fmla="*/ 15 h 15"/>
                <a:gd name="T40" fmla="*/ 11 w 14"/>
                <a:gd name="T41" fmla="*/ 14 h 15"/>
                <a:gd name="T42" fmla="*/ 10 w 14"/>
                <a:gd name="T43" fmla="*/ 14 h 15"/>
                <a:gd name="T44" fmla="*/ 5 w 14"/>
                <a:gd name="T45" fmla="*/ 13 h 15"/>
                <a:gd name="T46" fmla="*/ 10 w 14"/>
                <a:gd name="T4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5">
                  <a:moveTo>
                    <a:pt x="10" y="10"/>
                  </a:moveTo>
                  <a:cubicBezTo>
                    <a:pt x="10" y="10"/>
                    <a:pt x="12" y="8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4" y="4"/>
                    <a:pt x="13" y="3"/>
                    <a:pt x="12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5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4"/>
                    <a:pt x="5" y="14"/>
                    <a:pt x="6" y="15"/>
                  </a:cubicBezTo>
                  <a:cubicBezTo>
                    <a:pt x="8" y="15"/>
                    <a:pt x="10" y="15"/>
                    <a:pt x="11" y="14"/>
                  </a:cubicBezTo>
                  <a:cubicBezTo>
                    <a:pt x="11" y="14"/>
                    <a:pt x="10" y="14"/>
                    <a:pt x="10" y="14"/>
                  </a:cubicBezTo>
                  <a:cubicBezTo>
                    <a:pt x="8" y="14"/>
                    <a:pt x="7" y="14"/>
                    <a:pt x="5" y="13"/>
                  </a:cubicBezTo>
                  <a:cubicBezTo>
                    <a:pt x="7" y="13"/>
                    <a:pt x="8" y="12"/>
                    <a:pt x="10" y="10"/>
                  </a:cubicBezTo>
                  <a:close/>
                </a:path>
              </a:pathLst>
            </a:custGeom>
            <a:solidFill>
              <a:srgbClr val="F2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3" name="îṧļiḓe">
              <a:extLst>
                <a:ext uri="{FF2B5EF4-FFF2-40B4-BE49-F238E27FC236}">
                  <a16:creationId xmlns:a16="http://schemas.microsoft.com/office/drawing/2014/main" id="{33CF6C58-C2D3-4952-AA30-62766076F9C7}"/>
                </a:ext>
              </a:extLst>
            </p:cNvPr>
            <p:cNvSpPr/>
            <p:nvPr/>
          </p:nvSpPr>
          <p:spPr bwMode="auto">
            <a:xfrm>
              <a:off x="7978775" y="3173413"/>
              <a:ext cx="66675" cy="73025"/>
            </a:xfrm>
            <a:custGeom>
              <a:avLst/>
              <a:gdLst>
                <a:gd name="T0" fmla="*/ 2 w 17"/>
                <a:gd name="T1" fmla="*/ 11 h 19"/>
                <a:gd name="T2" fmla="*/ 0 w 17"/>
                <a:gd name="T3" fmla="*/ 6 h 19"/>
                <a:gd name="T4" fmla="*/ 2 w 17"/>
                <a:gd name="T5" fmla="*/ 4 h 19"/>
                <a:gd name="T6" fmla="*/ 9 w 17"/>
                <a:gd name="T7" fmla="*/ 0 h 19"/>
                <a:gd name="T8" fmla="*/ 16 w 17"/>
                <a:gd name="T9" fmla="*/ 9 h 19"/>
                <a:gd name="T10" fmla="*/ 2 w 17"/>
                <a:gd name="T11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9">
                  <a:moveTo>
                    <a:pt x="2" y="11"/>
                  </a:moveTo>
                  <a:cubicBezTo>
                    <a:pt x="1" y="10"/>
                    <a:pt x="0" y="8"/>
                    <a:pt x="0" y="6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2" y="4"/>
                    <a:pt x="3" y="1"/>
                    <a:pt x="9" y="0"/>
                  </a:cubicBezTo>
                  <a:cubicBezTo>
                    <a:pt x="15" y="0"/>
                    <a:pt x="17" y="2"/>
                    <a:pt x="16" y="9"/>
                  </a:cubicBezTo>
                  <a:cubicBezTo>
                    <a:pt x="14" y="19"/>
                    <a:pt x="4" y="13"/>
                    <a:pt x="2" y="11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4" name="ïṧḻîďê">
              <a:extLst>
                <a:ext uri="{FF2B5EF4-FFF2-40B4-BE49-F238E27FC236}">
                  <a16:creationId xmlns:a16="http://schemas.microsoft.com/office/drawing/2014/main" id="{4685B9A4-055D-4034-B4D1-60B1AE669E73}"/>
                </a:ext>
              </a:extLst>
            </p:cNvPr>
            <p:cNvSpPr/>
            <p:nvPr/>
          </p:nvSpPr>
          <p:spPr bwMode="auto">
            <a:xfrm>
              <a:off x="7975600" y="3206751"/>
              <a:ext cx="15875" cy="20638"/>
            </a:xfrm>
            <a:custGeom>
              <a:avLst/>
              <a:gdLst>
                <a:gd name="T0" fmla="*/ 3 w 4"/>
                <a:gd name="T1" fmla="*/ 1 h 5"/>
                <a:gd name="T2" fmla="*/ 1 w 4"/>
                <a:gd name="T3" fmla="*/ 0 h 5"/>
                <a:gd name="T4" fmla="*/ 1 w 4"/>
                <a:gd name="T5" fmla="*/ 4 h 5"/>
                <a:gd name="T6" fmla="*/ 4 w 4"/>
                <a:gd name="T7" fmla="*/ 5 h 5"/>
                <a:gd name="T8" fmla="*/ 3 w 4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1" y="3"/>
                    <a:pt x="1" y="4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4" y="5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2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5" name="îṣļiḍé">
              <a:extLst>
                <a:ext uri="{FF2B5EF4-FFF2-40B4-BE49-F238E27FC236}">
                  <a16:creationId xmlns:a16="http://schemas.microsoft.com/office/drawing/2014/main" id="{80ED0FEF-1E92-40EC-8A52-DECFC39E7EA9}"/>
                </a:ext>
              </a:extLst>
            </p:cNvPr>
            <p:cNvSpPr/>
            <p:nvPr/>
          </p:nvSpPr>
          <p:spPr bwMode="auto">
            <a:xfrm>
              <a:off x="7983538" y="3195638"/>
              <a:ext cx="53975" cy="53975"/>
            </a:xfrm>
            <a:custGeom>
              <a:avLst/>
              <a:gdLst>
                <a:gd name="T0" fmla="*/ 1 w 14"/>
                <a:gd name="T1" fmla="*/ 5 h 14"/>
                <a:gd name="T2" fmla="*/ 4 w 14"/>
                <a:gd name="T3" fmla="*/ 13 h 14"/>
                <a:gd name="T4" fmla="*/ 11 w 14"/>
                <a:gd name="T5" fmla="*/ 12 h 14"/>
                <a:gd name="T6" fmla="*/ 14 w 14"/>
                <a:gd name="T7" fmla="*/ 6 h 14"/>
                <a:gd name="T8" fmla="*/ 13 w 14"/>
                <a:gd name="T9" fmla="*/ 2 h 14"/>
                <a:gd name="T10" fmla="*/ 11 w 14"/>
                <a:gd name="T11" fmla="*/ 0 h 14"/>
                <a:gd name="T12" fmla="*/ 6 w 14"/>
                <a:gd name="T13" fmla="*/ 1 h 14"/>
                <a:gd name="T14" fmla="*/ 2 w 14"/>
                <a:gd name="T15" fmla="*/ 0 h 14"/>
                <a:gd name="T16" fmla="*/ 2 w 14"/>
                <a:gd name="T17" fmla="*/ 0 h 14"/>
                <a:gd name="T18" fmla="*/ 0 w 14"/>
                <a:gd name="T19" fmla="*/ 3 h 14"/>
                <a:gd name="T20" fmla="*/ 1 w 14"/>
                <a:gd name="T21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4">
                  <a:moveTo>
                    <a:pt x="1" y="5"/>
                  </a:moveTo>
                  <a:cubicBezTo>
                    <a:pt x="1" y="7"/>
                    <a:pt x="3" y="13"/>
                    <a:pt x="4" y="13"/>
                  </a:cubicBezTo>
                  <a:cubicBezTo>
                    <a:pt x="6" y="14"/>
                    <a:pt x="9" y="13"/>
                    <a:pt x="11" y="12"/>
                  </a:cubicBezTo>
                  <a:cubicBezTo>
                    <a:pt x="12" y="10"/>
                    <a:pt x="13" y="8"/>
                    <a:pt x="14" y="6"/>
                  </a:cubicBezTo>
                  <a:cubicBezTo>
                    <a:pt x="14" y="4"/>
                    <a:pt x="14" y="3"/>
                    <a:pt x="13" y="2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0" y="0"/>
                    <a:pt x="8" y="1"/>
                    <a:pt x="6" y="1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6" name="îśḷïḓe">
              <a:extLst>
                <a:ext uri="{FF2B5EF4-FFF2-40B4-BE49-F238E27FC236}">
                  <a16:creationId xmlns:a16="http://schemas.microsoft.com/office/drawing/2014/main" id="{B0EE1D16-E7CA-4B2D-9642-9C634CB31F02}"/>
                </a:ext>
              </a:extLst>
            </p:cNvPr>
            <p:cNvSpPr/>
            <p:nvPr/>
          </p:nvSpPr>
          <p:spPr bwMode="auto">
            <a:xfrm>
              <a:off x="8032750" y="3200401"/>
              <a:ext cx="20638" cy="26988"/>
            </a:xfrm>
            <a:custGeom>
              <a:avLst/>
              <a:gdLst>
                <a:gd name="T0" fmla="*/ 0 w 5"/>
                <a:gd name="T1" fmla="*/ 3 h 7"/>
                <a:gd name="T2" fmla="*/ 3 w 5"/>
                <a:gd name="T3" fmla="*/ 0 h 7"/>
                <a:gd name="T4" fmla="*/ 4 w 5"/>
                <a:gd name="T5" fmla="*/ 4 h 7"/>
                <a:gd name="T6" fmla="*/ 0 w 5"/>
                <a:gd name="T7" fmla="*/ 5 h 7"/>
                <a:gd name="T8" fmla="*/ 0 w 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3"/>
                    <a:pt x="2" y="0"/>
                    <a:pt x="3" y="0"/>
                  </a:cubicBezTo>
                  <a:cubicBezTo>
                    <a:pt x="4" y="0"/>
                    <a:pt x="5" y="2"/>
                    <a:pt x="4" y="4"/>
                  </a:cubicBezTo>
                  <a:cubicBezTo>
                    <a:pt x="3" y="6"/>
                    <a:pt x="1" y="7"/>
                    <a:pt x="0" y="5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7" name="íṧlíḑê">
              <a:extLst>
                <a:ext uri="{FF2B5EF4-FFF2-40B4-BE49-F238E27FC236}">
                  <a16:creationId xmlns:a16="http://schemas.microsoft.com/office/drawing/2014/main" id="{55205199-0DB7-4DA1-8449-E08BF0C041CA}"/>
                </a:ext>
              </a:extLst>
            </p:cNvPr>
            <p:cNvSpPr/>
            <p:nvPr/>
          </p:nvSpPr>
          <p:spPr bwMode="auto">
            <a:xfrm>
              <a:off x="8021638" y="3227388"/>
              <a:ext cx="85725" cy="234950"/>
            </a:xfrm>
            <a:custGeom>
              <a:avLst/>
              <a:gdLst>
                <a:gd name="T0" fmla="*/ 10 w 22"/>
                <a:gd name="T1" fmla="*/ 12 h 61"/>
                <a:gd name="T2" fmla="*/ 8 w 22"/>
                <a:gd name="T3" fmla="*/ 33 h 61"/>
                <a:gd name="T4" fmla="*/ 0 w 22"/>
                <a:gd name="T5" fmla="*/ 57 h 61"/>
                <a:gd name="T6" fmla="*/ 7 w 22"/>
                <a:gd name="T7" fmla="*/ 61 h 61"/>
                <a:gd name="T8" fmla="*/ 20 w 22"/>
                <a:gd name="T9" fmla="*/ 35 h 61"/>
                <a:gd name="T10" fmla="*/ 21 w 22"/>
                <a:gd name="T11" fmla="*/ 6 h 61"/>
                <a:gd name="T12" fmla="*/ 10 w 22"/>
                <a:gd name="T13" fmla="*/ 1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1">
                  <a:moveTo>
                    <a:pt x="10" y="12"/>
                  </a:moveTo>
                  <a:cubicBezTo>
                    <a:pt x="9" y="18"/>
                    <a:pt x="8" y="33"/>
                    <a:pt x="8" y="3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19" y="42"/>
                    <a:pt x="20" y="35"/>
                  </a:cubicBezTo>
                  <a:cubicBezTo>
                    <a:pt x="22" y="29"/>
                    <a:pt x="22" y="10"/>
                    <a:pt x="21" y="6"/>
                  </a:cubicBezTo>
                  <a:cubicBezTo>
                    <a:pt x="20" y="2"/>
                    <a:pt x="12" y="0"/>
                    <a:pt x="10" y="12"/>
                  </a:cubicBezTo>
                  <a:close/>
                </a:path>
              </a:pathLst>
            </a:custGeom>
            <a:solidFill>
              <a:srgbClr val="F68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8" name="íšlíḍe">
              <a:extLst>
                <a:ext uri="{FF2B5EF4-FFF2-40B4-BE49-F238E27FC236}">
                  <a16:creationId xmlns:a16="http://schemas.microsoft.com/office/drawing/2014/main" id="{F0B261DE-4E55-4A7F-B88F-A62F99C176D1}"/>
                </a:ext>
              </a:extLst>
            </p:cNvPr>
            <p:cNvSpPr/>
            <p:nvPr/>
          </p:nvSpPr>
          <p:spPr bwMode="auto">
            <a:xfrm>
              <a:off x="7991475" y="3446463"/>
              <a:ext cx="57150" cy="46038"/>
            </a:xfrm>
            <a:custGeom>
              <a:avLst/>
              <a:gdLst>
                <a:gd name="T0" fmla="*/ 8 w 15"/>
                <a:gd name="T1" fmla="*/ 0 h 12"/>
                <a:gd name="T2" fmla="*/ 0 w 15"/>
                <a:gd name="T3" fmla="*/ 10 h 12"/>
                <a:gd name="T4" fmla="*/ 15 w 15"/>
                <a:gd name="T5" fmla="*/ 4 h 12"/>
                <a:gd name="T6" fmla="*/ 8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8" y="0"/>
                  </a:moveTo>
                  <a:cubicBezTo>
                    <a:pt x="8" y="0"/>
                    <a:pt x="1" y="6"/>
                    <a:pt x="0" y="10"/>
                  </a:cubicBezTo>
                  <a:cubicBezTo>
                    <a:pt x="1" y="12"/>
                    <a:pt x="13" y="7"/>
                    <a:pt x="15" y="4"/>
                  </a:cubicBezTo>
                  <a:cubicBezTo>
                    <a:pt x="14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9" name="ïṡľíḓe">
              <a:extLst>
                <a:ext uri="{FF2B5EF4-FFF2-40B4-BE49-F238E27FC236}">
                  <a16:creationId xmlns:a16="http://schemas.microsoft.com/office/drawing/2014/main" id="{DF64B83D-CEA4-42BD-B18E-592376442249}"/>
                </a:ext>
              </a:extLst>
            </p:cNvPr>
            <p:cNvSpPr/>
            <p:nvPr/>
          </p:nvSpPr>
          <p:spPr bwMode="auto">
            <a:xfrm>
              <a:off x="7296150" y="3133726"/>
              <a:ext cx="892175" cy="512763"/>
            </a:xfrm>
            <a:custGeom>
              <a:avLst/>
              <a:gdLst>
                <a:gd name="T0" fmla="*/ 392 w 562"/>
                <a:gd name="T1" fmla="*/ 143 h 323"/>
                <a:gd name="T2" fmla="*/ 141 w 562"/>
                <a:gd name="T3" fmla="*/ 0 h 323"/>
                <a:gd name="T4" fmla="*/ 56 w 562"/>
                <a:gd name="T5" fmla="*/ 49 h 323"/>
                <a:gd name="T6" fmla="*/ 0 w 562"/>
                <a:gd name="T7" fmla="*/ 32 h 323"/>
                <a:gd name="T8" fmla="*/ 0 w 562"/>
                <a:gd name="T9" fmla="*/ 80 h 323"/>
                <a:gd name="T10" fmla="*/ 421 w 562"/>
                <a:gd name="T11" fmla="*/ 323 h 323"/>
                <a:gd name="T12" fmla="*/ 562 w 562"/>
                <a:gd name="T13" fmla="*/ 243 h 323"/>
                <a:gd name="T14" fmla="*/ 562 w 562"/>
                <a:gd name="T15" fmla="*/ 194 h 323"/>
                <a:gd name="T16" fmla="*/ 392 w 562"/>
                <a:gd name="T17" fmla="*/ 14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2" h="323">
                  <a:moveTo>
                    <a:pt x="392" y="143"/>
                  </a:moveTo>
                  <a:lnTo>
                    <a:pt x="141" y="0"/>
                  </a:lnTo>
                  <a:lnTo>
                    <a:pt x="56" y="49"/>
                  </a:lnTo>
                  <a:lnTo>
                    <a:pt x="0" y="32"/>
                  </a:lnTo>
                  <a:lnTo>
                    <a:pt x="0" y="80"/>
                  </a:lnTo>
                  <a:lnTo>
                    <a:pt x="421" y="323"/>
                  </a:lnTo>
                  <a:lnTo>
                    <a:pt x="562" y="243"/>
                  </a:lnTo>
                  <a:lnTo>
                    <a:pt x="562" y="194"/>
                  </a:lnTo>
                  <a:lnTo>
                    <a:pt x="392" y="143"/>
                  </a:ln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0" name="íṥḻiḋè">
              <a:extLst>
                <a:ext uri="{FF2B5EF4-FFF2-40B4-BE49-F238E27FC236}">
                  <a16:creationId xmlns:a16="http://schemas.microsoft.com/office/drawing/2014/main" id="{7501CDC1-2B72-4089-A701-9D9540191103}"/>
                </a:ext>
              </a:extLst>
            </p:cNvPr>
            <p:cNvSpPr/>
            <p:nvPr/>
          </p:nvSpPr>
          <p:spPr bwMode="auto">
            <a:xfrm>
              <a:off x="7296150" y="3052763"/>
              <a:ext cx="892175" cy="517525"/>
            </a:xfrm>
            <a:custGeom>
              <a:avLst/>
              <a:gdLst>
                <a:gd name="T0" fmla="*/ 0 w 562"/>
                <a:gd name="T1" fmla="*/ 83 h 326"/>
                <a:gd name="T2" fmla="*/ 141 w 562"/>
                <a:gd name="T3" fmla="*/ 0 h 326"/>
                <a:gd name="T4" fmla="*/ 562 w 562"/>
                <a:gd name="T5" fmla="*/ 245 h 326"/>
                <a:gd name="T6" fmla="*/ 421 w 562"/>
                <a:gd name="T7" fmla="*/ 326 h 326"/>
                <a:gd name="T8" fmla="*/ 0 w 562"/>
                <a:gd name="T9" fmla="*/ 8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326">
                  <a:moveTo>
                    <a:pt x="0" y="83"/>
                  </a:moveTo>
                  <a:lnTo>
                    <a:pt x="141" y="0"/>
                  </a:lnTo>
                  <a:lnTo>
                    <a:pt x="562" y="245"/>
                  </a:lnTo>
                  <a:lnTo>
                    <a:pt x="421" y="326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1" name="îşliḍè">
              <a:extLst>
                <a:ext uri="{FF2B5EF4-FFF2-40B4-BE49-F238E27FC236}">
                  <a16:creationId xmlns:a16="http://schemas.microsoft.com/office/drawing/2014/main" id="{9D038E50-E1EC-4ED5-AB4C-7D98E2EFA260}"/>
                </a:ext>
              </a:extLst>
            </p:cNvPr>
            <p:cNvSpPr/>
            <p:nvPr/>
          </p:nvSpPr>
          <p:spPr bwMode="auto">
            <a:xfrm>
              <a:off x="7489825" y="3103563"/>
              <a:ext cx="161925" cy="169863"/>
            </a:xfrm>
            <a:custGeom>
              <a:avLst/>
              <a:gdLst>
                <a:gd name="T0" fmla="*/ 42 w 42"/>
                <a:gd name="T1" fmla="*/ 31 h 44"/>
                <a:gd name="T2" fmla="*/ 42 w 42"/>
                <a:gd name="T3" fmla="*/ 31 h 44"/>
                <a:gd name="T4" fmla="*/ 42 w 42"/>
                <a:gd name="T5" fmla="*/ 21 h 44"/>
                <a:gd name="T6" fmla="*/ 41 w 42"/>
                <a:gd name="T7" fmla="*/ 20 h 44"/>
                <a:gd name="T8" fmla="*/ 41 w 42"/>
                <a:gd name="T9" fmla="*/ 18 h 44"/>
                <a:gd name="T10" fmla="*/ 41 w 42"/>
                <a:gd name="T11" fmla="*/ 15 h 44"/>
                <a:gd name="T12" fmla="*/ 40 w 42"/>
                <a:gd name="T13" fmla="*/ 13 h 44"/>
                <a:gd name="T14" fmla="*/ 38 w 42"/>
                <a:gd name="T15" fmla="*/ 10 h 44"/>
                <a:gd name="T16" fmla="*/ 37 w 42"/>
                <a:gd name="T17" fmla="*/ 8 h 44"/>
                <a:gd name="T18" fmla="*/ 35 w 42"/>
                <a:gd name="T19" fmla="*/ 6 h 44"/>
                <a:gd name="T20" fmla="*/ 33 w 42"/>
                <a:gd name="T21" fmla="*/ 4 h 44"/>
                <a:gd name="T22" fmla="*/ 32 w 42"/>
                <a:gd name="T23" fmla="*/ 3 h 44"/>
                <a:gd name="T24" fmla="*/ 29 w 42"/>
                <a:gd name="T25" fmla="*/ 2 h 44"/>
                <a:gd name="T26" fmla="*/ 28 w 42"/>
                <a:gd name="T27" fmla="*/ 2 h 44"/>
                <a:gd name="T28" fmla="*/ 27 w 42"/>
                <a:gd name="T29" fmla="*/ 1 h 44"/>
                <a:gd name="T30" fmla="*/ 26 w 42"/>
                <a:gd name="T31" fmla="*/ 1 h 44"/>
                <a:gd name="T32" fmla="*/ 25 w 42"/>
                <a:gd name="T33" fmla="*/ 1 h 44"/>
                <a:gd name="T34" fmla="*/ 24 w 42"/>
                <a:gd name="T35" fmla="*/ 1 h 44"/>
                <a:gd name="T36" fmla="*/ 23 w 42"/>
                <a:gd name="T37" fmla="*/ 1 h 44"/>
                <a:gd name="T38" fmla="*/ 21 w 42"/>
                <a:gd name="T39" fmla="*/ 0 h 44"/>
                <a:gd name="T40" fmla="*/ 20 w 42"/>
                <a:gd name="T41" fmla="*/ 0 h 44"/>
                <a:gd name="T42" fmla="*/ 19 w 42"/>
                <a:gd name="T43" fmla="*/ 1 h 44"/>
                <a:gd name="T44" fmla="*/ 18 w 42"/>
                <a:gd name="T45" fmla="*/ 1 h 44"/>
                <a:gd name="T46" fmla="*/ 17 w 42"/>
                <a:gd name="T47" fmla="*/ 1 h 44"/>
                <a:gd name="T48" fmla="*/ 16 w 42"/>
                <a:gd name="T49" fmla="*/ 1 h 44"/>
                <a:gd name="T50" fmla="*/ 15 w 42"/>
                <a:gd name="T51" fmla="*/ 1 h 44"/>
                <a:gd name="T52" fmla="*/ 13 w 42"/>
                <a:gd name="T53" fmla="*/ 2 h 44"/>
                <a:gd name="T54" fmla="*/ 12 w 42"/>
                <a:gd name="T55" fmla="*/ 2 h 44"/>
                <a:gd name="T56" fmla="*/ 11 w 42"/>
                <a:gd name="T57" fmla="*/ 3 h 44"/>
                <a:gd name="T58" fmla="*/ 10 w 42"/>
                <a:gd name="T59" fmla="*/ 4 h 44"/>
                <a:gd name="T60" fmla="*/ 8 w 42"/>
                <a:gd name="T61" fmla="*/ 5 h 44"/>
                <a:gd name="T62" fmla="*/ 6 w 42"/>
                <a:gd name="T63" fmla="*/ 7 h 44"/>
                <a:gd name="T64" fmla="*/ 5 w 42"/>
                <a:gd name="T65" fmla="*/ 8 h 44"/>
                <a:gd name="T66" fmla="*/ 3 w 42"/>
                <a:gd name="T67" fmla="*/ 11 h 44"/>
                <a:gd name="T68" fmla="*/ 2 w 42"/>
                <a:gd name="T69" fmla="*/ 13 h 44"/>
                <a:gd name="T70" fmla="*/ 1 w 42"/>
                <a:gd name="T71" fmla="*/ 15 h 44"/>
                <a:gd name="T72" fmla="*/ 1 w 42"/>
                <a:gd name="T73" fmla="*/ 18 h 44"/>
                <a:gd name="T74" fmla="*/ 0 w 42"/>
                <a:gd name="T75" fmla="*/ 21 h 44"/>
                <a:gd name="T76" fmla="*/ 0 w 42"/>
                <a:gd name="T77" fmla="*/ 21 h 44"/>
                <a:gd name="T78" fmla="*/ 0 w 42"/>
                <a:gd name="T79" fmla="*/ 31 h 44"/>
                <a:gd name="T80" fmla="*/ 0 w 42"/>
                <a:gd name="T81" fmla="*/ 31 h 44"/>
                <a:gd name="T82" fmla="*/ 6 w 42"/>
                <a:gd name="T83" fmla="*/ 39 h 44"/>
                <a:gd name="T84" fmla="*/ 35 w 42"/>
                <a:gd name="T85" fmla="*/ 39 h 44"/>
                <a:gd name="T86" fmla="*/ 42 w 42"/>
                <a:gd name="T87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44"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28"/>
                    <a:pt x="42" y="24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19"/>
                    <a:pt x="41" y="18"/>
                  </a:cubicBezTo>
                  <a:cubicBezTo>
                    <a:pt x="41" y="17"/>
                    <a:pt x="41" y="16"/>
                    <a:pt x="41" y="15"/>
                  </a:cubicBezTo>
                  <a:cubicBezTo>
                    <a:pt x="41" y="15"/>
                    <a:pt x="40" y="14"/>
                    <a:pt x="40" y="13"/>
                  </a:cubicBezTo>
                  <a:cubicBezTo>
                    <a:pt x="40" y="12"/>
                    <a:pt x="39" y="11"/>
                    <a:pt x="38" y="10"/>
                  </a:cubicBezTo>
                  <a:cubicBezTo>
                    <a:pt x="38" y="10"/>
                    <a:pt x="37" y="9"/>
                    <a:pt x="37" y="8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4" y="6"/>
                    <a:pt x="34" y="5"/>
                    <a:pt x="33" y="4"/>
                  </a:cubicBezTo>
                  <a:cubicBezTo>
                    <a:pt x="33" y="4"/>
                    <a:pt x="32" y="4"/>
                    <a:pt x="32" y="3"/>
                  </a:cubicBezTo>
                  <a:cubicBezTo>
                    <a:pt x="31" y="3"/>
                    <a:pt x="30" y="3"/>
                    <a:pt x="29" y="2"/>
                  </a:cubicBezTo>
                  <a:cubicBezTo>
                    <a:pt x="29" y="2"/>
                    <a:pt x="28" y="2"/>
                    <a:pt x="28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8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7"/>
                    <a:pt x="5" y="8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1"/>
                    <a:pt x="2" y="13"/>
                    <a:pt x="2" y="13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0" y="28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2" y="37"/>
                    <a:pt x="6" y="39"/>
                  </a:cubicBezTo>
                  <a:cubicBezTo>
                    <a:pt x="14" y="44"/>
                    <a:pt x="27" y="44"/>
                    <a:pt x="35" y="39"/>
                  </a:cubicBezTo>
                  <a:cubicBezTo>
                    <a:pt x="39" y="37"/>
                    <a:pt x="42" y="34"/>
                    <a:pt x="42" y="31"/>
                  </a:cubicBezTo>
                  <a:close/>
                </a:path>
              </a:pathLst>
            </a:custGeom>
            <a:solidFill>
              <a:srgbClr val="81A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2" name="ïš1íḓê">
              <a:extLst>
                <a:ext uri="{FF2B5EF4-FFF2-40B4-BE49-F238E27FC236}">
                  <a16:creationId xmlns:a16="http://schemas.microsoft.com/office/drawing/2014/main" id="{DCE73A90-C74C-4BB4-B19F-299AC94CC76B}"/>
                </a:ext>
              </a:extLst>
            </p:cNvPr>
            <p:cNvSpPr/>
            <p:nvPr/>
          </p:nvSpPr>
          <p:spPr bwMode="auto">
            <a:xfrm>
              <a:off x="7050088" y="2709863"/>
              <a:ext cx="539750" cy="420688"/>
            </a:xfrm>
            <a:custGeom>
              <a:avLst/>
              <a:gdLst>
                <a:gd name="T0" fmla="*/ 136 w 140"/>
                <a:gd name="T1" fmla="*/ 109 h 109"/>
                <a:gd name="T2" fmla="*/ 131 w 140"/>
                <a:gd name="T3" fmla="*/ 104 h 109"/>
                <a:gd name="T4" fmla="*/ 131 w 140"/>
                <a:gd name="T5" fmla="*/ 93 h 109"/>
                <a:gd name="T6" fmla="*/ 123 w 140"/>
                <a:gd name="T7" fmla="*/ 79 h 109"/>
                <a:gd name="T8" fmla="*/ 3 w 140"/>
                <a:gd name="T9" fmla="*/ 10 h 109"/>
                <a:gd name="T10" fmla="*/ 2 w 140"/>
                <a:gd name="T11" fmla="*/ 3 h 109"/>
                <a:gd name="T12" fmla="*/ 8 w 140"/>
                <a:gd name="T13" fmla="*/ 2 h 109"/>
                <a:gd name="T14" fmla="*/ 127 w 140"/>
                <a:gd name="T15" fmla="*/ 70 h 109"/>
                <a:gd name="T16" fmla="*/ 140 w 140"/>
                <a:gd name="T17" fmla="*/ 93 h 109"/>
                <a:gd name="T18" fmla="*/ 140 w 140"/>
                <a:gd name="T19" fmla="*/ 104 h 109"/>
                <a:gd name="T20" fmla="*/ 136 w 1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109">
                  <a:moveTo>
                    <a:pt x="136" y="109"/>
                  </a:moveTo>
                  <a:cubicBezTo>
                    <a:pt x="133" y="109"/>
                    <a:pt x="131" y="106"/>
                    <a:pt x="131" y="104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31" y="87"/>
                    <a:pt x="128" y="82"/>
                    <a:pt x="123" y="7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5" y="75"/>
                    <a:pt x="140" y="84"/>
                    <a:pt x="140" y="93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06"/>
                    <a:pt x="138" y="109"/>
                    <a:pt x="136" y="109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3" name="îṡlïḋe">
              <a:extLst>
                <a:ext uri="{FF2B5EF4-FFF2-40B4-BE49-F238E27FC236}">
                  <a16:creationId xmlns:a16="http://schemas.microsoft.com/office/drawing/2014/main" id="{E10EDAB1-0D6D-4D3B-B5E6-24DC576D1B77}"/>
                </a:ext>
              </a:extLst>
            </p:cNvPr>
            <p:cNvSpPr/>
            <p:nvPr/>
          </p:nvSpPr>
          <p:spPr bwMode="auto">
            <a:xfrm>
              <a:off x="7654925" y="3195638"/>
              <a:ext cx="158750" cy="169863"/>
            </a:xfrm>
            <a:custGeom>
              <a:avLst/>
              <a:gdLst>
                <a:gd name="T0" fmla="*/ 41 w 41"/>
                <a:gd name="T1" fmla="*/ 30 h 44"/>
                <a:gd name="T2" fmla="*/ 41 w 41"/>
                <a:gd name="T3" fmla="*/ 30 h 44"/>
                <a:gd name="T4" fmla="*/ 41 w 41"/>
                <a:gd name="T5" fmla="*/ 21 h 44"/>
                <a:gd name="T6" fmla="*/ 41 w 41"/>
                <a:gd name="T7" fmla="*/ 20 h 44"/>
                <a:gd name="T8" fmla="*/ 41 w 41"/>
                <a:gd name="T9" fmla="*/ 18 h 44"/>
                <a:gd name="T10" fmla="*/ 41 w 41"/>
                <a:gd name="T11" fmla="*/ 15 h 44"/>
                <a:gd name="T12" fmla="*/ 40 w 41"/>
                <a:gd name="T13" fmla="*/ 13 h 44"/>
                <a:gd name="T14" fmla="*/ 38 w 41"/>
                <a:gd name="T15" fmla="*/ 10 h 44"/>
                <a:gd name="T16" fmla="*/ 37 w 41"/>
                <a:gd name="T17" fmla="*/ 8 h 44"/>
                <a:gd name="T18" fmla="*/ 35 w 41"/>
                <a:gd name="T19" fmla="*/ 6 h 44"/>
                <a:gd name="T20" fmla="*/ 33 w 41"/>
                <a:gd name="T21" fmla="*/ 4 h 44"/>
                <a:gd name="T22" fmla="*/ 31 w 41"/>
                <a:gd name="T23" fmla="*/ 3 h 44"/>
                <a:gd name="T24" fmla="*/ 29 w 41"/>
                <a:gd name="T25" fmla="*/ 2 h 44"/>
                <a:gd name="T26" fmla="*/ 28 w 41"/>
                <a:gd name="T27" fmla="*/ 2 h 44"/>
                <a:gd name="T28" fmla="*/ 27 w 41"/>
                <a:gd name="T29" fmla="*/ 1 h 44"/>
                <a:gd name="T30" fmla="*/ 26 w 41"/>
                <a:gd name="T31" fmla="*/ 1 h 44"/>
                <a:gd name="T32" fmla="*/ 25 w 41"/>
                <a:gd name="T33" fmla="*/ 1 h 44"/>
                <a:gd name="T34" fmla="*/ 24 w 41"/>
                <a:gd name="T35" fmla="*/ 0 h 44"/>
                <a:gd name="T36" fmla="*/ 23 w 41"/>
                <a:gd name="T37" fmla="*/ 0 h 44"/>
                <a:gd name="T38" fmla="*/ 21 w 41"/>
                <a:gd name="T39" fmla="*/ 0 h 44"/>
                <a:gd name="T40" fmla="*/ 20 w 41"/>
                <a:gd name="T41" fmla="*/ 0 h 44"/>
                <a:gd name="T42" fmla="*/ 19 w 41"/>
                <a:gd name="T43" fmla="*/ 0 h 44"/>
                <a:gd name="T44" fmla="*/ 18 w 41"/>
                <a:gd name="T45" fmla="*/ 0 h 44"/>
                <a:gd name="T46" fmla="*/ 17 w 41"/>
                <a:gd name="T47" fmla="*/ 1 h 44"/>
                <a:gd name="T48" fmla="*/ 16 w 41"/>
                <a:gd name="T49" fmla="*/ 1 h 44"/>
                <a:gd name="T50" fmla="*/ 15 w 41"/>
                <a:gd name="T51" fmla="*/ 1 h 44"/>
                <a:gd name="T52" fmla="*/ 13 w 41"/>
                <a:gd name="T53" fmla="*/ 2 h 44"/>
                <a:gd name="T54" fmla="*/ 12 w 41"/>
                <a:gd name="T55" fmla="*/ 2 h 44"/>
                <a:gd name="T56" fmla="*/ 11 w 41"/>
                <a:gd name="T57" fmla="*/ 3 h 44"/>
                <a:gd name="T58" fmla="*/ 10 w 41"/>
                <a:gd name="T59" fmla="*/ 4 h 44"/>
                <a:gd name="T60" fmla="*/ 8 w 41"/>
                <a:gd name="T61" fmla="*/ 5 h 44"/>
                <a:gd name="T62" fmla="*/ 6 w 41"/>
                <a:gd name="T63" fmla="*/ 6 h 44"/>
                <a:gd name="T64" fmla="*/ 5 w 41"/>
                <a:gd name="T65" fmla="*/ 8 h 44"/>
                <a:gd name="T66" fmla="*/ 3 w 41"/>
                <a:gd name="T67" fmla="*/ 10 h 44"/>
                <a:gd name="T68" fmla="*/ 2 w 41"/>
                <a:gd name="T69" fmla="*/ 13 h 44"/>
                <a:gd name="T70" fmla="*/ 1 w 41"/>
                <a:gd name="T71" fmla="*/ 15 h 44"/>
                <a:gd name="T72" fmla="*/ 0 w 41"/>
                <a:gd name="T73" fmla="*/ 18 h 44"/>
                <a:gd name="T74" fmla="*/ 0 w 41"/>
                <a:gd name="T75" fmla="*/ 20 h 44"/>
                <a:gd name="T76" fmla="*/ 0 w 41"/>
                <a:gd name="T77" fmla="*/ 21 h 44"/>
                <a:gd name="T78" fmla="*/ 0 w 41"/>
                <a:gd name="T79" fmla="*/ 31 h 44"/>
                <a:gd name="T80" fmla="*/ 0 w 41"/>
                <a:gd name="T81" fmla="*/ 30 h 44"/>
                <a:gd name="T82" fmla="*/ 6 w 41"/>
                <a:gd name="T83" fmla="*/ 39 h 44"/>
                <a:gd name="T84" fmla="*/ 35 w 41"/>
                <a:gd name="T85" fmla="*/ 39 h 44"/>
                <a:gd name="T86" fmla="*/ 41 w 41"/>
                <a:gd name="T8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44">
                  <a:moveTo>
                    <a:pt x="41" y="30"/>
                  </a:moveTo>
                  <a:cubicBezTo>
                    <a:pt x="41" y="30"/>
                    <a:pt x="41" y="30"/>
                    <a:pt x="41" y="30"/>
                  </a:cubicBezTo>
                  <a:cubicBezTo>
                    <a:pt x="41" y="28"/>
                    <a:pt x="41" y="24"/>
                    <a:pt x="41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7"/>
                    <a:pt x="41" y="16"/>
                    <a:pt x="41" y="15"/>
                  </a:cubicBezTo>
                  <a:cubicBezTo>
                    <a:pt x="40" y="14"/>
                    <a:pt x="40" y="13"/>
                    <a:pt x="40" y="13"/>
                  </a:cubicBezTo>
                  <a:cubicBezTo>
                    <a:pt x="39" y="12"/>
                    <a:pt x="39" y="11"/>
                    <a:pt x="38" y="10"/>
                  </a:cubicBezTo>
                  <a:cubicBezTo>
                    <a:pt x="38" y="9"/>
                    <a:pt x="37" y="9"/>
                    <a:pt x="37" y="8"/>
                  </a:cubicBezTo>
                  <a:cubicBezTo>
                    <a:pt x="36" y="7"/>
                    <a:pt x="36" y="6"/>
                    <a:pt x="35" y="6"/>
                  </a:cubicBezTo>
                  <a:cubicBezTo>
                    <a:pt x="34" y="5"/>
                    <a:pt x="33" y="5"/>
                    <a:pt x="33" y="4"/>
                  </a:cubicBezTo>
                  <a:cubicBezTo>
                    <a:pt x="32" y="4"/>
                    <a:pt x="32" y="3"/>
                    <a:pt x="31" y="3"/>
                  </a:cubicBezTo>
                  <a:cubicBezTo>
                    <a:pt x="31" y="3"/>
                    <a:pt x="30" y="2"/>
                    <a:pt x="29" y="2"/>
                  </a:cubicBezTo>
                  <a:cubicBezTo>
                    <a:pt x="29" y="2"/>
                    <a:pt x="28" y="2"/>
                    <a:pt x="28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3"/>
                    <a:pt x="11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8" y="5"/>
                  </a:cubicBezTo>
                  <a:cubicBezTo>
                    <a:pt x="7" y="5"/>
                    <a:pt x="7" y="6"/>
                    <a:pt x="6" y="6"/>
                  </a:cubicBezTo>
                  <a:cubicBezTo>
                    <a:pt x="6" y="7"/>
                    <a:pt x="5" y="8"/>
                    <a:pt x="5" y="8"/>
                  </a:cubicBezTo>
                  <a:cubicBezTo>
                    <a:pt x="4" y="9"/>
                    <a:pt x="3" y="10"/>
                    <a:pt x="3" y="10"/>
                  </a:cubicBezTo>
                  <a:cubicBezTo>
                    <a:pt x="3" y="11"/>
                    <a:pt x="2" y="12"/>
                    <a:pt x="2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1" y="16"/>
                    <a:pt x="1" y="17"/>
                    <a:pt x="0" y="18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0" y="28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2" y="36"/>
                    <a:pt x="6" y="39"/>
                  </a:cubicBezTo>
                  <a:cubicBezTo>
                    <a:pt x="14" y="43"/>
                    <a:pt x="27" y="44"/>
                    <a:pt x="35" y="39"/>
                  </a:cubicBezTo>
                  <a:cubicBezTo>
                    <a:pt x="39" y="37"/>
                    <a:pt x="41" y="34"/>
                    <a:pt x="41" y="30"/>
                  </a:cubicBezTo>
                  <a:close/>
                </a:path>
              </a:pathLst>
            </a:custGeom>
            <a:solidFill>
              <a:srgbClr val="81A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4" name="îṡlîde">
              <a:extLst>
                <a:ext uri="{FF2B5EF4-FFF2-40B4-BE49-F238E27FC236}">
                  <a16:creationId xmlns:a16="http://schemas.microsoft.com/office/drawing/2014/main" id="{B621C75A-29A2-4B55-9EA7-B60788E6B511}"/>
                </a:ext>
              </a:extLst>
            </p:cNvPr>
            <p:cNvSpPr/>
            <p:nvPr/>
          </p:nvSpPr>
          <p:spPr bwMode="auto">
            <a:xfrm>
              <a:off x="7064375" y="2620963"/>
              <a:ext cx="687388" cy="601663"/>
            </a:xfrm>
            <a:custGeom>
              <a:avLst/>
              <a:gdLst>
                <a:gd name="T0" fmla="*/ 173 w 178"/>
                <a:gd name="T1" fmla="*/ 156 h 156"/>
                <a:gd name="T2" fmla="*/ 168 w 178"/>
                <a:gd name="T3" fmla="*/ 151 h 156"/>
                <a:gd name="T4" fmla="*/ 168 w 178"/>
                <a:gd name="T5" fmla="*/ 123 h 156"/>
                <a:gd name="T6" fmla="*/ 153 w 178"/>
                <a:gd name="T7" fmla="*/ 96 h 156"/>
                <a:gd name="T8" fmla="*/ 3 w 178"/>
                <a:gd name="T9" fmla="*/ 10 h 156"/>
                <a:gd name="T10" fmla="*/ 1 w 178"/>
                <a:gd name="T11" fmla="*/ 3 h 156"/>
                <a:gd name="T12" fmla="*/ 8 w 178"/>
                <a:gd name="T13" fmla="*/ 2 h 156"/>
                <a:gd name="T14" fmla="*/ 158 w 178"/>
                <a:gd name="T15" fmla="*/ 88 h 156"/>
                <a:gd name="T16" fmla="*/ 178 w 178"/>
                <a:gd name="T17" fmla="*/ 123 h 156"/>
                <a:gd name="T18" fmla="*/ 178 w 178"/>
                <a:gd name="T19" fmla="*/ 151 h 156"/>
                <a:gd name="T20" fmla="*/ 173 w 178"/>
                <a:gd name="T21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56">
                  <a:moveTo>
                    <a:pt x="173" y="156"/>
                  </a:moveTo>
                  <a:cubicBezTo>
                    <a:pt x="171" y="156"/>
                    <a:pt x="168" y="154"/>
                    <a:pt x="168" y="151"/>
                  </a:cubicBezTo>
                  <a:cubicBezTo>
                    <a:pt x="168" y="123"/>
                    <a:pt x="168" y="123"/>
                    <a:pt x="168" y="123"/>
                  </a:cubicBezTo>
                  <a:cubicBezTo>
                    <a:pt x="168" y="112"/>
                    <a:pt x="163" y="102"/>
                    <a:pt x="153" y="9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70" y="95"/>
                    <a:pt x="178" y="109"/>
                    <a:pt x="178" y="123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78" y="154"/>
                    <a:pt x="176" y="156"/>
                    <a:pt x="173" y="156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5" name="iśļîḍe">
              <a:extLst>
                <a:ext uri="{FF2B5EF4-FFF2-40B4-BE49-F238E27FC236}">
                  <a16:creationId xmlns:a16="http://schemas.microsoft.com/office/drawing/2014/main" id="{D0477EEA-DE2C-40A0-8385-C3BE5342B3E9}"/>
                </a:ext>
              </a:extLst>
            </p:cNvPr>
            <p:cNvSpPr/>
            <p:nvPr/>
          </p:nvSpPr>
          <p:spPr bwMode="auto">
            <a:xfrm>
              <a:off x="7824788" y="3287713"/>
              <a:ext cx="161925" cy="169863"/>
            </a:xfrm>
            <a:custGeom>
              <a:avLst/>
              <a:gdLst>
                <a:gd name="T0" fmla="*/ 42 w 42"/>
                <a:gd name="T1" fmla="*/ 30 h 44"/>
                <a:gd name="T2" fmla="*/ 42 w 42"/>
                <a:gd name="T3" fmla="*/ 30 h 44"/>
                <a:gd name="T4" fmla="*/ 42 w 42"/>
                <a:gd name="T5" fmla="*/ 21 h 44"/>
                <a:gd name="T6" fmla="*/ 42 w 42"/>
                <a:gd name="T7" fmla="*/ 20 h 44"/>
                <a:gd name="T8" fmla="*/ 41 w 42"/>
                <a:gd name="T9" fmla="*/ 17 h 44"/>
                <a:gd name="T10" fmla="*/ 41 w 42"/>
                <a:gd name="T11" fmla="*/ 15 h 44"/>
                <a:gd name="T12" fmla="*/ 40 w 42"/>
                <a:gd name="T13" fmla="*/ 13 h 44"/>
                <a:gd name="T14" fmla="*/ 39 w 42"/>
                <a:gd name="T15" fmla="*/ 10 h 44"/>
                <a:gd name="T16" fmla="*/ 37 w 42"/>
                <a:gd name="T17" fmla="*/ 8 h 44"/>
                <a:gd name="T18" fmla="*/ 35 w 42"/>
                <a:gd name="T19" fmla="*/ 6 h 44"/>
                <a:gd name="T20" fmla="*/ 33 w 42"/>
                <a:gd name="T21" fmla="*/ 4 h 44"/>
                <a:gd name="T22" fmla="*/ 32 w 42"/>
                <a:gd name="T23" fmla="*/ 3 h 44"/>
                <a:gd name="T24" fmla="*/ 29 w 42"/>
                <a:gd name="T25" fmla="*/ 2 h 44"/>
                <a:gd name="T26" fmla="*/ 28 w 42"/>
                <a:gd name="T27" fmla="*/ 1 h 44"/>
                <a:gd name="T28" fmla="*/ 27 w 42"/>
                <a:gd name="T29" fmla="*/ 1 h 44"/>
                <a:gd name="T30" fmla="*/ 26 w 42"/>
                <a:gd name="T31" fmla="*/ 1 h 44"/>
                <a:gd name="T32" fmla="*/ 25 w 42"/>
                <a:gd name="T33" fmla="*/ 1 h 44"/>
                <a:gd name="T34" fmla="*/ 24 w 42"/>
                <a:gd name="T35" fmla="*/ 0 h 44"/>
                <a:gd name="T36" fmla="*/ 23 w 42"/>
                <a:gd name="T37" fmla="*/ 0 h 44"/>
                <a:gd name="T38" fmla="*/ 21 w 42"/>
                <a:gd name="T39" fmla="*/ 0 h 44"/>
                <a:gd name="T40" fmla="*/ 20 w 42"/>
                <a:gd name="T41" fmla="*/ 0 h 44"/>
                <a:gd name="T42" fmla="*/ 19 w 42"/>
                <a:gd name="T43" fmla="*/ 0 h 44"/>
                <a:gd name="T44" fmla="*/ 18 w 42"/>
                <a:gd name="T45" fmla="*/ 0 h 44"/>
                <a:gd name="T46" fmla="*/ 18 w 42"/>
                <a:gd name="T47" fmla="*/ 0 h 44"/>
                <a:gd name="T48" fmla="*/ 17 w 42"/>
                <a:gd name="T49" fmla="*/ 1 h 44"/>
                <a:gd name="T50" fmla="*/ 16 w 42"/>
                <a:gd name="T51" fmla="*/ 1 h 44"/>
                <a:gd name="T52" fmla="*/ 13 w 42"/>
                <a:gd name="T53" fmla="*/ 2 h 44"/>
                <a:gd name="T54" fmla="*/ 12 w 42"/>
                <a:gd name="T55" fmla="*/ 2 h 44"/>
                <a:gd name="T56" fmla="*/ 11 w 42"/>
                <a:gd name="T57" fmla="*/ 3 h 44"/>
                <a:gd name="T58" fmla="*/ 10 w 42"/>
                <a:gd name="T59" fmla="*/ 3 h 44"/>
                <a:gd name="T60" fmla="*/ 8 w 42"/>
                <a:gd name="T61" fmla="*/ 4 h 44"/>
                <a:gd name="T62" fmla="*/ 6 w 42"/>
                <a:gd name="T63" fmla="*/ 6 h 44"/>
                <a:gd name="T64" fmla="*/ 5 w 42"/>
                <a:gd name="T65" fmla="*/ 8 h 44"/>
                <a:gd name="T66" fmla="*/ 3 w 42"/>
                <a:gd name="T67" fmla="*/ 10 h 44"/>
                <a:gd name="T68" fmla="*/ 2 w 42"/>
                <a:gd name="T69" fmla="*/ 13 h 44"/>
                <a:gd name="T70" fmla="*/ 1 w 42"/>
                <a:gd name="T71" fmla="*/ 15 h 44"/>
                <a:gd name="T72" fmla="*/ 1 w 42"/>
                <a:gd name="T73" fmla="*/ 18 h 44"/>
                <a:gd name="T74" fmla="*/ 0 w 42"/>
                <a:gd name="T75" fmla="*/ 20 h 44"/>
                <a:gd name="T76" fmla="*/ 0 w 42"/>
                <a:gd name="T77" fmla="*/ 21 h 44"/>
                <a:gd name="T78" fmla="*/ 0 w 42"/>
                <a:gd name="T79" fmla="*/ 30 h 44"/>
                <a:gd name="T80" fmla="*/ 0 w 42"/>
                <a:gd name="T81" fmla="*/ 30 h 44"/>
                <a:gd name="T82" fmla="*/ 6 w 42"/>
                <a:gd name="T83" fmla="*/ 39 h 44"/>
                <a:gd name="T84" fmla="*/ 35 w 42"/>
                <a:gd name="T85" fmla="*/ 39 h 44"/>
                <a:gd name="T86" fmla="*/ 42 w 42"/>
                <a:gd name="T8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44">
                  <a:moveTo>
                    <a:pt x="42" y="30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2" y="27"/>
                    <a:pt x="42" y="24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1" y="18"/>
                    <a:pt x="41" y="17"/>
                  </a:cubicBezTo>
                  <a:cubicBezTo>
                    <a:pt x="41" y="17"/>
                    <a:pt x="41" y="16"/>
                    <a:pt x="41" y="15"/>
                  </a:cubicBezTo>
                  <a:cubicBezTo>
                    <a:pt x="41" y="14"/>
                    <a:pt x="40" y="13"/>
                    <a:pt x="40" y="13"/>
                  </a:cubicBezTo>
                  <a:cubicBezTo>
                    <a:pt x="40" y="12"/>
                    <a:pt x="39" y="11"/>
                    <a:pt x="39" y="10"/>
                  </a:cubicBezTo>
                  <a:cubicBezTo>
                    <a:pt x="38" y="9"/>
                    <a:pt x="38" y="8"/>
                    <a:pt x="37" y="8"/>
                  </a:cubicBezTo>
                  <a:cubicBezTo>
                    <a:pt x="37" y="7"/>
                    <a:pt x="36" y="6"/>
                    <a:pt x="35" y="6"/>
                  </a:cubicBezTo>
                  <a:cubicBezTo>
                    <a:pt x="35" y="5"/>
                    <a:pt x="34" y="5"/>
                    <a:pt x="33" y="4"/>
                  </a:cubicBezTo>
                  <a:cubicBezTo>
                    <a:pt x="33" y="4"/>
                    <a:pt x="32" y="3"/>
                    <a:pt x="32" y="3"/>
                  </a:cubicBezTo>
                  <a:cubicBezTo>
                    <a:pt x="31" y="3"/>
                    <a:pt x="30" y="2"/>
                    <a:pt x="29" y="2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5"/>
                    <a:pt x="7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4" y="9"/>
                    <a:pt x="4" y="10"/>
                    <a:pt x="3" y="10"/>
                  </a:cubicBezTo>
                  <a:cubicBezTo>
                    <a:pt x="3" y="11"/>
                    <a:pt x="2" y="12"/>
                    <a:pt x="2" y="13"/>
                  </a:cubicBezTo>
                  <a:cubicBezTo>
                    <a:pt x="2" y="14"/>
                    <a:pt x="1" y="14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0" y="28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2" y="36"/>
                    <a:pt x="6" y="39"/>
                  </a:cubicBezTo>
                  <a:cubicBezTo>
                    <a:pt x="14" y="43"/>
                    <a:pt x="27" y="44"/>
                    <a:pt x="35" y="39"/>
                  </a:cubicBezTo>
                  <a:cubicBezTo>
                    <a:pt x="40" y="37"/>
                    <a:pt x="42" y="33"/>
                    <a:pt x="42" y="30"/>
                  </a:cubicBezTo>
                  <a:close/>
                </a:path>
              </a:pathLst>
            </a:custGeom>
            <a:solidFill>
              <a:srgbClr val="81A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6" name="íṡļïďé">
              <a:extLst>
                <a:ext uri="{FF2B5EF4-FFF2-40B4-BE49-F238E27FC236}">
                  <a16:creationId xmlns:a16="http://schemas.microsoft.com/office/drawing/2014/main" id="{A56E5552-4D7A-4056-B8E3-4053B56ACBEA}"/>
                </a:ext>
              </a:extLst>
            </p:cNvPr>
            <p:cNvSpPr/>
            <p:nvPr/>
          </p:nvSpPr>
          <p:spPr bwMode="auto">
            <a:xfrm>
              <a:off x="7050088" y="2506663"/>
              <a:ext cx="879475" cy="835025"/>
            </a:xfrm>
            <a:custGeom>
              <a:avLst/>
              <a:gdLst>
                <a:gd name="T0" fmla="*/ 223 w 228"/>
                <a:gd name="T1" fmla="*/ 217 h 217"/>
                <a:gd name="T2" fmla="*/ 218 w 228"/>
                <a:gd name="T3" fmla="*/ 212 h 217"/>
                <a:gd name="T4" fmla="*/ 218 w 228"/>
                <a:gd name="T5" fmla="*/ 153 h 217"/>
                <a:gd name="T6" fmla="*/ 202 w 228"/>
                <a:gd name="T7" fmla="*/ 126 h 217"/>
                <a:gd name="T8" fmla="*/ 3 w 228"/>
                <a:gd name="T9" fmla="*/ 10 h 217"/>
                <a:gd name="T10" fmla="*/ 1 w 228"/>
                <a:gd name="T11" fmla="*/ 4 h 217"/>
                <a:gd name="T12" fmla="*/ 8 w 228"/>
                <a:gd name="T13" fmla="*/ 2 h 217"/>
                <a:gd name="T14" fmla="*/ 207 w 228"/>
                <a:gd name="T15" fmla="*/ 118 h 217"/>
                <a:gd name="T16" fmla="*/ 228 w 228"/>
                <a:gd name="T17" fmla="*/ 153 h 217"/>
                <a:gd name="T18" fmla="*/ 228 w 228"/>
                <a:gd name="T19" fmla="*/ 212 h 217"/>
                <a:gd name="T20" fmla="*/ 223 w 228"/>
                <a:gd name="T2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17">
                  <a:moveTo>
                    <a:pt x="223" y="217"/>
                  </a:moveTo>
                  <a:cubicBezTo>
                    <a:pt x="220" y="217"/>
                    <a:pt x="218" y="215"/>
                    <a:pt x="218" y="212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2"/>
                    <a:pt x="212" y="131"/>
                    <a:pt x="202" y="1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20" y="125"/>
                    <a:pt x="228" y="138"/>
                    <a:pt x="228" y="153"/>
                  </a:cubicBezTo>
                  <a:cubicBezTo>
                    <a:pt x="228" y="212"/>
                    <a:pt x="228" y="212"/>
                    <a:pt x="228" y="212"/>
                  </a:cubicBezTo>
                  <a:cubicBezTo>
                    <a:pt x="228" y="215"/>
                    <a:pt x="225" y="217"/>
                    <a:pt x="223" y="217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7" name="îṡľïḍé">
              <a:extLst>
                <a:ext uri="{FF2B5EF4-FFF2-40B4-BE49-F238E27FC236}">
                  <a16:creationId xmlns:a16="http://schemas.microsoft.com/office/drawing/2014/main" id="{D4429A2D-3975-4EDA-BA9E-9EF198483402}"/>
                </a:ext>
              </a:extLst>
            </p:cNvPr>
            <p:cNvSpPr/>
            <p:nvPr/>
          </p:nvSpPr>
          <p:spPr bwMode="auto">
            <a:xfrm>
              <a:off x="4752975" y="4725988"/>
              <a:ext cx="15875" cy="7938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2 h 2"/>
                <a:gd name="T4" fmla="*/ 4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1"/>
                    <a:pt x="2" y="1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8" name="ïṩļíḓè">
              <a:extLst>
                <a:ext uri="{FF2B5EF4-FFF2-40B4-BE49-F238E27FC236}">
                  <a16:creationId xmlns:a16="http://schemas.microsoft.com/office/drawing/2014/main" id="{0561AFDC-2C07-4745-AEAA-C5E5BBEF4D94}"/>
                </a:ext>
              </a:extLst>
            </p:cNvPr>
            <p:cNvSpPr/>
            <p:nvPr/>
          </p:nvSpPr>
          <p:spPr bwMode="auto">
            <a:xfrm>
              <a:off x="7431088" y="4124326"/>
              <a:ext cx="1003300" cy="434975"/>
            </a:xfrm>
            <a:custGeom>
              <a:avLst/>
              <a:gdLst>
                <a:gd name="T0" fmla="*/ 0 w 260"/>
                <a:gd name="T1" fmla="*/ 0 h 113"/>
                <a:gd name="T2" fmla="*/ 0 w 260"/>
                <a:gd name="T3" fmla="*/ 10 h 113"/>
                <a:gd name="T4" fmla="*/ 14 w 260"/>
                <a:gd name="T5" fmla="*/ 33 h 113"/>
                <a:gd name="T6" fmla="*/ 139 w 260"/>
                <a:gd name="T7" fmla="*/ 106 h 113"/>
                <a:gd name="T8" fmla="*/ 178 w 260"/>
                <a:gd name="T9" fmla="*/ 106 h 113"/>
                <a:gd name="T10" fmla="*/ 241 w 260"/>
                <a:gd name="T11" fmla="*/ 69 h 113"/>
                <a:gd name="T12" fmla="*/ 260 w 260"/>
                <a:gd name="T13" fmla="*/ 36 h 113"/>
                <a:gd name="T14" fmla="*/ 260 w 260"/>
                <a:gd name="T15" fmla="*/ 32 h 113"/>
                <a:gd name="T16" fmla="*/ 0 w 260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113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9"/>
                    <a:pt x="5" y="28"/>
                    <a:pt x="14" y="33"/>
                  </a:cubicBezTo>
                  <a:cubicBezTo>
                    <a:pt x="139" y="106"/>
                    <a:pt x="139" y="106"/>
                    <a:pt x="139" y="106"/>
                  </a:cubicBezTo>
                  <a:cubicBezTo>
                    <a:pt x="151" y="113"/>
                    <a:pt x="166" y="113"/>
                    <a:pt x="178" y="106"/>
                  </a:cubicBezTo>
                  <a:cubicBezTo>
                    <a:pt x="241" y="69"/>
                    <a:pt x="241" y="69"/>
                    <a:pt x="241" y="69"/>
                  </a:cubicBezTo>
                  <a:cubicBezTo>
                    <a:pt x="252" y="62"/>
                    <a:pt x="260" y="49"/>
                    <a:pt x="260" y="36"/>
                  </a:cubicBezTo>
                  <a:cubicBezTo>
                    <a:pt x="260" y="32"/>
                    <a:pt x="260" y="32"/>
                    <a:pt x="260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9" name="ïṩľïḋê">
              <a:extLst>
                <a:ext uri="{FF2B5EF4-FFF2-40B4-BE49-F238E27FC236}">
                  <a16:creationId xmlns:a16="http://schemas.microsoft.com/office/drawing/2014/main" id="{D2350BE9-E2EB-4B67-8708-A1D40EF6B38A}"/>
                </a:ext>
              </a:extLst>
            </p:cNvPr>
            <p:cNvSpPr/>
            <p:nvPr/>
          </p:nvSpPr>
          <p:spPr bwMode="auto">
            <a:xfrm>
              <a:off x="7423150" y="3892551"/>
              <a:ext cx="1023938" cy="620713"/>
            </a:xfrm>
            <a:custGeom>
              <a:avLst/>
              <a:gdLst>
                <a:gd name="T0" fmla="*/ 250 w 265"/>
                <a:gd name="T1" fmla="*/ 112 h 161"/>
                <a:gd name="T2" fmla="*/ 176 w 265"/>
                <a:gd name="T3" fmla="*/ 156 h 161"/>
                <a:gd name="T4" fmla="*/ 149 w 265"/>
                <a:gd name="T5" fmla="*/ 153 h 161"/>
                <a:gd name="T6" fmla="*/ 133 w 265"/>
                <a:gd name="T7" fmla="*/ 139 h 161"/>
                <a:gd name="T8" fmla="*/ 17 w 265"/>
                <a:gd name="T9" fmla="*/ 73 h 161"/>
                <a:gd name="T10" fmla="*/ 10 w 265"/>
                <a:gd name="T11" fmla="*/ 70 h 161"/>
                <a:gd name="T12" fmla="*/ 7 w 265"/>
                <a:gd name="T13" fmla="*/ 52 h 161"/>
                <a:gd name="T14" fmla="*/ 77 w 265"/>
                <a:gd name="T15" fmla="*/ 12 h 161"/>
                <a:gd name="T16" fmla="*/ 132 w 265"/>
                <a:gd name="T17" fmla="*/ 6 h 161"/>
                <a:gd name="T18" fmla="*/ 249 w 265"/>
                <a:gd name="T19" fmla="*/ 72 h 161"/>
                <a:gd name="T20" fmla="*/ 254 w 265"/>
                <a:gd name="T21" fmla="*/ 77 h 161"/>
                <a:gd name="T22" fmla="*/ 250 w 265"/>
                <a:gd name="T23" fmla="*/ 11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5" h="161">
                  <a:moveTo>
                    <a:pt x="250" y="112"/>
                  </a:moveTo>
                  <a:cubicBezTo>
                    <a:pt x="176" y="156"/>
                    <a:pt x="176" y="156"/>
                    <a:pt x="176" y="156"/>
                  </a:cubicBezTo>
                  <a:cubicBezTo>
                    <a:pt x="167" y="161"/>
                    <a:pt x="156" y="159"/>
                    <a:pt x="149" y="153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00" y="108"/>
                    <a:pt x="60" y="86"/>
                    <a:pt x="17" y="73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" y="68"/>
                    <a:pt x="0" y="56"/>
                    <a:pt x="7" y="5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94" y="2"/>
                    <a:pt x="114" y="0"/>
                    <a:pt x="132" y="6"/>
                  </a:cubicBezTo>
                  <a:cubicBezTo>
                    <a:pt x="176" y="19"/>
                    <a:pt x="216" y="41"/>
                    <a:pt x="249" y="72"/>
                  </a:cubicBezTo>
                  <a:cubicBezTo>
                    <a:pt x="254" y="77"/>
                    <a:pt x="254" y="77"/>
                    <a:pt x="254" y="77"/>
                  </a:cubicBezTo>
                  <a:cubicBezTo>
                    <a:pt x="265" y="87"/>
                    <a:pt x="263" y="105"/>
                    <a:pt x="250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0" name="iSḷíďe">
              <a:extLst>
                <a:ext uri="{FF2B5EF4-FFF2-40B4-BE49-F238E27FC236}">
                  <a16:creationId xmlns:a16="http://schemas.microsoft.com/office/drawing/2014/main" id="{3CFCB4AD-4260-4EBA-9CB4-D29B8CF192F8}"/>
                </a:ext>
              </a:extLst>
            </p:cNvPr>
            <p:cNvSpPr/>
            <p:nvPr/>
          </p:nvSpPr>
          <p:spPr bwMode="auto">
            <a:xfrm>
              <a:off x="4167188" y="3932238"/>
              <a:ext cx="3352800" cy="1933575"/>
            </a:xfrm>
            <a:custGeom>
              <a:avLst/>
              <a:gdLst>
                <a:gd name="T0" fmla="*/ 2032 w 2112"/>
                <a:gd name="T1" fmla="*/ 279 h 1218"/>
                <a:gd name="T2" fmla="*/ 1548 w 2112"/>
                <a:gd name="T3" fmla="*/ 0 h 1218"/>
                <a:gd name="T4" fmla="*/ 216 w 2112"/>
                <a:gd name="T5" fmla="*/ 769 h 1218"/>
                <a:gd name="T6" fmla="*/ 0 w 2112"/>
                <a:gd name="T7" fmla="*/ 827 h 1218"/>
                <a:gd name="T8" fmla="*/ 0 w 2112"/>
                <a:gd name="T9" fmla="*/ 893 h 1218"/>
                <a:gd name="T10" fmla="*/ 564 w 2112"/>
                <a:gd name="T11" fmla="*/ 1218 h 1218"/>
                <a:gd name="T12" fmla="*/ 2112 w 2112"/>
                <a:gd name="T13" fmla="*/ 325 h 1218"/>
                <a:gd name="T14" fmla="*/ 2112 w 2112"/>
                <a:gd name="T15" fmla="*/ 259 h 1218"/>
                <a:gd name="T16" fmla="*/ 2032 w 2112"/>
                <a:gd name="T17" fmla="*/ 279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1218">
                  <a:moveTo>
                    <a:pt x="2032" y="279"/>
                  </a:moveTo>
                  <a:lnTo>
                    <a:pt x="1548" y="0"/>
                  </a:lnTo>
                  <a:lnTo>
                    <a:pt x="216" y="769"/>
                  </a:lnTo>
                  <a:lnTo>
                    <a:pt x="0" y="827"/>
                  </a:lnTo>
                  <a:lnTo>
                    <a:pt x="0" y="893"/>
                  </a:lnTo>
                  <a:lnTo>
                    <a:pt x="564" y="1218"/>
                  </a:lnTo>
                  <a:lnTo>
                    <a:pt x="2112" y="325"/>
                  </a:lnTo>
                  <a:lnTo>
                    <a:pt x="2112" y="259"/>
                  </a:lnTo>
                  <a:lnTo>
                    <a:pt x="2032" y="279"/>
                  </a:ln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1" name="ï$ľiḋè">
              <a:extLst>
                <a:ext uri="{FF2B5EF4-FFF2-40B4-BE49-F238E27FC236}">
                  <a16:creationId xmlns:a16="http://schemas.microsoft.com/office/drawing/2014/main" id="{88C4F8D4-5F01-4A16-9F6C-79876A9AFF15}"/>
                </a:ext>
              </a:extLst>
            </p:cNvPr>
            <p:cNvSpPr/>
            <p:nvPr/>
          </p:nvSpPr>
          <p:spPr bwMode="auto">
            <a:xfrm>
              <a:off x="4167188" y="3827463"/>
              <a:ext cx="3352800" cy="1930400"/>
            </a:xfrm>
            <a:custGeom>
              <a:avLst/>
              <a:gdLst>
                <a:gd name="T0" fmla="*/ 0 w 2112"/>
                <a:gd name="T1" fmla="*/ 893 h 1216"/>
                <a:gd name="T2" fmla="*/ 564 w 2112"/>
                <a:gd name="T3" fmla="*/ 1216 h 1216"/>
                <a:gd name="T4" fmla="*/ 2112 w 2112"/>
                <a:gd name="T5" fmla="*/ 325 h 1216"/>
                <a:gd name="T6" fmla="*/ 1548 w 2112"/>
                <a:gd name="T7" fmla="*/ 0 h 1216"/>
                <a:gd name="T8" fmla="*/ 0 w 2112"/>
                <a:gd name="T9" fmla="*/ 89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2" h="1216">
                  <a:moveTo>
                    <a:pt x="0" y="893"/>
                  </a:moveTo>
                  <a:lnTo>
                    <a:pt x="564" y="1216"/>
                  </a:lnTo>
                  <a:lnTo>
                    <a:pt x="2112" y="325"/>
                  </a:lnTo>
                  <a:lnTo>
                    <a:pt x="1548" y="0"/>
                  </a:lnTo>
                  <a:lnTo>
                    <a:pt x="0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2" name="íšľîḍê">
              <a:extLst>
                <a:ext uri="{FF2B5EF4-FFF2-40B4-BE49-F238E27FC236}">
                  <a16:creationId xmlns:a16="http://schemas.microsoft.com/office/drawing/2014/main" id="{2E351FD5-62DA-47F8-81A7-5D1A906929C8}"/>
                </a:ext>
              </a:extLst>
            </p:cNvPr>
            <p:cNvSpPr/>
            <p:nvPr/>
          </p:nvSpPr>
          <p:spPr bwMode="auto">
            <a:xfrm>
              <a:off x="6594475" y="4032251"/>
              <a:ext cx="138113" cy="96838"/>
            </a:xfrm>
            <a:custGeom>
              <a:avLst/>
              <a:gdLst>
                <a:gd name="T0" fmla="*/ 0 w 87"/>
                <a:gd name="T1" fmla="*/ 51 h 61"/>
                <a:gd name="T2" fmla="*/ 0 w 87"/>
                <a:gd name="T3" fmla="*/ 61 h 61"/>
                <a:gd name="T4" fmla="*/ 87 w 87"/>
                <a:gd name="T5" fmla="*/ 10 h 61"/>
                <a:gd name="T6" fmla="*/ 87 w 87"/>
                <a:gd name="T7" fmla="*/ 0 h 61"/>
                <a:gd name="T8" fmla="*/ 0 w 87"/>
                <a:gd name="T9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1">
                  <a:moveTo>
                    <a:pt x="0" y="51"/>
                  </a:moveTo>
                  <a:lnTo>
                    <a:pt x="0" y="61"/>
                  </a:lnTo>
                  <a:lnTo>
                    <a:pt x="87" y="10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3" name="îşḻîḑé">
              <a:extLst>
                <a:ext uri="{FF2B5EF4-FFF2-40B4-BE49-F238E27FC236}">
                  <a16:creationId xmlns:a16="http://schemas.microsoft.com/office/drawing/2014/main" id="{4E7F014E-3D89-4982-B41B-CCD61057C277}"/>
                </a:ext>
              </a:extLst>
            </p:cNvPr>
            <p:cNvSpPr/>
            <p:nvPr/>
          </p:nvSpPr>
          <p:spPr bwMode="auto">
            <a:xfrm>
              <a:off x="6381750" y="3946526"/>
              <a:ext cx="350838" cy="204788"/>
            </a:xfrm>
            <a:custGeom>
              <a:avLst/>
              <a:gdLst>
                <a:gd name="T0" fmla="*/ 0 w 221"/>
                <a:gd name="T1" fmla="*/ 78 h 129"/>
                <a:gd name="T2" fmla="*/ 87 w 221"/>
                <a:gd name="T3" fmla="*/ 129 h 129"/>
                <a:gd name="T4" fmla="*/ 134 w 221"/>
                <a:gd name="T5" fmla="*/ 105 h 129"/>
                <a:gd name="T6" fmla="*/ 221 w 221"/>
                <a:gd name="T7" fmla="*/ 54 h 129"/>
                <a:gd name="T8" fmla="*/ 134 w 221"/>
                <a:gd name="T9" fmla="*/ 0 h 129"/>
                <a:gd name="T10" fmla="*/ 44 w 221"/>
                <a:gd name="T11" fmla="*/ 54 h 129"/>
                <a:gd name="T12" fmla="*/ 0 w 221"/>
                <a:gd name="T13" fmla="*/ 7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29">
                  <a:moveTo>
                    <a:pt x="0" y="78"/>
                  </a:moveTo>
                  <a:lnTo>
                    <a:pt x="87" y="129"/>
                  </a:lnTo>
                  <a:lnTo>
                    <a:pt x="134" y="105"/>
                  </a:lnTo>
                  <a:lnTo>
                    <a:pt x="221" y="54"/>
                  </a:lnTo>
                  <a:lnTo>
                    <a:pt x="134" y="0"/>
                  </a:lnTo>
                  <a:lnTo>
                    <a:pt x="44" y="54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4" name="íŝļiďê">
              <a:extLst>
                <a:ext uri="{FF2B5EF4-FFF2-40B4-BE49-F238E27FC236}">
                  <a16:creationId xmlns:a16="http://schemas.microsoft.com/office/drawing/2014/main" id="{ECF0FF31-A993-4F54-9EAF-FBD0DB75522F}"/>
                </a:ext>
              </a:extLst>
            </p:cNvPr>
            <p:cNvSpPr/>
            <p:nvPr/>
          </p:nvSpPr>
          <p:spPr bwMode="auto">
            <a:xfrm>
              <a:off x="6381750" y="4070351"/>
              <a:ext cx="138113" cy="100013"/>
            </a:xfrm>
            <a:custGeom>
              <a:avLst/>
              <a:gdLst>
                <a:gd name="T0" fmla="*/ 0 w 87"/>
                <a:gd name="T1" fmla="*/ 0 h 63"/>
                <a:gd name="T2" fmla="*/ 0 w 87"/>
                <a:gd name="T3" fmla="*/ 12 h 63"/>
                <a:gd name="T4" fmla="*/ 87 w 87"/>
                <a:gd name="T5" fmla="*/ 63 h 63"/>
                <a:gd name="T6" fmla="*/ 87 w 87"/>
                <a:gd name="T7" fmla="*/ 51 h 63"/>
                <a:gd name="T8" fmla="*/ 0 w 8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0"/>
                  </a:moveTo>
                  <a:lnTo>
                    <a:pt x="0" y="12"/>
                  </a:lnTo>
                  <a:lnTo>
                    <a:pt x="87" y="63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5" name="îṩ1îḓê">
              <a:extLst>
                <a:ext uri="{FF2B5EF4-FFF2-40B4-BE49-F238E27FC236}">
                  <a16:creationId xmlns:a16="http://schemas.microsoft.com/office/drawing/2014/main" id="{E150C239-4BF7-4065-A5B6-36939E0991A9}"/>
                </a:ext>
              </a:extLst>
            </p:cNvPr>
            <p:cNvSpPr/>
            <p:nvPr/>
          </p:nvSpPr>
          <p:spPr bwMode="auto">
            <a:xfrm>
              <a:off x="6519863" y="4113213"/>
              <a:ext cx="74613" cy="57150"/>
            </a:xfrm>
            <a:custGeom>
              <a:avLst/>
              <a:gdLst>
                <a:gd name="T0" fmla="*/ 0 w 47"/>
                <a:gd name="T1" fmla="*/ 24 h 36"/>
                <a:gd name="T2" fmla="*/ 0 w 47"/>
                <a:gd name="T3" fmla="*/ 36 h 36"/>
                <a:gd name="T4" fmla="*/ 47 w 47"/>
                <a:gd name="T5" fmla="*/ 10 h 36"/>
                <a:gd name="T6" fmla="*/ 47 w 47"/>
                <a:gd name="T7" fmla="*/ 0 h 36"/>
                <a:gd name="T8" fmla="*/ 0 w 47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0" y="24"/>
                  </a:moveTo>
                  <a:lnTo>
                    <a:pt x="0" y="36"/>
                  </a:lnTo>
                  <a:lnTo>
                    <a:pt x="47" y="10"/>
                  </a:lnTo>
                  <a:lnTo>
                    <a:pt x="4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6" name="ïśľiďe">
              <a:extLst>
                <a:ext uri="{FF2B5EF4-FFF2-40B4-BE49-F238E27FC236}">
                  <a16:creationId xmlns:a16="http://schemas.microsoft.com/office/drawing/2014/main" id="{31FFC9BB-79B6-439E-96D8-6015BD6943FD}"/>
                </a:ext>
              </a:extLst>
            </p:cNvPr>
            <p:cNvSpPr/>
            <p:nvPr/>
          </p:nvSpPr>
          <p:spPr bwMode="auto">
            <a:xfrm>
              <a:off x="6184900" y="4102101"/>
              <a:ext cx="280988" cy="165100"/>
            </a:xfrm>
            <a:custGeom>
              <a:avLst/>
              <a:gdLst>
                <a:gd name="T0" fmla="*/ 0 w 177"/>
                <a:gd name="T1" fmla="*/ 51 h 104"/>
                <a:gd name="T2" fmla="*/ 88 w 177"/>
                <a:gd name="T3" fmla="*/ 104 h 104"/>
                <a:gd name="T4" fmla="*/ 177 w 177"/>
                <a:gd name="T5" fmla="*/ 51 h 104"/>
                <a:gd name="T6" fmla="*/ 90 w 177"/>
                <a:gd name="T7" fmla="*/ 0 h 104"/>
                <a:gd name="T8" fmla="*/ 0 w 177"/>
                <a:gd name="T9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4">
                  <a:moveTo>
                    <a:pt x="0" y="51"/>
                  </a:moveTo>
                  <a:lnTo>
                    <a:pt x="88" y="104"/>
                  </a:lnTo>
                  <a:lnTo>
                    <a:pt x="177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7" name="işlídê">
              <a:extLst>
                <a:ext uri="{FF2B5EF4-FFF2-40B4-BE49-F238E27FC236}">
                  <a16:creationId xmlns:a16="http://schemas.microsoft.com/office/drawing/2014/main" id="{9CC595FE-B8E1-4E94-9866-EC16ED2962FF}"/>
                </a:ext>
              </a:extLst>
            </p:cNvPr>
            <p:cNvSpPr/>
            <p:nvPr/>
          </p:nvSpPr>
          <p:spPr bwMode="auto">
            <a:xfrm>
              <a:off x="6184900" y="4183063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2 h 63"/>
                <a:gd name="T4" fmla="*/ 88 w 88"/>
                <a:gd name="T5" fmla="*/ 63 h 63"/>
                <a:gd name="T6" fmla="*/ 88 w 88"/>
                <a:gd name="T7" fmla="*/ 53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2"/>
                  </a:lnTo>
                  <a:lnTo>
                    <a:pt x="88" y="63"/>
                  </a:lnTo>
                  <a:lnTo>
                    <a:pt x="8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8" name="ï$1îdè">
              <a:extLst>
                <a:ext uri="{FF2B5EF4-FFF2-40B4-BE49-F238E27FC236}">
                  <a16:creationId xmlns:a16="http://schemas.microsoft.com/office/drawing/2014/main" id="{2CDDE810-64D3-43E0-98B5-CAD171807F35}"/>
                </a:ext>
              </a:extLst>
            </p:cNvPr>
            <p:cNvSpPr/>
            <p:nvPr/>
          </p:nvSpPr>
          <p:spPr bwMode="auto">
            <a:xfrm>
              <a:off x="6324600" y="4183063"/>
              <a:ext cx="141288" cy="100013"/>
            </a:xfrm>
            <a:custGeom>
              <a:avLst/>
              <a:gdLst>
                <a:gd name="T0" fmla="*/ 0 w 89"/>
                <a:gd name="T1" fmla="*/ 53 h 63"/>
                <a:gd name="T2" fmla="*/ 0 w 89"/>
                <a:gd name="T3" fmla="*/ 63 h 63"/>
                <a:gd name="T4" fmla="*/ 89 w 89"/>
                <a:gd name="T5" fmla="*/ 12 h 63"/>
                <a:gd name="T6" fmla="*/ 89 w 89"/>
                <a:gd name="T7" fmla="*/ 0 h 63"/>
                <a:gd name="T8" fmla="*/ 0 w 89"/>
                <a:gd name="T9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3">
                  <a:moveTo>
                    <a:pt x="0" y="53"/>
                  </a:moveTo>
                  <a:lnTo>
                    <a:pt x="0" y="63"/>
                  </a:lnTo>
                  <a:lnTo>
                    <a:pt x="89" y="12"/>
                  </a:lnTo>
                  <a:lnTo>
                    <a:pt x="89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9" name="iṡļiďe">
              <a:extLst>
                <a:ext uri="{FF2B5EF4-FFF2-40B4-BE49-F238E27FC236}">
                  <a16:creationId xmlns:a16="http://schemas.microsoft.com/office/drawing/2014/main" id="{BD25B549-9B8E-4BA5-A755-22A695BE3C88}"/>
                </a:ext>
              </a:extLst>
            </p:cNvPr>
            <p:cNvSpPr/>
            <p:nvPr/>
          </p:nvSpPr>
          <p:spPr bwMode="auto">
            <a:xfrm>
              <a:off x="5988050" y="4216401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90 w 177"/>
                <a:gd name="T3" fmla="*/ 102 h 102"/>
                <a:gd name="T4" fmla="*/ 177 w 177"/>
                <a:gd name="T5" fmla="*/ 51 h 102"/>
                <a:gd name="T6" fmla="*/ 90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90" y="102"/>
                  </a:lnTo>
                  <a:lnTo>
                    <a:pt x="177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0" name="îŝľíḍé">
              <a:extLst>
                <a:ext uri="{FF2B5EF4-FFF2-40B4-BE49-F238E27FC236}">
                  <a16:creationId xmlns:a16="http://schemas.microsoft.com/office/drawing/2014/main" id="{432CC8FB-AB7C-4A7B-9487-DC48279C4621}"/>
                </a:ext>
              </a:extLst>
            </p:cNvPr>
            <p:cNvSpPr/>
            <p:nvPr/>
          </p:nvSpPr>
          <p:spPr bwMode="auto">
            <a:xfrm>
              <a:off x="5988050" y="4297363"/>
              <a:ext cx="142875" cy="100013"/>
            </a:xfrm>
            <a:custGeom>
              <a:avLst/>
              <a:gdLst>
                <a:gd name="T0" fmla="*/ 0 w 90"/>
                <a:gd name="T1" fmla="*/ 0 h 63"/>
                <a:gd name="T2" fmla="*/ 0 w 90"/>
                <a:gd name="T3" fmla="*/ 10 h 63"/>
                <a:gd name="T4" fmla="*/ 90 w 90"/>
                <a:gd name="T5" fmla="*/ 63 h 63"/>
                <a:gd name="T6" fmla="*/ 90 w 90"/>
                <a:gd name="T7" fmla="*/ 51 h 63"/>
                <a:gd name="T8" fmla="*/ 0 w 9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0"/>
                  </a:moveTo>
                  <a:lnTo>
                    <a:pt x="0" y="10"/>
                  </a:lnTo>
                  <a:lnTo>
                    <a:pt x="90" y="63"/>
                  </a:lnTo>
                  <a:lnTo>
                    <a:pt x="9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1" name="iŝ1îḓe">
              <a:extLst>
                <a:ext uri="{FF2B5EF4-FFF2-40B4-BE49-F238E27FC236}">
                  <a16:creationId xmlns:a16="http://schemas.microsoft.com/office/drawing/2014/main" id="{5ED14DB0-FCB1-47A6-AF10-AE916B3CA507}"/>
                </a:ext>
              </a:extLst>
            </p:cNvPr>
            <p:cNvSpPr/>
            <p:nvPr/>
          </p:nvSpPr>
          <p:spPr bwMode="auto">
            <a:xfrm>
              <a:off x="6130925" y="4297363"/>
              <a:ext cx="138113" cy="100013"/>
            </a:xfrm>
            <a:custGeom>
              <a:avLst/>
              <a:gdLst>
                <a:gd name="T0" fmla="*/ 0 w 87"/>
                <a:gd name="T1" fmla="*/ 51 h 63"/>
                <a:gd name="T2" fmla="*/ 0 w 87"/>
                <a:gd name="T3" fmla="*/ 63 h 63"/>
                <a:gd name="T4" fmla="*/ 87 w 87"/>
                <a:gd name="T5" fmla="*/ 10 h 63"/>
                <a:gd name="T6" fmla="*/ 87 w 87"/>
                <a:gd name="T7" fmla="*/ 0 h 63"/>
                <a:gd name="T8" fmla="*/ 0 w 87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51"/>
                  </a:moveTo>
                  <a:lnTo>
                    <a:pt x="0" y="63"/>
                  </a:lnTo>
                  <a:lnTo>
                    <a:pt x="87" y="10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2" name="íṩḻîḑé">
              <a:extLst>
                <a:ext uri="{FF2B5EF4-FFF2-40B4-BE49-F238E27FC236}">
                  <a16:creationId xmlns:a16="http://schemas.microsoft.com/office/drawing/2014/main" id="{4EC5F136-06D8-4627-83C7-823250DE3660}"/>
                </a:ext>
              </a:extLst>
            </p:cNvPr>
            <p:cNvSpPr/>
            <p:nvPr/>
          </p:nvSpPr>
          <p:spPr bwMode="auto">
            <a:xfrm>
              <a:off x="5794375" y="4329113"/>
              <a:ext cx="277813" cy="161925"/>
            </a:xfrm>
            <a:custGeom>
              <a:avLst/>
              <a:gdLst>
                <a:gd name="T0" fmla="*/ 0 w 175"/>
                <a:gd name="T1" fmla="*/ 51 h 102"/>
                <a:gd name="T2" fmla="*/ 88 w 175"/>
                <a:gd name="T3" fmla="*/ 102 h 102"/>
                <a:gd name="T4" fmla="*/ 175 w 175"/>
                <a:gd name="T5" fmla="*/ 51 h 102"/>
                <a:gd name="T6" fmla="*/ 88 w 175"/>
                <a:gd name="T7" fmla="*/ 0 h 102"/>
                <a:gd name="T8" fmla="*/ 0 w 175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0" y="51"/>
                  </a:moveTo>
                  <a:lnTo>
                    <a:pt x="88" y="102"/>
                  </a:lnTo>
                  <a:lnTo>
                    <a:pt x="175" y="51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3" name="ísḷîḋé">
              <a:extLst>
                <a:ext uri="{FF2B5EF4-FFF2-40B4-BE49-F238E27FC236}">
                  <a16:creationId xmlns:a16="http://schemas.microsoft.com/office/drawing/2014/main" id="{8990C2B8-26D9-46FB-8E9B-8779152D370F}"/>
                </a:ext>
              </a:extLst>
            </p:cNvPr>
            <p:cNvSpPr/>
            <p:nvPr/>
          </p:nvSpPr>
          <p:spPr bwMode="auto">
            <a:xfrm>
              <a:off x="5794375" y="4410076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2 h 63"/>
                <a:gd name="T4" fmla="*/ 88 w 88"/>
                <a:gd name="T5" fmla="*/ 63 h 63"/>
                <a:gd name="T6" fmla="*/ 88 w 88"/>
                <a:gd name="T7" fmla="*/ 51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2"/>
                  </a:lnTo>
                  <a:lnTo>
                    <a:pt x="88" y="63"/>
                  </a:lnTo>
                  <a:lnTo>
                    <a:pt x="8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4" name="ïslïḑè">
              <a:extLst>
                <a:ext uri="{FF2B5EF4-FFF2-40B4-BE49-F238E27FC236}">
                  <a16:creationId xmlns:a16="http://schemas.microsoft.com/office/drawing/2014/main" id="{02085BA6-273C-4A50-8491-00A53654B7B2}"/>
                </a:ext>
              </a:extLst>
            </p:cNvPr>
            <p:cNvSpPr/>
            <p:nvPr/>
          </p:nvSpPr>
          <p:spPr bwMode="auto">
            <a:xfrm>
              <a:off x="5934075" y="4410076"/>
              <a:ext cx="138113" cy="100013"/>
            </a:xfrm>
            <a:custGeom>
              <a:avLst/>
              <a:gdLst>
                <a:gd name="T0" fmla="*/ 0 w 87"/>
                <a:gd name="T1" fmla="*/ 51 h 63"/>
                <a:gd name="T2" fmla="*/ 0 w 87"/>
                <a:gd name="T3" fmla="*/ 63 h 63"/>
                <a:gd name="T4" fmla="*/ 87 w 87"/>
                <a:gd name="T5" fmla="*/ 12 h 63"/>
                <a:gd name="T6" fmla="*/ 87 w 87"/>
                <a:gd name="T7" fmla="*/ 0 h 63"/>
                <a:gd name="T8" fmla="*/ 0 w 87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51"/>
                  </a:moveTo>
                  <a:lnTo>
                    <a:pt x="0" y="63"/>
                  </a:lnTo>
                  <a:lnTo>
                    <a:pt x="87" y="12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5" name="iṣliḑe">
              <a:extLst>
                <a:ext uri="{FF2B5EF4-FFF2-40B4-BE49-F238E27FC236}">
                  <a16:creationId xmlns:a16="http://schemas.microsoft.com/office/drawing/2014/main" id="{A35F80C6-BC76-4C3A-AA56-1454BF85FFAD}"/>
                </a:ext>
              </a:extLst>
            </p:cNvPr>
            <p:cNvSpPr/>
            <p:nvPr/>
          </p:nvSpPr>
          <p:spPr bwMode="auto">
            <a:xfrm>
              <a:off x="5597525" y="4440238"/>
              <a:ext cx="282575" cy="166688"/>
            </a:xfrm>
            <a:custGeom>
              <a:avLst/>
              <a:gdLst>
                <a:gd name="T0" fmla="*/ 0 w 178"/>
                <a:gd name="T1" fmla="*/ 51 h 105"/>
                <a:gd name="T2" fmla="*/ 88 w 178"/>
                <a:gd name="T3" fmla="*/ 105 h 105"/>
                <a:gd name="T4" fmla="*/ 178 w 178"/>
                <a:gd name="T5" fmla="*/ 51 h 105"/>
                <a:gd name="T6" fmla="*/ 88 w 178"/>
                <a:gd name="T7" fmla="*/ 0 h 105"/>
                <a:gd name="T8" fmla="*/ 0 w 178"/>
                <a:gd name="T9" fmla="*/ 5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5">
                  <a:moveTo>
                    <a:pt x="0" y="51"/>
                  </a:moveTo>
                  <a:lnTo>
                    <a:pt x="88" y="105"/>
                  </a:lnTo>
                  <a:lnTo>
                    <a:pt x="178" y="51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6" name="ïṣļîdè">
              <a:extLst>
                <a:ext uri="{FF2B5EF4-FFF2-40B4-BE49-F238E27FC236}">
                  <a16:creationId xmlns:a16="http://schemas.microsoft.com/office/drawing/2014/main" id="{2392CCD5-0482-4ED6-9142-68804541369D}"/>
                </a:ext>
              </a:extLst>
            </p:cNvPr>
            <p:cNvSpPr/>
            <p:nvPr/>
          </p:nvSpPr>
          <p:spPr bwMode="auto">
            <a:xfrm>
              <a:off x="5597525" y="4521201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2 h 63"/>
                <a:gd name="T4" fmla="*/ 88 w 88"/>
                <a:gd name="T5" fmla="*/ 63 h 63"/>
                <a:gd name="T6" fmla="*/ 88 w 88"/>
                <a:gd name="T7" fmla="*/ 54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2"/>
                  </a:lnTo>
                  <a:lnTo>
                    <a:pt x="88" y="63"/>
                  </a:lnTo>
                  <a:lnTo>
                    <a:pt x="8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7" name="ï$ľïdé">
              <a:extLst>
                <a:ext uri="{FF2B5EF4-FFF2-40B4-BE49-F238E27FC236}">
                  <a16:creationId xmlns:a16="http://schemas.microsoft.com/office/drawing/2014/main" id="{79A162AE-BA0D-4301-B22F-3D894233484B}"/>
                </a:ext>
              </a:extLst>
            </p:cNvPr>
            <p:cNvSpPr/>
            <p:nvPr/>
          </p:nvSpPr>
          <p:spPr bwMode="auto">
            <a:xfrm>
              <a:off x="5737225" y="4521201"/>
              <a:ext cx="142875" cy="100013"/>
            </a:xfrm>
            <a:custGeom>
              <a:avLst/>
              <a:gdLst>
                <a:gd name="T0" fmla="*/ 0 w 90"/>
                <a:gd name="T1" fmla="*/ 54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4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8" name="íṡḷïďê">
              <a:extLst>
                <a:ext uri="{FF2B5EF4-FFF2-40B4-BE49-F238E27FC236}">
                  <a16:creationId xmlns:a16="http://schemas.microsoft.com/office/drawing/2014/main" id="{09FF3726-103E-4934-9C60-8A51B737CB13}"/>
                </a:ext>
              </a:extLst>
            </p:cNvPr>
            <p:cNvSpPr/>
            <p:nvPr/>
          </p:nvSpPr>
          <p:spPr bwMode="auto">
            <a:xfrm>
              <a:off x="5400675" y="4556126"/>
              <a:ext cx="282575" cy="161925"/>
            </a:xfrm>
            <a:custGeom>
              <a:avLst/>
              <a:gdLst>
                <a:gd name="T0" fmla="*/ 0 w 178"/>
                <a:gd name="T1" fmla="*/ 51 h 102"/>
                <a:gd name="T2" fmla="*/ 88 w 178"/>
                <a:gd name="T3" fmla="*/ 102 h 102"/>
                <a:gd name="T4" fmla="*/ 178 w 178"/>
                <a:gd name="T5" fmla="*/ 51 h 102"/>
                <a:gd name="T6" fmla="*/ 90 w 178"/>
                <a:gd name="T7" fmla="*/ 0 h 102"/>
                <a:gd name="T8" fmla="*/ 0 w 178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2">
                  <a:moveTo>
                    <a:pt x="0" y="51"/>
                  </a:moveTo>
                  <a:lnTo>
                    <a:pt x="88" y="102"/>
                  </a:lnTo>
                  <a:lnTo>
                    <a:pt x="178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9" name="îSļîḍe">
              <a:extLst>
                <a:ext uri="{FF2B5EF4-FFF2-40B4-BE49-F238E27FC236}">
                  <a16:creationId xmlns:a16="http://schemas.microsoft.com/office/drawing/2014/main" id="{19601DF9-A870-4FFA-9951-EBC298D77682}"/>
                </a:ext>
              </a:extLst>
            </p:cNvPr>
            <p:cNvSpPr/>
            <p:nvPr/>
          </p:nvSpPr>
          <p:spPr bwMode="auto">
            <a:xfrm>
              <a:off x="5400675" y="4637088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0 h 63"/>
                <a:gd name="T4" fmla="*/ 88 w 88"/>
                <a:gd name="T5" fmla="*/ 63 h 63"/>
                <a:gd name="T6" fmla="*/ 88 w 88"/>
                <a:gd name="T7" fmla="*/ 51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0"/>
                  </a:lnTo>
                  <a:lnTo>
                    <a:pt x="88" y="63"/>
                  </a:lnTo>
                  <a:lnTo>
                    <a:pt x="8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0" name="íṩ1îḍe">
              <a:extLst>
                <a:ext uri="{FF2B5EF4-FFF2-40B4-BE49-F238E27FC236}">
                  <a16:creationId xmlns:a16="http://schemas.microsoft.com/office/drawing/2014/main" id="{3DAA7235-1921-4274-A077-328107B77EA1}"/>
                </a:ext>
              </a:extLst>
            </p:cNvPr>
            <p:cNvSpPr/>
            <p:nvPr/>
          </p:nvSpPr>
          <p:spPr bwMode="auto">
            <a:xfrm>
              <a:off x="5540375" y="4637088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0 h 63"/>
                <a:gd name="T6" fmla="*/ 90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1" name="ï$ḻïḓe">
              <a:extLst>
                <a:ext uri="{FF2B5EF4-FFF2-40B4-BE49-F238E27FC236}">
                  <a16:creationId xmlns:a16="http://schemas.microsoft.com/office/drawing/2014/main" id="{B8870969-58A0-4E08-8BC4-AF839C1A62EC}"/>
                </a:ext>
              </a:extLst>
            </p:cNvPr>
            <p:cNvSpPr/>
            <p:nvPr/>
          </p:nvSpPr>
          <p:spPr bwMode="auto">
            <a:xfrm>
              <a:off x="5203825" y="4667251"/>
              <a:ext cx="282575" cy="161925"/>
            </a:xfrm>
            <a:custGeom>
              <a:avLst/>
              <a:gdLst>
                <a:gd name="T0" fmla="*/ 0 w 178"/>
                <a:gd name="T1" fmla="*/ 51 h 102"/>
                <a:gd name="T2" fmla="*/ 90 w 178"/>
                <a:gd name="T3" fmla="*/ 102 h 102"/>
                <a:gd name="T4" fmla="*/ 178 w 178"/>
                <a:gd name="T5" fmla="*/ 51 h 102"/>
                <a:gd name="T6" fmla="*/ 90 w 178"/>
                <a:gd name="T7" fmla="*/ 0 h 102"/>
                <a:gd name="T8" fmla="*/ 0 w 178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2">
                  <a:moveTo>
                    <a:pt x="0" y="51"/>
                  </a:moveTo>
                  <a:lnTo>
                    <a:pt x="90" y="102"/>
                  </a:lnTo>
                  <a:lnTo>
                    <a:pt x="178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2" name="iŝ1íḓe">
              <a:extLst>
                <a:ext uri="{FF2B5EF4-FFF2-40B4-BE49-F238E27FC236}">
                  <a16:creationId xmlns:a16="http://schemas.microsoft.com/office/drawing/2014/main" id="{67BE40AE-06E3-4268-AC0C-902334E99BAB}"/>
                </a:ext>
              </a:extLst>
            </p:cNvPr>
            <p:cNvSpPr/>
            <p:nvPr/>
          </p:nvSpPr>
          <p:spPr bwMode="auto">
            <a:xfrm>
              <a:off x="5203825" y="4748213"/>
              <a:ext cx="142875" cy="100013"/>
            </a:xfrm>
            <a:custGeom>
              <a:avLst/>
              <a:gdLst>
                <a:gd name="T0" fmla="*/ 0 w 90"/>
                <a:gd name="T1" fmla="*/ 0 h 63"/>
                <a:gd name="T2" fmla="*/ 0 w 90"/>
                <a:gd name="T3" fmla="*/ 12 h 63"/>
                <a:gd name="T4" fmla="*/ 90 w 90"/>
                <a:gd name="T5" fmla="*/ 63 h 63"/>
                <a:gd name="T6" fmla="*/ 90 w 90"/>
                <a:gd name="T7" fmla="*/ 51 h 63"/>
                <a:gd name="T8" fmla="*/ 0 w 9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0"/>
                  </a:moveTo>
                  <a:lnTo>
                    <a:pt x="0" y="12"/>
                  </a:lnTo>
                  <a:lnTo>
                    <a:pt x="90" y="63"/>
                  </a:lnTo>
                  <a:lnTo>
                    <a:pt x="9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3" name="isḻîḍè">
              <a:extLst>
                <a:ext uri="{FF2B5EF4-FFF2-40B4-BE49-F238E27FC236}">
                  <a16:creationId xmlns:a16="http://schemas.microsoft.com/office/drawing/2014/main" id="{F82E8BCC-209E-4F6C-80B7-D4264F3EB795}"/>
                </a:ext>
              </a:extLst>
            </p:cNvPr>
            <p:cNvSpPr/>
            <p:nvPr/>
          </p:nvSpPr>
          <p:spPr bwMode="auto">
            <a:xfrm>
              <a:off x="5346700" y="4748213"/>
              <a:ext cx="139700" cy="100013"/>
            </a:xfrm>
            <a:custGeom>
              <a:avLst/>
              <a:gdLst>
                <a:gd name="T0" fmla="*/ 0 w 88"/>
                <a:gd name="T1" fmla="*/ 51 h 63"/>
                <a:gd name="T2" fmla="*/ 0 w 88"/>
                <a:gd name="T3" fmla="*/ 63 h 63"/>
                <a:gd name="T4" fmla="*/ 88 w 88"/>
                <a:gd name="T5" fmla="*/ 12 h 63"/>
                <a:gd name="T6" fmla="*/ 88 w 88"/>
                <a:gd name="T7" fmla="*/ 0 h 63"/>
                <a:gd name="T8" fmla="*/ 0 w 88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51"/>
                  </a:moveTo>
                  <a:lnTo>
                    <a:pt x="0" y="63"/>
                  </a:lnTo>
                  <a:lnTo>
                    <a:pt x="88" y="12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4" name="îśḷíḓè">
              <a:extLst>
                <a:ext uri="{FF2B5EF4-FFF2-40B4-BE49-F238E27FC236}">
                  <a16:creationId xmlns:a16="http://schemas.microsoft.com/office/drawing/2014/main" id="{55C6BEA9-92B6-4305-9AFB-045AD3CEA6A2}"/>
                </a:ext>
              </a:extLst>
            </p:cNvPr>
            <p:cNvSpPr/>
            <p:nvPr/>
          </p:nvSpPr>
          <p:spPr bwMode="auto">
            <a:xfrm>
              <a:off x="5008563" y="4779963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89 w 177"/>
                <a:gd name="T3" fmla="*/ 102 h 102"/>
                <a:gd name="T4" fmla="*/ 177 w 177"/>
                <a:gd name="T5" fmla="*/ 51 h 102"/>
                <a:gd name="T6" fmla="*/ 89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89" y="102"/>
                  </a:lnTo>
                  <a:lnTo>
                    <a:pt x="177" y="51"/>
                  </a:lnTo>
                  <a:lnTo>
                    <a:pt x="89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5" name="îs1íḋé">
              <a:extLst>
                <a:ext uri="{FF2B5EF4-FFF2-40B4-BE49-F238E27FC236}">
                  <a16:creationId xmlns:a16="http://schemas.microsoft.com/office/drawing/2014/main" id="{9F7D0834-E689-4EA8-924C-909B0AD31C4C}"/>
                </a:ext>
              </a:extLst>
            </p:cNvPr>
            <p:cNvSpPr/>
            <p:nvPr/>
          </p:nvSpPr>
          <p:spPr bwMode="auto">
            <a:xfrm>
              <a:off x="5008563" y="4860926"/>
              <a:ext cx="141288" cy="100013"/>
            </a:xfrm>
            <a:custGeom>
              <a:avLst/>
              <a:gdLst>
                <a:gd name="T0" fmla="*/ 0 w 89"/>
                <a:gd name="T1" fmla="*/ 0 h 63"/>
                <a:gd name="T2" fmla="*/ 0 w 89"/>
                <a:gd name="T3" fmla="*/ 12 h 63"/>
                <a:gd name="T4" fmla="*/ 89 w 89"/>
                <a:gd name="T5" fmla="*/ 63 h 63"/>
                <a:gd name="T6" fmla="*/ 89 w 89"/>
                <a:gd name="T7" fmla="*/ 51 h 63"/>
                <a:gd name="T8" fmla="*/ 0 w 89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3">
                  <a:moveTo>
                    <a:pt x="0" y="0"/>
                  </a:moveTo>
                  <a:lnTo>
                    <a:pt x="0" y="12"/>
                  </a:lnTo>
                  <a:lnTo>
                    <a:pt x="89" y="63"/>
                  </a:lnTo>
                  <a:lnTo>
                    <a:pt x="89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6" name="i$ḷíďê">
              <a:extLst>
                <a:ext uri="{FF2B5EF4-FFF2-40B4-BE49-F238E27FC236}">
                  <a16:creationId xmlns:a16="http://schemas.microsoft.com/office/drawing/2014/main" id="{A7370E1D-A7F2-42E4-8A2C-4F3A4E26AFE9}"/>
                </a:ext>
              </a:extLst>
            </p:cNvPr>
            <p:cNvSpPr/>
            <p:nvPr/>
          </p:nvSpPr>
          <p:spPr bwMode="auto">
            <a:xfrm>
              <a:off x="5149850" y="4860926"/>
              <a:ext cx="139700" cy="100013"/>
            </a:xfrm>
            <a:custGeom>
              <a:avLst/>
              <a:gdLst>
                <a:gd name="T0" fmla="*/ 0 w 88"/>
                <a:gd name="T1" fmla="*/ 51 h 63"/>
                <a:gd name="T2" fmla="*/ 0 w 88"/>
                <a:gd name="T3" fmla="*/ 63 h 63"/>
                <a:gd name="T4" fmla="*/ 88 w 88"/>
                <a:gd name="T5" fmla="*/ 12 h 63"/>
                <a:gd name="T6" fmla="*/ 88 w 88"/>
                <a:gd name="T7" fmla="*/ 0 h 63"/>
                <a:gd name="T8" fmla="*/ 0 w 88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51"/>
                  </a:moveTo>
                  <a:lnTo>
                    <a:pt x="0" y="63"/>
                  </a:lnTo>
                  <a:lnTo>
                    <a:pt x="88" y="12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7" name="ïṥļîďe">
              <a:extLst>
                <a:ext uri="{FF2B5EF4-FFF2-40B4-BE49-F238E27FC236}">
                  <a16:creationId xmlns:a16="http://schemas.microsoft.com/office/drawing/2014/main" id="{33F1BD27-809F-4659-B97F-B3431A36EBE5}"/>
                </a:ext>
              </a:extLst>
            </p:cNvPr>
            <p:cNvSpPr/>
            <p:nvPr/>
          </p:nvSpPr>
          <p:spPr bwMode="auto">
            <a:xfrm>
              <a:off x="4814888" y="4895851"/>
              <a:ext cx="277813" cy="161925"/>
            </a:xfrm>
            <a:custGeom>
              <a:avLst/>
              <a:gdLst>
                <a:gd name="T0" fmla="*/ 0 w 175"/>
                <a:gd name="T1" fmla="*/ 51 h 102"/>
                <a:gd name="T2" fmla="*/ 87 w 175"/>
                <a:gd name="T3" fmla="*/ 102 h 102"/>
                <a:gd name="T4" fmla="*/ 175 w 175"/>
                <a:gd name="T5" fmla="*/ 51 h 102"/>
                <a:gd name="T6" fmla="*/ 87 w 175"/>
                <a:gd name="T7" fmla="*/ 0 h 102"/>
                <a:gd name="T8" fmla="*/ 0 w 175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0" y="51"/>
                  </a:moveTo>
                  <a:lnTo>
                    <a:pt x="87" y="102"/>
                  </a:lnTo>
                  <a:lnTo>
                    <a:pt x="175" y="51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8" name="ï$lîḑè">
              <a:extLst>
                <a:ext uri="{FF2B5EF4-FFF2-40B4-BE49-F238E27FC236}">
                  <a16:creationId xmlns:a16="http://schemas.microsoft.com/office/drawing/2014/main" id="{D9F0FFC8-3578-4CF9-B6F1-4F0953536B2F}"/>
                </a:ext>
              </a:extLst>
            </p:cNvPr>
            <p:cNvSpPr/>
            <p:nvPr/>
          </p:nvSpPr>
          <p:spPr bwMode="auto">
            <a:xfrm>
              <a:off x="4814888" y="4976813"/>
              <a:ext cx="138113" cy="100013"/>
            </a:xfrm>
            <a:custGeom>
              <a:avLst/>
              <a:gdLst>
                <a:gd name="T0" fmla="*/ 0 w 87"/>
                <a:gd name="T1" fmla="*/ 0 h 63"/>
                <a:gd name="T2" fmla="*/ 0 w 87"/>
                <a:gd name="T3" fmla="*/ 9 h 63"/>
                <a:gd name="T4" fmla="*/ 87 w 87"/>
                <a:gd name="T5" fmla="*/ 63 h 63"/>
                <a:gd name="T6" fmla="*/ 87 w 87"/>
                <a:gd name="T7" fmla="*/ 51 h 63"/>
                <a:gd name="T8" fmla="*/ 0 w 8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0"/>
                  </a:moveTo>
                  <a:lnTo>
                    <a:pt x="0" y="9"/>
                  </a:lnTo>
                  <a:lnTo>
                    <a:pt x="87" y="63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9" name="iŝḻïďe">
              <a:extLst>
                <a:ext uri="{FF2B5EF4-FFF2-40B4-BE49-F238E27FC236}">
                  <a16:creationId xmlns:a16="http://schemas.microsoft.com/office/drawing/2014/main" id="{04965D65-2539-4E42-997C-34AEEB5359EC}"/>
                </a:ext>
              </a:extLst>
            </p:cNvPr>
            <p:cNvSpPr/>
            <p:nvPr/>
          </p:nvSpPr>
          <p:spPr bwMode="auto">
            <a:xfrm>
              <a:off x="4953000" y="4976813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9 h 63"/>
                <a:gd name="T6" fmla="*/ 88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9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0" name="íṡļídé">
              <a:extLst>
                <a:ext uri="{FF2B5EF4-FFF2-40B4-BE49-F238E27FC236}">
                  <a16:creationId xmlns:a16="http://schemas.microsoft.com/office/drawing/2014/main" id="{33E3F459-1D88-4C15-A404-BAE672AD8CCB}"/>
                </a:ext>
              </a:extLst>
            </p:cNvPr>
            <p:cNvSpPr/>
            <p:nvPr/>
          </p:nvSpPr>
          <p:spPr bwMode="auto">
            <a:xfrm>
              <a:off x="4618038" y="5006976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87 w 177"/>
                <a:gd name="T3" fmla="*/ 102 h 102"/>
                <a:gd name="T4" fmla="*/ 177 w 177"/>
                <a:gd name="T5" fmla="*/ 51 h 102"/>
                <a:gd name="T6" fmla="*/ 87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87" y="102"/>
                  </a:lnTo>
                  <a:lnTo>
                    <a:pt x="177" y="51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1" name="ïŝľídé">
              <a:extLst>
                <a:ext uri="{FF2B5EF4-FFF2-40B4-BE49-F238E27FC236}">
                  <a16:creationId xmlns:a16="http://schemas.microsoft.com/office/drawing/2014/main" id="{9B674742-D940-47DC-89A7-13CF9F838452}"/>
                </a:ext>
              </a:extLst>
            </p:cNvPr>
            <p:cNvSpPr/>
            <p:nvPr/>
          </p:nvSpPr>
          <p:spPr bwMode="auto">
            <a:xfrm>
              <a:off x="4618038" y="5087938"/>
              <a:ext cx="138113" cy="100013"/>
            </a:xfrm>
            <a:custGeom>
              <a:avLst/>
              <a:gdLst>
                <a:gd name="T0" fmla="*/ 0 w 87"/>
                <a:gd name="T1" fmla="*/ 0 h 63"/>
                <a:gd name="T2" fmla="*/ 0 w 87"/>
                <a:gd name="T3" fmla="*/ 12 h 63"/>
                <a:gd name="T4" fmla="*/ 87 w 87"/>
                <a:gd name="T5" fmla="*/ 63 h 63"/>
                <a:gd name="T6" fmla="*/ 87 w 87"/>
                <a:gd name="T7" fmla="*/ 51 h 63"/>
                <a:gd name="T8" fmla="*/ 0 w 8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0"/>
                  </a:moveTo>
                  <a:lnTo>
                    <a:pt x="0" y="12"/>
                  </a:lnTo>
                  <a:lnTo>
                    <a:pt x="87" y="63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2" name="íş1ïďê">
              <a:extLst>
                <a:ext uri="{FF2B5EF4-FFF2-40B4-BE49-F238E27FC236}">
                  <a16:creationId xmlns:a16="http://schemas.microsoft.com/office/drawing/2014/main" id="{EEB4C5ED-1E12-44A4-8DD5-EED0F9BC6E58}"/>
                </a:ext>
              </a:extLst>
            </p:cNvPr>
            <p:cNvSpPr/>
            <p:nvPr/>
          </p:nvSpPr>
          <p:spPr bwMode="auto">
            <a:xfrm>
              <a:off x="4756150" y="5087938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3" name="ïSľîḓé">
              <a:extLst>
                <a:ext uri="{FF2B5EF4-FFF2-40B4-BE49-F238E27FC236}">
                  <a16:creationId xmlns:a16="http://schemas.microsoft.com/office/drawing/2014/main" id="{DDC59D37-10CF-4759-B05A-E2DE4D39B5BB}"/>
                </a:ext>
              </a:extLst>
            </p:cNvPr>
            <p:cNvSpPr/>
            <p:nvPr/>
          </p:nvSpPr>
          <p:spPr bwMode="auto">
            <a:xfrm>
              <a:off x="4421188" y="5118101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87 w 177"/>
                <a:gd name="T3" fmla="*/ 102 h 102"/>
                <a:gd name="T4" fmla="*/ 177 w 177"/>
                <a:gd name="T5" fmla="*/ 51 h 102"/>
                <a:gd name="T6" fmla="*/ 90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87" y="102"/>
                  </a:lnTo>
                  <a:lnTo>
                    <a:pt x="177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4" name="i$ļïdé">
              <a:extLst>
                <a:ext uri="{FF2B5EF4-FFF2-40B4-BE49-F238E27FC236}">
                  <a16:creationId xmlns:a16="http://schemas.microsoft.com/office/drawing/2014/main" id="{FDBF6D1A-6D04-49E8-9400-50744992E114}"/>
                </a:ext>
              </a:extLst>
            </p:cNvPr>
            <p:cNvSpPr/>
            <p:nvPr/>
          </p:nvSpPr>
          <p:spPr bwMode="auto">
            <a:xfrm>
              <a:off x="4421188" y="5199063"/>
              <a:ext cx="138113" cy="100013"/>
            </a:xfrm>
            <a:custGeom>
              <a:avLst/>
              <a:gdLst>
                <a:gd name="T0" fmla="*/ 0 w 87"/>
                <a:gd name="T1" fmla="*/ 0 h 63"/>
                <a:gd name="T2" fmla="*/ 0 w 87"/>
                <a:gd name="T3" fmla="*/ 12 h 63"/>
                <a:gd name="T4" fmla="*/ 87 w 87"/>
                <a:gd name="T5" fmla="*/ 63 h 63"/>
                <a:gd name="T6" fmla="*/ 87 w 87"/>
                <a:gd name="T7" fmla="*/ 51 h 63"/>
                <a:gd name="T8" fmla="*/ 0 w 8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0"/>
                  </a:moveTo>
                  <a:lnTo>
                    <a:pt x="0" y="12"/>
                  </a:lnTo>
                  <a:lnTo>
                    <a:pt x="87" y="63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5" name="îṩlíďé">
              <a:extLst>
                <a:ext uri="{FF2B5EF4-FFF2-40B4-BE49-F238E27FC236}">
                  <a16:creationId xmlns:a16="http://schemas.microsoft.com/office/drawing/2014/main" id="{9F1E31F3-6CE0-4375-88C9-75E4F200CB15}"/>
                </a:ext>
              </a:extLst>
            </p:cNvPr>
            <p:cNvSpPr/>
            <p:nvPr/>
          </p:nvSpPr>
          <p:spPr bwMode="auto">
            <a:xfrm>
              <a:off x="4559300" y="5199063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6" name="íśľïḓe">
              <a:extLst>
                <a:ext uri="{FF2B5EF4-FFF2-40B4-BE49-F238E27FC236}">
                  <a16:creationId xmlns:a16="http://schemas.microsoft.com/office/drawing/2014/main" id="{F5095EFD-9EDE-4542-8F0E-FA331CA902F7}"/>
                </a:ext>
              </a:extLst>
            </p:cNvPr>
            <p:cNvSpPr/>
            <p:nvPr/>
          </p:nvSpPr>
          <p:spPr bwMode="auto">
            <a:xfrm>
              <a:off x="6629400" y="4054476"/>
              <a:ext cx="280988" cy="166688"/>
            </a:xfrm>
            <a:custGeom>
              <a:avLst/>
              <a:gdLst>
                <a:gd name="T0" fmla="*/ 0 w 177"/>
                <a:gd name="T1" fmla="*/ 54 h 105"/>
                <a:gd name="T2" fmla="*/ 90 w 177"/>
                <a:gd name="T3" fmla="*/ 105 h 105"/>
                <a:gd name="T4" fmla="*/ 177 w 177"/>
                <a:gd name="T5" fmla="*/ 54 h 105"/>
                <a:gd name="T6" fmla="*/ 90 w 177"/>
                <a:gd name="T7" fmla="*/ 0 h 105"/>
                <a:gd name="T8" fmla="*/ 0 w 177"/>
                <a:gd name="T9" fmla="*/ 5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5">
                  <a:moveTo>
                    <a:pt x="0" y="54"/>
                  </a:moveTo>
                  <a:lnTo>
                    <a:pt x="90" y="105"/>
                  </a:lnTo>
                  <a:lnTo>
                    <a:pt x="177" y="54"/>
                  </a:lnTo>
                  <a:lnTo>
                    <a:pt x="9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7" name="îṡ1ïḋé">
              <a:extLst>
                <a:ext uri="{FF2B5EF4-FFF2-40B4-BE49-F238E27FC236}">
                  <a16:creationId xmlns:a16="http://schemas.microsoft.com/office/drawing/2014/main" id="{B473E4D8-1A57-48AA-BEF6-5F849F381218}"/>
                </a:ext>
              </a:extLst>
            </p:cNvPr>
            <p:cNvSpPr/>
            <p:nvPr/>
          </p:nvSpPr>
          <p:spPr bwMode="auto">
            <a:xfrm>
              <a:off x="6629400" y="4140201"/>
              <a:ext cx="142875" cy="95250"/>
            </a:xfrm>
            <a:custGeom>
              <a:avLst/>
              <a:gdLst>
                <a:gd name="T0" fmla="*/ 0 w 90"/>
                <a:gd name="T1" fmla="*/ 0 h 60"/>
                <a:gd name="T2" fmla="*/ 0 w 90"/>
                <a:gd name="T3" fmla="*/ 10 h 60"/>
                <a:gd name="T4" fmla="*/ 90 w 90"/>
                <a:gd name="T5" fmla="*/ 60 h 60"/>
                <a:gd name="T6" fmla="*/ 90 w 90"/>
                <a:gd name="T7" fmla="*/ 51 h 60"/>
                <a:gd name="T8" fmla="*/ 0 w 9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0">
                  <a:moveTo>
                    <a:pt x="0" y="0"/>
                  </a:moveTo>
                  <a:lnTo>
                    <a:pt x="0" y="1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8" name="iśḻidê">
              <a:extLst>
                <a:ext uri="{FF2B5EF4-FFF2-40B4-BE49-F238E27FC236}">
                  <a16:creationId xmlns:a16="http://schemas.microsoft.com/office/drawing/2014/main" id="{CB9E3296-BEF8-400B-B85D-3E1228E05BA7}"/>
                </a:ext>
              </a:extLst>
            </p:cNvPr>
            <p:cNvSpPr/>
            <p:nvPr/>
          </p:nvSpPr>
          <p:spPr bwMode="auto">
            <a:xfrm>
              <a:off x="6772275" y="4140201"/>
              <a:ext cx="138113" cy="95250"/>
            </a:xfrm>
            <a:custGeom>
              <a:avLst/>
              <a:gdLst>
                <a:gd name="T0" fmla="*/ 0 w 87"/>
                <a:gd name="T1" fmla="*/ 51 h 60"/>
                <a:gd name="T2" fmla="*/ 0 w 87"/>
                <a:gd name="T3" fmla="*/ 60 h 60"/>
                <a:gd name="T4" fmla="*/ 87 w 87"/>
                <a:gd name="T5" fmla="*/ 10 h 60"/>
                <a:gd name="T6" fmla="*/ 87 w 87"/>
                <a:gd name="T7" fmla="*/ 0 h 60"/>
                <a:gd name="T8" fmla="*/ 0 w 87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0" y="51"/>
                  </a:moveTo>
                  <a:lnTo>
                    <a:pt x="0" y="60"/>
                  </a:lnTo>
                  <a:lnTo>
                    <a:pt x="87" y="10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9" name="ïŝḷiḍê">
              <a:extLst>
                <a:ext uri="{FF2B5EF4-FFF2-40B4-BE49-F238E27FC236}">
                  <a16:creationId xmlns:a16="http://schemas.microsoft.com/office/drawing/2014/main" id="{324BB12E-4ACB-43BB-957E-0D0BDAC6A2CC}"/>
                </a:ext>
              </a:extLst>
            </p:cNvPr>
            <p:cNvSpPr/>
            <p:nvPr/>
          </p:nvSpPr>
          <p:spPr bwMode="auto">
            <a:xfrm>
              <a:off x="6435725" y="4170363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88 w 177"/>
                <a:gd name="T3" fmla="*/ 102 h 102"/>
                <a:gd name="T4" fmla="*/ 177 w 177"/>
                <a:gd name="T5" fmla="*/ 51 h 102"/>
                <a:gd name="T6" fmla="*/ 88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88" y="102"/>
                  </a:lnTo>
                  <a:lnTo>
                    <a:pt x="177" y="51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0" name="ïsļïḓé">
              <a:extLst>
                <a:ext uri="{FF2B5EF4-FFF2-40B4-BE49-F238E27FC236}">
                  <a16:creationId xmlns:a16="http://schemas.microsoft.com/office/drawing/2014/main" id="{B7A7FF67-3A9B-492E-B239-290B421C9E74}"/>
                </a:ext>
              </a:extLst>
            </p:cNvPr>
            <p:cNvSpPr/>
            <p:nvPr/>
          </p:nvSpPr>
          <p:spPr bwMode="auto">
            <a:xfrm>
              <a:off x="6435725" y="4251326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2 h 63"/>
                <a:gd name="T4" fmla="*/ 88 w 88"/>
                <a:gd name="T5" fmla="*/ 63 h 63"/>
                <a:gd name="T6" fmla="*/ 88 w 88"/>
                <a:gd name="T7" fmla="*/ 51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2"/>
                  </a:lnTo>
                  <a:lnTo>
                    <a:pt x="88" y="63"/>
                  </a:lnTo>
                  <a:lnTo>
                    <a:pt x="8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1" name="íṧḻîḑé">
              <a:extLst>
                <a:ext uri="{FF2B5EF4-FFF2-40B4-BE49-F238E27FC236}">
                  <a16:creationId xmlns:a16="http://schemas.microsoft.com/office/drawing/2014/main" id="{248E07EB-EE30-4018-A1C9-5A34C818D260}"/>
                </a:ext>
              </a:extLst>
            </p:cNvPr>
            <p:cNvSpPr/>
            <p:nvPr/>
          </p:nvSpPr>
          <p:spPr bwMode="auto">
            <a:xfrm>
              <a:off x="6575425" y="4251326"/>
              <a:ext cx="141288" cy="100013"/>
            </a:xfrm>
            <a:custGeom>
              <a:avLst/>
              <a:gdLst>
                <a:gd name="T0" fmla="*/ 0 w 89"/>
                <a:gd name="T1" fmla="*/ 51 h 63"/>
                <a:gd name="T2" fmla="*/ 0 w 89"/>
                <a:gd name="T3" fmla="*/ 63 h 63"/>
                <a:gd name="T4" fmla="*/ 89 w 89"/>
                <a:gd name="T5" fmla="*/ 12 h 63"/>
                <a:gd name="T6" fmla="*/ 89 w 89"/>
                <a:gd name="T7" fmla="*/ 0 h 63"/>
                <a:gd name="T8" fmla="*/ 0 w 89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3">
                  <a:moveTo>
                    <a:pt x="0" y="51"/>
                  </a:moveTo>
                  <a:lnTo>
                    <a:pt x="0" y="63"/>
                  </a:lnTo>
                  <a:lnTo>
                    <a:pt x="89" y="12"/>
                  </a:lnTo>
                  <a:lnTo>
                    <a:pt x="89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2" name="íšliďè">
              <a:extLst>
                <a:ext uri="{FF2B5EF4-FFF2-40B4-BE49-F238E27FC236}">
                  <a16:creationId xmlns:a16="http://schemas.microsoft.com/office/drawing/2014/main" id="{FCD9196F-3BB5-4FB9-9354-33FF8D309536}"/>
                </a:ext>
              </a:extLst>
            </p:cNvPr>
            <p:cNvSpPr/>
            <p:nvPr/>
          </p:nvSpPr>
          <p:spPr bwMode="auto">
            <a:xfrm>
              <a:off x="6238875" y="4283076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88 w 177"/>
                <a:gd name="T3" fmla="*/ 102 h 102"/>
                <a:gd name="T4" fmla="*/ 177 w 177"/>
                <a:gd name="T5" fmla="*/ 51 h 102"/>
                <a:gd name="T6" fmla="*/ 88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88" y="102"/>
                  </a:lnTo>
                  <a:lnTo>
                    <a:pt x="177" y="51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3" name="íṡḻiḑê">
              <a:extLst>
                <a:ext uri="{FF2B5EF4-FFF2-40B4-BE49-F238E27FC236}">
                  <a16:creationId xmlns:a16="http://schemas.microsoft.com/office/drawing/2014/main" id="{850F2A77-F76F-4682-81DA-453836DE503C}"/>
                </a:ext>
              </a:extLst>
            </p:cNvPr>
            <p:cNvSpPr/>
            <p:nvPr/>
          </p:nvSpPr>
          <p:spPr bwMode="auto">
            <a:xfrm>
              <a:off x="6238875" y="4364038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2 h 63"/>
                <a:gd name="T4" fmla="*/ 88 w 88"/>
                <a:gd name="T5" fmla="*/ 63 h 63"/>
                <a:gd name="T6" fmla="*/ 88 w 88"/>
                <a:gd name="T7" fmla="*/ 51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2"/>
                  </a:lnTo>
                  <a:lnTo>
                    <a:pt x="88" y="63"/>
                  </a:lnTo>
                  <a:lnTo>
                    <a:pt x="8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4" name="îṣľíḑe">
              <a:extLst>
                <a:ext uri="{FF2B5EF4-FFF2-40B4-BE49-F238E27FC236}">
                  <a16:creationId xmlns:a16="http://schemas.microsoft.com/office/drawing/2014/main" id="{7CA5BB97-F265-4542-AF8E-30C033E4151F}"/>
                </a:ext>
              </a:extLst>
            </p:cNvPr>
            <p:cNvSpPr/>
            <p:nvPr/>
          </p:nvSpPr>
          <p:spPr bwMode="auto">
            <a:xfrm>
              <a:off x="6378575" y="4364038"/>
              <a:ext cx="141288" cy="100013"/>
            </a:xfrm>
            <a:custGeom>
              <a:avLst/>
              <a:gdLst>
                <a:gd name="T0" fmla="*/ 0 w 89"/>
                <a:gd name="T1" fmla="*/ 51 h 63"/>
                <a:gd name="T2" fmla="*/ 0 w 89"/>
                <a:gd name="T3" fmla="*/ 63 h 63"/>
                <a:gd name="T4" fmla="*/ 89 w 89"/>
                <a:gd name="T5" fmla="*/ 12 h 63"/>
                <a:gd name="T6" fmla="*/ 89 w 89"/>
                <a:gd name="T7" fmla="*/ 0 h 63"/>
                <a:gd name="T8" fmla="*/ 0 w 89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3">
                  <a:moveTo>
                    <a:pt x="0" y="51"/>
                  </a:moveTo>
                  <a:lnTo>
                    <a:pt x="0" y="63"/>
                  </a:lnTo>
                  <a:lnTo>
                    <a:pt x="89" y="12"/>
                  </a:lnTo>
                  <a:lnTo>
                    <a:pt x="89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5" name="ïṩḻîďé">
              <a:extLst>
                <a:ext uri="{FF2B5EF4-FFF2-40B4-BE49-F238E27FC236}">
                  <a16:creationId xmlns:a16="http://schemas.microsoft.com/office/drawing/2014/main" id="{0B3FD0C0-8643-43B3-A417-56619CC35E82}"/>
                </a:ext>
              </a:extLst>
            </p:cNvPr>
            <p:cNvSpPr/>
            <p:nvPr/>
          </p:nvSpPr>
          <p:spPr bwMode="auto">
            <a:xfrm>
              <a:off x="6042025" y="4394201"/>
              <a:ext cx="282575" cy="165100"/>
            </a:xfrm>
            <a:custGeom>
              <a:avLst/>
              <a:gdLst>
                <a:gd name="T0" fmla="*/ 0 w 178"/>
                <a:gd name="T1" fmla="*/ 53 h 104"/>
                <a:gd name="T2" fmla="*/ 88 w 178"/>
                <a:gd name="T3" fmla="*/ 104 h 104"/>
                <a:gd name="T4" fmla="*/ 178 w 178"/>
                <a:gd name="T5" fmla="*/ 53 h 104"/>
                <a:gd name="T6" fmla="*/ 90 w 178"/>
                <a:gd name="T7" fmla="*/ 0 h 104"/>
                <a:gd name="T8" fmla="*/ 0 w 178"/>
                <a:gd name="T9" fmla="*/ 5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4">
                  <a:moveTo>
                    <a:pt x="0" y="53"/>
                  </a:moveTo>
                  <a:lnTo>
                    <a:pt x="88" y="104"/>
                  </a:lnTo>
                  <a:lnTo>
                    <a:pt x="178" y="53"/>
                  </a:lnTo>
                  <a:lnTo>
                    <a:pt x="90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6" name="îṧļíḍè">
              <a:extLst>
                <a:ext uri="{FF2B5EF4-FFF2-40B4-BE49-F238E27FC236}">
                  <a16:creationId xmlns:a16="http://schemas.microsoft.com/office/drawing/2014/main" id="{4CAADC83-75BF-4D47-BBEC-F71B4868BEE5}"/>
                </a:ext>
              </a:extLst>
            </p:cNvPr>
            <p:cNvSpPr/>
            <p:nvPr/>
          </p:nvSpPr>
          <p:spPr bwMode="auto">
            <a:xfrm>
              <a:off x="6042025" y="4478338"/>
              <a:ext cx="139700" cy="96838"/>
            </a:xfrm>
            <a:custGeom>
              <a:avLst/>
              <a:gdLst>
                <a:gd name="T0" fmla="*/ 0 w 88"/>
                <a:gd name="T1" fmla="*/ 0 h 61"/>
                <a:gd name="T2" fmla="*/ 0 w 88"/>
                <a:gd name="T3" fmla="*/ 10 h 61"/>
                <a:gd name="T4" fmla="*/ 88 w 88"/>
                <a:gd name="T5" fmla="*/ 61 h 61"/>
                <a:gd name="T6" fmla="*/ 88 w 88"/>
                <a:gd name="T7" fmla="*/ 51 h 61"/>
                <a:gd name="T8" fmla="*/ 0 w 8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1">
                  <a:moveTo>
                    <a:pt x="0" y="0"/>
                  </a:moveTo>
                  <a:lnTo>
                    <a:pt x="0" y="10"/>
                  </a:lnTo>
                  <a:lnTo>
                    <a:pt x="88" y="61"/>
                  </a:lnTo>
                  <a:lnTo>
                    <a:pt x="8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7" name="îŝḷiḑe">
              <a:extLst>
                <a:ext uri="{FF2B5EF4-FFF2-40B4-BE49-F238E27FC236}">
                  <a16:creationId xmlns:a16="http://schemas.microsoft.com/office/drawing/2014/main" id="{62D6B7DA-04BE-45F5-8EDE-F5B9BB6F5DA0}"/>
                </a:ext>
              </a:extLst>
            </p:cNvPr>
            <p:cNvSpPr/>
            <p:nvPr/>
          </p:nvSpPr>
          <p:spPr bwMode="auto">
            <a:xfrm>
              <a:off x="6181725" y="4478338"/>
              <a:ext cx="142875" cy="96838"/>
            </a:xfrm>
            <a:custGeom>
              <a:avLst/>
              <a:gdLst>
                <a:gd name="T0" fmla="*/ 0 w 90"/>
                <a:gd name="T1" fmla="*/ 51 h 61"/>
                <a:gd name="T2" fmla="*/ 0 w 90"/>
                <a:gd name="T3" fmla="*/ 61 h 61"/>
                <a:gd name="T4" fmla="*/ 90 w 90"/>
                <a:gd name="T5" fmla="*/ 10 h 61"/>
                <a:gd name="T6" fmla="*/ 90 w 90"/>
                <a:gd name="T7" fmla="*/ 0 h 61"/>
                <a:gd name="T8" fmla="*/ 0 w 90"/>
                <a:gd name="T9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1">
                  <a:moveTo>
                    <a:pt x="0" y="51"/>
                  </a:moveTo>
                  <a:lnTo>
                    <a:pt x="0" y="61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8" name="îṧḷíḑê">
              <a:extLst>
                <a:ext uri="{FF2B5EF4-FFF2-40B4-BE49-F238E27FC236}">
                  <a16:creationId xmlns:a16="http://schemas.microsoft.com/office/drawing/2014/main" id="{64232AB1-EA4D-446E-B580-502C1A3B26CB}"/>
                </a:ext>
              </a:extLst>
            </p:cNvPr>
            <p:cNvSpPr/>
            <p:nvPr/>
          </p:nvSpPr>
          <p:spPr bwMode="auto">
            <a:xfrm>
              <a:off x="5845175" y="4510088"/>
              <a:ext cx="282575" cy="161925"/>
            </a:xfrm>
            <a:custGeom>
              <a:avLst/>
              <a:gdLst>
                <a:gd name="T0" fmla="*/ 0 w 178"/>
                <a:gd name="T1" fmla="*/ 51 h 102"/>
                <a:gd name="T2" fmla="*/ 90 w 178"/>
                <a:gd name="T3" fmla="*/ 102 h 102"/>
                <a:gd name="T4" fmla="*/ 178 w 178"/>
                <a:gd name="T5" fmla="*/ 51 h 102"/>
                <a:gd name="T6" fmla="*/ 90 w 178"/>
                <a:gd name="T7" fmla="*/ 0 h 102"/>
                <a:gd name="T8" fmla="*/ 0 w 178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2">
                  <a:moveTo>
                    <a:pt x="0" y="51"/>
                  </a:moveTo>
                  <a:lnTo>
                    <a:pt x="90" y="102"/>
                  </a:lnTo>
                  <a:lnTo>
                    <a:pt x="178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9" name="ïšļîḋe">
              <a:extLst>
                <a:ext uri="{FF2B5EF4-FFF2-40B4-BE49-F238E27FC236}">
                  <a16:creationId xmlns:a16="http://schemas.microsoft.com/office/drawing/2014/main" id="{7B51D3D2-2565-44B2-9A17-F227236DA2FC}"/>
                </a:ext>
              </a:extLst>
            </p:cNvPr>
            <p:cNvSpPr/>
            <p:nvPr/>
          </p:nvSpPr>
          <p:spPr bwMode="auto">
            <a:xfrm>
              <a:off x="5845175" y="4591051"/>
              <a:ext cx="142875" cy="100013"/>
            </a:xfrm>
            <a:custGeom>
              <a:avLst/>
              <a:gdLst>
                <a:gd name="T0" fmla="*/ 0 w 90"/>
                <a:gd name="T1" fmla="*/ 0 h 63"/>
                <a:gd name="T2" fmla="*/ 0 w 90"/>
                <a:gd name="T3" fmla="*/ 12 h 63"/>
                <a:gd name="T4" fmla="*/ 90 w 90"/>
                <a:gd name="T5" fmla="*/ 63 h 63"/>
                <a:gd name="T6" fmla="*/ 90 w 90"/>
                <a:gd name="T7" fmla="*/ 51 h 63"/>
                <a:gd name="T8" fmla="*/ 0 w 9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0"/>
                  </a:moveTo>
                  <a:lnTo>
                    <a:pt x="0" y="12"/>
                  </a:lnTo>
                  <a:lnTo>
                    <a:pt x="90" y="63"/>
                  </a:lnTo>
                  <a:lnTo>
                    <a:pt x="9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0" name="íšlïḑe">
              <a:extLst>
                <a:ext uri="{FF2B5EF4-FFF2-40B4-BE49-F238E27FC236}">
                  <a16:creationId xmlns:a16="http://schemas.microsoft.com/office/drawing/2014/main" id="{08923652-8C04-4C71-BD13-910E634BC179}"/>
                </a:ext>
              </a:extLst>
            </p:cNvPr>
            <p:cNvSpPr/>
            <p:nvPr/>
          </p:nvSpPr>
          <p:spPr bwMode="auto">
            <a:xfrm>
              <a:off x="5988050" y="4591051"/>
              <a:ext cx="139700" cy="100013"/>
            </a:xfrm>
            <a:custGeom>
              <a:avLst/>
              <a:gdLst>
                <a:gd name="T0" fmla="*/ 0 w 88"/>
                <a:gd name="T1" fmla="*/ 51 h 63"/>
                <a:gd name="T2" fmla="*/ 0 w 88"/>
                <a:gd name="T3" fmla="*/ 63 h 63"/>
                <a:gd name="T4" fmla="*/ 88 w 88"/>
                <a:gd name="T5" fmla="*/ 12 h 63"/>
                <a:gd name="T6" fmla="*/ 88 w 88"/>
                <a:gd name="T7" fmla="*/ 0 h 63"/>
                <a:gd name="T8" fmla="*/ 0 w 88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51"/>
                  </a:moveTo>
                  <a:lnTo>
                    <a:pt x="0" y="63"/>
                  </a:lnTo>
                  <a:lnTo>
                    <a:pt x="88" y="12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1" name="îṧḻîḍe">
              <a:extLst>
                <a:ext uri="{FF2B5EF4-FFF2-40B4-BE49-F238E27FC236}">
                  <a16:creationId xmlns:a16="http://schemas.microsoft.com/office/drawing/2014/main" id="{9C835876-FE82-47C0-BF7D-F94643D14639}"/>
                </a:ext>
              </a:extLst>
            </p:cNvPr>
            <p:cNvSpPr/>
            <p:nvPr/>
          </p:nvSpPr>
          <p:spPr bwMode="auto">
            <a:xfrm>
              <a:off x="5651500" y="4621213"/>
              <a:ext cx="279400" cy="161925"/>
            </a:xfrm>
            <a:custGeom>
              <a:avLst/>
              <a:gdLst>
                <a:gd name="T0" fmla="*/ 0 w 176"/>
                <a:gd name="T1" fmla="*/ 51 h 102"/>
                <a:gd name="T2" fmla="*/ 88 w 176"/>
                <a:gd name="T3" fmla="*/ 102 h 102"/>
                <a:gd name="T4" fmla="*/ 176 w 176"/>
                <a:gd name="T5" fmla="*/ 51 h 102"/>
                <a:gd name="T6" fmla="*/ 88 w 176"/>
                <a:gd name="T7" fmla="*/ 0 h 102"/>
                <a:gd name="T8" fmla="*/ 0 w 176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02">
                  <a:moveTo>
                    <a:pt x="0" y="51"/>
                  </a:moveTo>
                  <a:lnTo>
                    <a:pt x="88" y="102"/>
                  </a:lnTo>
                  <a:lnTo>
                    <a:pt x="176" y="51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2" name="ï$ḻîḍê">
              <a:extLst>
                <a:ext uri="{FF2B5EF4-FFF2-40B4-BE49-F238E27FC236}">
                  <a16:creationId xmlns:a16="http://schemas.microsoft.com/office/drawing/2014/main" id="{BF8640A2-8D73-45F4-8A47-0282C461F7B3}"/>
                </a:ext>
              </a:extLst>
            </p:cNvPr>
            <p:cNvSpPr/>
            <p:nvPr/>
          </p:nvSpPr>
          <p:spPr bwMode="auto">
            <a:xfrm>
              <a:off x="5651500" y="4702176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2 h 63"/>
                <a:gd name="T4" fmla="*/ 88 w 88"/>
                <a:gd name="T5" fmla="*/ 63 h 63"/>
                <a:gd name="T6" fmla="*/ 88 w 88"/>
                <a:gd name="T7" fmla="*/ 51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2"/>
                  </a:lnTo>
                  <a:lnTo>
                    <a:pt x="88" y="63"/>
                  </a:lnTo>
                  <a:lnTo>
                    <a:pt x="8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3" name="iṩḻiḓê">
              <a:extLst>
                <a:ext uri="{FF2B5EF4-FFF2-40B4-BE49-F238E27FC236}">
                  <a16:creationId xmlns:a16="http://schemas.microsoft.com/office/drawing/2014/main" id="{273C28BA-97B5-4036-8DF1-680C9D8A1C65}"/>
                </a:ext>
              </a:extLst>
            </p:cNvPr>
            <p:cNvSpPr/>
            <p:nvPr/>
          </p:nvSpPr>
          <p:spPr bwMode="auto">
            <a:xfrm>
              <a:off x="5791200" y="4702176"/>
              <a:ext cx="139700" cy="100013"/>
            </a:xfrm>
            <a:custGeom>
              <a:avLst/>
              <a:gdLst>
                <a:gd name="T0" fmla="*/ 0 w 88"/>
                <a:gd name="T1" fmla="*/ 51 h 63"/>
                <a:gd name="T2" fmla="*/ 0 w 88"/>
                <a:gd name="T3" fmla="*/ 63 h 63"/>
                <a:gd name="T4" fmla="*/ 88 w 88"/>
                <a:gd name="T5" fmla="*/ 12 h 63"/>
                <a:gd name="T6" fmla="*/ 88 w 88"/>
                <a:gd name="T7" fmla="*/ 0 h 63"/>
                <a:gd name="T8" fmla="*/ 0 w 88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51"/>
                  </a:moveTo>
                  <a:lnTo>
                    <a:pt x="0" y="63"/>
                  </a:lnTo>
                  <a:lnTo>
                    <a:pt x="88" y="12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4" name="íṣḻïḓe">
              <a:extLst>
                <a:ext uri="{FF2B5EF4-FFF2-40B4-BE49-F238E27FC236}">
                  <a16:creationId xmlns:a16="http://schemas.microsoft.com/office/drawing/2014/main" id="{85D64C78-DA34-4CCC-BE77-049D964A7D37}"/>
                </a:ext>
              </a:extLst>
            </p:cNvPr>
            <p:cNvSpPr/>
            <p:nvPr/>
          </p:nvSpPr>
          <p:spPr bwMode="auto">
            <a:xfrm>
              <a:off x="5456238" y="4733926"/>
              <a:ext cx="280988" cy="165100"/>
            </a:xfrm>
            <a:custGeom>
              <a:avLst/>
              <a:gdLst>
                <a:gd name="T0" fmla="*/ 0 w 177"/>
                <a:gd name="T1" fmla="*/ 51 h 104"/>
                <a:gd name="T2" fmla="*/ 87 w 177"/>
                <a:gd name="T3" fmla="*/ 104 h 104"/>
                <a:gd name="T4" fmla="*/ 177 w 177"/>
                <a:gd name="T5" fmla="*/ 51 h 104"/>
                <a:gd name="T6" fmla="*/ 87 w 177"/>
                <a:gd name="T7" fmla="*/ 0 h 104"/>
                <a:gd name="T8" fmla="*/ 0 w 177"/>
                <a:gd name="T9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4">
                  <a:moveTo>
                    <a:pt x="0" y="51"/>
                  </a:moveTo>
                  <a:lnTo>
                    <a:pt x="87" y="104"/>
                  </a:lnTo>
                  <a:lnTo>
                    <a:pt x="177" y="51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5" name="ïşļíďé">
              <a:extLst>
                <a:ext uri="{FF2B5EF4-FFF2-40B4-BE49-F238E27FC236}">
                  <a16:creationId xmlns:a16="http://schemas.microsoft.com/office/drawing/2014/main" id="{3DE916CE-1FC8-4FB0-AFE7-8036203BEE9E}"/>
                </a:ext>
              </a:extLst>
            </p:cNvPr>
            <p:cNvSpPr/>
            <p:nvPr/>
          </p:nvSpPr>
          <p:spPr bwMode="auto">
            <a:xfrm>
              <a:off x="5456238" y="4814888"/>
              <a:ext cx="138113" cy="100013"/>
            </a:xfrm>
            <a:custGeom>
              <a:avLst/>
              <a:gdLst>
                <a:gd name="T0" fmla="*/ 0 w 87"/>
                <a:gd name="T1" fmla="*/ 0 h 63"/>
                <a:gd name="T2" fmla="*/ 0 w 87"/>
                <a:gd name="T3" fmla="*/ 12 h 63"/>
                <a:gd name="T4" fmla="*/ 87 w 87"/>
                <a:gd name="T5" fmla="*/ 63 h 63"/>
                <a:gd name="T6" fmla="*/ 87 w 87"/>
                <a:gd name="T7" fmla="*/ 53 h 63"/>
                <a:gd name="T8" fmla="*/ 0 w 8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0"/>
                  </a:moveTo>
                  <a:lnTo>
                    <a:pt x="0" y="12"/>
                  </a:lnTo>
                  <a:lnTo>
                    <a:pt x="87" y="63"/>
                  </a:lnTo>
                  <a:lnTo>
                    <a:pt x="8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6" name="iṧ1îḑê">
              <a:extLst>
                <a:ext uri="{FF2B5EF4-FFF2-40B4-BE49-F238E27FC236}">
                  <a16:creationId xmlns:a16="http://schemas.microsoft.com/office/drawing/2014/main" id="{D6E36D02-DC0D-47CB-96C9-CF7D63C6614E}"/>
                </a:ext>
              </a:extLst>
            </p:cNvPr>
            <p:cNvSpPr/>
            <p:nvPr/>
          </p:nvSpPr>
          <p:spPr bwMode="auto">
            <a:xfrm>
              <a:off x="5594350" y="4814888"/>
              <a:ext cx="142875" cy="100013"/>
            </a:xfrm>
            <a:custGeom>
              <a:avLst/>
              <a:gdLst>
                <a:gd name="T0" fmla="*/ 0 w 90"/>
                <a:gd name="T1" fmla="*/ 53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3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7" name="iṧľîḑè">
              <a:extLst>
                <a:ext uri="{FF2B5EF4-FFF2-40B4-BE49-F238E27FC236}">
                  <a16:creationId xmlns:a16="http://schemas.microsoft.com/office/drawing/2014/main" id="{8754B87D-D70B-4E9E-B486-31D9D1D2530E}"/>
                </a:ext>
              </a:extLst>
            </p:cNvPr>
            <p:cNvSpPr/>
            <p:nvPr/>
          </p:nvSpPr>
          <p:spPr bwMode="auto">
            <a:xfrm>
              <a:off x="5259388" y="4848226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87 w 177"/>
                <a:gd name="T3" fmla="*/ 102 h 102"/>
                <a:gd name="T4" fmla="*/ 177 w 177"/>
                <a:gd name="T5" fmla="*/ 51 h 102"/>
                <a:gd name="T6" fmla="*/ 89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87" y="102"/>
                  </a:lnTo>
                  <a:lnTo>
                    <a:pt x="177" y="51"/>
                  </a:lnTo>
                  <a:lnTo>
                    <a:pt x="89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8" name="iṡľîḑê">
              <a:extLst>
                <a:ext uri="{FF2B5EF4-FFF2-40B4-BE49-F238E27FC236}">
                  <a16:creationId xmlns:a16="http://schemas.microsoft.com/office/drawing/2014/main" id="{B125E033-304A-41CE-A6D1-E9E917C38EE0}"/>
                </a:ext>
              </a:extLst>
            </p:cNvPr>
            <p:cNvSpPr/>
            <p:nvPr/>
          </p:nvSpPr>
          <p:spPr bwMode="auto">
            <a:xfrm>
              <a:off x="5259388" y="4929188"/>
              <a:ext cx="138113" cy="101600"/>
            </a:xfrm>
            <a:custGeom>
              <a:avLst/>
              <a:gdLst>
                <a:gd name="T0" fmla="*/ 0 w 87"/>
                <a:gd name="T1" fmla="*/ 0 h 64"/>
                <a:gd name="T2" fmla="*/ 0 w 87"/>
                <a:gd name="T3" fmla="*/ 13 h 64"/>
                <a:gd name="T4" fmla="*/ 87 w 87"/>
                <a:gd name="T5" fmla="*/ 64 h 64"/>
                <a:gd name="T6" fmla="*/ 87 w 87"/>
                <a:gd name="T7" fmla="*/ 51 h 64"/>
                <a:gd name="T8" fmla="*/ 0 w 8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4">
                  <a:moveTo>
                    <a:pt x="0" y="0"/>
                  </a:moveTo>
                  <a:lnTo>
                    <a:pt x="0" y="13"/>
                  </a:lnTo>
                  <a:lnTo>
                    <a:pt x="87" y="64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9" name="is1íḍê">
              <a:extLst>
                <a:ext uri="{FF2B5EF4-FFF2-40B4-BE49-F238E27FC236}">
                  <a16:creationId xmlns:a16="http://schemas.microsoft.com/office/drawing/2014/main" id="{9E807F14-0836-4BC9-A80B-642B28D0C761}"/>
                </a:ext>
              </a:extLst>
            </p:cNvPr>
            <p:cNvSpPr/>
            <p:nvPr/>
          </p:nvSpPr>
          <p:spPr bwMode="auto">
            <a:xfrm>
              <a:off x="5397500" y="4929188"/>
              <a:ext cx="142875" cy="101600"/>
            </a:xfrm>
            <a:custGeom>
              <a:avLst/>
              <a:gdLst>
                <a:gd name="T0" fmla="*/ 0 w 90"/>
                <a:gd name="T1" fmla="*/ 51 h 64"/>
                <a:gd name="T2" fmla="*/ 0 w 90"/>
                <a:gd name="T3" fmla="*/ 64 h 64"/>
                <a:gd name="T4" fmla="*/ 90 w 90"/>
                <a:gd name="T5" fmla="*/ 13 h 64"/>
                <a:gd name="T6" fmla="*/ 90 w 90"/>
                <a:gd name="T7" fmla="*/ 0 h 64"/>
                <a:gd name="T8" fmla="*/ 0 w 90"/>
                <a:gd name="T9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4">
                  <a:moveTo>
                    <a:pt x="0" y="51"/>
                  </a:moveTo>
                  <a:lnTo>
                    <a:pt x="0" y="64"/>
                  </a:lnTo>
                  <a:lnTo>
                    <a:pt x="90" y="13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0" name="iŝ1ïḓè">
              <a:extLst>
                <a:ext uri="{FF2B5EF4-FFF2-40B4-BE49-F238E27FC236}">
                  <a16:creationId xmlns:a16="http://schemas.microsoft.com/office/drawing/2014/main" id="{EE27661C-E8C6-4969-88F8-AA554B4B0150}"/>
                </a:ext>
              </a:extLst>
            </p:cNvPr>
            <p:cNvSpPr/>
            <p:nvPr/>
          </p:nvSpPr>
          <p:spPr bwMode="auto">
            <a:xfrm>
              <a:off x="5062538" y="4960938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89 w 177"/>
                <a:gd name="T3" fmla="*/ 102 h 102"/>
                <a:gd name="T4" fmla="*/ 177 w 177"/>
                <a:gd name="T5" fmla="*/ 51 h 102"/>
                <a:gd name="T6" fmla="*/ 89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89" y="102"/>
                  </a:lnTo>
                  <a:lnTo>
                    <a:pt x="177" y="51"/>
                  </a:lnTo>
                  <a:lnTo>
                    <a:pt x="89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1" name="îṩlíḋé">
              <a:extLst>
                <a:ext uri="{FF2B5EF4-FFF2-40B4-BE49-F238E27FC236}">
                  <a16:creationId xmlns:a16="http://schemas.microsoft.com/office/drawing/2014/main" id="{148B6DFD-85F0-4119-AB52-DC334F485F5D}"/>
                </a:ext>
              </a:extLst>
            </p:cNvPr>
            <p:cNvSpPr/>
            <p:nvPr/>
          </p:nvSpPr>
          <p:spPr bwMode="auto">
            <a:xfrm>
              <a:off x="5062538" y="5041901"/>
              <a:ext cx="141288" cy="100013"/>
            </a:xfrm>
            <a:custGeom>
              <a:avLst/>
              <a:gdLst>
                <a:gd name="T0" fmla="*/ 0 w 89"/>
                <a:gd name="T1" fmla="*/ 0 h 63"/>
                <a:gd name="T2" fmla="*/ 0 w 89"/>
                <a:gd name="T3" fmla="*/ 12 h 63"/>
                <a:gd name="T4" fmla="*/ 89 w 89"/>
                <a:gd name="T5" fmla="*/ 63 h 63"/>
                <a:gd name="T6" fmla="*/ 89 w 89"/>
                <a:gd name="T7" fmla="*/ 51 h 63"/>
                <a:gd name="T8" fmla="*/ 0 w 89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3">
                  <a:moveTo>
                    <a:pt x="0" y="0"/>
                  </a:moveTo>
                  <a:lnTo>
                    <a:pt x="0" y="12"/>
                  </a:lnTo>
                  <a:lnTo>
                    <a:pt x="89" y="63"/>
                  </a:lnTo>
                  <a:lnTo>
                    <a:pt x="89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2" name="îṩḻiďê">
              <a:extLst>
                <a:ext uri="{FF2B5EF4-FFF2-40B4-BE49-F238E27FC236}">
                  <a16:creationId xmlns:a16="http://schemas.microsoft.com/office/drawing/2014/main" id="{49470D3D-7D13-4054-A221-1B065493DBEF}"/>
                </a:ext>
              </a:extLst>
            </p:cNvPr>
            <p:cNvSpPr/>
            <p:nvPr/>
          </p:nvSpPr>
          <p:spPr bwMode="auto">
            <a:xfrm>
              <a:off x="5203825" y="5041901"/>
              <a:ext cx="139700" cy="100013"/>
            </a:xfrm>
            <a:custGeom>
              <a:avLst/>
              <a:gdLst>
                <a:gd name="T0" fmla="*/ 0 w 88"/>
                <a:gd name="T1" fmla="*/ 51 h 63"/>
                <a:gd name="T2" fmla="*/ 0 w 88"/>
                <a:gd name="T3" fmla="*/ 63 h 63"/>
                <a:gd name="T4" fmla="*/ 88 w 88"/>
                <a:gd name="T5" fmla="*/ 12 h 63"/>
                <a:gd name="T6" fmla="*/ 88 w 88"/>
                <a:gd name="T7" fmla="*/ 0 h 63"/>
                <a:gd name="T8" fmla="*/ 0 w 88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51"/>
                  </a:moveTo>
                  <a:lnTo>
                    <a:pt x="0" y="63"/>
                  </a:lnTo>
                  <a:lnTo>
                    <a:pt x="88" y="12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3" name="îŝ1îďè">
              <a:extLst>
                <a:ext uri="{FF2B5EF4-FFF2-40B4-BE49-F238E27FC236}">
                  <a16:creationId xmlns:a16="http://schemas.microsoft.com/office/drawing/2014/main" id="{154B7830-7BC3-43D0-A23D-06AD8587270B}"/>
                </a:ext>
              </a:extLst>
            </p:cNvPr>
            <p:cNvSpPr/>
            <p:nvPr/>
          </p:nvSpPr>
          <p:spPr bwMode="auto">
            <a:xfrm>
              <a:off x="4865688" y="5072063"/>
              <a:ext cx="280988" cy="166688"/>
            </a:xfrm>
            <a:custGeom>
              <a:avLst/>
              <a:gdLst>
                <a:gd name="T0" fmla="*/ 0 w 177"/>
                <a:gd name="T1" fmla="*/ 51 h 105"/>
                <a:gd name="T2" fmla="*/ 90 w 177"/>
                <a:gd name="T3" fmla="*/ 105 h 105"/>
                <a:gd name="T4" fmla="*/ 177 w 177"/>
                <a:gd name="T5" fmla="*/ 51 h 105"/>
                <a:gd name="T6" fmla="*/ 90 w 177"/>
                <a:gd name="T7" fmla="*/ 0 h 105"/>
                <a:gd name="T8" fmla="*/ 0 w 177"/>
                <a:gd name="T9" fmla="*/ 5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5">
                  <a:moveTo>
                    <a:pt x="0" y="51"/>
                  </a:moveTo>
                  <a:lnTo>
                    <a:pt x="90" y="105"/>
                  </a:lnTo>
                  <a:lnTo>
                    <a:pt x="177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4" name="îśľïdê">
              <a:extLst>
                <a:ext uri="{FF2B5EF4-FFF2-40B4-BE49-F238E27FC236}">
                  <a16:creationId xmlns:a16="http://schemas.microsoft.com/office/drawing/2014/main" id="{9F6EE3EC-AAAD-44F2-8003-186FB0F53CAE}"/>
                </a:ext>
              </a:extLst>
            </p:cNvPr>
            <p:cNvSpPr/>
            <p:nvPr/>
          </p:nvSpPr>
          <p:spPr bwMode="auto">
            <a:xfrm>
              <a:off x="4865688" y="5153026"/>
              <a:ext cx="142875" cy="100013"/>
            </a:xfrm>
            <a:custGeom>
              <a:avLst/>
              <a:gdLst>
                <a:gd name="T0" fmla="*/ 0 w 90"/>
                <a:gd name="T1" fmla="*/ 0 h 63"/>
                <a:gd name="T2" fmla="*/ 0 w 90"/>
                <a:gd name="T3" fmla="*/ 12 h 63"/>
                <a:gd name="T4" fmla="*/ 90 w 90"/>
                <a:gd name="T5" fmla="*/ 63 h 63"/>
                <a:gd name="T6" fmla="*/ 90 w 90"/>
                <a:gd name="T7" fmla="*/ 54 h 63"/>
                <a:gd name="T8" fmla="*/ 0 w 9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0"/>
                  </a:moveTo>
                  <a:lnTo>
                    <a:pt x="0" y="12"/>
                  </a:lnTo>
                  <a:lnTo>
                    <a:pt x="90" y="63"/>
                  </a:lnTo>
                  <a:lnTo>
                    <a:pt x="9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5" name="îšľiḑê">
              <a:extLst>
                <a:ext uri="{FF2B5EF4-FFF2-40B4-BE49-F238E27FC236}">
                  <a16:creationId xmlns:a16="http://schemas.microsoft.com/office/drawing/2014/main" id="{A0DEB952-231D-4868-BCB8-98FD2715FE92}"/>
                </a:ext>
              </a:extLst>
            </p:cNvPr>
            <p:cNvSpPr/>
            <p:nvPr/>
          </p:nvSpPr>
          <p:spPr bwMode="auto">
            <a:xfrm>
              <a:off x="5008563" y="5153026"/>
              <a:ext cx="138113" cy="100013"/>
            </a:xfrm>
            <a:custGeom>
              <a:avLst/>
              <a:gdLst>
                <a:gd name="T0" fmla="*/ 0 w 87"/>
                <a:gd name="T1" fmla="*/ 54 h 63"/>
                <a:gd name="T2" fmla="*/ 0 w 87"/>
                <a:gd name="T3" fmla="*/ 63 h 63"/>
                <a:gd name="T4" fmla="*/ 87 w 87"/>
                <a:gd name="T5" fmla="*/ 12 h 63"/>
                <a:gd name="T6" fmla="*/ 87 w 87"/>
                <a:gd name="T7" fmla="*/ 0 h 63"/>
                <a:gd name="T8" fmla="*/ 0 w 87"/>
                <a:gd name="T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54"/>
                  </a:moveTo>
                  <a:lnTo>
                    <a:pt x="0" y="63"/>
                  </a:lnTo>
                  <a:lnTo>
                    <a:pt x="87" y="12"/>
                  </a:lnTo>
                  <a:lnTo>
                    <a:pt x="87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6" name="îṡ1ïḋe">
              <a:extLst>
                <a:ext uri="{FF2B5EF4-FFF2-40B4-BE49-F238E27FC236}">
                  <a16:creationId xmlns:a16="http://schemas.microsoft.com/office/drawing/2014/main" id="{0DAF0768-CE5A-48C6-8E98-06CB8045BA8C}"/>
                </a:ext>
              </a:extLst>
            </p:cNvPr>
            <p:cNvSpPr/>
            <p:nvPr/>
          </p:nvSpPr>
          <p:spPr bwMode="auto">
            <a:xfrm>
              <a:off x="4818063" y="5265738"/>
              <a:ext cx="139700" cy="100013"/>
            </a:xfrm>
            <a:custGeom>
              <a:avLst/>
              <a:gdLst>
                <a:gd name="T0" fmla="*/ 0 w 88"/>
                <a:gd name="T1" fmla="*/ 51 h 63"/>
                <a:gd name="T2" fmla="*/ 0 w 88"/>
                <a:gd name="T3" fmla="*/ 63 h 63"/>
                <a:gd name="T4" fmla="*/ 88 w 88"/>
                <a:gd name="T5" fmla="*/ 12 h 63"/>
                <a:gd name="T6" fmla="*/ 88 w 88"/>
                <a:gd name="T7" fmla="*/ 0 h 63"/>
                <a:gd name="T8" fmla="*/ 0 w 88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51"/>
                  </a:moveTo>
                  <a:lnTo>
                    <a:pt x="0" y="63"/>
                  </a:lnTo>
                  <a:lnTo>
                    <a:pt x="88" y="12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7" name="iṧ1îďe">
              <a:extLst>
                <a:ext uri="{FF2B5EF4-FFF2-40B4-BE49-F238E27FC236}">
                  <a16:creationId xmlns:a16="http://schemas.microsoft.com/office/drawing/2014/main" id="{127688E0-5074-4ED9-8998-78FE05DB245E}"/>
                </a:ext>
              </a:extLst>
            </p:cNvPr>
            <p:cNvSpPr/>
            <p:nvPr/>
          </p:nvSpPr>
          <p:spPr bwMode="auto">
            <a:xfrm>
              <a:off x="4606925" y="5184776"/>
              <a:ext cx="350838" cy="200025"/>
            </a:xfrm>
            <a:custGeom>
              <a:avLst/>
              <a:gdLst>
                <a:gd name="T0" fmla="*/ 0 w 221"/>
                <a:gd name="T1" fmla="*/ 75 h 126"/>
                <a:gd name="T2" fmla="*/ 87 w 221"/>
                <a:gd name="T3" fmla="*/ 126 h 126"/>
                <a:gd name="T4" fmla="*/ 133 w 221"/>
                <a:gd name="T5" fmla="*/ 102 h 126"/>
                <a:gd name="T6" fmla="*/ 221 w 221"/>
                <a:gd name="T7" fmla="*/ 51 h 126"/>
                <a:gd name="T8" fmla="*/ 133 w 221"/>
                <a:gd name="T9" fmla="*/ 0 h 126"/>
                <a:gd name="T10" fmla="*/ 43 w 221"/>
                <a:gd name="T11" fmla="*/ 51 h 126"/>
                <a:gd name="T12" fmla="*/ 0 w 221"/>
                <a:gd name="T13" fmla="*/ 7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26">
                  <a:moveTo>
                    <a:pt x="0" y="75"/>
                  </a:moveTo>
                  <a:lnTo>
                    <a:pt x="87" y="126"/>
                  </a:lnTo>
                  <a:lnTo>
                    <a:pt x="133" y="102"/>
                  </a:lnTo>
                  <a:lnTo>
                    <a:pt x="221" y="51"/>
                  </a:lnTo>
                  <a:lnTo>
                    <a:pt x="133" y="0"/>
                  </a:lnTo>
                  <a:lnTo>
                    <a:pt x="43" y="51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8" name="ïs1iḓé">
              <a:extLst>
                <a:ext uri="{FF2B5EF4-FFF2-40B4-BE49-F238E27FC236}">
                  <a16:creationId xmlns:a16="http://schemas.microsoft.com/office/drawing/2014/main" id="{B23232F6-739A-4DD5-9A67-7249362B0236}"/>
                </a:ext>
              </a:extLst>
            </p:cNvPr>
            <p:cNvSpPr/>
            <p:nvPr/>
          </p:nvSpPr>
          <p:spPr bwMode="auto">
            <a:xfrm>
              <a:off x="4606925" y="5303838"/>
              <a:ext cx="138113" cy="100013"/>
            </a:xfrm>
            <a:custGeom>
              <a:avLst/>
              <a:gdLst>
                <a:gd name="T0" fmla="*/ 0 w 87"/>
                <a:gd name="T1" fmla="*/ 0 h 63"/>
                <a:gd name="T2" fmla="*/ 0 w 87"/>
                <a:gd name="T3" fmla="*/ 12 h 63"/>
                <a:gd name="T4" fmla="*/ 87 w 87"/>
                <a:gd name="T5" fmla="*/ 63 h 63"/>
                <a:gd name="T6" fmla="*/ 87 w 87"/>
                <a:gd name="T7" fmla="*/ 51 h 63"/>
                <a:gd name="T8" fmla="*/ 0 w 8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0"/>
                  </a:moveTo>
                  <a:lnTo>
                    <a:pt x="0" y="12"/>
                  </a:lnTo>
                  <a:lnTo>
                    <a:pt x="87" y="63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9" name="ïṥḷïḋè">
              <a:extLst>
                <a:ext uri="{FF2B5EF4-FFF2-40B4-BE49-F238E27FC236}">
                  <a16:creationId xmlns:a16="http://schemas.microsoft.com/office/drawing/2014/main" id="{463B7ABA-7D82-47BC-B44B-F45814960B25}"/>
                </a:ext>
              </a:extLst>
            </p:cNvPr>
            <p:cNvSpPr/>
            <p:nvPr/>
          </p:nvSpPr>
          <p:spPr bwMode="auto">
            <a:xfrm>
              <a:off x="4745038" y="5346701"/>
              <a:ext cx="73025" cy="57150"/>
            </a:xfrm>
            <a:custGeom>
              <a:avLst/>
              <a:gdLst>
                <a:gd name="T0" fmla="*/ 0 w 46"/>
                <a:gd name="T1" fmla="*/ 24 h 36"/>
                <a:gd name="T2" fmla="*/ 0 w 46"/>
                <a:gd name="T3" fmla="*/ 36 h 36"/>
                <a:gd name="T4" fmla="*/ 46 w 46"/>
                <a:gd name="T5" fmla="*/ 12 h 36"/>
                <a:gd name="T6" fmla="*/ 46 w 46"/>
                <a:gd name="T7" fmla="*/ 0 h 36"/>
                <a:gd name="T8" fmla="*/ 0 w 46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0" y="24"/>
                  </a:moveTo>
                  <a:lnTo>
                    <a:pt x="0" y="36"/>
                  </a:lnTo>
                  <a:lnTo>
                    <a:pt x="46" y="12"/>
                  </a:lnTo>
                  <a:lnTo>
                    <a:pt x="46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0" name="iŝľíḓè">
              <a:extLst>
                <a:ext uri="{FF2B5EF4-FFF2-40B4-BE49-F238E27FC236}">
                  <a16:creationId xmlns:a16="http://schemas.microsoft.com/office/drawing/2014/main" id="{A722FEB1-7C97-490E-A5AD-3090F62CEB35}"/>
                </a:ext>
              </a:extLst>
            </p:cNvPr>
            <p:cNvSpPr/>
            <p:nvPr/>
          </p:nvSpPr>
          <p:spPr bwMode="auto">
            <a:xfrm>
              <a:off x="6813550" y="4162426"/>
              <a:ext cx="282575" cy="161925"/>
            </a:xfrm>
            <a:custGeom>
              <a:avLst/>
              <a:gdLst>
                <a:gd name="T0" fmla="*/ 0 w 178"/>
                <a:gd name="T1" fmla="*/ 51 h 102"/>
                <a:gd name="T2" fmla="*/ 88 w 178"/>
                <a:gd name="T3" fmla="*/ 102 h 102"/>
                <a:gd name="T4" fmla="*/ 178 w 178"/>
                <a:gd name="T5" fmla="*/ 51 h 102"/>
                <a:gd name="T6" fmla="*/ 90 w 178"/>
                <a:gd name="T7" fmla="*/ 0 h 102"/>
                <a:gd name="T8" fmla="*/ 0 w 178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2">
                  <a:moveTo>
                    <a:pt x="0" y="51"/>
                  </a:moveTo>
                  <a:lnTo>
                    <a:pt x="88" y="102"/>
                  </a:lnTo>
                  <a:lnTo>
                    <a:pt x="178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1" name="iṩḻiḍé">
              <a:extLst>
                <a:ext uri="{FF2B5EF4-FFF2-40B4-BE49-F238E27FC236}">
                  <a16:creationId xmlns:a16="http://schemas.microsoft.com/office/drawing/2014/main" id="{4918B49E-C70A-4E0F-8C91-4A2EE16E1A8E}"/>
                </a:ext>
              </a:extLst>
            </p:cNvPr>
            <p:cNvSpPr/>
            <p:nvPr/>
          </p:nvSpPr>
          <p:spPr bwMode="auto">
            <a:xfrm>
              <a:off x="6813550" y="4243388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2 h 63"/>
                <a:gd name="T4" fmla="*/ 88 w 88"/>
                <a:gd name="T5" fmla="*/ 63 h 63"/>
                <a:gd name="T6" fmla="*/ 88 w 88"/>
                <a:gd name="T7" fmla="*/ 51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2"/>
                  </a:lnTo>
                  <a:lnTo>
                    <a:pt x="88" y="63"/>
                  </a:lnTo>
                  <a:lnTo>
                    <a:pt x="8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2" name="ïṣľiḑe">
              <a:extLst>
                <a:ext uri="{FF2B5EF4-FFF2-40B4-BE49-F238E27FC236}">
                  <a16:creationId xmlns:a16="http://schemas.microsoft.com/office/drawing/2014/main" id="{4782049C-CAED-4879-ACA7-6C80D46C759D}"/>
                </a:ext>
              </a:extLst>
            </p:cNvPr>
            <p:cNvSpPr/>
            <p:nvPr/>
          </p:nvSpPr>
          <p:spPr bwMode="auto">
            <a:xfrm>
              <a:off x="6953250" y="4243388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3" name="íšliďe">
              <a:extLst>
                <a:ext uri="{FF2B5EF4-FFF2-40B4-BE49-F238E27FC236}">
                  <a16:creationId xmlns:a16="http://schemas.microsoft.com/office/drawing/2014/main" id="{98E6BDE2-F9DD-4D5B-9836-D0A80157D290}"/>
                </a:ext>
              </a:extLst>
            </p:cNvPr>
            <p:cNvSpPr/>
            <p:nvPr/>
          </p:nvSpPr>
          <p:spPr bwMode="auto">
            <a:xfrm>
              <a:off x="6616700" y="4275138"/>
              <a:ext cx="282575" cy="165100"/>
            </a:xfrm>
            <a:custGeom>
              <a:avLst/>
              <a:gdLst>
                <a:gd name="T0" fmla="*/ 0 w 178"/>
                <a:gd name="T1" fmla="*/ 53 h 104"/>
                <a:gd name="T2" fmla="*/ 90 w 178"/>
                <a:gd name="T3" fmla="*/ 104 h 104"/>
                <a:gd name="T4" fmla="*/ 178 w 178"/>
                <a:gd name="T5" fmla="*/ 53 h 104"/>
                <a:gd name="T6" fmla="*/ 90 w 178"/>
                <a:gd name="T7" fmla="*/ 0 h 104"/>
                <a:gd name="T8" fmla="*/ 0 w 178"/>
                <a:gd name="T9" fmla="*/ 5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4">
                  <a:moveTo>
                    <a:pt x="0" y="53"/>
                  </a:moveTo>
                  <a:lnTo>
                    <a:pt x="90" y="104"/>
                  </a:lnTo>
                  <a:lnTo>
                    <a:pt x="178" y="53"/>
                  </a:lnTo>
                  <a:lnTo>
                    <a:pt x="90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4" name="îṡ1ïḍê">
              <a:extLst>
                <a:ext uri="{FF2B5EF4-FFF2-40B4-BE49-F238E27FC236}">
                  <a16:creationId xmlns:a16="http://schemas.microsoft.com/office/drawing/2014/main" id="{8B9E2F94-D3FE-471B-B88C-686592078300}"/>
                </a:ext>
              </a:extLst>
            </p:cNvPr>
            <p:cNvSpPr/>
            <p:nvPr/>
          </p:nvSpPr>
          <p:spPr bwMode="auto">
            <a:xfrm>
              <a:off x="6616700" y="4359276"/>
              <a:ext cx="142875" cy="96838"/>
            </a:xfrm>
            <a:custGeom>
              <a:avLst/>
              <a:gdLst>
                <a:gd name="T0" fmla="*/ 0 w 90"/>
                <a:gd name="T1" fmla="*/ 0 h 61"/>
                <a:gd name="T2" fmla="*/ 0 w 90"/>
                <a:gd name="T3" fmla="*/ 10 h 61"/>
                <a:gd name="T4" fmla="*/ 90 w 90"/>
                <a:gd name="T5" fmla="*/ 61 h 61"/>
                <a:gd name="T6" fmla="*/ 90 w 90"/>
                <a:gd name="T7" fmla="*/ 51 h 61"/>
                <a:gd name="T8" fmla="*/ 0 w 90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1">
                  <a:moveTo>
                    <a:pt x="0" y="0"/>
                  </a:moveTo>
                  <a:lnTo>
                    <a:pt x="0" y="10"/>
                  </a:lnTo>
                  <a:lnTo>
                    <a:pt x="90" y="61"/>
                  </a:lnTo>
                  <a:lnTo>
                    <a:pt x="9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5" name="iš1îḓé">
              <a:extLst>
                <a:ext uri="{FF2B5EF4-FFF2-40B4-BE49-F238E27FC236}">
                  <a16:creationId xmlns:a16="http://schemas.microsoft.com/office/drawing/2014/main" id="{1DD8AACE-C92B-4A97-AFC9-FFA784FF86AA}"/>
                </a:ext>
              </a:extLst>
            </p:cNvPr>
            <p:cNvSpPr/>
            <p:nvPr/>
          </p:nvSpPr>
          <p:spPr bwMode="auto">
            <a:xfrm>
              <a:off x="6759575" y="4359276"/>
              <a:ext cx="139700" cy="96838"/>
            </a:xfrm>
            <a:custGeom>
              <a:avLst/>
              <a:gdLst>
                <a:gd name="T0" fmla="*/ 0 w 88"/>
                <a:gd name="T1" fmla="*/ 51 h 61"/>
                <a:gd name="T2" fmla="*/ 0 w 88"/>
                <a:gd name="T3" fmla="*/ 61 h 61"/>
                <a:gd name="T4" fmla="*/ 88 w 88"/>
                <a:gd name="T5" fmla="*/ 10 h 61"/>
                <a:gd name="T6" fmla="*/ 88 w 88"/>
                <a:gd name="T7" fmla="*/ 0 h 61"/>
                <a:gd name="T8" fmla="*/ 0 w 88"/>
                <a:gd name="T9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1">
                  <a:moveTo>
                    <a:pt x="0" y="51"/>
                  </a:moveTo>
                  <a:lnTo>
                    <a:pt x="0" y="61"/>
                  </a:lnTo>
                  <a:lnTo>
                    <a:pt x="88" y="10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6" name="îṣ1îḍè">
              <a:extLst>
                <a:ext uri="{FF2B5EF4-FFF2-40B4-BE49-F238E27FC236}">
                  <a16:creationId xmlns:a16="http://schemas.microsoft.com/office/drawing/2014/main" id="{E9D46B63-F27B-47B3-B465-56A64DD0B793}"/>
                </a:ext>
              </a:extLst>
            </p:cNvPr>
            <p:cNvSpPr/>
            <p:nvPr/>
          </p:nvSpPr>
          <p:spPr bwMode="auto">
            <a:xfrm>
              <a:off x="6424613" y="4391026"/>
              <a:ext cx="277813" cy="161925"/>
            </a:xfrm>
            <a:custGeom>
              <a:avLst/>
              <a:gdLst>
                <a:gd name="T0" fmla="*/ 0 w 175"/>
                <a:gd name="T1" fmla="*/ 51 h 102"/>
                <a:gd name="T2" fmla="*/ 87 w 175"/>
                <a:gd name="T3" fmla="*/ 102 h 102"/>
                <a:gd name="T4" fmla="*/ 175 w 175"/>
                <a:gd name="T5" fmla="*/ 51 h 102"/>
                <a:gd name="T6" fmla="*/ 87 w 175"/>
                <a:gd name="T7" fmla="*/ 0 h 102"/>
                <a:gd name="T8" fmla="*/ 0 w 175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0" y="51"/>
                  </a:moveTo>
                  <a:lnTo>
                    <a:pt x="87" y="102"/>
                  </a:lnTo>
                  <a:lnTo>
                    <a:pt x="175" y="51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7" name="iṧļíḋe">
              <a:extLst>
                <a:ext uri="{FF2B5EF4-FFF2-40B4-BE49-F238E27FC236}">
                  <a16:creationId xmlns:a16="http://schemas.microsoft.com/office/drawing/2014/main" id="{7CEE9CB1-D3B1-43A6-9418-5C15A5B3C23F}"/>
                </a:ext>
              </a:extLst>
            </p:cNvPr>
            <p:cNvSpPr/>
            <p:nvPr/>
          </p:nvSpPr>
          <p:spPr bwMode="auto">
            <a:xfrm>
              <a:off x="6424613" y="4471988"/>
              <a:ext cx="138113" cy="100013"/>
            </a:xfrm>
            <a:custGeom>
              <a:avLst/>
              <a:gdLst>
                <a:gd name="T0" fmla="*/ 0 w 87"/>
                <a:gd name="T1" fmla="*/ 0 h 63"/>
                <a:gd name="T2" fmla="*/ 0 w 87"/>
                <a:gd name="T3" fmla="*/ 12 h 63"/>
                <a:gd name="T4" fmla="*/ 87 w 87"/>
                <a:gd name="T5" fmla="*/ 63 h 63"/>
                <a:gd name="T6" fmla="*/ 87 w 87"/>
                <a:gd name="T7" fmla="*/ 51 h 63"/>
                <a:gd name="T8" fmla="*/ 0 w 8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0"/>
                  </a:moveTo>
                  <a:lnTo>
                    <a:pt x="0" y="12"/>
                  </a:lnTo>
                  <a:lnTo>
                    <a:pt x="87" y="63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8" name="iṧḻîḑè">
              <a:extLst>
                <a:ext uri="{FF2B5EF4-FFF2-40B4-BE49-F238E27FC236}">
                  <a16:creationId xmlns:a16="http://schemas.microsoft.com/office/drawing/2014/main" id="{6653CE82-421A-41F9-A746-2AB35E6ECCA8}"/>
                </a:ext>
              </a:extLst>
            </p:cNvPr>
            <p:cNvSpPr/>
            <p:nvPr/>
          </p:nvSpPr>
          <p:spPr bwMode="auto">
            <a:xfrm>
              <a:off x="6562725" y="4471988"/>
              <a:ext cx="139700" cy="100013"/>
            </a:xfrm>
            <a:custGeom>
              <a:avLst/>
              <a:gdLst>
                <a:gd name="T0" fmla="*/ 0 w 88"/>
                <a:gd name="T1" fmla="*/ 51 h 63"/>
                <a:gd name="T2" fmla="*/ 0 w 88"/>
                <a:gd name="T3" fmla="*/ 63 h 63"/>
                <a:gd name="T4" fmla="*/ 88 w 88"/>
                <a:gd name="T5" fmla="*/ 12 h 63"/>
                <a:gd name="T6" fmla="*/ 88 w 88"/>
                <a:gd name="T7" fmla="*/ 0 h 63"/>
                <a:gd name="T8" fmla="*/ 0 w 88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51"/>
                  </a:moveTo>
                  <a:lnTo>
                    <a:pt x="0" y="63"/>
                  </a:lnTo>
                  <a:lnTo>
                    <a:pt x="88" y="12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9" name="işḷíḓè">
              <a:extLst>
                <a:ext uri="{FF2B5EF4-FFF2-40B4-BE49-F238E27FC236}">
                  <a16:creationId xmlns:a16="http://schemas.microsoft.com/office/drawing/2014/main" id="{4971487C-7CE1-489E-AD5D-BBAAC015BE02}"/>
                </a:ext>
              </a:extLst>
            </p:cNvPr>
            <p:cNvSpPr/>
            <p:nvPr/>
          </p:nvSpPr>
          <p:spPr bwMode="auto">
            <a:xfrm>
              <a:off x="6227763" y="4502151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87 w 177"/>
                <a:gd name="T3" fmla="*/ 102 h 102"/>
                <a:gd name="T4" fmla="*/ 177 w 177"/>
                <a:gd name="T5" fmla="*/ 51 h 102"/>
                <a:gd name="T6" fmla="*/ 87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87" y="102"/>
                  </a:lnTo>
                  <a:lnTo>
                    <a:pt x="177" y="51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0" name="íṩ1ïdé">
              <a:extLst>
                <a:ext uri="{FF2B5EF4-FFF2-40B4-BE49-F238E27FC236}">
                  <a16:creationId xmlns:a16="http://schemas.microsoft.com/office/drawing/2014/main" id="{6052975B-07DD-4F47-A1FB-818DD63933C9}"/>
                </a:ext>
              </a:extLst>
            </p:cNvPr>
            <p:cNvSpPr/>
            <p:nvPr/>
          </p:nvSpPr>
          <p:spPr bwMode="auto">
            <a:xfrm>
              <a:off x="6227763" y="4583113"/>
              <a:ext cx="138113" cy="100013"/>
            </a:xfrm>
            <a:custGeom>
              <a:avLst/>
              <a:gdLst>
                <a:gd name="T0" fmla="*/ 0 w 87"/>
                <a:gd name="T1" fmla="*/ 0 h 63"/>
                <a:gd name="T2" fmla="*/ 0 w 87"/>
                <a:gd name="T3" fmla="*/ 12 h 63"/>
                <a:gd name="T4" fmla="*/ 87 w 87"/>
                <a:gd name="T5" fmla="*/ 63 h 63"/>
                <a:gd name="T6" fmla="*/ 87 w 87"/>
                <a:gd name="T7" fmla="*/ 51 h 63"/>
                <a:gd name="T8" fmla="*/ 0 w 8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0"/>
                  </a:moveTo>
                  <a:lnTo>
                    <a:pt x="0" y="12"/>
                  </a:lnTo>
                  <a:lnTo>
                    <a:pt x="87" y="63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1" name="îśḻïḍe">
              <a:extLst>
                <a:ext uri="{FF2B5EF4-FFF2-40B4-BE49-F238E27FC236}">
                  <a16:creationId xmlns:a16="http://schemas.microsoft.com/office/drawing/2014/main" id="{C3DF6831-C744-4D1D-8CD5-5E15F5055DF9}"/>
                </a:ext>
              </a:extLst>
            </p:cNvPr>
            <p:cNvSpPr/>
            <p:nvPr/>
          </p:nvSpPr>
          <p:spPr bwMode="auto">
            <a:xfrm>
              <a:off x="6365875" y="4583113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2" name="iŝľïďe">
              <a:extLst>
                <a:ext uri="{FF2B5EF4-FFF2-40B4-BE49-F238E27FC236}">
                  <a16:creationId xmlns:a16="http://schemas.microsoft.com/office/drawing/2014/main" id="{E1218BEF-ADFB-4FD9-B3C3-013826C3B36A}"/>
                </a:ext>
              </a:extLst>
            </p:cNvPr>
            <p:cNvSpPr/>
            <p:nvPr/>
          </p:nvSpPr>
          <p:spPr bwMode="auto">
            <a:xfrm>
              <a:off x="6030913" y="4613276"/>
              <a:ext cx="280988" cy="166688"/>
            </a:xfrm>
            <a:custGeom>
              <a:avLst/>
              <a:gdLst>
                <a:gd name="T0" fmla="*/ 0 w 177"/>
                <a:gd name="T1" fmla="*/ 54 h 105"/>
                <a:gd name="T2" fmla="*/ 87 w 177"/>
                <a:gd name="T3" fmla="*/ 105 h 105"/>
                <a:gd name="T4" fmla="*/ 177 w 177"/>
                <a:gd name="T5" fmla="*/ 54 h 105"/>
                <a:gd name="T6" fmla="*/ 90 w 177"/>
                <a:gd name="T7" fmla="*/ 0 h 105"/>
                <a:gd name="T8" fmla="*/ 0 w 177"/>
                <a:gd name="T9" fmla="*/ 5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5">
                  <a:moveTo>
                    <a:pt x="0" y="54"/>
                  </a:moveTo>
                  <a:lnTo>
                    <a:pt x="87" y="105"/>
                  </a:lnTo>
                  <a:lnTo>
                    <a:pt x="177" y="54"/>
                  </a:lnTo>
                  <a:lnTo>
                    <a:pt x="9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3" name="íślïḑé">
              <a:extLst>
                <a:ext uri="{FF2B5EF4-FFF2-40B4-BE49-F238E27FC236}">
                  <a16:creationId xmlns:a16="http://schemas.microsoft.com/office/drawing/2014/main" id="{E875772C-0149-4FCA-AB74-593584B9E180}"/>
                </a:ext>
              </a:extLst>
            </p:cNvPr>
            <p:cNvSpPr/>
            <p:nvPr/>
          </p:nvSpPr>
          <p:spPr bwMode="auto">
            <a:xfrm>
              <a:off x="6030913" y="4699001"/>
              <a:ext cx="138113" cy="95250"/>
            </a:xfrm>
            <a:custGeom>
              <a:avLst/>
              <a:gdLst>
                <a:gd name="T0" fmla="*/ 0 w 87"/>
                <a:gd name="T1" fmla="*/ 0 h 60"/>
                <a:gd name="T2" fmla="*/ 0 w 87"/>
                <a:gd name="T3" fmla="*/ 9 h 60"/>
                <a:gd name="T4" fmla="*/ 87 w 87"/>
                <a:gd name="T5" fmla="*/ 60 h 60"/>
                <a:gd name="T6" fmla="*/ 87 w 87"/>
                <a:gd name="T7" fmla="*/ 51 h 60"/>
                <a:gd name="T8" fmla="*/ 0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0" y="0"/>
                  </a:moveTo>
                  <a:lnTo>
                    <a:pt x="0" y="9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4" name="iśľîḍé">
              <a:extLst>
                <a:ext uri="{FF2B5EF4-FFF2-40B4-BE49-F238E27FC236}">
                  <a16:creationId xmlns:a16="http://schemas.microsoft.com/office/drawing/2014/main" id="{4DC3A792-2CBB-4814-83ED-4C1290941A71}"/>
                </a:ext>
              </a:extLst>
            </p:cNvPr>
            <p:cNvSpPr/>
            <p:nvPr/>
          </p:nvSpPr>
          <p:spPr bwMode="auto">
            <a:xfrm>
              <a:off x="6169025" y="4699001"/>
              <a:ext cx="142875" cy="95250"/>
            </a:xfrm>
            <a:custGeom>
              <a:avLst/>
              <a:gdLst>
                <a:gd name="T0" fmla="*/ 0 w 90"/>
                <a:gd name="T1" fmla="*/ 51 h 60"/>
                <a:gd name="T2" fmla="*/ 0 w 90"/>
                <a:gd name="T3" fmla="*/ 60 h 60"/>
                <a:gd name="T4" fmla="*/ 90 w 90"/>
                <a:gd name="T5" fmla="*/ 9 h 60"/>
                <a:gd name="T6" fmla="*/ 90 w 90"/>
                <a:gd name="T7" fmla="*/ 0 h 60"/>
                <a:gd name="T8" fmla="*/ 0 w 90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0">
                  <a:moveTo>
                    <a:pt x="0" y="51"/>
                  </a:moveTo>
                  <a:lnTo>
                    <a:pt x="0" y="60"/>
                  </a:lnTo>
                  <a:lnTo>
                    <a:pt x="90" y="9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5" name="ïśḻîḋê">
              <a:extLst>
                <a:ext uri="{FF2B5EF4-FFF2-40B4-BE49-F238E27FC236}">
                  <a16:creationId xmlns:a16="http://schemas.microsoft.com/office/drawing/2014/main" id="{F3ECE21F-62A5-4BD4-A3E0-CB2A28E5EC61}"/>
                </a:ext>
              </a:extLst>
            </p:cNvPr>
            <p:cNvSpPr/>
            <p:nvPr/>
          </p:nvSpPr>
          <p:spPr bwMode="auto">
            <a:xfrm>
              <a:off x="5834063" y="4729163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90 w 177"/>
                <a:gd name="T3" fmla="*/ 102 h 102"/>
                <a:gd name="T4" fmla="*/ 177 w 177"/>
                <a:gd name="T5" fmla="*/ 51 h 102"/>
                <a:gd name="T6" fmla="*/ 90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90" y="102"/>
                  </a:lnTo>
                  <a:lnTo>
                    <a:pt x="177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6" name="í$ḷiḓê">
              <a:extLst>
                <a:ext uri="{FF2B5EF4-FFF2-40B4-BE49-F238E27FC236}">
                  <a16:creationId xmlns:a16="http://schemas.microsoft.com/office/drawing/2014/main" id="{5003CA61-7BB8-4247-B0F9-948FCB3870F8}"/>
                </a:ext>
              </a:extLst>
            </p:cNvPr>
            <p:cNvSpPr/>
            <p:nvPr/>
          </p:nvSpPr>
          <p:spPr bwMode="auto">
            <a:xfrm>
              <a:off x="5834063" y="4810126"/>
              <a:ext cx="142875" cy="100013"/>
            </a:xfrm>
            <a:custGeom>
              <a:avLst/>
              <a:gdLst>
                <a:gd name="T0" fmla="*/ 0 w 90"/>
                <a:gd name="T1" fmla="*/ 0 h 63"/>
                <a:gd name="T2" fmla="*/ 0 w 90"/>
                <a:gd name="T3" fmla="*/ 12 h 63"/>
                <a:gd name="T4" fmla="*/ 90 w 90"/>
                <a:gd name="T5" fmla="*/ 63 h 63"/>
                <a:gd name="T6" fmla="*/ 90 w 90"/>
                <a:gd name="T7" fmla="*/ 51 h 63"/>
                <a:gd name="T8" fmla="*/ 0 w 9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0"/>
                  </a:moveTo>
                  <a:lnTo>
                    <a:pt x="0" y="12"/>
                  </a:lnTo>
                  <a:lnTo>
                    <a:pt x="90" y="63"/>
                  </a:lnTo>
                  <a:lnTo>
                    <a:pt x="9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7" name="i$ľïḓê">
              <a:extLst>
                <a:ext uri="{FF2B5EF4-FFF2-40B4-BE49-F238E27FC236}">
                  <a16:creationId xmlns:a16="http://schemas.microsoft.com/office/drawing/2014/main" id="{ACA8D5E2-2387-41AE-8F50-0FFED1761C91}"/>
                </a:ext>
              </a:extLst>
            </p:cNvPr>
            <p:cNvSpPr/>
            <p:nvPr/>
          </p:nvSpPr>
          <p:spPr bwMode="auto">
            <a:xfrm>
              <a:off x="5976938" y="4810126"/>
              <a:ext cx="138113" cy="100013"/>
            </a:xfrm>
            <a:custGeom>
              <a:avLst/>
              <a:gdLst>
                <a:gd name="T0" fmla="*/ 0 w 87"/>
                <a:gd name="T1" fmla="*/ 51 h 63"/>
                <a:gd name="T2" fmla="*/ 0 w 87"/>
                <a:gd name="T3" fmla="*/ 63 h 63"/>
                <a:gd name="T4" fmla="*/ 87 w 87"/>
                <a:gd name="T5" fmla="*/ 12 h 63"/>
                <a:gd name="T6" fmla="*/ 87 w 87"/>
                <a:gd name="T7" fmla="*/ 0 h 63"/>
                <a:gd name="T8" fmla="*/ 0 w 87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51"/>
                  </a:moveTo>
                  <a:lnTo>
                    <a:pt x="0" y="63"/>
                  </a:lnTo>
                  <a:lnTo>
                    <a:pt x="87" y="12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8" name="ïṡḻídè">
              <a:extLst>
                <a:ext uri="{FF2B5EF4-FFF2-40B4-BE49-F238E27FC236}">
                  <a16:creationId xmlns:a16="http://schemas.microsoft.com/office/drawing/2014/main" id="{41188E0F-A1A5-4767-915F-F20EC7951D10}"/>
                </a:ext>
              </a:extLst>
            </p:cNvPr>
            <p:cNvSpPr/>
            <p:nvPr/>
          </p:nvSpPr>
          <p:spPr bwMode="auto">
            <a:xfrm>
              <a:off x="5637213" y="4841876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90 w 177"/>
                <a:gd name="T3" fmla="*/ 102 h 102"/>
                <a:gd name="T4" fmla="*/ 177 w 177"/>
                <a:gd name="T5" fmla="*/ 51 h 102"/>
                <a:gd name="T6" fmla="*/ 90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90" y="102"/>
                  </a:lnTo>
                  <a:lnTo>
                    <a:pt x="177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9" name="iṡḻíďê">
              <a:extLst>
                <a:ext uri="{FF2B5EF4-FFF2-40B4-BE49-F238E27FC236}">
                  <a16:creationId xmlns:a16="http://schemas.microsoft.com/office/drawing/2014/main" id="{F785BF73-DA58-432D-9A9D-989983AAD3A8}"/>
                </a:ext>
              </a:extLst>
            </p:cNvPr>
            <p:cNvSpPr/>
            <p:nvPr/>
          </p:nvSpPr>
          <p:spPr bwMode="auto">
            <a:xfrm>
              <a:off x="5637213" y="4922838"/>
              <a:ext cx="142875" cy="100013"/>
            </a:xfrm>
            <a:custGeom>
              <a:avLst/>
              <a:gdLst>
                <a:gd name="T0" fmla="*/ 0 w 90"/>
                <a:gd name="T1" fmla="*/ 0 h 63"/>
                <a:gd name="T2" fmla="*/ 0 w 90"/>
                <a:gd name="T3" fmla="*/ 12 h 63"/>
                <a:gd name="T4" fmla="*/ 90 w 90"/>
                <a:gd name="T5" fmla="*/ 63 h 63"/>
                <a:gd name="T6" fmla="*/ 90 w 90"/>
                <a:gd name="T7" fmla="*/ 51 h 63"/>
                <a:gd name="T8" fmla="*/ 0 w 9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0"/>
                  </a:moveTo>
                  <a:lnTo>
                    <a:pt x="0" y="12"/>
                  </a:lnTo>
                  <a:lnTo>
                    <a:pt x="90" y="63"/>
                  </a:lnTo>
                  <a:lnTo>
                    <a:pt x="9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0" name="işḻide">
              <a:extLst>
                <a:ext uri="{FF2B5EF4-FFF2-40B4-BE49-F238E27FC236}">
                  <a16:creationId xmlns:a16="http://schemas.microsoft.com/office/drawing/2014/main" id="{3DCAE2ED-31A6-440A-B89D-CEBA6F054106}"/>
                </a:ext>
              </a:extLst>
            </p:cNvPr>
            <p:cNvSpPr/>
            <p:nvPr/>
          </p:nvSpPr>
          <p:spPr bwMode="auto">
            <a:xfrm>
              <a:off x="5780088" y="4922838"/>
              <a:ext cx="138113" cy="100013"/>
            </a:xfrm>
            <a:custGeom>
              <a:avLst/>
              <a:gdLst>
                <a:gd name="T0" fmla="*/ 0 w 87"/>
                <a:gd name="T1" fmla="*/ 51 h 63"/>
                <a:gd name="T2" fmla="*/ 0 w 87"/>
                <a:gd name="T3" fmla="*/ 63 h 63"/>
                <a:gd name="T4" fmla="*/ 87 w 87"/>
                <a:gd name="T5" fmla="*/ 12 h 63"/>
                <a:gd name="T6" fmla="*/ 87 w 87"/>
                <a:gd name="T7" fmla="*/ 0 h 63"/>
                <a:gd name="T8" fmla="*/ 0 w 87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51"/>
                  </a:moveTo>
                  <a:lnTo>
                    <a:pt x="0" y="63"/>
                  </a:lnTo>
                  <a:lnTo>
                    <a:pt x="87" y="12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1" name="iśľíḍê">
              <a:extLst>
                <a:ext uri="{FF2B5EF4-FFF2-40B4-BE49-F238E27FC236}">
                  <a16:creationId xmlns:a16="http://schemas.microsoft.com/office/drawing/2014/main" id="{37DD5E9F-0D44-4F14-8101-9F53F05D4892}"/>
                </a:ext>
              </a:extLst>
            </p:cNvPr>
            <p:cNvSpPr/>
            <p:nvPr/>
          </p:nvSpPr>
          <p:spPr bwMode="auto">
            <a:xfrm>
              <a:off x="5443538" y="4953001"/>
              <a:ext cx="277813" cy="165100"/>
            </a:xfrm>
            <a:custGeom>
              <a:avLst/>
              <a:gdLst>
                <a:gd name="T0" fmla="*/ 0 w 175"/>
                <a:gd name="T1" fmla="*/ 51 h 104"/>
                <a:gd name="T2" fmla="*/ 88 w 175"/>
                <a:gd name="T3" fmla="*/ 104 h 104"/>
                <a:gd name="T4" fmla="*/ 175 w 175"/>
                <a:gd name="T5" fmla="*/ 51 h 104"/>
                <a:gd name="T6" fmla="*/ 88 w 175"/>
                <a:gd name="T7" fmla="*/ 0 h 104"/>
                <a:gd name="T8" fmla="*/ 0 w 175"/>
                <a:gd name="T9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4">
                  <a:moveTo>
                    <a:pt x="0" y="51"/>
                  </a:moveTo>
                  <a:lnTo>
                    <a:pt x="88" y="104"/>
                  </a:lnTo>
                  <a:lnTo>
                    <a:pt x="175" y="51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2" name="îṡľíḓè">
              <a:extLst>
                <a:ext uri="{FF2B5EF4-FFF2-40B4-BE49-F238E27FC236}">
                  <a16:creationId xmlns:a16="http://schemas.microsoft.com/office/drawing/2014/main" id="{FD5146B2-3254-459F-89B9-97C66544450A}"/>
                </a:ext>
              </a:extLst>
            </p:cNvPr>
            <p:cNvSpPr/>
            <p:nvPr/>
          </p:nvSpPr>
          <p:spPr bwMode="auto">
            <a:xfrm>
              <a:off x="5443538" y="5033963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2 h 63"/>
                <a:gd name="T4" fmla="*/ 88 w 88"/>
                <a:gd name="T5" fmla="*/ 63 h 63"/>
                <a:gd name="T6" fmla="*/ 88 w 88"/>
                <a:gd name="T7" fmla="*/ 53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2"/>
                  </a:lnTo>
                  <a:lnTo>
                    <a:pt x="88" y="63"/>
                  </a:lnTo>
                  <a:lnTo>
                    <a:pt x="8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3" name="í$ļîḓe">
              <a:extLst>
                <a:ext uri="{FF2B5EF4-FFF2-40B4-BE49-F238E27FC236}">
                  <a16:creationId xmlns:a16="http://schemas.microsoft.com/office/drawing/2014/main" id="{95507453-F1E7-449E-9410-C823A6E442E5}"/>
                </a:ext>
              </a:extLst>
            </p:cNvPr>
            <p:cNvSpPr/>
            <p:nvPr/>
          </p:nvSpPr>
          <p:spPr bwMode="auto">
            <a:xfrm>
              <a:off x="5583238" y="5033963"/>
              <a:ext cx="142875" cy="100013"/>
            </a:xfrm>
            <a:custGeom>
              <a:avLst/>
              <a:gdLst>
                <a:gd name="T0" fmla="*/ 0 w 90"/>
                <a:gd name="T1" fmla="*/ 53 h 63"/>
                <a:gd name="T2" fmla="*/ 0 w 90"/>
                <a:gd name="T3" fmla="*/ 63 h 63"/>
                <a:gd name="T4" fmla="*/ 90 w 90"/>
                <a:gd name="T5" fmla="*/ 12 h 63"/>
                <a:gd name="T6" fmla="*/ 87 w 90"/>
                <a:gd name="T7" fmla="*/ 0 h 63"/>
                <a:gd name="T8" fmla="*/ 0 w 90"/>
                <a:gd name="T9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3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87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4" name="ïṡlîḑê">
              <a:extLst>
                <a:ext uri="{FF2B5EF4-FFF2-40B4-BE49-F238E27FC236}">
                  <a16:creationId xmlns:a16="http://schemas.microsoft.com/office/drawing/2014/main" id="{00FE0EF3-4D34-4850-B49E-7D087EBAC633}"/>
                </a:ext>
              </a:extLst>
            </p:cNvPr>
            <p:cNvSpPr/>
            <p:nvPr/>
          </p:nvSpPr>
          <p:spPr bwMode="auto">
            <a:xfrm>
              <a:off x="5246688" y="5068888"/>
              <a:ext cx="282575" cy="161925"/>
            </a:xfrm>
            <a:custGeom>
              <a:avLst/>
              <a:gdLst>
                <a:gd name="T0" fmla="*/ 0 w 178"/>
                <a:gd name="T1" fmla="*/ 51 h 102"/>
                <a:gd name="T2" fmla="*/ 88 w 178"/>
                <a:gd name="T3" fmla="*/ 102 h 102"/>
                <a:gd name="T4" fmla="*/ 178 w 178"/>
                <a:gd name="T5" fmla="*/ 51 h 102"/>
                <a:gd name="T6" fmla="*/ 88 w 178"/>
                <a:gd name="T7" fmla="*/ 0 h 102"/>
                <a:gd name="T8" fmla="*/ 0 w 178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2">
                  <a:moveTo>
                    <a:pt x="0" y="51"/>
                  </a:moveTo>
                  <a:lnTo>
                    <a:pt x="88" y="102"/>
                  </a:lnTo>
                  <a:lnTo>
                    <a:pt x="178" y="51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5" name="išľïḓê">
              <a:extLst>
                <a:ext uri="{FF2B5EF4-FFF2-40B4-BE49-F238E27FC236}">
                  <a16:creationId xmlns:a16="http://schemas.microsoft.com/office/drawing/2014/main" id="{E0CE805A-CDC7-4786-B04F-9A00A0FFD5E1}"/>
                </a:ext>
              </a:extLst>
            </p:cNvPr>
            <p:cNvSpPr/>
            <p:nvPr/>
          </p:nvSpPr>
          <p:spPr bwMode="auto">
            <a:xfrm>
              <a:off x="5246688" y="5149851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2 h 63"/>
                <a:gd name="T4" fmla="*/ 88 w 88"/>
                <a:gd name="T5" fmla="*/ 63 h 63"/>
                <a:gd name="T6" fmla="*/ 88 w 88"/>
                <a:gd name="T7" fmla="*/ 51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2"/>
                  </a:lnTo>
                  <a:lnTo>
                    <a:pt x="88" y="63"/>
                  </a:lnTo>
                  <a:lnTo>
                    <a:pt x="8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6" name="iş1iḓè">
              <a:extLst>
                <a:ext uri="{FF2B5EF4-FFF2-40B4-BE49-F238E27FC236}">
                  <a16:creationId xmlns:a16="http://schemas.microsoft.com/office/drawing/2014/main" id="{3B00C4D8-5D4E-458F-A7C3-600F622911C0}"/>
                </a:ext>
              </a:extLst>
            </p:cNvPr>
            <p:cNvSpPr/>
            <p:nvPr/>
          </p:nvSpPr>
          <p:spPr bwMode="auto">
            <a:xfrm>
              <a:off x="5386388" y="5149851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7" name="íṥḻiďé">
              <a:extLst>
                <a:ext uri="{FF2B5EF4-FFF2-40B4-BE49-F238E27FC236}">
                  <a16:creationId xmlns:a16="http://schemas.microsoft.com/office/drawing/2014/main" id="{AE26C9C1-4909-483F-BD93-F3F297E20590}"/>
                </a:ext>
              </a:extLst>
            </p:cNvPr>
            <p:cNvSpPr/>
            <p:nvPr/>
          </p:nvSpPr>
          <p:spPr bwMode="auto">
            <a:xfrm>
              <a:off x="5049838" y="5180013"/>
              <a:ext cx="282575" cy="161925"/>
            </a:xfrm>
            <a:custGeom>
              <a:avLst/>
              <a:gdLst>
                <a:gd name="T0" fmla="*/ 0 w 178"/>
                <a:gd name="T1" fmla="*/ 51 h 102"/>
                <a:gd name="T2" fmla="*/ 88 w 178"/>
                <a:gd name="T3" fmla="*/ 102 h 102"/>
                <a:gd name="T4" fmla="*/ 178 w 178"/>
                <a:gd name="T5" fmla="*/ 51 h 102"/>
                <a:gd name="T6" fmla="*/ 90 w 178"/>
                <a:gd name="T7" fmla="*/ 0 h 102"/>
                <a:gd name="T8" fmla="*/ 0 w 178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2">
                  <a:moveTo>
                    <a:pt x="0" y="51"/>
                  </a:moveTo>
                  <a:lnTo>
                    <a:pt x="88" y="102"/>
                  </a:lnTo>
                  <a:lnTo>
                    <a:pt x="178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8" name="ïṧļîḋé">
              <a:extLst>
                <a:ext uri="{FF2B5EF4-FFF2-40B4-BE49-F238E27FC236}">
                  <a16:creationId xmlns:a16="http://schemas.microsoft.com/office/drawing/2014/main" id="{6B54B3DC-B027-4314-9D7B-AC478AD7D938}"/>
                </a:ext>
              </a:extLst>
            </p:cNvPr>
            <p:cNvSpPr/>
            <p:nvPr/>
          </p:nvSpPr>
          <p:spPr bwMode="auto">
            <a:xfrm>
              <a:off x="5049838" y="5260976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2 h 63"/>
                <a:gd name="T4" fmla="*/ 88 w 88"/>
                <a:gd name="T5" fmla="*/ 63 h 63"/>
                <a:gd name="T6" fmla="*/ 88 w 88"/>
                <a:gd name="T7" fmla="*/ 51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2"/>
                  </a:lnTo>
                  <a:lnTo>
                    <a:pt x="88" y="63"/>
                  </a:lnTo>
                  <a:lnTo>
                    <a:pt x="8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9" name="iṣlïḍê">
              <a:extLst>
                <a:ext uri="{FF2B5EF4-FFF2-40B4-BE49-F238E27FC236}">
                  <a16:creationId xmlns:a16="http://schemas.microsoft.com/office/drawing/2014/main" id="{A00DB360-439A-4682-8315-B5842180124A}"/>
                </a:ext>
              </a:extLst>
            </p:cNvPr>
            <p:cNvSpPr/>
            <p:nvPr/>
          </p:nvSpPr>
          <p:spPr bwMode="auto">
            <a:xfrm>
              <a:off x="5189538" y="5260976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0" name="ïṥḷîḍé">
              <a:extLst>
                <a:ext uri="{FF2B5EF4-FFF2-40B4-BE49-F238E27FC236}">
                  <a16:creationId xmlns:a16="http://schemas.microsoft.com/office/drawing/2014/main" id="{81904028-E69F-461D-9CEA-C048373D27A8}"/>
                </a:ext>
              </a:extLst>
            </p:cNvPr>
            <p:cNvSpPr/>
            <p:nvPr/>
          </p:nvSpPr>
          <p:spPr bwMode="auto">
            <a:xfrm>
              <a:off x="5000625" y="5368926"/>
              <a:ext cx="142875" cy="100013"/>
            </a:xfrm>
            <a:custGeom>
              <a:avLst/>
              <a:gdLst>
                <a:gd name="T0" fmla="*/ 0 w 90"/>
                <a:gd name="T1" fmla="*/ 54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4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1" name="íṥļîḋê">
              <a:extLst>
                <a:ext uri="{FF2B5EF4-FFF2-40B4-BE49-F238E27FC236}">
                  <a16:creationId xmlns:a16="http://schemas.microsoft.com/office/drawing/2014/main" id="{CD764AC6-93BD-4CE8-91AE-4F08BD12648E}"/>
                </a:ext>
              </a:extLst>
            </p:cNvPr>
            <p:cNvSpPr/>
            <p:nvPr/>
          </p:nvSpPr>
          <p:spPr bwMode="auto">
            <a:xfrm>
              <a:off x="4791075" y="5287963"/>
              <a:ext cx="352425" cy="204788"/>
            </a:xfrm>
            <a:custGeom>
              <a:avLst/>
              <a:gdLst>
                <a:gd name="T0" fmla="*/ 0 w 222"/>
                <a:gd name="T1" fmla="*/ 78 h 129"/>
                <a:gd name="T2" fmla="*/ 88 w 222"/>
                <a:gd name="T3" fmla="*/ 129 h 129"/>
                <a:gd name="T4" fmla="*/ 132 w 222"/>
                <a:gd name="T5" fmla="*/ 105 h 129"/>
                <a:gd name="T6" fmla="*/ 222 w 222"/>
                <a:gd name="T7" fmla="*/ 51 h 129"/>
                <a:gd name="T8" fmla="*/ 134 w 222"/>
                <a:gd name="T9" fmla="*/ 0 h 129"/>
                <a:gd name="T10" fmla="*/ 44 w 222"/>
                <a:gd name="T11" fmla="*/ 51 h 129"/>
                <a:gd name="T12" fmla="*/ 0 w 222"/>
                <a:gd name="T13" fmla="*/ 7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29">
                  <a:moveTo>
                    <a:pt x="0" y="78"/>
                  </a:moveTo>
                  <a:lnTo>
                    <a:pt x="88" y="129"/>
                  </a:lnTo>
                  <a:lnTo>
                    <a:pt x="132" y="105"/>
                  </a:lnTo>
                  <a:lnTo>
                    <a:pt x="222" y="51"/>
                  </a:lnTo>
                  <a:lnTo>
                    <a:pt x="134" y="0"/>
                  </a:lnTo>
                  <a:lnTo>
                    <a:pt x="44" y="51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2" name="íSľide">
              <a:extLst>
                <a:ext uri="{FF2B5EF4-FFF2-40B4-BE49-F238E27FC236}">
                  <a16:creationId xmlns:a16="http://schemas.microsoft.com/office/drawing/2014/main" id="{456FCA13-D79A-4DCB-9839-F53EDACBF3D7}"/>
                </a:ext>
              </a:extLst>
            </p:cNvPr>
            <p:cNvSpPr/>
            <p:nvPr/>
          </p:nvSpPr>
          <p:spPr bwMode="auto">
            <a:xfrm>
              <a:off x="4791075" y="5411788"/>
              <a:ext cx="139700" cy="10001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12 h 63"/>
                <a:gd name="T4" fmla="*/ 88 w 88"/>
                <a:gd name="T5" fmla="*/ 63 h 63"/>
                <a:gd name="T6" fmla="*/ 88 w 88"/>
                <a:gd name="T7" fmla="*/ 51 h 63"/>
                <a:gd name="T8" fmla="*/ 0 w 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12"/>
                  </a:lnTo>
                  <a:lnTo>
                    <a:pt x="88" y="63"/>
                  </a:lnTo>
                  <a:lnTo>
                    <a:pt x="8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3" name="iṥľîḑê">
              <a:extLst>
                <a:ext uri="{FF2B5EF4-FFF2-40B4-BE49-F238E27FC236}">
                  <a16:creationId xmlns:a16="http://schemas.microsoft.com/office/drawing/2014/main" id="{C0B45B55-D614-48DF-B5D8-09D2165573AD}"/>
                </a:ext>
              </a:extLst>
            </p:cNvPr>
            <p:cNvSpPr/>
            <p:nvPr/>
          </p:nvSpPr>
          <p:spPr bwMode="auto">
            <a:xfrm>
              <a:off x="4930775" y="5454651"/>
              <a:ext cx="69850" cy="57150"/>
            </a:xfrm>
            <a:custGeom>
              <a:avLst/>
              <a:gdLst>
                <a:gd name="T0" fmla="*/ 0 w 44"/>
                <a:gd name="T1" fmla="*/ 24 h 36"/>
                <a:gd name="T2" fmla="*/ 0 w 44"/>
                <a:gd name="T3" fmla="*/ 36 h 36"/>
                <a:gd name="T4" fmla="*/ 44 w 44"/>
                <a:gd name="T5" fmla="*/ 9 h 36"/>
                <a:gd name="T6" fmla="*/ 44 w 44"/>
                <a:gd name="T7" fmla="*/ 0 h 36"/>
                <a:gd name="T8" fmla="*/ 0 w 44"/>
                <a:gd name="T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0" y="24"/>
                  </a:moveTo>
                  <a:lnTo>
                    <a:pt x="0" y="36"/>
                  </a:lnTo>
                  <a:lnTo>
                    <a:pt x="44" y="9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4" name="íṩļîḓe">
              <a:extLst>
                <a:ext uri="{FF2B5EF4-FFF2-40B4-BE49-F238E27FC236}">
                  <a16:creationId xmlns:a16="http://schemas.microsoft.com/office/drawing/2014/main" id="{4D62A802-D923-489F-A22C-7A3DB6EFDA16}"/>
                </a:ext>
              </a:extLst>
            </p:cNvPr>
            <p:cNvSpPr/>
            <p:nvPr/>
          </p:nvSpPr>
          <p:spPr bwMode="auto">
            <a:xfrm>
              <a:off x="6999288" y="4270376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87 w 177"/>
                <a:gd name="T3" fmla="*/ 102 h 102"/>
                <a:gd name="T4" fmla="*/ 177 w 177"/>
                <a:gd name="T5" fmla="*/ 51 h 102"/>
                <a:gd name="T6" fmla="*/ 87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87" y="102"/>
                  </a:lnTo>
                  <a:lnTo>
                    <a:pt x="177" y="51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5" name="îśļíḍe">
              <a:extLst>
                <a:ext uri="{FF2B5EF4-FFF2-40B4-BE49-F238E27FC236}">
                  <a16:creationId xmlns:a16="http://schemas.microsoft.com/office/drawing/2014/main" id="{A5EC9879-BEFA-44BA-A6E6-84D5C58E9015}"/>
                </a:ext>
              </a:extLst>
            </p:cNvPr>
            <p:cNvSpPr/>
            <p:nvPr/>
          </p:nvSpPr>
          <p:spPr bwMode="auto">
            <a:xfrm>
              <a:off x="6999288" y="4351338"/>
              <a:ext cx="138113" cy="100013"/>
            </a:xfrm>
            <a:custGeom>
              <a:avLst/>
              <a:gdLst>
                <a:gd name="T0" fmla="*/ 0 w 87"/>
                <a:gd name="T1" fmla="*/ 0 h 63"/>
                <a:gd name="T2" fmla="*/ 0 w 87"/>
                <a:gd name="T3" fmla="*/ 12 h 63"/>
                <a:gd name="T4" fmla="*/ 87 w 87"/>
                <a:gd name="T5" fmla="*/ 63 h 63"/>
                <a:gd name="T6" fmla="*/ 87 w 87"/>
                <a:gd name="T7" fmla="*/ 51 h 63"/>
                <a:gd name="T8" fmla="*/ 0 w 8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0"/>
                  </a:moveTo>
                  <a:lnTo>
                    <a:pt x="0" y="12"/>
                  </a:lnTo>
                  <a:lnTo>
                    <a:pt x="87" y="63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6" name="îš1íḓè">
              <a:extLst>
                <a:ext uri="{FF2B5EF4-FFF2-40B4-BE49-F238E27FC236}">
                  <a16:creationId xmlns:a16="http://schemas.microsoft.com/office/drawing/2014/main" id="{B306932D-C2C1-4A06-82C1-87DE6DF6FCCB}"/>
                </a:ext>
              </a:extLst>
            </p:cNvPr>
            <p:cNvSpPr/>
            <p:nvPr/>
          </p:nvSpPr>
          <p:spPr bwMode="auto">
            <a:xfrm>
              <a:off x="7137400" y="4351338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7" name="iśļïḋe">
              <a:extLst>
                <a:ext uri="{FF2B5EF4-FFF2-40B4-BE49-F238E27FC236}">
                  <a16:creationId xmlns:a16="http://schemas.microsoft.com/office/drawing/2014/main" id="{7F5936FF-EF7B-4A47-A799-BF4E93FF8260}"/>
                </a:ext>
              </a:extLst>
            </p:cNvPr>
            <p:cNvSpPr/>
            <p:nvPr/>
          </p:nvSpPr>
          <p:spPr bwMode="auto">
            <a:xfrm>
              <a:off x="6802438" y="4383088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87 w 177"/>
                <a:gd name="T3" fmla="*/ 102 h 102"/>
                <a:gd name="T4" fmla="*/ 177 w 177"/>
                <a:gd name="T5" fmla="*/ 51 h 102"/>
                <a:gd name="T6" fmla="*/ 90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87" y="102"/>
                  </a:lnTo>
                  <a:lnTo>
                    <a:pt x="177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8" name="iSľiḓê">
              <a:extLst>
                <a:ext uri="{FF2B5EF4-FFF2-40B4-BE49-F238E27FC236}">
                  <a16:creationId xmlns:a16="http://schemas.microsoft.com/office/drawing/2014/main" id="{1BB30E81-A1FB-4296-96F0-60AD693EC8E0}"/>
                </a:ext>
              </a:extLst>
            </p:cNvPr>
            <p:cNvSpPr/>
            <p:nvPr/>
          </p:nvSpPr>
          <p:spPr bwMode="auto">
            <a:xfrm>
              <a:off x="6802438" y="4464051"/>
              <a:ext cx="138113" cy="100013"/>
            </a:xfrm>
            <a:custGeom>
              <a:avLst/>
              <a:gdLst>
                <a:gd name="T0" fmla="*/ 0 w 87"/>
                <a:gd name="T1" fmla="*/ 0 h 63"/>
                <a:gd name="T2" fmla="*/ 0 w 87"/>
                <a:gd name="T3" fmla="*/ 12 h 63"/>
                <a:gd name="T4" fmla="*/ 87 w 87"/>
                <a:gd name="T5" fmla="*/ 63 h 63"/>
                <a:gd name="T6" fmla="*/ 87 w 87"/>
                <a:gd name="T7" fmla="*/ 51 h 63"/>
                <a:gd name="T8" fmla="*/ 0 w 8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0"/>
                  </a:moveTo>
                  <a:lnTo>
                    <a:pt x="0" y="12"/>
                  </a:lnTo>
                  <a:lnTo>
                    <a:pt x="87" y="63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9" name="í$ḻïḋê">
              <a:extLst>
                <a:ext uri="{FF2B5EF4-FFF2-40B4-BE49-F238E27FC236}">
                  <a16:creationId xmlns:a16="http://schemas.microsoft.com/office/drawing/2014/main" id="{A7664019-78AA-4675-A9DE-427BEE0027E8}"/>
                </a:ext>
              </a:extLst>
            </p:cNvPr>
            <p:cNvSpPr/>
            <p:nvPr/>
          </p:nvSpPr>
          <p:spPr bwMode="auto">
            <a:xfrm>
              <a:off x="6940550" y="4464051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0" name="ïŝḷídê">
              <a:extLst>
                <a:ext uri="{FF2B5EF4-FFF2-40B4-BE49-F238E27FC236}">
                  <a16:creationId xmlns:a16="http://schemas.microsoft.com/office/drawing/2014/main" id="{313A10F8-5022-4095-AB7E-D8240F5C51F7}"/>
                </a:ext>
              </a:extLst>
            </p:cNvPr>
            <p:cNvSpPr/>
            <p:nvPr/>
          </p:nvSpPr>
          <p:spPr bwMode="auto">
            <a:xfrm>
              <a:off x="6605588" y="4494213"/>
              <a:ext cx="280988" cy="166688"/>
            </a:xfrm>
            <a:custGeom>
              <a:avLst/>
              <a:gdLst>
                <a:gd name="T0" fmla="*/ 0 w 177"/>
                <a:gd name="T1" fmla="*/ 54 h 105"/>
                <a:gd name="T2" fmla="*/ 90 w 177"/>
                <a:gd name="T3" fmla="*/ 105 h 105"/>
                <a:gd name="T4" fmla="*/ 177 w 177"/>
                <a:gd name="T5" fmla="*/ 54 h 105"/>
                <a:gd name="T6" fmla="*/ 90 w 177"/>
                <a:gd name="T7" fmla="*/ 0 h 105"/>
                <a:gd name="T8" fmla="*/ 0 w 177"/>
                <a:gd name="T9" fmla="*/ 5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5">
                  <a:moveTo>
                    <a:pt x="0" y="54"/>
                  </a:moveTo>
                  <a:lnTo>
                    <a:pt x="90" y="105"/>
                  </a:lnTo>
                  <a:lnTo>
                    <a:pt x="177" y="54"/>
                  </a:lnTo>
                  <a:lnTo>
                    <a:pt x="9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1" name="işļíḑè">
              <a:extLst>
                <a:ext uri="{FF2B5EF4-FFF2-40B4-BE49-F238E27FC236}">
                  <a16:creationId xmlns:a16="http://schemas.microsoft.com/office/drawing/2014/main" id="{C9D5608C-7812-4197-86AF-469F86C42532}"/>
                </a:ext>
              </a:extLst>
            </p:cNvPr>
            <p:cNvSpPr/>
            <p:nvPr/>
          </p:nvSpPr>
          <p:spPr bwMode="auto">
            <a:xfrm>
              <a:off x="6605588" y="4579938"/>
              <a:ext cx="142875" cy="95250"/>
            </a:xfrm>
            <a:custGeom>
              <a:avLst/>
              <a:gdLst>
                <a:gd name="T0" fmla="*/ 0 w 90"/>
                <a:gd name="T1" fmla="*/ 0 h 60"/>
                <a:gd name="T2" fmla="*/ 0 w 90"/>
                <a:gd name="T3" fmla="*/ 9 h 60"/>
                <a:gd name="T4" fmla="*/ 90 w 90"/>
                <a:gd name="T5" fmla="*/ 60 h 60"/>
                <a:gd name="T6" fmla="*/ 90 w 90"/>
                <a:gd name="T7" fmla="*/ 51 h 60"/>
                <a:gd name="T8" fmla="*/ 0 w 9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0">
                  <a:moveTo>
                    <a:pt x="0" y="0"/>
                  </a:moveTo>
                  <a:lnTo>
                    <a:pt x="0" y="9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2" name="ïṣḷïḑè">
              <a:extLst>
                <a:ext uri="{FF2B5EF4-FFF2-40B4-BE49-F238E27FC236}">
                  <a16:creationId xmlns:a16="http://schemas.microsoft.com/office/drawing/2014/main" id="{58008B08-3173-4A9B-ABE1-E2DE835D05B6}"/>
                </a:ext>
              </a:extLst>
            </p:cNvPr>
            <p:cNvSpPr/>
            <p:nvPr/>
          </p:nvSpPr>
          <p:spPr bwMode="auto">
            <a:xfrm>
              <a:off x="6748463" y="4579938"/>
              <a:ext cx="138113" cy="95250"/>
            </a:xfrm>
            <a:custGeom>
              <a:avLst/>
              <a:gdLst>
                <a:gd name="T0" fmla="*/ 0 w 87"/>
                <a:gd name="T1" fmla="*/ 51 h 60"/>
                <a:gd name="T2" fmla="*/ 0 w 87"/>
                <a:gd name="T3" fmla="*/ 60 h 60"/>
                <a:gd name="T4" fmla="*/ 87 w 87"/>
                <a:gd name="T5" fmla="*/ 9 h 60"/>
                <a:gd name="T6" fmla="*/ 87 w 87"/>
                <a:gd name="T7" fmla="*/ 0 h 60"/>
                <a:gd name="T8" fmla="*/ 0 w 87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0" y="51"/>
                  </a:moveTo>
                  <a:lnTo>
                    <a:pt x="0" y="60"/>
                  </a:lnTo>
                  <a:lnTo>
                    <a:pt x="87" y="9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3" name="iṡlíḍé">
              <a:extLst>
                <a:ext uri="{FF2B5EF4-FFF2-40B4-BE49-F238E27FC236}">
                  <a16:creationId xmlns:a16="http://schemas.microsoft.com/office/drawing/2014/main" id="{4155B45B-89CF-48BF-925B-7F9017F9637A}"/>
                </a:ext>
              </a:extLst>
            </p:cNvPr>
            <p:cNvSpPr/>
            <p:nvPr/>
          </p:nvSpPr>
          <p:spPr bwMode="auto">
            <a:xfrm>
              <a:off x="6492875" y="4691063"/>
              <a:ext cx="196850" cy="130175"/>
            </a:xfrm>
            <a:custGeom>
              <a:avLst/>
              <a:gdLst>
                <a:gd name="T0" fmla="*/ 0 w 124"/>
                <a:gd name="T1" fmla="*/ 70 h 82"/>
                <a:gd name="T2" fmla="*/ 3 w 124"/>
                <a:gd name="T3" fmla="*/ 82 h 82"/>
                <a:gd name="T4" fmla="*/ 124 w 124"/>
                <a:gd name="T5" fmla="*/ 12 h 82"/>
                <a:gd name="T6" fmla="*/ 124 w 124"/>
                <a:gd name="T7" fmla="*/ 0 h 82"/>
                <a:gd name="T8" fmla="*/ 0 w 124"/>
                <a:gd name="T9" fmla="*/ 7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82">
                  <a:moveTo>
                    <a:pt x="0" y="70"/>
                  </a:moveTo>
                  <a:lnTo>
                    <a:pt x="3" y="82"/>
                  </a:lnTo>
                  <a:lnTo>
                    <a:pt x="124" y="12"/>
                  </a:lnTo>
                  <a:lnTo>
                    <a:pt x="124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4" name="îṩļîďe">
              <a:extLst>
                <a:ext uri="{FF2B5EF4-FFF2-40B4-BE49-F238E27FC236}">
                  <a16:creationId xmlns:a16="http://schemas.microsoft.com/office/drawing/2014/main" id="{9259A81D-FA89-4927-8072-ABBCF5666677}"/>
                </a:ext>
              </a:extLst>
            </p:cNvPr>
            <p:cNvSpPr/>
            <p:nvPr/>
          </p:nvSpPr>
          <p:spPr bwMode="auto">
            <a:xfrm>
              <a:off x="6354763" y="4802188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2 h 63"/>
                <a:gd name="T6" fmla="*/ 87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5" name="iṣļíḑe">
              <a:extLst>
                <a:ext uri="{FF2B5EF4-FFF2-40B4-BE49-F238E27FC236}">
                  <a16:creationId xmlns:a16="http://schemas.microsoft.com/office/drawing/2014/main" id="{2668935A-DCB9-49B0-91E4-1705EE3D7229}"/>
                </a:ext>
              </a:extLst>
            </p:cNvPr>
            <p:cNvSpPr/>
            <p:nvPr/>
          </p:nvSpPr>
          <p:spPr bwMode="auto">
            <a:xfrm>
              <a:off x="6300788" y="4883151"/>
              <a:ext cx="53975" cy="50800"/>
            </a:xfrm>
            <a:custGeom>
              <a:avLst/>
              <a:gdLst>
                <a:gd name="T0" fmla="*/ 0 w 34"/>
                <a:gd name="T1" fmla="*/ 22 h 32"/>
                <a:gd name="T2" fmla="*/ 0 w 34"/>
                <a:gd name="T3" fmla="*/ 32 h 32"/>
                <a:gd name="T4" fmla="*/ 34 w 34"/>
                <a:gd name="T5" fmla="*/ 12 h 32"/>
                <a:gd name="T6" fmla="*/ 34 w 34"/>
                <a:gd name="T7" fmla="*/ 0 h 32"/>
                <a:gd name="T8" fmla="*/ 0 w 34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2">
                  <a:moveTo>
                    <a:pt x="0" y="22"/>
                  </a:moveTo>
                  <a:lnTo>
                    <a:pt x="0" y="32"/>
                  </a:lnTo>
                  <a:lnTo>
                    <a:pt x="34" y="12"/>
                  </a:lnTo>
                  <a:lnTo>
                    <a:pt x="34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6" name="îŝlîḑè">
              <a:extLst>
                <a:ext uri="{FF2B5EF4-FFF2-40B4-BE49-F238E27FC236}">
                  <a16:creationId xmlns:a16="http://schemas.microsoft.com/office/drawing/2014/main" id="{B3FD63C3-3D45-4B80-9804-9BFA1BBE2810}"/>
                </a:ext>
              </a:extLst>
            </p:cNvPr>
            <p:cNvSpPr/>
            <p:nvPr/>
          </p:nvSpPr>
          <p:spPr bwMode="auto">
            <a:xfrm>
              <a:off x="6157913" y="4918076"/>
              <a:ext cx="142875" cy="96838"/>
            </a:xfrm>
            <a:custGeom>
              <a:avLst/>
              <a:gdLst>
                <a:gd name="T0" fmla="*/ 0 w 90"/>
                <a:gd name="T1" fmla="*/ 51 h 61"/>
                <a:gd name="T2" fmla="*/ 0 w 90"/>
                <a:gd name="T3" fmla="*/ 61 h 61"/>
                <a:gd name="T4" fmla="*/ 90 w 90"/>
                <a:gd name="T5" fmla="*/ 10 h 61"/>
                <a:gd name="T6" fmla="*/ 90 w 90"/>
                <a:gd name="T7" fmla="*/ 0 h 61"/>
                <a:gd name="T8" fmla="*/ 0 w 90"/>
                <a:gd name="T9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1">
                  <a:moveTo>
                    <a:pt x="0" y="51"/>
                  </a:moveTo>
                  <a:lnTo>
                    <a:pt x="0" y="61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7" name="îşľide">
              <a:extLst>
                <a:ext uri="{FF2B5EF4-FFF2-40B4-BE49-F238E27FC236}">
                  <a16:creationId xmlns:a16="http://schemas.microsoft.com/office/drawing/2014/main" id="{FE7531BF-1997-4D10-BCF2-7A804F24A701}"/>
                </a:ext>
              </a:extLst>
            </p:cNvPr>
            <p:cNvSpPr/>
            <p:nvPr/>
          </p:nvSpPr>
          <p:spPr bwMode="auto">
            <a:xfrm>
              <a:off x="6103938" y="4999038"/>
              <a:ext cx="53975" cy="50800"/>
            </a:xfrm>
            <a:custGeom>
              <a:avLst/>
              <a:gdLst>
                <a:gd name="T0" fmla="*/ 0 w 34"/>
                <a:gd name="T1" fmla="*/ 20 h 32"/>
                <a:gd name="T2" fmla="*/ 0 w 34"/>
                <a:gd name="T3" fmla="*/ 32 h 32"/>
                <a:gd name="T4" fmla="*/ 34 w 34"/>
                <a:gd name="T5" fmla="*/ 10 h 32"/>
                <a:gd name="T6" fmla="*/ 34 w 34"/>
                <a:gd name="T7" fmla="*/ 0 h 32"/>
                <a:gd name="T8" fmla="*/ 0 w 34"/>
                <a:gd name="T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2">
                  <a:moveTo>
                    <a:pt x="0" y="20"/>
                  </a:moveTo>
                  <a:lnTo>
                    <a:pt x="0" y="32"/>
                  </a:lnTo>
                  <a:lnTo>
                    <a:pt x="34" y="10"/>
                  </a:lnTo>
                  <a:lnTo>
                    <a:pt x="3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8" name="iṩḷîḓê">
              <a:extLst>
                <a:ext uri="{FF2B5EF4-FFF2-40B4-BE49-F238E27FC236}">
                  <a16:creationId xmlns:a16="http://schemas.microsoft.com/office/drawing/2014/main" id="{5095D61E-2194-430E-A384-0B947BE42B61}"/>
                </a:ext>
              </a:extLst>
            </p:cNvPr>
            <p:cNvSpPr/>
            <p:nvPr/>
          </p:nvSpPr>
          <p:spPr bwMode="auto">
            <a:xfrm>
              <a:off x="5961063" y="5030788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9" name="îṡliḓé">
              <a:extLst>
                <a:ext uri="{FF2B5EF4-FFF2-40B4-BE49-F238E27FC236}">
                  <a16:creationId xmlns:a16="http://schemas.microsoft.com/office/drawing/2014/main" id="{E9C35843-8524-4836-B726-A4C8781B6BE1}"/>
                </a:ext>
              </a:extLst>
            </p:cNvPr>
            <p:cNvSpPr/>
            <p:nvPr/>
          </p:nvSpPr>
          <p:spPr bwMode="auto">
            <a:xfrm>
              <a:off x="5907088" y="5111751"/>
              <a:ext cx="53975" cy="49213"/>
            </a:xfrm>
            <a:custGeom>
              <a:avLst/>
              <a:gdLst>
                <a:gd name="T0" fmla="*/ 0 w 34"/>
                <a:gd name="T1" fmla="*/ 19 h 31"/>
                <a:gd name="T2" fmla="*/ 0 w 34"/>
                <a:gd name="T3" fmla="*/ 31 h 31"/>
                <a:gd name="T4" fmla="*/ 34 w 34"/>
                <a:gd name="T5" fmla="*/ 12 h 31"/>
                <a:gd name="T6" fmla="*/ 34 w 34"/>
                <a:gd name="T7" fmla="*/ 0 h 31"/>
                <a:gd name="T8" fmla="*/ 0 w 34"/>
                <a:gd name="T9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1">
                  <a:moveTo>
                    <a:pt x="0" y="19"/>
                  </a:moveTo>
                  <a:lnTo>
                    <a:pt x="0" y="31"/>
                  </a:lnTo>
                  <a:lnTo>
                    <a:pt x="34" y="12"/>
                  </a:lnTo>
                  <a:lnTo>
                    <a:pt x="34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0" name="íṥ1ídê">
              <a:extLst>
                <a:ext uri="{FF2B5EF4-FFF2-40B4-BE49-F238E27FC236}">
                  <a16:creationId xmlns:a16="http://schemas.microsoft.com/office/drawing/2014/main" id="{410D28DD-977D-4C76-8C37-234F34B8D378}"/>
                </a:ext>
              </a:extLst>
            </p:cNvPr>
            <p:cNvSpPr/>
            <p:nvPr/>
          </p:nvSpPr>
          <p:spPr bwMode="auto">
            <a:xfrm>
              <a:off x="5624513" y="4610101"/>
              <a:ext cx="1065213" cy="612775"/>
            </a:xfrm>
            <a:custGeom>
              <a:avLst/>
              <a:gdLst>
                <a:gd name="T0" fmla="*/ 0 w 671"/>
                <a:gd name="T1" fmla="*/ 335 h 386"/>
                <a:gd name="T2" fmla="*/ 90 w 671"/>
                <a:gd name="T3" fmla="*/ 386 h 386"/>
                <a:gd name="T4" fmla="*/ 178 w 671"/>
                <a:gd name="T5" fmla="*/ 335 h 386"/>
                <a:gd name="T6" fmla="*/ 212 w 671"/>
                <a:gd name="T7" fmla="*/ 316 h 386"/>
                <a:gd name="T8" fmla="*/ 302 w 671"/>
                <a:gd name="T9" fmla="*/ 265 h 386"/>
                <a:gd name="T10" fmla="*/ 336 w 671"/>
                <a:gd name="T11" fmla="*/ 245 h 386"/>
                <a:gd name="T12" fmla="*/ 426 w 671"/>
                <a:gd name="T13" fmla="*/ 194 h 386"/>
                <a:gd name="T14" fmla="*/ 460 w 671"/>
                <a:gd name="T15" fmla="*/ 172 h 386"/>
                <a:gd name="T16" fmla="*/ 547 w 671"/>
                <a:gd name="T17" fmla="*/ 121 h 386"/>
                <a:gd name="T18" fmla="*/ 671 w 671"/>
                <a:gd name="T19" fmla="*/ 51 h 386"/>
                <a:gd name="T20" fmla="*/ 584 w 671"/>
                <a:gd name="T21" fmla="*/ 0 h 386"/>
                <a:gd name="T22" fmla="*/ 460 w 671"/>
                <a:gd name="T23" fmla="*/ 70 h 386"/>
                <a:gd name="T24" fmla="*/ 372 w 671"/>
                <a:gd name="T25" fmla="*/ 121 h 386"/>
                <a:gd name="T26" fmla="*/ 336 w 671"/>
                <a:gd name="T27" fmla="*/ 141 h 386"/>
                <a:gd name="T28" fmla="*/ 248 w 671"/>
                <a:gd name="T29" fmla="*/ 194 h 386"/>
                <a:gd name="T30" fmla="*/ 214 w 671"/>
                <a:gd name="T31" fmla="*/ 214 h 386"/>
                <a:gd name="T32" fmla="*/ 124 w 671"/>
                <a:gd name="T33" fmla="*/ 265 h 386"/>
                <a:gd name="T34" fmla="*/ 90 w 671"/>
                <a:gd name="T35" fmla="*/ 284 h 386"/>
                <a:gd name="T36" fmla="*/ 0 w 671"/>
                <a:gd name="T37" fmla="*/ 33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1" h="386">
                  <a:moveTo>
                    <a:pt x="0" y="335"/>
                  </a:moveTo>
                  <a:lnTo>
                    <a:pt x="90" y="386"/>
                  </a:lnTo>
                  <a:lnTo>
                    <a:pt x="178" y="335"/>
                  </a:lnTo>
                  <a:lnTo>
                    <a:pt x="212" y="316"/>
                  </a:lnTo>
                  <a:lnTo>
                    <a:pt x="302" y="265"/>
                  </a:lnTo>
                  <a:lnTo>
                    <a:pt x="336" y="245"/>
                  </a:lnTo>
                  <a:lnTo>
                    <a:pt x="426" y="194"/>
                  </a:lnTo>
                  <a:lnTo>
                    <a:pt x="460" y="172"/>
                  </a:lnTo>
                  <a:lnTo>
                    <a:pt x="547" y="121"/>
                  </a:lnTo>
                  <a:lnTo>
                    <a:pt x="671" y="51"/>
                  </a:lnTo>
                  <a:lnTo>
                    <a:pt x="584" y="0"/>
                  </a:lnTo>
                  <a:lnTo>
                    <a:pt x="460" y="70"/>
                  </a:lnTo>
                  <a:lnTo>
                    <a:pt x="372" y="121"/>
                  </a:lnTo>
                  <a:lnTo>
                    <a:pt x="336" y="141"/>
                  </a:lnTo>
                  <a:lnTo>
                    <a:pt x="248" y="194"/>
                  </a:lnTo>
                  <a:lnTo>
                    <a:pt x="214" y="214"/>
                  </a:lnTo>
                  <a:lnTo>
                    <a:pt x="124" y="265"/>
                  </a:lnTo>
                  <a:lnTo>
                    <a:pt x="90" y="284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1" name="îŝ1îḍê">
              <a:extLst>
                <a:ext uri="{FF2B5EF4-FFF2-40B4-BE49-F238E27FC236}">
                  <a16:creationId xmlns:a16="http://schemas.microsoft.com/office/drawing/2014/main" id="{29FA6873-F718-4D6E-B1D5-CC9DE5EB5488}"/>
                </a:ext>
              </a:extLst>
            </p:cNvPr>
            <p:cNvSpPr/>
            <p:nvPr/>
          </p:nvSpPr>
          <p:spPr bwMode="auto">
            <a:xfrm>
              <a:off x="5767388" y="5141913"/>
              <a:ext cx="139700" cy="100013"/>
            </a:xfrm>
            <a:custGeom>
              <a:avLst/>
              <a:gdLst>
                <a:gd name="T0" fmla="*/ 0 w 88"/>
                <a:gd name="T1" fmla="*/ 51 h 63"/>
                <a:gd name="T2" fmla="*/ 0 w 88"/>
                <a:gd name="T3" fmla="*/ 63 h 63"/>
                <a:gd name="T4" fmla="*/ 88 w 88"/>
                <a:gd name="T5" fmla="*/ 12 h 63"/>
                <a:gd name="T6" fmla="*/ 88 w 88"/>
                <a:gd name="T7" fmla="*/ 0 h 63"/>
                <a:gd name="T8" fmla="*/ 0 w 88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51"/>
                  </a:moveTo>
                  <a:lnTo>
                    <a:pt x="0" y="63"/>
                  </a:lnTo>
                  <a:lnTo>
                    <a:pt x="88" y="12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2" name="iṥḷïḓé">
              <a:extLst>
                <a:ext uri="{FF2B5EF4-FFF2-40B4-BE49-F238E27FC236}">
                  <a16:creationId xmlns:a16="http://schemas.microsoft.com/office/drawing/2014/main" id="{6B823032-2313-468C-90A4-123995ECF6F6}"/>
                </a:ext>
              </a:extLst>
            </p:cNvPr>
            <p:cNvSpPr/>
            <p:nvPr/>
          </p:nvSpPr>
          <p:spPr bwMode="auto">
            <a:xfrm>
              <a:off x="5624513" y="5141913"/>
              <a:ext cx="142875" cy="100013"/>
            </a:xfrm>
            <a:custGeom>
              <a:avLst/>
              <a:gdLst>
                <a:gd name="T0" fmla="*/ 0 w 90"/>
                <a:gd name="T1" fmla="*/ 0 h 63"/>
                <a:gd name="T2" fmla="*/ 0 w 90"/>
                <a:gd name="T3" fmla="*/ 12 h 63"/>
                <a:gd name="T4" fmla="*/ 90 w 90"/>
                <a:gd name="T5" fmla="*/ 63 h 63"/>
                <a:gd name="T6" fmla="*/ 90 w 90"/>
                <a:gd name="T7" fmla="*/ 51 h 63"/>
                <a:gd name="T8" fmla="*/ 0 w 9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0"/>
                  </a:moveTo>
                  <a:lnTo>
                    <a:pt x="0" y="12"/>
                  </a:lnTo>
                  <a:lnTo>
                    <a:pt x="90" y="63"/>
                  </a:lnTo>
                  <a:lnTo>
                    <a:pt x="9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3" name="íṩľîḑè">
              <a:extLst>
                <a:ext uri="{FF2B5EF4-FFF2-40B4-BE49-F238E27FC236}">
                  <a16:creationId xmlns:a16="http://schemas.microsoft.com/office/drawing/2014/main" id="{C7547739-8315-4338-98D7-DC8B2596A0EB}"/>
                </a:ext>
              </a:extLst>
            </p:cNvPr>
            <p:cNvSpPr/>
            <p:nvPr/>
          </p:nvSpPr>
          <p:spPr bwMode="auto">
            <a:xfrm>
              <a:off x="5427663" y="5172076"/>
              <a:ext cx="282575" cy="166688"/>
            </a:xfrm>
            <a:custGeom>
              <a:avLst/>
              <a:gdLst>
                <a:gd name="T0" fmla="*/ 0 w 178"/>
                <a:gd name="T1" fmla="*/ 51 h 105"/>
                <a:gd name="T2" fmla="*/ 90 w 178"/>
                <a:gd name="T3" fmla="*/ 105 h 105"/>
                <a:gd name="T4" fmla="*/ 178 w 178"/>
                <a:gd name="T5" fmla="*/ 51 h 105"/>
                <a:gd name="T6" fmla="*/ 90 w 178"/>
                <a:gd name="T7" fmla="*/ 0 h 105"/>
                <a:gd name="T8" fmla="*/ 0 w 178"/>
                <a:gd name="T9" fmla="*/ 5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5">
                  <a:moveTo>
                    <a:pt x="0" y="51"/>
                  </a:moveTo>
                  <a:lnTo>
                    <a:pt x="90" y="105"/>
                  </a:lnTo>
                  <a:lnTo>
                    <a:pt x="178" y="51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4" name="íṣḻîḑe">
              <a:extLst>
                <a:ext uri="{FF2B5EF4-FFF2-40B4-BE49-F238E27FC236}">
                  <a16:creationId xmlns:a16="http://schemas.microsoft.com/office/drawing/2014/main" id="{DFAA360C-EAC4-4DFB-A647-C3ACCBBE1539}"/>
                </a:ext>
              </a:extLst>
            </p:cNvPr>
            <p:cNvSpPr/>
            <p:nvPr/>
          </p:nvSpPr>
          <p:spPr bwMode="auto">
            <a:xfrm>
              <a:off x="5427663" y="5253038"/>
              <a:ext cx="142875" cy="100013"/>
            </a:xfrm>
            <a:custGeom>
              <a:avLst/>
              <a:gdLst>
                <a:gd name="T0" fmla="*/ 0 w 90"/>
                <a:gd name="T1" fmla="*/ 0 h 63"/>
                <a:gd name="T2" fmla="*/ 0 w 90"/>
                <a:gd name="T3" fmla="*/ 12 h 63"/>
                <a:gd name="T4" fmla="*/ 90 w 90"/>
                <a:gd name="T5" fmla="*/ 63 h 63"/>
                <a:gd name="T6" fmla="*/ 90 w 90"/>
                <a:gd name="T7" fmla="*/ 54 h 63"/>
                <a:gd name="T8" fmla="*/ 0 w 9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0"/>
                  </a:moveTo>
                  <a:lnTo>
                    <a:pt x="0" y="12"/>
                  </a:lnTo>
                  <a:lnTo>
                    <a:pt x="90" y="63"/>
                  </a:lnTo>
                  <a:lnTo>
                    <a:pt x="9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5" name="ïṥ1îḋe">
              <a:extLst>
                <a:ext uri="{FF2B5EF4-FFF2-40B4-BE49-F238E27FC236}">
                  <a16:creationId xmlns:a16="http://schemas.microsoft.com/office/drawing/2014/main" id="{F3069ABE-CA1E-4D17-AD31-723DAE56DC38}"/>
                </a:ext>
              </a:extLst>
            </p:cNvPr>
            <p:cNvSpPr/>
            <p:nvPr/>
          </p:nvSpPr>
          <p:spPr bwMode="auto">
            <a:xfrm>
              <a:off x="5570538" y="5253038"/>
              <a:ext cx="139700" cy="100013"/>
            </a:xfrm>
            <a:custGeom>
              <a:avLst/>
              <a:gdLst>
                <a:gd name="T0" fmla="*/ 0 w 88"/>
                <a:gd name="T1" fmla="*/ 54 h 63"/>
                <a:gd name="T2" fmla="*/ 0 w 88"/>
                <a:gd name="T3" fmla="*/ 63 h 63"/>
                <a:gd name="T4" fmla="*/ 88 w 88"/>
                <a:gd name="T5" fmla="*/ 12 h 63"/>
                <a:gd name="T6" fmla="*/ 88 w 88"/>
                <a:gd name="T7" fmla="*/ 0 h 63"/>
                <a:gd name="T8" fmla="*/ 0 w 88"/>
                <a:gd name="T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54"/>
                  </a:moveTo>
                  <a:lnTo>
                    <a:pt x="0" y="63"/>
                  </a:lnTo>
                  <a:lnTo>
                    <a:pt x="88" y="12"/>
                  </a:lnTo>
                  <a:lnTo>
                    <a:pt x="88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6" name="i$ḻîḍè">
              <a:extLst>
                <a:ext uri="{FF2B5EF4-FFF2-40B4-BE49-F238E27FC236}">
                  <a16:creationId xmlns:a16="http://schemas.microsoft.com/office/drawing/2014/main" id="{617C3226-3443-47AA-9401-43D35AA0FDBE}"/>
                </a:ext>
              </a:extLst>
            </p:cNvPr>
            <p:cNvSpPr/>
            <p:nvPr/>
          </p:nvSpPr>
          <p:spPr bwMode="auto">
            <a:xfrm>
              <a:off x="5235575" y="5287963"/>
              <a:ext cx="280988" cy="161925"/>
            </a:xfrm>
            <a:custGeom>
              <a:avLst/>
              <a:gdLst>
                <a:gd name="T0" fmla="*/ 0 w 177"/>
                <a:gd name="T1" fmla="*/ 51 h 102"/>
                <a:gd name="T2" fmla="*/ 87 w 177"/>
                <a:gd name="T3" fmla="*/ 102 h 102"/>
                <a:gd name="T4" fmla="*/ 177 w 177"/>
                <a:gd name="T5" fmla="*/ 51 h 102"/>
                <a:gd name="T6" fmla="*/ 87 w 177"/>
                <a:gd name="T7" fmla="*/ 0 h 102"/>
                <a:gd name="T8" fmla="*/ 0 w 177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0" y="51"/>
                  </a:moveTo>
                  <a:lnTo>
                    <a:pt x="87" y="102"/>
                  </a:lnTo>
                  <a:lnTo>
                    <a:pt x="177" y="51"/>
                  </a:lnTo>
                  <a:lnTo>
                    <a:pt x="87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7" name="iṩ1ïḑe">
              <a:extLst>
                <a:ext uri="{FF2B5EF4-FFF2-40B4-BE49-F238E27FC236}">
                  <a16:creationId xmlns:a16="http://schemas.microsoft.com/office/drawing/2014/main" id="{1632B3DF-AE11-49FF-A3CA-0769E6CAA04A}"/>
                </a:ext>
              </a:extLst>
            </p:cNvPr>
            <p:cNvSpPr/>
            <p:nvPr/>
          </p:nvSpPr>
          <p:spPr bwMode="auto">
            <a:xfrm>
              <a:off x="5235575" y="5368926"/>
              <a:ext cx="138113" cy="100013"/>
            </a:xfrm>
            <a:custGeom>
              <a:avLst/>
              <a:gdLst>
                <a:gd name="T0" fmla="*/ 0 w 87"/>
                <a:gd name="T1" fmla="*/ 0 h 63"/>
                <a:gd name="T2" fmla="*/ 0 w 87"/>
                <a:gd name="T3" fmla="*/ 12 h 63"/>
                <a:gd name="T4" fmla="*/ 87 w 87"/>
                <a:gd name="T5" fmla="*/ 63 h 63"/>
                <a:gd name="T6" fmla="*/ 87 w 87"/>
                <a:gd name="T7" fmla="*/ 51 h 63"/>
                <a:gd name="T8" fmla="*/ 0 w 8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0" y="0"/>
                  </a:moveTo>
                  <a:lnTo>
                    <a:pt x="0" y="12"/>
                  </a:lnTo>
                  <a:lnTo>
                    <a:pt x="87" y="63"/>
                  </a:lnTo>
                  <a:lnTo>
                    <a:pt x="87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8" name="iṧļîḓè">
              <a:extLst>
                <a:ext uri="{FF2B5EF4-FFF2-40B4-BE49-F238E27FC236}">
                  <a16:creationId xmlns:a16="http://schemas.microsoft.com/office/drawing/2014/main" id="{573FE17D-6BFB-41CD-BE04-F2185EEC748A}"/>
                </a:ext>
              </a:extLst>
            </p:cNvPr>
            <p:cNvSpPr/>
            <p:nvPr/>
          </p:nvSpPr>
          <p:spPr bwMode="auto">
            <a:xfrm>
              <a:off x="5373688" y="5368926"/>
              <a:ext cx="142875" cy="100013"/>
            </a:xfrm>
            <a:custGeom>
              <a:avLst/>
              <a:gdLst>
                <a:gd name="T0" fmla="*/ 0 w 90"/>
                <a:gd name="T1" fmla="*/ 51 h 63"/>
                <a:gd name="T2" fmla="*/ 0 w 90"/>
                <a:gd name="T3" fmla="*/ 63 h 63"/>
                <a:gd name="T4" fmla="*/ 90 w 90"/>
                <a:gd name="T5" fmla="*/ 12 h 63"/>
                <a:gd name="T6" fmla="*/ 90 w 90"/>
                <a:gd name="T7" fmla="*/ 0 h 63"/>
                <a:gd name="T8" fmla="*/ 0 w 90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51"/>
                  </a:moveTo>
                  <a:lnTo>
                    <a:pt x="0" y="63"/>
                  </a:lnTo>
                  <a:lnTo>
                    <a:pt x="90" y="12"/>
                  </a:lnTo>
                  <a:lnTo>
                    <a:pt x="9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9" name="išḻîďè">
              <a:extLst>
                <a:ext uri="{FF2B5EF4-FFF2-40B4-BE49-F238E27FC236}">
                  <a16:creationId xmlns:a16="http://schemas.microsoft.com/office/drawing/2014/main" id="{6360A216-5AF0-4E2F-97C7-10DE903A6580}"/>
                </a:ext>
              </a:extLst>
            </p:cNvPr>
            <p:cNvSpPr/>
            <p:nvPr/>
          </p:nvSpPr>
          <p:spPr bwMode="auto">
            <a:xfrm>
              <a:off x="5184775" y="5476876"/>
              <a:ext cx="139700" cy="100013"/>
            </a:xfrm>
            <a:custGeom>
              <a:avLst/>
              <a:gdLst>
                <a:gd name="T0" fmla="*/ 0 w 88"/>
                <a:gd name="T1" fmla="*/ 51 h 63"/>
                <a:gd name="T2" fmla="*/ 0 w 88"/>
                <a:gd name="T3" fmla="*/ 63 h 63"/>
                <a:gd name="T4" fmla="*/ 88 w 88"/>
                <a:gd name="T5" fmla="*/ 12 h 63"/>
                <a:gd name="T6" fmla="*/ 88 w 88"/>
                <a:gd name="T7" fmla="*/ 0 h 63"/>
                <a:gd name="T8" fmla="*/ 0 w 88"/>
                <a:gd name="T9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51"/>
                  </a:moveTo>
                  <a:lnTo>
                    <a:pt x="0" y="63"/>
                  </a:lnTo>
                  <a:lnTo>
                    <a:pt x="88" y="12"/>
                  </a:lnTo>
                  <a:lnTo>
                    <a:pt x="88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0" name="iS1ïḓê">
              <a:extLst>
                <a:ext uri="{FF2B5EF4-FFF2-40B4-BE49-F238E27FC236}">
                  <a16:creationId xmlns:a16="http://schemas.microsoft.com/office/drawing/2014/main" id="{3712FA2B-76E2-4DD8-9D13-F8BED684413E}"/>
                </a:ext>
              </a:extLst>
            </p:cNvPr>
            <p:cNvSpPr/>
            <p:nvPr/>
          </p:nvSpPr>
          <p:spPr bwMode="auto">
            <a:xfrm>
              <a:off x="4973638" y="5395913"/>
              <a:ext cx="350838" cy="204788"/>
            </a:xfrm>
            <a:custGeom>
              <a:avLst/>
              <a:gdLst>
                <a:gd name="T0" fmla="*/ 0 w 221"/>
                <a:gd name="T1" fmla="*/ 78 h 129"/>
                <a:gd name="T2" fmla="*/ 90 w 221"/>
                <a:gd name="T3" fmla="*/ 129 h 129"/>
                <a:gd name="T4" fmla="*/ 133 w 221"/>
                <a:gd name="T5" fmla="*/ 102 h 129"/>
                <a:gd name="T6" fmla="*/ 221 w 221"/>
                <a:gd name="T7" fmla="*/ 51 h 129"/>
                <a:gd name="T8" fmla="*/ 133 w 221"/>
                <a:gd name="T9" fmla="*/ 0 h 129"/>
                <a:gd name="T10" fmla="*/ 46 w 221"/>
                <a:gd name="T11" fmla="*/ 51 h 129"/>
                <a:gd name="T12" fmla="*/ 0 w 221"/>
                <a:gd name="T13" fmla="*/ 7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29">
                  <a:moveTo>
                    <a:pt x="0" y="78"/>
                  </a:moveTo>
                  <a:lnTo>
                    <a:pt x="90" y="129"/>
                  </a:lnTo>
                  <a:lnTo>
                    <a:pt x="133" y="102"/>
                  </a:lnTo>
                  <a:lnTo>
                    <a:pt x="221" y="51"/>
                  </a:lnTo>
                  <a:lnTo>
                    <a:pt x="133" y="0"/>
                  </a:lnTo>
                  <a:lnTo>
                    <a:pt x="46" y="51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1" name="îśľîḑé">
              <a:extLst>
                <a:ext uri="{FF2B5EF4-FFF2-40B4-BE49-F238E27FC236}">
                  <a16:creationId xmlns:a16="http://schemas.microsoft.com/office/drawing/2014/main" id="{F5D13E5A-6B0C-47A6-9988-9F4BA2AE2A78}"/>
                </a:ext>
              </a:extLst>
            </p:cNvPr>
            <p:cNvSpPr/>
            <p:nvPr/>
          </p:nvSpPr>
          <p:spPr bwMode="auto">
            <a:xfrm>
              <a:off x="4973638" y="5519738"/>
              <a:ext cx="142875" cy="100013"/>
            </a:xfrm>
            <a:custGeom>
              <a:avLst/>
              <a:gdLst>
                <a:gd name="T0" fmla="*/ 0 w 90"/>
                <a:gd name="T1" fmla="*/ 0 h 63"/>
                <a:gd name="T2" fmla="*/ 0 w 90"/>
                <a:gd name="T3" fmla="*/ 10 h 63"/>
                <a:gd name="T4" fmla="*/ 90 w 90"/>
                <a:gd name="T5" fmla="*/ 63 h 63"/>
                <a:gd name="T6" fmla="*/ 90 w 90"/>
                <a:gd name="T7" fmla="*/ 51 h 63"/>
                <a:gd name="T8" fmla="*/ 0 w 9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">
                  <a:moveTo>
                    <a:pt x="0" y="0"/>
                  </a:moveTo>
                  <a:lnTo>
                    <a:pt x="0" y="10"/>
                  </a:lnTo>
                  <a:lnTo>
                    <a:pt x="90" y="63"/>
                  </a:lnTo>
                  <a:lnTo>
                    <a:pt x="9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2" name="îṣ1ïḍe">
              <a:extLst>
                <a:ext uri="{FF2B5EF4-FFF2-40B4-BE49-F238E27FC236}">
                  <a16:creationId xmlns:a16="http://schemas.microsoft.com/office/drawing/2014/main" id="{4B9B6189-F15C-4931-B697-E99C2673EBD6}"/>
                </a:ext>
              </a:extLst>
            </p:cNvPr>
            <p:cNvSpPr/>
            <p:nvPr/>
          </p:nvSpPr>
          <p:spPr bwMode="auto">
            <a:xfrm>
              <a:off x="5116513" y="5557838"/>
              <a:ext cx="68263" cy="61913"/>
            </a:xfrm>
            <a:custGeom>
              <a:avLst/>
              <a:gdLst>
                <a:gd name="T0" fmla="*/ 0 w 43"/>
                <a:gd name="T1" fmla="*/ 27 h 39"/>
                <a:gd name="T2" fmla="*/ 0 w 43"/>
                <a:gd name="T3" fmla="*/ 39 h 39"/>
                <a:gd name="T4" fmla="*/ 43 w 43"/>
                <a:gd name="T5" fmla="*/ 12 h 39"/>
                <a:gd name="T6" fmla="*/ 43 w 43"/>
                <a:gd name="T7" fmla="*/ 0 h 39"/>
                <a:gd name="T8" fmla="*/ 0 w 43"/>
                <a:gd name="T9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0" y="27"/>
                  </a:moveTo>
                  <a:lnTo>
                    <a:pt x="0" y="39"/>
                  </a:lnTo>
                  <a:lnTo>
                    <a:pt x="43" y="12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3" name="íṩ1îḑê">
              <a:extLst>
                <a:ext uri="{FF2B5EF4-FFF2-40B4-BE49-F238E27FC236}">
                  <a16:creationId xmlns:a16="http://schemas.microsoft.com/office/drawing/2014/main" id="{C02A5C9D-085A-4CAD-B478-D2EC49B9937A}"/>
                </a:ext>
              </a:extLst>
            </p:cNvPr>
            <p:cNvSpPr/>
            <p:nvPr/>
          </p:nvSpPr>
          <p:spPr bwMode="auto">
            <a:xfrm>
              <a:off x="3606800" y="4537076"/>
              <a:ext cx="447675" cy="254000"/>
            </a:xfrm>
            <a:custGeom>
              <a:avLst/>
              <a:gdLst>
                <a:gd name="T0" fmla="*/ 0 w 282"/>
                <a:gd name="T1" fmla="*/ 80 h 160"/>
                <a:gd name="T2" fmla="*/ 141 w 282"/>
                <a:gd name="T3" fmla="*/ 0 h 160"/>
                <a:gd name="T4" fmla="*/ 282 w 282"/>
                <a:gd name="T5" fmla="*/ 80 h 160"/>
                <a:gd name="T6" fmla="*/ 141 w 282"/>
                <a:gd name="T7" fmla="*/ 160 h 160"/>
                <a:gd name="T8" fmla="*/ 0 w 282"/>
                <a:gd name="T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60">
                  <a:moveTo>
                    <a:pt x="0" y="80"/>
                  </a:moveTo>
                  <a:lnTo>
                    <a:pt x="141" y="0"/>
                  </a:lnTo>
                  <a:lnTo>
                    <a:pt x="282" y="80"/>
                  </a:lnTo>
                  <a:lnTo>
                    <a:pt x="141" y="16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4" name="îsḷïḑè">
              <a:extLst>
                <a:ext uri="{FF2B5EF4-FFF2-40B4-BE49-F238E27FC236}">
                  <a16:creationId xmlns:a16="http://schemas.microsoft.com/office/drawing/2014/main" id="{8B280044-A6D6-4298-9A4E-954C1BEE78AD}"/>
                </a:ext>
              </a:extLst>
            </p:cNvPr>
            <p:cNvSpPr/>
            <p:nvPr/>
          </p:nvSpPr>
          <p:spPr bwMode="auto">
            <a:xfrm>
              <a:off x="3606800" y="4537076"/>
              <a:ext cx="447675" cy="642938"/>
            </a:xfrm>
            <a:custGeom>
              <a:avLst/>
              <a:gdLst>
                <a:gd name="T0" fmla="*/ 0 w 282"/>
                <a:gd name="T1" fmla="*/ 80 h 405"/>
                <a:gd name="T2" fmla="*/ 0 w 282"/>
                <a:gd name="T3" fmla="*/ 243 h 405"/>
                <a:gd name="T4" fmla="*/ 282 w 282"/>
                <a:gd name="T5" fmla="*/ 405 h 405"/>
                <a:gd name="T6" fmla="*/ 282 w 282"/>
                <a:gd name="T7" fmla="*/ 80 h 405"/>
                <a:gd name="T8" fmla="*/ 141 w 282"/>
                <a:gd name="T9" fmla="*/ 0 h 405"/>
                <a:gd name="T10" fmla="*/ 141 w 282"/>
                <a:gd name="T11" fmla="*/ 160 h 405"/>
                <a:gd name="T12" fmla="*/ 0 w 282"/>
                <a:gd name="T13" fmla="*/ 8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405">
                  <a:moveTo>
                    <a:pt x="0" y="80"/>
                  </a:moveTo>
                  <a:lnTo>
                    <a:pt x="0" y="243"/>
                  </a:lnTo>
                  <a:lnTo>
                    <a:pt x="282" y="405"/>
                  </a:lnTo>
                  <a:lnTo>
                    <a:pt x="282" y="80"/>
                  </a:lnTo>
                  <a:lnTo>
                    <a:pt x="141" y="0"/>
                  </a:lnTo>
                  <a:lnTo>
                    <a:pt x="141" y="16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5" name="iṥlîḑè">
              <a:extLst>
                <a:ext uri="{FF2B5EF4-FFF2-40B4-BE49-F238E27FC236}">
                  <a16:creationId xmlns:a16="http://schemas.microsoft.com/office/drawing/2014/main" id="{A2EAD9A2-4D9D-4482-B98F-D6C080E7FE76}"/>
                </a:ext>
              </a:extLst>
            </p:cNvPr>
            <p:cNvSpPr/>
            <p:nvPr/>
          </p:nvSpPr>
          <p:spPr bwMode="auto">
            <a:xfrm>
              <a:off x="4054475" y="4537076"/>
              <a:ext cx="223838" cy="642938"/>
            </a:xfrm>
            <a:custGeom>
              <a:avLst/>
              <a:gdLst>
                <a:gd name="T0" fmla="*/ 0 w 141"/>
                <a:gd name="T1" fmla="*/ 80 h 405"/>
                <a:gd name="T2" fmla="*/ 141 w 141"/>
                <a:gd name="T3" fmla="*/ 0 h 405"/>
                <a:gd name="T4" fmla="*/ 141 w 141"/>
                <a:gd name="T5" fmla="*/ 323 h 405"/>
                <a:gd name="T6" fmla="*/ 0 w 141"/>
                <a:gd name="T7" fmla="*/ 405 h 405"/>
                <a:gd name="T8" fmla="*/ 0 w 141"/>
                <a:gd name="T9" fmla="*/ 8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405">
                  <a:moveTo>
                    <a:pt x="0" y="80"/>
                  </a:moveTo>
                  <a:lnTo>
                    <a:pt x="141" y="0"/>
                  </a:lnTo>
                  <a:lnTo>
                    <a:pt x="141" y="323"/>
                  </a:lnTo>
                  <a:lnTo>
                    <a:pt x="0" y="405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B2D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6" name="íśļíḋe">
              <a:extLst>
                <a:ext uri="{FF2B5EF4-FFF2-40B4-BE49-F238E27FC236}">
                  <a16:creationId xmlns:a16="http://schemas.microsoft.com/office/drawing/2014/main" id="{0E92F947-9545-4E67-9280-36E0A2C43398}"/>
                </a:ext>
              </a:extLst>
            </p:cNvPr>
            <p:cNvSpPr/>
            <p:nvPr/>
          </p:nvSpPr>
          <p:spPr bwMode="auto">
            <a:xfrm>
              <a:off x="3830638" y="4405313"/>
              <a:ext cx="447675" cy="258763"/>
            </a:xfrm>
            <a:custGeom>
              <a:avLst/>
              <a:gdLst>
                <a:gd name="T0" fmla="*/ 0 w 282"/>
                <a:gd name="T1" fmla="*/ 83 h 163"/>
                <a:gd name="T2" fmla="*/ 141 w 282"/>
                <a:gd name="T3" fmla="*/ 0 h 163"/>
                <a:gd name="T4" fmla="*/ 282 w 282"/>
                <a:gd name="T5" fmla="*/ 83 h 163"/>
                <a:gd name="T6" fmla="*/ 141 w 282"/>
                <a:gd name="T7" fmla="*/ 163 h 163"/>
                <a:gd name="T8" fmla="*/ 0 w 282"/>
                <a:gd name="T9" fmla="*/ 8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63">
                  <a:moveTo>
                    <a:pt x="0" y="83"/>
                  </a:moveTo>
                  <a:lnTo>
                    <a:pt x="141" y="0"/>
                  </a:lnTo>
                  <a:lnTo>
                    <a:pt x="282" y="83"/>
                  </a:lnTo>
                  <a:lnTo>
                    <a:pt x="141" y="16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7" name="ïṩlïde">
              <a:extLst>
                <a:ext uri="{FF2B5EF4-FFF2-40B4-BE49-F238E27FC236}">
                  <a16:creationId xmlns:a16="http://schemas.microsoft.com/office/drawing/2014/main" id="{463AEBC2-CEDD-40BB-B9F9-28B1FD8D337A}"/>
                </a:ext>
              </a:extLst>
            </p:cNvPr>
            <p:cNvSpPr/>
            <p:nvPr/>
          </p:nvSpPr>
          <p:spPr bwMode="auto">
            <a:xfrm>
              <a:off x="3943350" y="995363"/>
              <a:ext cx="3241675" cy="4184650"/>
            </a:xfrm>
            <a:custGeom>
              <a:avLst/>
              <a:gdLst>
                <a:gd name="T0" fmla="*/ 1971 w 2042"/>
                <a:gd name="T1" fmla="*/ 134 h 2636"/>
                <a:gd name="T2" fmla="*/ 2042 w 2042"/>
                <a:gd name="T3" fmla="*/ 39 h 2636"/>
                <a:gd name="T4" fmla="*/ 1971 w 2042"/>
                <a:gd name="T5" fmla="*/ 0 h 2636"/>
                <a:gd name="T6" fmla="*/ 0 w 2042"/>
                <a:gd name="T7" fmla="*/ 1136 h 2636"/>
                <a:gd name="T8" fmla="*/ 0 w 2042"/>
                <a:gd name="T9" fmla="*/ 2595 h 2636"/>
                <a:gd name="T10" fmla="*/ 70 w 2042"/>
                <a:gd name="T11" fmla="*/ 2636 h 2636"/>
                <a:gd name="T12" fmla="*/ 179 w 2042"/>
                <a:gd name="T13" fmla="*/ 2493 h 2636"/>
                <a:gd name="T14" fmla="*/ 1971 w 2042"/>
                <a:gd name="T15" fmla="*/ 1459 h 2636"/>
                <a:gd name="T16" fmla="*/ 1971 w 2042"/>
                <a:gd name="T17" fmla="*/ 134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2" h="2636">
                  <a:moveTo>
                    <a:pt x="1971" y="134"/>
                  </a:moveTo>
                  <a:lnTo>
                    <a:pt x="2042" y="39"/>
                  </a:lnTo>
                  <a:lnTo>
                    <a:pt x="1971" y="0"/>
                  </a:lnTo>
                  <a:lnTo>
                    <a:pt x="0" y="1136"/>
                  </a:lnTo>
                  <a:lnTo>
                    <a:pt x="0" y="2595"/>
                  </a:lnTo>
                  <a:lnTo>
                    <a:pt x="70" y="2636"/>
                  </a:lnTo>
                  <a:lnTo>
                    <a:pt x="179" y="2493"/>
                  </a:lnTo>
                  <a:lnTo>
                    <a:pt x="1971" y="1459"/>
                  </a:lnTo>
                  <a:lnTo>
                    <a:pt x="1971" y="134"/>
                  </a:ln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8" name="iśľïḍè">
              <a:extLst>
                <a:ext uri="{FF2B5EF4-FFF2-40B4-BE49-F238E27FC236}">
                  <a16:creationId xmlns:a16="http://schemas.microsoft.com/office/drawing/2014/main" id="{54048705-AC0A-4995-961D-FC7475FC6146}"/>
                </a:ext>
              </a:extLst>
            </p:cNvPr>
            <p:cNvSpPr/>
            <p:nvPr/>
          </p:nvSpPr>
          <p:spPr bwMode="auto">
            <a:xfrm>
              <a:off x="4054475" y="1057276"/>
              <a:ext cx="3130550" cy="4122738"/>
            </a:xfrm>
            <a:custGeom>
              <a:avLst/>
              <a:gdLst>
                <a:gd name="T0" fmla="*/ 0 w 1972"/>
                <a:gd name="T1" fmla="*/ 1136 h 2597"/>
                <a:gd name="T2" fmla="*/ 0 w 1972"/>
                <a:gd name="T3" fmla="*/ 2597 h 2597"/>
                <a:gd name="T4" fmla="*/ 1972 w 1972"/>
                <a:gd name="T5" fmla="*/ 1461 h 2597"/>
                <a:gd name="T6" fmla="*/ 1972 w 1972"/>
                <a:gd name="T7" fmla="*/ 0 h 2597"/>
                <a:gd name="T8" fmla="*/ 0 w 1972"/>
                <a:gd name="T9" fmla="*/ 1136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2" h="2597">
                  <a:moveTo>
                    <a:pt x="0" y="1136"/>
                  </a:moveTo>
                  <a:lnTo>
                    <a:pt x="0" y="2597"/>
                  </a:lnTo>
                  <a:lnTo>
                    <a:pt x="1972" y="1461"/>
                  </a:lnTo>
                  <a:lnTo>
                    <a:pt x="1972" y="0"/>
                  </a:lnTo>
                  <a:lnTo>
                    <a:pt x="0" y="1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9" name="iṡľídé">
              <a:extLst>
                <a:ext uri="{FF2B5EF4-FFF2-40B4-BE49-F238E27FC236}">
                  <a16:creationId xmlns:a16="http://schemas.microsoft.com/office/drawing/2014/main" id="{00CC6708-F0FF-4D45-990E-224E7D3550CB}"/>
                </a:ext>
              </a:extLst>
            </p:cNvPr>
            <p:cNvSpPr/>
            <p:nvPr/>
          </p:nvSpPr>
          <p:spPr bwMode="auto">
            <a:xfrm>
              <a:off x="4167188" y="1249363"/>
              <a:ext cx="2905125" cy="3738563"/>
            </a:xfrm>
            <a:custGeom>
              <a:avLst/>
              <a:gdLst>
                <a:gd name="T0" fmla="*/ 0 w 1830"/>
                <a:gd name="T1" fmla="*/ 1056 h 2355"/>
                <a:gd name="T2" fmla="*/ 0 w 1830"/>
                <a:gd name="T3" fmla="*/ 2355 h 2355"/>
                <a:gd name="T4" fmla="*/ 1830 w 1830"/>
                <a:gd name="T5" fmla="*/ 1299 h 2355"/>
                <a:gd name="T6" fmla="*/ 1830 w 1830"/>
                <a:gd name="T7" fmla="*/ 0 h 2355"/>
                <a:gd name="T8" fmla="*/ 0 w 1830"/>
                <a:gd name="T9" fmla="*/ 1056 h 2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0" h="2355">
                  <a:moveTo>
                    <a:pt x="0" y="1056"/>
                  </a:moveTo>
                  <a:lnTo>
                    <a:pt x="0" y="2355"/>
                  </a:lnTo>
                  <a:lnTo>
                    <a:pt x="1830" y="1299"/>
                  </a:lnTo>
                  <a:lnTo>
                    <a:pt x="1830" y="0"/>
                  </a:lnTo>
                  <a:lnTo>
                    <a:pt x="0" y="1056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0" name="işḷïḍe">
              <a:extLst>
                <a:ext uri="{FF2B5EF4-FFF2-40B4-BE49-F238E27FC236}">
                  <a16:creationId xmlns:a16="http://schemas.microsoft.com/office/drawing/2014/main" id="{259DADBB-024E-41BE-961B-6AD086AE76A2}"/>
                </a:ext>
              </a:extLst>
            </p:cNvPr>
            <p:cNvSpPr/>
            <p:nvPr/>
          </p:nvSpPr>
          <p:spPr bwMode="auto">
            <a:xfrm>
              <a:off x="5537200" y="2633663"/>
              <a:ext cx="130175" cy="134938"/>
            </a:xfrm>
            <a:custGeom>
              <a:avLst/>
              <a:gdLst>
                <a:gd name="T0" fmla="*/ 0 w 34"/>
                <a:gd name="T1" fmla="*/ 7 h 35"/>
                <a:gd name="T2" fmla="*/ 9 w 34"/>
                <a:gd name="T3" fmla="*/ 35 h 35"/>
                <a:gd name="T4" fmla="*/ 13 w 34"/>
                <a:gd name="T5" fmla="*/ 22 h 35"/>
                <a:gd name="T6" fmla="*/ 27 w 34"/>
                <a:gd name="T7" fmla="*/ 31 h 35"/>
                <a:gd name="T8" fmla="*/ 34 w 34"/>
                <a:gd name="T9" fmla="*/ 18 h 35"/>
                <a:gd name="T10" fmla="*/ 20 w 34"/>
                <a:gd name="T11" fmla="*/ 10 h 35"/>
                <a:gd name="T12" fmla="*/ 29 w 34"/>
                <a:gd name="T13" fmla="*/ 0 h 35"/>
                <a:gd name="T14" fmla="*/ 0 w 34"/>
                <a:gd name="T15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0" y="7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7" y="25"/>
                    <a:pt x="22" y="28"/>
                    <a:pt x="27" y="3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9" y="15"/>
                    <a:pt x="25" y="13"/>
                    <a:pt x="20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7"/>
                    <a:pt x="0" y="7"/>
                    <a:pt x="0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1" name="íş1îḑe">
              <a:extLst>
                <a:ext uri="{FF2B5EF4-FFF2-40B4-BE49-F238E27FC236}">
                  <a16:creationId xmlns:a16="http://schemas.microsoft.com/office/drawing/2014/main" id="{5F8924A1-1B7E-4CFA-9EC1-2B6110D88A72}"/>
                </a:ext>
              </a:extLst>
            </p:cNvPr>
            <p:cNvSpPr/>
            <p:nvPr/>
          </p:nvSpPr>
          <p:spPr bwMode="auto">
            <a:xfrm>
              <a:off x="5564188" y="3030538"/>
              <a:ext cx="469900" cy="928688"/>
            </a:xfrm>
            <a:custGeom>
              <a:avLst/>
              <a:gdLst>
                <a:gd name="T0" fmla="*/ 122 w 122"/>
                <a:gd name="T1" fmla="*/ 6 h 241"/>
                <a:gd name="T2" fmla="*/ 122 w 122"/>
                <a:gd name="T3" fmla="*/ 168 h 241"/>
                <a:gd name="T4" fmla="*/ 117 w 122"/>
                <a:gd name="T5" fmla="*/ 176 h 241"/>
                <a:gd name="T6" fmla="*/ 7 w 122"/>
                <a:gd name="T7" fmla="*/ 240 h 241"/>
                <a:gd name="T8" fmla="*/ 0 w 122"/>
                <a:gd name="T9" fmla="*/ 236 h 241"/>
                <a:gd name="T10" fmla="*/ 0 w 122"/>
                <a:gd name="T11" fmla="*/ 73 h 241"/>
                <a:gd name="T12" fmla="*/ 4 w 122"/>
                <a:gd name="T13" fmla="*/ 65 h 241"/>
                <a:gd name="T14" fmla="*/ 114 w 122"/>
                <a:gd name="T15" fmla="*/ 2 h 241"/>
                <a:gd name="T16" fmla="*/ 122 w 122"/>
                <a:gd name="T17" fmla="*/ 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41">
                  <a:moveTo>
                    <a:pt x="122" y="6"/>
                  </a:moveTo>
                  <a:cubicBezTo>
                    <a:pt x="122" y="168"/>
                    <a:pt x="122" y="168"/>
                    <a:pt x="122" y="168"/>
                  </a:cubicBezTo>
                  <a:cubicBezTo>
                    <a:pt x="122" y="171"/>
                    <a:pt x="120" y="174"/>
                    <a:pt x="117" y="176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4" y="241"/>
                    <a:pt x="0" y="239"/>
                    <a:pt x="0" y="23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2" y="67"/>
                    <a:pt x="4" y="65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8" y="0"/>
                    <a:pt x="122" y="2"/>
                    <a:pt x="122" y="6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2" name="íSlïḓe">
              <a:extLst>
                <a:ext uri="{FF2B5EF4-FFF2-40B4-BE49-F238E27FC236}">
                  <a16:creationId xmlns:a16="http://schemas.microsoft.com/office/drawing/2014/main" id="{1007412A-8192-423A-9246-DD0670658D72}"/>
                </a:ext>
              </a:extLst>
            </p:cNvPr>
            <p:cNvSpPr/>
            <p:nvPr/>
          </p:nvSpPr>
          <p:spPr bwMode="auto">
            <a:xfrm>
              <a:off x="5605463" y="3065463"/>
              <a:ext cx="471488" cy="928688"/>
            </a:xfrm>
            <a:custGeom>
              <a:avLst/>
              <a:gdLst>
                <a:gd name="T0" fmla="*/ 122 w 122"/>
                <a:gd name="T1" fmla="*/ 6 h 241"/>
                <a:gd name="T2" fmla="*/ 122 w 122"/>
                <a:gd name="T3" fmla="*/ 168 h 241"/>
                <a:gd name="T4" fmla="*/ 117 w 122"/>
                <a:gd name="T5" fmla="*/ 176 h 241"/>
                <a:gd name="T6" fmla="*/ 7 w 122"/>
                <a:gd name="T7" fmla="*/ 240 h 241"/>
                <a:gd name="T8" fmla="*/ 0 w 122"/>
                <a:gd name="T9" fmla="*/ 236 h 241"/>
                <a:gd name="T10" fmla="*/ 0 w 122"/>
                <a:gd name="T11" fmla="*/ 73 h 241"/>
                <a:gd name="T12" fmla="*/ 4 w 122"/>
                <a:gd name="T13" fmla="*/ 65 h 241"/>
                <a:gd name="T14" fmla="*/ 114 w 122"/>
                <a:gd name="T15" fmla="*/ 2 h 241"/>
                <a:gd name="T16" fmla="*/ 122 w 122"/>
                <a:gd name="T17" fmla="*/ 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41">
                  <a:moveTo>
                    <a:pt x="122" y="6"/>
                  </a:moveTo>
                  <a:cubicBezTo>
                    <a:pt x="122" y="168"/>
                    <a:pt x="122" y="168"/>
                    <a:pt x="122" y="168"/>
                  </a:cubicBezTo>
                  <a:cubicBezTo>
                    <a:pt x="122" y="171"/>
                    <a:pt x="120" y="174"/>
                    <a:pt x="117" y="176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4" y="241"/>
                    <a:pt x="0" y="239"/>
                    <a:pt x="0" y="23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2" y="67"/>
                    <a:pt x="4" y="65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8" y="0"/>
                    <a:pt x="122" y="2"/>
                    <a:pt x="12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3" name="îŝ1îḑè">
              <a:extLst>
                <a:ext uri="{FF2B5EF4-FFF2-40B4-BE49-F238E27FC236}">
                  <a16:creationId xmlns:a16="http://schemas.microsoft.com/office/drawing/2014/main" id="{897D4DBB-0B64-4FC7-A6A8-88A06B20BB40}"/>
                </a:ext>
              </a:extLst>
            </p:cNvPr>
            <p:cNvSpPr/>
            <p:nvPr/>
          </p:nvSpPr>
          <p:spPr bwMode="auto">
            <a:xfrm>
              <a:off x="5605463" y="3068638"/>
              <a:ext cx="471488" cy="327025"/>
            </a:xfrm>
            <a:custGeom>
              <a:avLst/>
              <a:gdLst>
                <a:gd name="T0" fmla="*/ 117 w 122"/>
                <a:gd name="T1" fmla="*/ 0 h 85"/>
                <a:gd name="T2" fmla="*/ 114 w 122"/>
                <a:gd name="T3" fmla="*/ 1 h 85"/>
                <a:gd name="T4" fmla="*/ 4 w 122"/>
                <a:gd name="T5" fmla="*/ 64 h 85"/>
                <a:gd name="T6" fmla="*/ 0 w 122"/>
                <a:gd name="T7" fmla="*/ 72 h 85"/>
                <a:gd name="T8" fmla="*/ 0 w 122"/>
                <a:gd name="T9" fmla="*/ 85 h 85"/>
                <a:gd name="T10" fmla="*/ 122 w 122"/>
                <a:gd name="T11" fmla="*/ 14 h 85"/>
                <a:gd name="T12" fmla="*/ 122 w 122"/>
                <a:gd name="T13" fmla="*/ 5 h 85"/>
                <a:gd name="T14" fmla="*/ 117 w 122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85">
                  <a:moveTo>
                    <a:pt x="117" y="0"/>
                  </a:moveTo>
                  <a:cubicBezTo>
                    <a:pt x="116" y="0"/>
                    <a:pt x="115" y="0"/>
                    <a:pt x="114" y="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6"/>
                    <a:pt x="0" y="69"/>
                    <a:pt x="0" y="7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19" y="0"/>
                    <a:pt x="117" y="0"/>
                  </a:cubicBez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4" name="ïślîḍe">
              <a:extLst>
                <a:ext uri="{FF2B5EF4-FFF2-40B4-BE49-F238E27FC236}">
                  <a16:creationId xmlns:a16="http://schemas.microsoft.com/office/drawing/2014/main" id="{3D51893A-3C6E-4733-BF2C-28EF74C25A8E}"/>
                </a:ext>
              </a:extLst>
            </p:cNvPr>
            <p:cNvSpPr/>
            <p:nvPr/>
          </p:nvSpPr>
          <p:spPr bwMode="auto">
            <a:xfrm>
              <a:off x="5922963" y="3141663"/>
              <a:ext cx="38100" cy="50800"/>
            </a:xfrm>
            <a:custGeom>
              <a:avLst/>
              <a:gdLst>
                <a:gd name="T0" fmla="*/ 5 w 10"/>
                <a:gd name="T1" fmla="*/ 1 h 13"/>
                <a:gd name="T2" fmla="*/ 0 w 10"/>
                <a:gd name="T3" fmla="*/ 9 h 13"/>
                <a:gd name="T4" fmla="*/ 5 w 10"/>
                <a:gd name="T5" fmla="*/ 12 h 13"/>
                <a:gd name="T6" fmla="*/ 10 w 10"/>
                <a:gd name="T7" fmla="*/ 4 h 13"/>
                <a:gd name="T8" fmla="*/ 5 w 10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5" y="1"/>
                  </a:moveTo>
                  <a:cubicBezTo>
                    <a:pt x="3" y="3"/>
                    <a:pt x="0" y="6"/>
                    <a:pt x="0" y="9"/>
                  </a:cubicBezTo>
                  <a:cubicBezTo>
                    <a:pt x="0" y="12"/>
                    <a:pt x="3" y="13"/>
                    <a:pt x="5" y="12"/>
                  </a:cubicBezTo>
                  <a:cubicBezTo>
                    <a:pt x="8" y="10"/>
                    <a:pt x="10" y="7"/>
                    <a:pt x="10" y="4"/>
                  </a:cubicBezTo>
                  <a:cubicBezTo>
                    <a:pt x="10" y="1"/>
                    <a:pt x="8" y="0"/>
                    <a:pt x="5" y="1"/>
                  </a:cubicBezTo>
                </a:path>
              </a:pathLst>
            </a:custGeom>
            <a:solidFill>
              <a:srgbClr val="3DB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5" name="ïş1ïḋè">
              <a:extLst>
                <a:ext uri="{FF2B5EF4-FFF2-40B4-BE49-F238E27FC236}">
                  <a16:creationId xmlns:a16="http://schemas.microsoft.com/office/drawing/2014/main" id="{5AD670DD-E928-4195-B8C9-C4225656C02C}"/>
                </a:ext>
              </a:extLst>
            </p:cNvPr>
            <p:cNvSpPr/>
            <p:nvPr/>
          </p:nvSpPr>
          <p:spPr bwMode="auto">
            <a:xfrm>
              <a:off x="5972175" y="3114676"/>
              <a:ext cx="34925" cy="50800"/>
            </a:xfrm>
            <a:custGeom>
              <a:avLst/>
              <a:gdLst>
                <a:gd name="T0" fmla="*/ 4 w 9"/>
                <a:gd name="T1" fmla="*/ 1 h 13"/>
                <a:gd name="T2" fmla="*/ 0 w 9"/>
                <a:gd name="T3" fmla="*/ 9 h 13"/>
                <a:gd name="T4" fmla="*/ 4 w 9"/>
                <a:gd name="T5" fmla="*/ 12 h 13"/>
                <a:gd name="T6" fmla="*/ 9 w 9"/>
                <a:gd name="T7" fmla="*/ 4 h 13"/>
                <a:gd name="T8" fmla="*/ 4 w 9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4" y="1"/>
                  </a:moveTo>
                  <a:cubicBezTo>
                    <a:pt x="2" y="3"/>
                    <a:pt x="0" y="6"/>
                    <a:pt x="0" y="9"/>
                  </a:cubicBezTo>
                  <a:cubicBezTo>
                    <a:pt x="0" y="12"/>
                    <a:pt x="2" y="13"/>
                    <a:pt x="4" y="12"/>
                  </a:cubicBezTo>
                  <a:cubicBezTo>
                    <a:pt x="7" y="10"/>
                    <a:pt x="9" y="7"/>
                    <a:pt x="9" y="4"/>
                  </a:cubicBezTo>
                  <a:cubicBezTo>
                    <a:pt x="9" y="1"/>
                    <a:pt x="7" y="0"/>
                    <a:pt x="4" y="1"/>
                  </a:cubicBezTo>
                </a:path>
              </a:pathLst>
            </a:custGeom>
            <a:solidFill>
              <a:srgbClr val="F06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6" name="íšḻiḑe">
              <a:extLst>
                <a:ext uri="{FF2B5EF4-FFF2-40B4-BE49-F238E27FC236}">
                  <a16:creationId xmlns:a16="http://schemas.microsoft.com/office/drawing/2014/main" id="{CF28C11F-C13E-47B1-8F52-9A45194C052E}"/>
                </a:ext>
              </a:extLst>
            </p:cNvPr>
            <p:cNvSpPr/>
            <p:nvPr/>
          </p:nvSpPr>
          <p:spPr bwMode="auto">
            <a:xfrm>
              <a:off x="6018213" y="3087688"/>
              <a:ext cx="34925" cy="50800"/>
            </a:xfrm>
            <a:custGeom>
              <a:avLst/>
              <a:gdLst>
                <a:gd name="T0" fmla="*/ 4 w 9"/>
                <a:gd name="T1" fmla="*/ 1 h 13"/>
                <a:gd name="T2" fmla="*/ 0 w 9"/>
                <a:gd name="T3" fmla="*/ 9 h 13"/>
                <a:gd name="T4" fmla="*/ 4 w 9"/>
                <a:gd name="T5" fmla="*/ 12 h 13"/>
                <a:gd name="T6" fmla="*/ 9 w 9"/>
                <a:gd name="T7" fmla="*/ 4 h 13"/>
                <a:gd name="T8" fmla="*/ 4 w 9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4" y="1"/>
                  </a:moveTo>
                  <a:cubicBezTo>
                    <a:pt x="2" y="3"/>
                    <a:pt x="0" y="6"/>
                    <a:pt x="0" y="9"/>
                  </a:cubicBezTo>
                  <a:cubicBezTo>
                    <a:pt x="0" y="12"/>
                    <a:pt x="2" y="13"/>
                    <a:pt x="4" y="12"/>
                  </a:cubicBezTo>
                  <a:cubicBezTo>
                    <a:pt x="7" y="10"/>
                    <a:pt x="9" y="7"/>
                    <a:pt x="9" y="4"/>
                  </a:cubicBezTo>
                  <a:cubicBezTo>
                    <a:pt x="9" y="1"/>
                    <a:pt x="7" y="0"/>
                    <a:pt x="4" y="1"/>
                  </a:cubicBezTo>
                </a:path>
              </a:pathLst>
            </a:custGeom>
            <a:solidFill>
              <a:srgbClr val="FFD8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7" name="iṣļiḋè">
              <a:extLst>
                <a:ext uri="{FF2B5EF4-FFF2-40B4-BE49-F238E27FC236}">
                  <a16:creationId xmlns:a16="http://schemas.microsoft.com/office/drawing/2014/main" id="{9304A13B-1521-4074-B537-3D2932B704A0}"/>
                </a:ext>
              </a:extLst>
            </p:cNvPr>
            <p:cNvSpPr/>
            <p:nvPr/>
          </p:nvSpPr>
          <p:spPr bwMode="auto">
            <a:xfrm>
              <a:off x="5570538" y="2212976"/>
              <a:ext cx="1393825" cy="993775"/>
            </a:xfrm>
            <a:custGeom>
              <a:avLst/>
              <a:gdLst>
                <a:gd name="T0" fmla="*/ 361 w 361"/>
                <a:gd name="T1" fmla="*/ 25 h 258"/>
                <a:gd name="T2" fmla="*/ 361 w 361"/>
                <a:gd name="T3" fmla="*/ 25 h 258"/>
                <a:gd name="T4" fmla="*/ 332 w 361"/>
                <a:gd name="T5" fmla="*/ 77 h 258"/>
                <a:gd name="T6" fmla="*/ 61 w 361"/>
                <a:gd name="T7" fmla="*/ 233 h 258"/>
                <a:gd name="T8" fmla="*/ 31 w 361"/>
                <a:gd name="T9" fmla="*/ 250 h 258"/>
                <a:gd name="T10" fmla="*/ 0 w 361"/>
                <a:gd name="T11" fmla="*/ 233 h 258"/>
                <a:gd name="T12" fmla="*/ 30 w 361"/>
                <a:gd name="T13" fmla="*/ 181 h 258"/>
                <a:gd name="T14" fmla="*/ 61 w 361"/>
                <a:gd name="T15" fmla="*/ 164 h 258"/>
                <a:gd name="T16" fmla="*/ 331 w 361"/>
                <a:gd name="T17" fmla="*/ 7 h 258"/>
                <a:gd name="T18" fmla="*/ 361 w 361"/>
                <a:gd name="T19" fmla="*/ 2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1" h="258">
                  <a:moveTo>
                    <a:pt x="361" y="25"/>
                  </a:moveTo>
                  <a:cubicBezTo>
                    <a:pt x="361" y="25"/>
                    <a:pt x="361" y="25"/>
                    <a:pt x="361" y="25"/>
                  </a:cubicBezTo>
                  <a:cubicBezTo>
                    <a:pt x="361" y="46"/>
                    <a:pt x="350" y="66"/>
                    <a:pt x="332" y="77"/>
                  </a:cubicBezTo>
                  <a:cubicBezTo>
                    <a:pt x="61" y="233"/>
                    <a:pt x="61" y="233"/>
                    <a:pt x="61" y="233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17" y="258"/>
                    <a:pt x="0" y="248"/>
                    <a:pt x="0" y="233"/>
                  </a:cubicBezTo>
                  <a:cubicBezTo>
                    <a:pt x="0" y="212"/>
                    <a:pt x="12" y="192"/>
                    <a:pt x="30" y="181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45" y="0"/>
                    <a:pt x="361" y="9"/>
                    <a:pt x="361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8" name="i$ḷíḓè">
              <a:extLst>
                <a:ext uri="{FF2B5EF4-FFF2-40B4-BE49-F238E27FC236}">
                  <a16:creationId xmlns:a16="http://schemas.microsoft.com/office/drawing/2014/main" id="{619E7B6D-0921-4DA1-AD7A-99CE1B596319}"/>
                </a:ext>
              </a:extLst>
            </p:cNvPr>
            <p:cNvSpPr/>
            <p:nvPr/>
          </p:nvSpPr>
          <p:spPr bwMode="auto">
            <a:xfrm>
              <a:off x="5949950" y="2744788"/>
              <a:ext cx="153988" cy="200025"/>
            </a:xfrm>
            <a:custGeom>
              <a:avLst/>
              <a:gdLst>
                <a:gd name="T0" fmla="*/ 58 w 97"/>
                <a:gd name="T1" fmla="*/ 0 h 126"/>
                <a:gd name="T2" fmla="*/ 39 w 97"/>
                <a:gd name="T3" fmla="*/ 12 h 126"/>
                <a:gd name="T4" fmla="*/ 39 w 97"/>
                <a:gd name="T5" fmla="*/ 46 h 126"/>
                <a:gd name="T6" fmla="*/ 12 w 97"/>
                <a:gd name="T7" fmla="*/ 44 h 126"/>
                <a:gd name="T8" fmla="*/ 0 w 97"/>
                <a:gd name="T9" fmla="*/ 73 h 126"/>
                <a:gd name="T10" fmla="*/ 29 w 97"/>
                <a:gd name="T11" fmla="*/ 75 h 126"/>
                <a:gd name="T12" fmla="*/ 2 w 97"/>
                <a:gd name="T13" fmla="*/ 107 h 126"/>
                <a:gd name="T14" fmla="*/ 12 w 97"/>
                <a:gd name="T15" fmla="*/ 124 h 126"/>
                <a:gd name="T16" fmla="*/ 39 w 97"/>
                <a:gd name="T17" fmla="*/ 90 h 126"/>
                <a:gd name="T18" fmla="*/ 39 w 97"/>
                <a:gd name="T19" fmla="*/ 126 h 126"/>
                <a:gd name="T20" fmla="*/ 58 w 97"/>
                <a:gd name="T21" fmla="*/ 114 h 126"/>
                <a:gd name="T22" fmla="*/ 58 w 97"/>
                <a:gd name="T23" fmla="*/ 78 h 126"/>
                <a:gd name="T24" fmla="*/ 85 w 97"/>
                <a:gd name="T25" fmla="*/ 80 h 126"/>
                <a:gd name="T26" fmla="*/ 97 w 97"/>
                <a:gd name="T27" fmla="*/ 53 h 126"/>
                <a:gd name="T28" fmla="*/ 68 w 97"/>
                <a:gd name="T29" fmla="*/ 51 h 126"/>
                <a:gd name="T30" fmla="*/ 97 w 97"/>
                <a:gd name="T31" fmla="*/ 17 h 126"/>
                <a:gd name="T32" fmla="*/ 85 w 97"/>
                <a:gd name="T33" fmla="*/ 3 h 126"/>
                <a:gd name="T34" fmla="*/ 58 w 97"/>
                <a:gd name="T35" fmla="*/ 36 h 126"/>
                <a:gd name="T36" fmla="*/ 58 w 97"/>
                <a:gd name="T3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126">
                  <a:moveTo>
                    <a:pt x="58" y="0"/>
                  </a:moveTo>
                  <a:lnTo>
                    <a:pt x="39" y="12"/>
                  </a:lnTo>
                  <a:lnTo>
                    <a:pt x="39" y="46"/>
                  </a:lnTo>
                  <a:lnTo>
                    <a:pt x="12" y="44"/>
                  </a:lnTo>
                  <a:lnTo>
                    <a:pt x="0" y="73"/>
                  </a:lnTo>
                  <a:lnTo>
                    <a:pt x="29" y="75"/>
                  </a:lnTo>
                  <a:lnTo>
                    <a:pt x="2" y="107"/>
                  </a:lnTo>
                  <a:lnTo>
                    <a:pt x="12" y="124"/>
                  </a:lnTo>
                  <a:lnTo>
                    <a:pt x="39" y="90"/>
                  </a:lnTo>
                  <a:lnTo>
                    <a:pt x="39" y="126"/>
                  </a:lnTo>
                  <a:lnTo>
                    <a:pt x="58" y="114"/>
                  </a:lnTo>
                  <a:lnTo>
                    <a:pt x="58" y="78"/>
                  </a:lnTo>
                  <a:lnTo>
                    <a:pt x="85" y="80"/>
                  </a:lnTo>
                  <a:lnTo>
                    <a:pt x="97" y="53"/>
                  </a:lnTo>
                  <a:lnTo>
                    <a:pt x="68" y="51"/>
                  </a:lnTo>
                  <a:lnTo>
                    <a:pt x="97" y="17"/>
                  </a:lnTo>
                  <a:lnTo>
                    <a:pt x="85" y="3"/>
                  </a:lnTo>
                  <a:lnTo>
                    <a:pt x="58" y="3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9" name="îṩľíďe">
              <a:extLst>
                <a:ext uri="{FF2B5EF4-FFF2-40B4-BE49-F238E27FC236}">
                  <a16:creationId xmlns:a16="http://schemas.microsoft.com/office/drawing/2014/main" id="{94F6A2E4-8D3C-4355-BB12-B37DA455AF1A}"/>
                </a:ext>
              </a:extLst>
            </p:cNvPr>
            <p:cNvSpPr/>
            <p:nvPr/>
          </p:nvSpPr>
          <p:spPr bwMode="auto">
            <a:xfrm>
              <a:off x="5949950" y="2744788"/>
              <a:ext cx="153988" cy="200025"/>
            </a:xfrm>
            <a:custGeom>
              <a:avLst/>
              <a:gdLst>
                <a:gd name="T0" fmla="*/ 58 w 97"/>
                <a:gd name="T1" fmla="*/ 0 h 126"/>
                <a:gd name="T2" fmla="*/ 39 w 97"/>
                <a:gd name="T3" fmla="*/ 12 h 126"/>
                <a:gd name="T4" fmla="*/ 39 w 97"/>
                <a:gd name="T5" fmla="*/ 46 h 126"/>
                <a:gd name="T6" fmla="*/ 12 w 97"/>
                <a:gd name="T7" fmla="*/ 44 h 126"/>
                <a:gd name="T8" fmla="*/ 0 w 97"/>
                <a:gd name="T9" fmla="*/ 73 h 126"/>
                <a:gd name="T10" fmla="*/ 29 w 97"/>
                <a:gd name="T11" fmla="*/ 75 h 126"/>
                <a:gd name="T12" fmla="*/ 2 w 97"/>
                <a:gd name="T13" fmla="*/ 107 h 126"/>
                <a:gd name="T14" fmla="*/ 12 w 97"/>
                <a:gd name="T15" fmla="*/ 124 h 126"/>
                <a:gd name="T16" fmla="*/ 39 w 97"/>
                <a:gd name="T17" fmla="*/ 90 h 126"/>
                <a:gd name="T18" fmla="*/ 39 w 97"/>
                <a:gd name="T19" fmla="*/ 126 h 126"/>
                <a:gd name="T20" fmla="*/ 58 w 97"/>
                <a:gd name="T21" fmla="*/ 114 h 126"/>
                <a:gd name="T22" fmla="*/ 58 w 97"/>
                <a:gd name="T23" fmla="*/ 78 h 126"/>
                <a:gd name="T24" fmla="*/ 85 w 97"/>
                <a:gd name="T25" fmla="*/ 80 h 126"/>
                <a:gd name="T26" fmla="*/ 97 w 97"/>
                <a:gd name="T27" fmla="*/ 53 h 126"/>
                <a:gd name="T28" fmla="*/ 68 w 97"/>
                <a:gd name="T29" fmla="*/ 51 h 126"/>
                <a:gd name="T30" fmla="*/ 97 w 97"/>
                <a:gd name="T31" fmla="*/ 17 h 126"/>
                <a:gd name="T32" fmla="*/ 85 w 97"/>
                <a:gd name="T33" fmla="*/ 3 h 126"/>
                <a:gd name="T34" fmla="*/ 58 w 97"/>
                <a:gd name="T35" fmla="*/ 36 h 126"/>
                <a:gd name="T36" fmla="*/ 58 w 97"/>
                <a:gd name="T3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126">
                  <a:moveTo>
                    <a:pt x="58" y="0"/>
                  </a:moveTo>
                  <a:lnTo>
                    <a:pt x="39" y="12"/>
                  </a:lnTo>
                  <a:lnTo>
                    <a:pt x="39" y="46"/>
                  </a:lnTo>
                  <a:lnTo>
                    <a:pt x="12" y="44"/>
                  </a:lnTo>
                  <a:lnTo>
                    <a:pt x="0" y="73"/>
                  </a:lnTo>
                  <a:lnTo>
                    <a:pt x="29" y="75"/>
                  </a:lnTo>
                  <a:lnTo>
                    <a:pt x="2" y="107"/>
                  </a:lnTo>
                  <a:lnTo>
                    <a:pt x="12" y="124"/>
                  </a:lnTo>
                  <a:lnTo>
                    <a:pt x="39" y="90"/>
                  </a:lnTo>
                  <a:lnTo>
                    <a:pt x="39" y="126"/>
                  </a:lnTo>
                  <a:lnTo>
                    <a:pt x="58" y="114"/>
                  </a:lnTo>
                  <a:lnTo>
                    <a:pt x="58" y="78"/>
                  </a:lnTo>
                  <a:lnTo>
                    <a:pt x="85" y="80"/>
                  </a:lnTo>
                  <a:lnTo>
                    <a:pt x="97" y="53"/>
                  </a:lnTo>
                  <a:lnTo>
                    <a:pt x="68" y="51"/>
                  </a:lnTo>
                  <a:lnTo>
                    <a:pt x="97" y="17"/>
                  </a:lnTo>
                  <a:lnTo>
                    <a:pt x="85" y="3"/>
                  </a:lnTo>
                  <a:lnTo>
                    <a:pt x="58" y="36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0" name="ïŝļïḓé">
              <a:extLst>
                <a:ext uri="{FF2B5EF4-FFF2-40B4-BE49-F238E27FC236}">
                  <a16:creationId xmlns:a16="http://schemas.microsoft.com/office/drawing/2014/main" id="{6D6D3D99-BD37-40F2-880A-14E78FEBC9F3}"/>
                </a:ext>
              </a:extLst>
            </p:cNvPr>
            <p:cNvSpPr/>
            <p:nvPr/>
          </p:nvSpPr>
          <p:spPr bwMode="auto">
            <a:xfrm>
              <a:off x="6127750" y="2644776"/>
              <a:ext cx="149225" cy="200025"/>
            </a:xfrm>
            <a:custGeom>
              <a:avLst/>
              <a:gdLst>
                <a:gd name="T0" fmla="*/ 58 w 94"/>
                <a:gd name="T1" fmla="*/ 0 h 126"/>
                <a:gd name="T2" fmla="*/ 36 w 94"/>
                <a:gd name="T3" fmla="*/ 12 h 126"/>
                <a:gd name="T4" fmla="*/ 36 w 94"/>
                <a:gd name="T5" fmla="*/ 46 h 126"/>
                <a:gd name="T6" fmla="*/ 9 w 94"/>
                <a:gd name="T7" fmla="*/ 44 h 126"/>
                <a:gd name="T8" fmla="*/ 0 w 94"/>
                <a:gd name="T9" fmla="*/ 73 h 126"/>
                <a:gd name="T10" fmla="*/ 26 w 94"/>
                <a:gd name="T11" fmla="*/ 73 h 126"/>
                <a:gd name="T12" fmla="*/ 0 w 94"/>
                <a:gd name="T13" fmla="*/ 107 h 126"/>
                <a:gd name="T14" fmla="*/ 9 w 94"/>
                <a:gd name="T15" fmla="*/ 124 h 126"/>
                <a:gd name="T16" fmla="*/ 36 w 94"/>
                <a:gd name="T17" fmla="*/ 90 h 126"/>
                <a:gd name="T18" fmla="*/ 36 w 94"/>
                <a:gd name="T19" fmla="*/ 126 h 126"/>
                <a:gd name="T20" fmla="*/ 58 w 94"/>
                <a:gd name="T21" fmla="*/ 114 h 126"/>
                <a:gd name="T22" fmla="*/ 55 w 94"/>
                <a:gd name="T23" fmla="*/ 78 h 126"/>
                <a:gd name="T24" fmla="*/ 85 w 94"/>
                <a:gd name="T25" fmla="*/ 80 h 126"/>
                <a:gd name="T26" fmla="*/ 94 w 94"/>
                <a:gd name="T27" fmla="*/ 51 h 126"/>
                <a:gd name="T28" fmla="*/ 68 w 94"/>
                <a:gd name="T29" fmla="*/ 51 h 126"/>
                <a:gd name="T30" fmla="*/ 94 w 94"/>
                <a:gd name="T31" fmla="*/ 17 h 126"/>
                <a:gd name="T32" fmla="*/ 85 w 94"/>
                <a:gd name="T33" fmla="*/ 2 h 126"/>
                <a:gd name="T34" fmla="*/ 58 w 94"/>
                <a:gd name="T35" fmla="*/ 34 h 126"/>
                <a:gd name="T36" fmla="*/ 58 w 94"/>
                <a:gd name="T3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126">
                  <a:moveTo>
                    <a:pt x="58" y="0"/>
                  </a:moveTo>
                  <a:lnTo>
                    <a:pt x="36" y="12"/>
                  </a:lnTo>
                  <a:lnTo>
                    <a:pt x="36" y="46"/>
                  </a:lnTo>
                  <a:lnTo>
                    <a:pt x="9" y="44"/>
                  </a:lnTo>
                  <a:lnTo>
                    <a:pt x="0" y="73"/>
                  </a:lnTo>
                  <a:lnTo>
                    <a:pt x="26" y="73"/>
                  </a:lnTo>
                  <a:lnTo>
                    <a:pt x="0" y="107"/>
                  </a:lnTo>
                  <a:lnTo>
                    <a:pt x="9" y="124"/>
                  </a:lnTo>
                  <a:lnTo>
                    <a:pt x="36" y="90"/>
                  </a:lnTo>
                  <a:lnTo>
                    <a:pt x="36" y="126"/>
                  </a:lnTo>
                  <a:lnTo>
                    <a:pt x="58" y="114"/>
                  </a:lnTo>
                  <a:lnTo>
                    <a:pt x="55" y="78"/>
                  </a:lnTo>
                  <a:lnTo>
                    <a:pt x="85" y="80"/>
                  </a:lnTo>
                  <a:lnTo>
                    <a:pt x="94" y="51"/>
                  </a:lnTo>
                  <a:lnTo>
                    <a:pt x="68" y="51"/>
                  </a:lnTo>
                  <a:lnTo>
                    <a:pt x="94" y="17"/>
                  </a:lnTo>
                  <a:lnTo>
                    <a:pt x="85" y="2"/>
                  </a:lnTo>
                  <a:lnTo>
                    <a:pt x="58" y="3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1" name="iṥḷïḑê">
              <a:extLst>
                <a:ext uri="{FF2B5EF4-FFF2-40B4-BE49-F238E27FC236}">
                  <a16:creationId xmlns:a16="http://schemas.microsoft.com/office/drawing/2014/main" id="{D300F83B-4B8C-45E5-BC5F-2DABA6004AFA}"/>
                </a:ext>
              </a:extLst>
            </p:cNvPr>
            <p:cNvSpPr/>
            <p:nvPr/>
          </p:nvSpPr>
          <p:spPr bwMode="auto">
            <a:xfrm>
              <a:off x="6127750" y="2644776"/>
              <a:ext cx="149225" cy="200025"/>
            </a:xfrm>
            <a:custGeom>
              <a:avLst/>
              <a:gdLst>
                <a:gd name="T0" fmla="*/ 58 w 94"/>
                <a:gd name="T1" fmla="*/ 0 h 126"/>
                <a:gd name="T2" fmla="*/ 36 w 94"/>
                <a:gd name="T3" fmla="*/ 12 h 126"/>
                <a:gd name="T4" fmla="*/ 36 w 94"/>
                <a:gd name="T5" fmla="*/ 46 h 126"/>
                <a:gd name="T6" fmla="*/ 9 w 94"/>
                <a:gd name="T7" fmla="*/ 44 h 126"/>
                <a:gd name="T8" fmla="*/ 0 w 94"/>
                <a:gd name="T9" fmla="*/ 73 h 126"/>
                <a:gd name="T10" fmla="*/ 26 w 94"/>
                <a:gd name="T11" fmla="*/ 73 h 126"/>
                <a:gd name="T12" fmla="*/ 0 w 94"/>
                <a:gd name="T13" fmla="*/ 107 h 126"/>
                <a:gd name="T14" fmla="*/ 9 w 94"/>
                <a:gd name="T15" fmla="*/ 124 h 126"/>
                <a:gd name="T16" fmla="*/ 36 w 94"/>
                <a:gd name="T17" fmla="*/ 90 h 126"/>
                <a:gd name="T18" fmla="*/ 36 w 94"/>
                <a:gd name="T19" fmla="*/ 126 h 126"/>
                <a:gd name="T20" fmla="*/ 58 w 94"/>
                <a:gd name="T21" fmla="*/ 114 h 126"/>
                <a:gd name="T22" fmla="*/ 55 w 94"/>
                <a:gd name="T23" fmla="*/ 78 h 126"/>
                <a:gd name="T24" fmla="*/ 85 w 94"/>
                <a:gd name="T25" fmla="*/ 80 h 126"/>
                <a:gd name="T26" fmla="*/ 94 w 94"/>
                <a:gd name="T27" fmla="*/ 51 h 126"/>
                <a:gd name="T28" fmla="*/ 68 w 94"/>
                <a:gd name="T29" fmla="*/ 51 h 126"/>
                <a:gd name="T30" fmla="*/ 94 w 94"/>
                <a:gd name="T31" fmla="*/ 17 h 126"/>
                <a:gd name="T32" fmla="*/ 85 w 94"/>
                <a:gd name="T33" fmla="*/ 2 h 126"/>
                <a:gd name="T34" fmla="*/ 58 w 94"/>
                <a:gd name="T35" fmla="*/ 34 h 126"/>
                <a:gd name="T36" fmla="*/ 58 w 94"/>
                <a:gd name="T3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126">
                  <a:moveTo>
                    <a:pt x="58" y="0"/>
                  </a:moveTo>
                  <a:lnTo>
                    <a:pt x="36" y="12"/>
                  </a:lnTo>
                  <a:lnTo>
                    <a:pt x="36" y="46"/>
                  </a:lnTo>
                  <a:lnTo>
                    <a:pt x="9" y="44"/>
                  </a:lnTo>
                  <a:lnTo>
                    <a:pt x="0" y="73"/>
                  </a:lnTo>
                  <a:lnTo>
                    <a:pt x="26" y="73"/>
                  </a:lnTo>
                  <a:lnTo>
                    <a:pt x="0" y="107"/>
                  </a:lnTo>
                  <a:lnTo>
                    <a:pt x="9" y="124"/>
                  </a:lnTo>
                  <a:lnTo>
                    <a:pt x="36" y="90"/>
                  </a:lnTo>
                  <a:lnTo>
                    <a:pt x="36" y="126"/>
                  </a:lnTo>
                  <a:lnTo>
                    <a:pt x="58" y="114"/>
                  </a:lnTo>
                  <a:lnTo>
                    <a:pt x="55" y="78"/>
                  </a:lnTo>
                  <a:lnTo>
                    <a:pt x="85" y="80"/>
                  </a:lnTo>
                  <a:lnTo>
                    <a:pt x="94" y="51"/>
                  </a:lnTo>
                  <a:lnTo>
                    <a:pt x="68" y="51"/>
                  </a:lnTo>
                  <a:lnTo>
                    <a:pt x="94" y="17"/>
                  </a:lnTo>
                  <a:lnTo>
                    <a:pt x="85" y="2"/>
                  </a:lnTo>
                  <a:lnTo>
                    <a:pt x="58" y="34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2" name="iṡ1ïḑê">
              <a:extLst>
                <a:ext uri="{FF2B5EF4-FFF2-40B4-BE49-F238E27FC236}">
                  <a16:creationId xmlns:a16="http://schemas.microsoft.com/office/drawing/2014/main" id="{6F43E32B-A732-45A9-9EBA-F0BE4DF24775}"/>
                </a:ext>
              </a:extLst>
            </p:cNvPr>
            <p:cNvSpPr/>
            <p:nvPr/>
          </p:nvSpPr>
          <p:spPr bwMode="auto">
            <a:xfrm>
              <a:off x="6300788" y="2540001"/>
              <a:ext cx="150813" cy="201613"/>
            </a:xfrm>
            <a:custGeom>
              <a:avLst/>
              <a:gdLst>
                <a:gd name="T0" fmla="*/ 58 w 95"/>
                <a:gd name="T1" fmla="*/ 0 h 127"/>
                <a:gd name="T2" fmla="*/ 36 w 95"/>
                <a:gd name="T3" fmla="*/ 13 h 127"/>
                <a:gd name="T4" fmla="*/ 39 w 95"/>
                <a:gd name="T5" fmla="*/ 49 h 127"/>
                <a:gd name="T6" fmla="*/ 10 w 95"/>
                <a:gd name="T7" fmla="*/ 47 h 127"/>
                <a:gd name="T8" fmla="*/ 0 w 95"/>
                <a:gd name="T9" fmla="*/ 76 h 127"/>
                <a:gd name="T10" fmla="*/ 27 w 95"/>
                <a:gd name="T11" fmla="*/ 76 h 127"/>
                <a:gd name="T12" fmla="*/ 0 w 95"/>
                <a:gd name="T13" fmla="*/ 110 h 127"/>
                <a:gd name="T14" fmla="*/ 10 w 95"/>
                <a:gd name="T15" fmla="*/ 124 h 127"/>
                <a:gd name="T16" fmla="*/ 39 w 95"/>
                <a:gd name="T17" fmla="*/ 90 h 127"/>
                <a:gd name="T18" fmla="*/ 36 w 95"/>
                <a:gd name="T19" fmla="*/ 127 h 127"/>
                <a:gd name="T20" fmla="*/ 58 w 95"/>
                <a:gd name="T21" fmla="*/ 115 h 127"/>
                <a:gd name="T22" fmla="*/ 58 w 95"/>
                <a:gd name="T23" fmla="*/ 81 h 127"/>
                <a:gd name="T24" fmla="*/ 85 w 95"/>
                <a:gd name="T25" fmla="*/ 83 h 127"/>
                <a:gd name="T26" fmla="*/ 95 w 95"/>
                <a:gd name="T27" fmla="*/ 54 h 127"/>
                <a:gd name="T28" fmla="*/ 68 w 95"/>
                <a:gd name="T29" fmla="*/ 54 h 127"/>
                <a:gd name="T30" fmla="*/ 95 w 95"/>
                <a:gd name="T31" fmla="*/ 20 h 127"/>
                <a:gd name="T32" fmla="*/ 85 w 95"/>
                <a:gd name="T33" fmla="*/ 3 h 127"/>
                <a:gd name="T34" fmla="*/ 58 w 95"/>
                <a:gd name="T35" fmla="*/ 37 h 127"/>
                <a:gd name="T36" fmla="*/ 58 w 95"/>
                <a:gd name="T3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127">
                  <a:moveTo>
                    <a:pt x="58" y="0"/>
                  </a:moveTo>
                  <a:lnTo>
                    <a:pt x="36" y="13"/>
                  </a:lnTo>
                  <a:lnTo>
                    <a:pt x="39" y="49"/>
                  </a:lnTo>
                  <a:lnTo>
                    <a:pt x="10" y="47"/>
                  </a:lnTo>
                  <a:lnTo>
                    <a:pt x="0" y="76"/>
                  </a:lnTo>
                  <a:lnTo>
                    <a:pt x="27" y="76"/>
                  </a:lnTo>
                  <a:lnTo>
                    <a:pt x="0" y="110"/>
                  </a:lnTo>
                  <a:lnTo>
                    <a:pt x="10" y="124"/>
                  </a:lnTo>
                  <a:lnTo>
                    <a:pt x="39" y="90"/>
                  </a:lnTo>
                  <a:lnTo>
                    <a:pt x="36" y="127"/>
                  </a:lnTo>
                  <a:lnTo>
                    <a:pt x="58" y="115"/>
                  </a:lnTo>
                  <a:lnTo>
                    <a:pt x="58" y="81"/>
                  </a:lnTo>
                  <a:lnTo>
                    <a:pt x="85" y="83"/>
                  </a:lnTo>
                  <a:lnTo>
                    <a:pt x="95" y="54"/>
                  </a:lnTo>
                  <a:lnTo>
                    <a:pt x="68" y="54"/>
                  </a:lnTo>
                  <a:lnTo>
                    <a:pt x="95" y="20"/>
                  </a:lnTo>
                  <a:lnTo>
                    <a:pt x="85" y="3"/>
                  </a:lnTo>
                  <a:lnTo>
                    <a:pt x="58" y="3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3" name="îṧḻïḑe">
              <a:extLst>
                <a:ext uri="{FF2B5EF4-FFF2-40B4-BE49-F238E27FC236}">
                  <a16:creationId xmlns:a16="http://schemas.microsoft.com/office/drawing/2014/main" id="{4F809F8E-402B-47BF-BE05-A663E383ABE8}"/>
                </a:ext>
              </a:extLst>
            </p:cNvPr>
            <p:cNvSpPr/>
            <p:nvPr/>
          </p:nvSpPr>
          <p:spPr bwMode="auto">
            <a:xfrm>
              <a:off x="6300788" y="2540001"/>
              <a:ext cx="150813" cy="201613"/>
            </a:xfrm>
            <a:custGeom>
              <a:avLst/>
              <a:gdLst>
                <a:gd name="T0" fmla="*/ 58 w 95"/>
                <a:gd name="T1" fmla="*/ 0 h 127"/>
                <a:gd name="T2" fmla="*/ 36 w 95"/>
                <a:gd name="T3" fmla="*/ 13 h 127"/>
                <a:gd name="T4" fmla="*/ 39 w 95"/>
                <a:gd name="T5" fmla="*/ 49 h 127"/>
                <a:gd name="T6" fmla="*/ 10 w 95"/>
                <a:gd name="T7" fmla="*/ 47 h 127"/>
                <a:gd name="T8" fmla="*/ 0 w 95"/>
                <a:gd name="T9" fmla="*/ 76 h 127"/>
                <a:gd name="T10" fmla="*/ 27 w 95"/>
                <a:gd name="T11" fmla="*/ 76 h 127"/>
                <a:gd name="T12" fmla="*/ 0 w 95"/>
                <a:gd name="T13" fmla="*/ 110 h 127"/>
                <a:gd name="T14" fmla="*/ 10 w 95"/>
                <a:gd name="T15" fmla="*/ 124 h 127"/>
                <a:gd name="T16" fmla="*/ 39 w 95"/>
                <a:gd name="T17" fmla="*/ 90 h 127"/>
                <a:gd name="T18" fmla="*/ 36 w 95"/>
                <a:gd name="T19" fmla="*/ 127 h 127"/>
                <a:gd name="T20" fmla="*/ 58 w 95"/>
                <a:gd name="T21" fmla="*/ 115 h 127"/>
                <a:gd name="T22" fmla="*/ 58 w 95"/>
                <a:gd name="T23" fmla="*/ 81 h 127"/>
                <a:gd name="T24" fmla="*/ 85 w 95"/>
                <a:gd name="T25" fmla="*/ 83 h 127"/>
                <a:gd name="T26" fmla="*/ 95 w 95"/>
                <a:gd name="T27" fmla="*/ 54 h 127"/>
                <a:gd name="T28" fmla="*/ 68 w 95"/>
                <a:gd name="T29" fmla="*/ 54 h 127"/>
                <a:gd name="T30" fmla="*/ 95 w 95"/>
                <a:gd name="T31" fmla="*/ 20 h 127"/>
                <a:gd name="T32" fmla="*/ 85 w 95"/>
                <a:gd name="T33" fmla="*/ 3 h 127"/>
                <a:gd name="T34" fmla="*/ 58 w 95"/>
                <a:gd name="T35" fmla="*/ 37 h 127"/>
                <a:gd name="T36" fmla="*/ 58 w 95"/>
                <a:gd name="T3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127">
                  <a:moveTo>
                    <a:pt x="58" y="0"/>
                  </a:moveTo>
                  <a:lnTo>
                    <a:pt x="36" y="13"/>
                  </a:lnTo>
                  <a:lnTo>
                    <a:pt x="39" y="49"/>
                  </a:lnTo>
                  <a:lnTo>
                    <a:pt x="10" y="47"/>
                  </a:lnTo>
                  <a:lnTo>
                    <a:pt x="0" y="76"/>
                  </a:lnTo>
                  <a:lnTo>
                    <a:pt x="27" y="76"/>
                  </a:lnTo>
                  <a:lnTo>
                    <a:pt x="0" y="110"/>
                  </a:lnTo>
                  <a:lnTo>
                    <a:pt x="10" y="124"/>
                  </a:lnTo>
                  <a:lnTo>
                    <a:pt x="39" y="90"/>
                  </a:lnTo>
                  <a:lnTo>
                    <a:pt x="36" y="127"/>
                  </a:lnTo>
                  <a:lnTo>
                    <a:pt x="58" y="115"/>
                  </a:lnTo>
                  <a:lnTo>
                    <a:pt x="58" y="81"/>
                  </a:lnTo>
                  <a:lnTo>
                    <a:pt x="85" y="83"/>
                  </a:lnTo>
                  <a:lnTo>
                    <a:pt x="95" y="54"/>
                  </a:lnTo>
                  <a:lnTo>
                    <a:pt x="68" y="54"/>
                  </a:lnTo>
                  <a:lnTo>
                    <a:pt x="95" y="20"/>
                  </a:lnTo>
                  <a:lnTo>
                    <a:pt x="85" y="3"/>
                  </a:lnTo>
                  <a:lnTo>
                    <a:pt x="58" y="37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4" name="íṥlîḍê">
              <a:extLst>
                <a:ext uri="{FF2B5EF4-FFF2-40B4-BE49-F238E27FC236}">
                  <a16:creationId xmlns:a16="http://schemas.microsoft.com/office/drawing/2014/main" id="{BDC775F1-47DA-4F75-8218-3F4F703BE257}"/>
                </a:ext>
              </a:extLst>
            </p:cNvPr>
            <p:cNvSpPr/>
            <p:nvPr/>
          </p:nvSpPr>
          <p:spPr bwMode="auto">
            <a:xfrm>
              <a:off x="6478588" y="2439988"/>
              <a:ext cx="150813" cy="201613"/>
            </a:xfrm>
            <a:custGeom>
              <a:avLst/>
              <a:gdLst>
                <a:gd name="T0" fmla="*/ 56 w 95"/>
                <a:gd name="T1" fmla="*/ 0 h 127"/>
                <a:gd name="T2" fmla="*/ 36 w 95"/>
                <a:gd name="T3" fmla="*/ 12 h 127"/>
                <a:gd name="T4" fmla="*/ 36 w 95"/>
                <a:gd name="T5" fmla="*/ 49 h 127"/>
                <a:gd name="T6" fmla="*/ 9 w 95"/>
                <a:gd name="T7" fmla="*/ 46 h 127"/>
                <a:gd name="T8" fmla="*/ 0 w 95"/>
                <a:gd name="T9" fmla="*/ 73 h 127"/>
                <a:gd name="T10" fmla="*/ 26 w 95"/>
                <a:gd name="T11" fmla="*/ 76 h 127"/>
                <a:gd name="T12" fmla="*/ 0 w 95"/>
                <a:gd name="T13" fmla="*/ 110 h 127"/>
                <a:gd name="T14" fmla="*/ 9 w 95"/>
                <a:gd name="T15" fmla="*/ 124 h 127"/>
                <a:gd name="T16" fmla="*/ 36 w 95"/>
                <a:gd name="T17" fmla="*/ 90 h 127"/>
                <a:gd name="T18" fmla="*/ 36 w 95"/>
                <a:gd name="T19" fmla="*/ 127 h 127"/>
                <a:gd name="T20" fmla="*/ 58 w 95"/>
                <a:gd name="T21" fmla="*/ 114 h 127"/>
                <a:gd name="T22" fmla="*/ 56 w 95"/>
                <a:gd name="T23" fmla="*/ 80 h 127"/>
                <a:gd name="T24" fmla="*/ 82 w 95"/>
                <a:gd name="T25" fmla="*/ 83 h 127"/>
                <a:gd name="T26" fmla="*/ 95 w 95"/>
                <a:gd name="T27" fmla="*/ 54 h 127"/>
                <a:gd name="T28" fmla="*/ 65 w 95"/>
                <a:gd name="T29" fmla="*/ 54 h 127"/>
                <a:gd name="T30" fmla="*/ 95 w 95"/>
                <a:gd name="T31" fmla="*/ 20 h 127"/>
                <a:gd name="T32" fmla="*/ 82 w 95"/>
                <a:gd name="T33" fmla="*/ 3 h 127"/>
                <a:gd name="T34" fmla="*/ 56 w 95"/>
                <a:gd name="T35" fmla="*/ 37 h 127"/>
                <a:gd name="T36" fmla="*/ 56 w 95"/>
                <a:gd name="T3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127">
                  <a:moveTo>
                    <a:pt x="56" y="0"/>
                  </a:moveTo>
                  <a:lnTo>
                    <a:pt x="36" y="12"/>
                  </a:lnTo>
                  <a:lnTo>
                    <a:pt x="36" y="49"/>
                  </a:lnTo>
                  <a:lnTo>
                    <a:pt x="9" y="46"/>
                  </a:lnTo>
                  <a:lnTo>
                    <a:pt x="0" y="73"/>
                  </a:lnTo>
                  <a:lnTo>
                    <a:pt x="26" y="76"/>
                  </a:lnTo>
                  <a:lnTo>
                    <a:pt x="0" y="110"/>
                  </a:lnTo>
                  <a:lnTo>
                    <a:pt x="9" y="124"/>
                  </a:lnTo>
                  <a:lnTo>
                    <a:pt x="36" y="90"/>
                  </a:lnTo>
                  <a:lnTo>
                    <a:pt x="36" y="127"/>
                  </a:lnTo>
                  <a:lnTo>
                    <a:pt x="58" y="114"/>
                  </a:lnTo>
                  <a:lnTo>
                    <a:pt x="56" y="80"/>
                  </a:lnTo>
                  <a:lnTo>
                    <a:pt x="82" y="83"/>
                  </a:lnTo>
                  <a:lnTo>
                    <a:pt x="95" y="54"/>
                  </a:lnTo>
                  <a:lnTo>
                    <a:pt x="65" y="54"/>
                  </a:lnTo>
                  <a:lnTo>
                    <a:pt x="95" y="20"/>
                  </a:lnTo>
                  <a:lnTo>
                    <a:pt x="82" y="3"/>
                  </a:lnTo>
                  <a:lnTo>
                    <a:pt x="56" y="37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5" name="ïşḻïḋê">
              <a:extLst>
                <a:ext uri="{FF2B5EF4-FFF2-40B4-BE49-F238E27FC236}">
                  <a16:creationId xmlns:a16="http://schemas.microsoft.com/office/drawing/2014/main" id="{471E55F3-EA6E-4B9B-9577-C25F21767707}"/>
                </a:ext>
              </a:extLst>
            </p:cNvPr>
            <p:cNvSpPr/>
            <p:nvPr/>
          </p:nvSpPr>
          <p:spPr bwMode="auto">
            <a:xfrm>
              <a:off x="6478588" y="2439988"/>
              <a:ext cx="150813" cy="201613"/>
            </a:xfrm>
            <a:custGeom>
              <a:avLst/>
              <a:gdLst>
                <a:gd name="T0" fmla="*/ 56 w 95"/>
                <a:gd name="T1" fmla="*/ 0 h 127"/>
                <a:gd name="T2" fmla="*/ 36 w 95"/>
                <a:gd name="T3" fmla="*/ 12 h 127"/>
                <a:gd name="T4" fmla="*/ 36 w 95"/>
                <a:gd name="T5" fmla="*/ 49 h 127"/>
                <a:gd name="T6" fmla="*/ 9 w 95"/>
                <a:gd name="T7" fmla="*/ 46 h 127"/>
                <a:gd name="T8" fmla="*/ 0 w 95"/>
                <a:gd name="T9" fmla="*/ 73 h 127"/>
                <a:gd name="T10" fmla="*/ 26 w 95"/>
                <a:gd name="T11" fmla="*/ 76 h 127"/>
                <a:gd name="T12" fmla="*/ 0 w 95"/>
                <a:gd name="T13" fmla="*/ 110 h 127"/>
                <a:gd name="T14" fmla="*/ 9 w 95"/>
                <a:gd name="T15" fmla="*/ 124 h 127"/>
                <a:gd name="T16" fmla="*/ 36 w 95"/>
                <a:gd name="T17" fmla="*/ 90 h 127"/>
                <a:gd name="T18" fmla="*/ 36 w 95"/>
                <a:gd name="T19" fmla="*/ 127 h 127"/>
                <a:gd name="T20" fmla="*/ 58 w 95"/>
                <a:gd name="T21" fmla="*/ 114 h 127"/>
                <a:gd name="T22" fmla="*/ 56 w 95"/>
                <a:gd name="T23" fmla="*/ 80 h 127"/>
                <a:gd name="T24" fmla="*/ 82 w 95"/>
                <a:gd name="T25" fmla="*/ 83 h 127"/>
                <a:gd name="T26" fmla="*/ 95 w 95"/>
                <a:gd name="T27" fmla="*/ 54 h 127"/>
                <a:gd name="T28" fmla="*/ 65 w 95"/>
                <a:gd name="T29" fmla="*/ 54 h 127"/>
                <a:gd name="T30" fmla="*/ 95 w 95"/>
                <a:gd name="T31" fmla="*/ 20 h 127"/>
                <a:gd name="T32" fmla="*/ 82 w 95"/>
                <a:gd name="T33" fmla="*/ 3 h 127"/>
                <a:gd name="T34" fmla="*/ 56 w 95"/>
                <a:gd name="T35" fmla="*/ 37 h 127"/>
                <a:gd name="T36" fmla="*/ 56 w 95"/>
                <a:gd name="T3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127">
                  <a:moveTo>
                    <a:pt x="56" y="0"/>
                  </a:moveTo>
                  <a:lnTo>
                    <a:pt x="36" y="12"/>
                  </a:lnTo>
                  <a:lnTo>
                    <a:pt x="36" y="49"/>
                  </a:lnTo>
                  <a:lnTo>
                    <a:pt x="9" y="46"/>
                  </a:lnTo>
                  <a:lnTo>
                    <a:pt x="0" y="73"/>
                  </a:lnTo>
                  <a:lnTo>
                    <a:pt x="26" y="76"/>
                  </a:lnTo>
                  <a:lnTo>
                    <a:pt x="0" y="110"/>
                  </a:lnTo>
                  <a:lnTo>
                    <a:pt x="9" y="124"/>
                  </a:lnTo>
                  <a:lnTo>
                    <a:pt x="36" y="90"/>
                  </a:lnTo>
                  <a:lnTo>
                    <a:pt x="36" y="127"/>
                  </a:lnTo>
                  <a:lnTo>
                    <a:pt x="58" y="114"/>
                  </a:lnTo>
                  <a:lnTo>
                    <a:pt x="56" y="80"/>
                  </a:lnTo>
                  <a:lnTo>
                    <a:pt x="82" y="83"/>
                  </a:lnTo>
                  <a:lnTo>
                    <a:pt x="95" y="54"/>
                  </a:lnTo>
                  <a:lnTo>
                    <a:pt x="65" y="54"/>
                  </a:lnTo>
                  <a:lnTo>
                    <a:pt x="95" y="20"/>
                  </a:lnTo>
                  <a:lnTo>
                    <a:pt x="82" y="3"/>
                  </a:lnTo>
                  <a:lnTo>
                    <a:pt x="56" y="37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6" name="îsḻïdê">
              <a:extLst>
                <a:ext uri="{FF2B5EF4-FFF2-40B4-BE49-F238E27FC236}">
                  <a16:creationId xmlns:a16="http://schemas.microsoft.com/office/drawing/2014/main" id="{928C358F-B5E2-448F-9D35-8667185703CB}"/>
                </a:ext>
              </a:extLst>
            </p:cNvPr>
            <p:cNvSpPr/>
            <p:nvPr/>
          </p:nvSpPr>
          <p:spPr bwMode="auto">
            <a:xfrm>
              <a:off x="6651625" y="2339976"/>
              <a:ext cx="150813" cy="200025"/>
            </a:xfrm>
            <a:custGeom>
              <a:avLst/>
              <a:gdLst>
                <a:gd name="T0" fmla="*/ 59 w 95"/>
                <a:gd name="T1" fmla="*/ 0 h 126"/>
                <a:gd name="T2" fmla="*/ 37 w 95"/>
                <a:gd name="T3" fmla="*/ 12 h 126"/>
                <a:gd name="T4" fmla="*/ 37 w 95"/>
                <a:gd name="T5" fmla="*/ 49 h 126"/>
                <a:gd name="T6" fmla="*/ 10 w 95"/>
                <a:gd name="T7" fmla="*/ 46 h 126"/>
                <a:gd name="T8" fmla="*/ 0 w 95"/>
                <a:gd name="T9" fmla="*/ 73 h 126"/>
                <a:gd name="T10" fmla="*/ 27 w 95"/>
                <a:gd name="T11" fmla="*/ 75 h 126"/>
                <a:gd name="T12" fmla="*/ 0 w 95"/>
                <a:gd name="T13" fmla="*/ 109 h 126"/>
                <a:gd name="T14" fmla="*/ 10 w 95"/>
                <a:gd name="T15" fmla="*/ 124 h 126"/>
                <a:gd name="T16" fmla="*/ 37 w 95"/>
                <a:gd name="T17" fmla="*/ 90 h 126"/>
                <a:gd name="T18" fmla="*/ 37 w 95"/>
                <a:gd name="T19" fmla="*/ 126 h 126"/>
                <a:gd name="T20" fmla="*/ 59 w 95"/>
                <a:gd name="T21" fmla="*/ 114 h 126"/>
                <a:gd name="T22" fmla="*/ 59 w 95"/>
                <a:gd name="T23" fmla="*/ 80 h 126"/>
                <a:gd name="T24" fmla="*/ 85 w 95"/>
                <a:gd name="T25" fmla="*/ 83 h 126"/>
                <a:gd name="T26" fmla="*/ 95 w 95"/>
                <a:gd name="T27" fmla="*/ 54 h 126"/>
                <a:gd name="T28" fmla="*/ 68 w 95"/>
                <a:gd name="T29" fmla="*/ 51 h 126"/>
                <a:gd name="T30" fmla="*/ 95 w 95"/>
                <a:gd name="T31" fmla="*/ 20 h 126"/>
                <a:gd name="T32" fmla="*/ 85 w 95"/>
                <a:gd name="T33" fmla="*/ 3 h 126"/>
                <a:gd name="T34" fmla="*/ 59 w 95"/>
                <a:gd name="T35" fmla="*/ 37 h 126"/>
                <a:gd name="T36" fmla="*/ 59 w 95"/>
                <a:gd name="T3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126">
                  <a:moveTo>
                    <a:pt x="59" y="0"/>
                  </a:moveTo>
                  <a:lnTo>
                    <a:pt x="37" y="12"/>
                  </a:lnTo>
                  <a:lnTo>
                    <a:pt x="37" y="49"/>
                  </a:lnTo>
                  <a:lnTo>
                    <a:pt x="10" y="46"/>
                  </a:lnTo>
                  <a:lnTo>
                    <a:pt x="0" y="73"/>
                  </a:lnTo>
                  <a:lnTo>
                    <a:pt x="27" y="75"/>
                  </a:lnTo>
                  <a:lnTo>
                    <a:pt x="0" y="109"/>
                  </a:lnTo>
                  <a:lnTo>
                    <a:pt x="10" y="124"/>
                  </a:lnTo>
                  <a:lnTo>
                    <a:pt x="37" y="90"/>
                  </a:lnTo>
                  <a:lnTo>
                    <a:pt x="37" y="126"/>
                  </a:lnTo>
                  <a:lnTo>
                    <a:pt x="59" y="114"/>
                  </a:lnTo>
                  <a:lnTo>
                    <a:pt x="59" y="80"/>
                  </a:lnTo>
                  <a:lnTo>
                    <a:pt x="85" y="83"/>
                  </a:lnTo>
                  <a:lnTo>
                    <a:pt x="95" y="54"/>
                  </a:lnTo>
                  <a:lnTo>
                    <a:pt x="68" y="51"/>
                  </a:lnTo>
                  <a:lnTo>
                    <a:pt x="95" y="20"/>
                  </a:lnTo>
                  <a:lnTo>
                    <a:pt x="85" y="3"/>
                  </a:lnTo>
                  <a:lnTo>
                    <a:pt x="59" y="37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6D9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7" name="îśḷïḋè">
              <a:extLst>
                <a:ext uri="{FF2B5EF4-FFF2-40B4-BE49-F238E27FC236}">
                  <a16:creationId xmlns:a16="http://schemas.microsoft.com/office/drawing/2014/main" id="{069F538C-617B-41BF-BE38-E7F6C4900BCC}"/>
                </a:ext>
              </a:extLst>
            </p:cNvPr>
            <p:cNvSpPr/>
            <p:nvPr/>
          </p:nvSpPr>
          <p:spPr bwMode="auto">
            <a:xfrm>
              <a:off x="6651625" y="2339976"/>
              <a:ext cx="150813" cy="200025"/>
            </a:xfrm>
            <a:custGeom>
              <a:avLst/>
              <a:gdLst>
                <a:gd name="T0" fmla="*/ 59 w 95"/>
                <a:gd name="T1" fmla="*/ 0 h 126"/>
                <a:gd name="T2" fmla="*/ 37 w 95"/>
                <a:gd name="T3" fmla="*/ 12 h 126"/>
                <a:gd name="T4" fmla="*/ 37 w 95"/>
                <a:gd name="T5" fmla="*/ 49 h 126"/>
                <a:gd name="T6" fmla="*/ 10 w 95"/>
                <a:gd name="T7" fmla="*/ 46 h 126"/>
                <a:gd name="T8" fmla="*/ 0 w 95"/>
                <a:gd name="T9" fmla="*/ 73 h 126"/>
                <a:gd name="T10" fmla="*/ 27 w 95"/>
                <a:gd name="T11" fmla="*/ 75 h 126"/>
                <a:gd name="T12" fmla="*/ 0 w 95"/>
                <a:gd name="T13" fmla="*/ 109 h 126"/>
                <a:gd name="T14" fmla="*/ 10 w 95"/>
                <a:gd name="T15" fmla="*/ 124 h 126"/>
                <a:gd name="T16" fmla="*/ 37 w 95"/>
                <a:gd name="T17" fmla="*/ 90 h 126"/>
                <a:gd name="T18" fmla="*/ 37 w 95"/>
                <a:gd name="T19" fmla="*/ 126 h 126"/>
                <a:gd name="T20" fmla="*/ 59 w 95"/>
                <a:gd name="T21" fmla="*/ 114 h 126"/>
                <a:gd name="T22" fmla="*/ 59 w 95"/>
                <a:gd name="T23" fmla="*/ 80 h 126"/>
                <a:gd name="T24" fmla="*/ 85 w 95"/>
                <a:gd name="T25" fmla="*/ 83 h 126"/>
                <a:gd name="T26" fmla="*/ 95 w 95"/>
                <a:gd name="T27" fmla="*/ 54 h 126"/>
                <a:gd name="T28" fmla="*/ 68 w 95"/>
                <a:gd name="T29" fmla="*/ 51 h 126"/>
                <a:gd name="T30" fmla="*/ 95 w 95"/>
                <a:gd name="T31" fmla="*/ 20 h 126"/>
                <a:gd name="T32" fmla="*/ 85 w 95"/>
                <a:gd name="T33" fmla="*/ 3 h 126"/>
                <a:gd name="T34" fmla="*/ 59 w 95"/>
                <a:gd name="T35" fmla="*/ 37 h 126"/>
                <a:gd name="T36" fmla="*/ 59 w 95"/>
                <a:gd name="T3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126">
                  <a:moveTo>
                    <a:pt x="59" y="0"/>
                  </a:moveTo>
                  <a:lnTo>
                    <a:pt x="37" y="12"/>
                  </a:lnTo>
                  <a:lnTo>
                    <a:pt x="37" y="49"/>
                  </a:lnTo>
                  <a:lnTo>
                    <a:pt x="10" y="46"/>
                  </a:lnTo>
                  <a:lnTo>
                    <a:pt x="0" y="73"/>
                  </a:lnTo>
                  <a:lnTo>
                    <a:pt x="27" y="75"/>
                  </a:lnTo>
                  <a:lnTo>
                    <a:pt x="0" y="109"/>
                  </a:lnTo>
                  <a:lnTo>
                    <a:pt x="10" y="124"/>
                  </a:lnTo>
                  <a:lnTo>
                    <a:pt x="37" y="90"/>
                  </a:lnTo>
                  <a:lnTo>
                    <a:pt x="37" y="126"/>
                  </a:lnTo>
                  <a:lnTo>
                    <a:pt x="59" y="114"/>
                  </a:lnTo>
                  <a:lnTo>
                    <a:pt x="59" y="80"/>
                  </a:lnTo>
                  <a:lnTo>
                    <a:pt x="85" y="83"/>
                  </a:lnTo>
                  <a:lnTo>
                    <a:pt x="95" y="54"/>
                  </a:lnTo>
                  <a:lnTo>
                    <a:pt x="68" y="51"/>
                  </a:lnTo>
                  <a:lnTo>
                    <a:pt x="95" y="20"/>
                  </a:lnTo>
                  <a:lnTo>
                    <a:pt x="85" y="3"/>
                  </a:lnTo>
                  <a:lnTo>
                    <a:pt x="59" y="37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8" name="íŝḻîḓe">
              <a:extLst>
                <a:ext uri="{FF2B5EF4-FFF2-40B4-BE49-F238E27FC236}">
                  <a16:creationId xmlns:a16="http://schemas.microsoft.com/office/drawing/2014/main" id="{E955C8E8-C887-469F-93E6-F3345F3E64F7}"/>
                </a:ext>
              </a:extLst>
            </p:cNvPr>
            <p:cNvSpPr/>
            <p:nvPr/>
          </p:nvSpPr>
          <p:spPr bwMode="auto">
            <a:xfrm>
              <a:off x="5570538" y="2844801"/>
              <a:ext cx="236538" cy="361950"/>
            </a:xfrm>
            <a:custGeom>
              <a:avLst/>
              <a:gdLst>
                <a:gd name="T0" fmla="*/ 61 w 61"/>
                <a:gd name="T1" fmla="*/ 0 h 94"/>
                <a:gd name="T2" fmla="*/ 61 w 61"/>
                <a:gd name="T3" fmla="*/ 69 h 94"/>
                <a:gd name="T4" fmla="*/ 31 w 61"/>
                <a:gd name="T5" fmla="*/ 86 h 94"/>
                <a:gd name="T6" fmla="*/ 0 w 61"/>
                <a:gd name="T7" fmla="*/ 69 h 94"/>
                <a:gd name="T8" fmla="*/ 30 w 61"/>
                <a:gd name="T9" fmla="*/ 17 h 94"/>
                <a:gd name="T10" fmla="*/ 61 w 61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94">
                  <a:moveTo>
                    <a:pt x="61" y="0"/>
                  </a:moveTo>
                  <a:cubicBezTo>
                    <a:pt x="61" y="69"/>
                    <a:pt x="61" y="69"/>
                    <a:pt x="61" y="69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17" y="94"/>
                    <a:pt x="0" y="84"/>
                    <a:pt x="0" y="69"/>
                  </a:cubicBezTo>
                  <a:cubicBezTo>
                    <a:pt x="0" y="48"/>
                    <a:pt x="12" y="28"/>
                    <a:pt x="30" y="17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9" name="işlíḍe">
              <a:extLst>
                <a:ext uri="{FF2B5EF4-FFF2-40B4-BE49-F238E27FC236}">
                  <a16:creationId xmlns:a16="http://schemas.microsoft.com/office/drawing/2014/main" id="{DFB972F3-15B9-4D0E-921C-538926EEDD83}"/>
                </a:ext>
              </a:extLst>
            </p:cNvPr>
            <p:cNvSpPr/>
            <p:nvPr/>
          </p:nvSpPr>
          <p:spPr bwMode="auto">
            <a:xfrm>
              <a:off x="5632450" y="2957513"/>
              <a:ext cx="115888" cy="165100"/>
            </a:xfrm>
            <a:custGeom>
              <a:avLst/>
              <a:gdLst>
                <a:gd name="T0" fmla="*/ 15 w 30"/>
                <a:gd name="T1" fmla="*/ 5 h 43"/>
                <a:gd name="T2" fmla="*/ 0 w 30"/>
                <a:gd name="T3" fmla="*/ 30 h 43"/>
                <a:gd name="T4" fmla="*/ 15 w 30"/>
                <a:gd name="T5" fmla="*/ 38 h 43"/>
                <a:gd name="T6" fmla="*/ 30 w 30"/>
                <a:gd name="T7" fmla="*/ 13 h 43"/>
                <a:gd name="T8" fmla="*/ 15 w 30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3">
                  <a:moveTo>
                    <a:pt x="15" y="5"/>
                  </a:moveTo>
                  <a:cubicBezTo>
                    <a:pt x="7" y="10"/>
                    <a:pt x="0" y="21"/>
                    <a:pt x="0" y="30"/>
                  </a:cubicBezTo>
                  <a:cubicBezTo>
                    <a:pt x="0" y="39"/>
                    <a:pt x="7" y="43"/>
                    <a:pt x="15" y="38"/>
                  </a:cubicBezTo>
                  <a:cubicBezTo>
                    <a:pt x="23" y="34"/>
                    <a:pt x="30" y="22"/>
                    <a:pt x="30" y="13"/>
                  </a:cubicBezTo>
                  <a:cubicBezTo>
                    <a:pt x="30" y="4"/>
                    <a:pt x="23" y="0"/>
                    <a:pt x="15" y="5"/>
                  </a:cubicBezTo>
                </a:path>
              </a:pathLst>
            </a:custGeom>
            <a:solidFill>
              <a:srgbClr val="3DB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0" name="íṩ1idé">
              <a:extLst>
                <a:ext uri="{FF2B5EF4-FFF2-40B4-BE49-F238E27FC236}">
                  <a16:creationId xmlns:a16="http://schemas.microsoft.com/office/drawing/2014/main" id="{49BAC602-96F1-4CA0-88B3-BEE04E5D6533}"/>
                </a:ext>
              </a:extLst>
            </p:cNvPr>
            <p:cNvSpPr/>
            <p:nvPr/>
          </p:nvSpPr>
          <p:spPr bwMode="auto">
            <a:xfrm>
              <a:off x="6138863" y="2717801"/>
              <a:ext cx="809625" cy="925513"/>
            </a:xfrm>
            <a:custGeom>
              <a:avLst/>
              <a:gdLst>
                <a:gd name="T0" fmla="*/ 5 w 210"/>
                <a:gd name="T1" fmla="*/ 240 h 240"/>
                <a:gd name="T2" fmla="*/ 3 w 210"/>
                <a:gd name="T3" fmla="*/ 240 h 240"/>
                <a:gd name="T4" fmla="*/ 1 w 210"/>
                <a:gd name="T5" fmla="*/ 235 h 240"/>
                <a:gd name="T6" fmla="*/ 40 w 210"/>
                <a:gd name="T7" fmla="*/ 151 h 240"/>
                <a:gd name="T8" fmla="*/ 43 w 210"/>
                <a:gd name="T9" fmla="*/ 148 h 240"/>
                <a:gd name="T10" fmla="*/ 46 w 210"/>
                <a:gd name="T11" fmla="*/ 149 h 240"/>
                <a:gd name="T12" fmla="*/ 72 w 210"/>
                <a:gd name="T13" fmla="*/ 168 h 240"/>
                <a:gd name="T14" fmla="*/ 123 w 210"/>
                <a:gd name="T15" fmla="*/ 63 h 240"/>
                <a:gd name="T16" fmla="*/ 127 w 210"/>
                <a:gd name="T17" fmla="*/ 61 h 240"/>
                <a:gd name="T18" fmla="*/ 130 w 210"/>
                <a:gd name="T19" fmla="*/ 63 h 240"/>
                <a:gd name="T20" fmla="*/ 154 w 210"/>
                <a:gd name="T21" fmla="*/ 97 h 240"/>
                <a:gd name="T22" fmla="*/ 202 w 210"/>
                <a:gd name="T23" fmla="*/ 2 h 240"/>
                <a:gd name="T24" fmla="*/ 207 w 210"/>
                <a:gd name="T25" fmla="*/ 1 h 240"/>
                <a:gd name="T26" fmla="*/ 209 w 210"/>
                <a:gd name="T27" fmla="*/ 6 h 240"/>
                <a:gd name="T28" fmla="*/ 158 w 210"/>
                <a:gd name="T29" fmla="*/ 106 h 240"/>
                <a:gd name="T30" fmla="*/ 154 w 210"/>
                <a:gd name="T31" fmla="*/ 108 h 240"/>
                <a:gd name="T32" fmla="*/ 151 w 210"/>
                <a:gd name="T33" fmla="*/ 106 h 240"/>
                <a:gd name="T34" fmla="*/ 127 w 210"/>
                <a:gd name="T35" fmla="*/ 72 h 240"/>
                <a:gd name="T36" fmla="*/ 77 w 210"/>
                <a:gd name="T37" fmla="*/ 175 h 240"/>
                <a:gd name="T38" fmla="*/ 74 w 210"/>
                <a:gd name="T39" fmla="*/ 177 h 240"/>
                <a:gd name="T40" fmla="*/ 71 w 210"/>
                <a:gd name="T41" fmla="*/ 177 h 240"/>
                <a:gd name="T42" fmla="*/ 45 w 210"/>
                <a:gd name="T43" fmla="*/ 158 h 240"/>
                <a:gd name="T44" fmla="*/ 8 w 210"/>
                <a:gd name="T45" fmla="*/ 238 h 240"/>
                <a:gd name="T46" fmla="*/ 5 w 210"/>
                <a:gd name="T4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0" h="240">
                  <a:moveTo>
                    <a:pt x="5" y="240"/>
                  </a:moveTo>
                  <a:cubicBezTo>
                    <a:pt x="4" y="240"/>
                    <a:pt x="4" y="240"/>
                    <a:pt x="3" y="240"/>
                  </a:cubicBezTo>
                  <a:cubicBezTo>
                    <a:pt x="1" y="239"/>
                    <a:pt x="0" y="237"/>
                    <a:pt x="1" y="235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40" y="149"/>
                    <a:pt x="41" y="149"/>
                    <a:pt x="43" y="148"/>
                  </a:cubicBezTo>
                  <a:cubicBezTo>
                    <a:pt x="44" y="148"/>
                    <a:pt x="45" y="148"/>
                    <a:pt x="46" y="149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4" y="62"/>
                    <a:pt x="125" y="61"/>
                    <a:pt x="127" y="61"/>
                  </a:cubicBezTo>
                  <a:cubicBezTo>
                    <a:pt x="128" y="61"/>
                    <a:pt x="129" y="61"/>
                    <a:pt x="130" y="63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03" y="0"/>
                    <a:pt x="205" y="0"/>
                    <a:pt x="207" y="1"/>
                  </a:cubicBezTo>
                  <a:cubicBezTo>
                    <a:pt x="209" y="2"/>
                    <a:pt x="210" y="4"/>
                    <a:pt x="209" y="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7" y="107"/>
                    <a:pt x="156" y="108"/>
                    <a:pt x="154" y="108"/>
                  </a:cubicBezTo>
                  <a:cubicBezTo>
                    <a:pt x="153" y="108"/>
                    <a:pt x="152" y="108"/>
                    <a:pt x="151" y="106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77" y="175"/>
                    <a:pt x="77" y="175"/>
                    <a:pt x="77" y="175"/>
                  </a:cubicBezTo>
                  <a:cubicBezTo>
                    <a:pt x="76" y="176"/>
                    <a:pt x="75" y="177"/>
                    <a:pt x="74" y="177"/>
                  </a:cubicBezTo>
                  <a:cubicBezTo>
                    <a:pt x="73" y="178"/>
                    <a:pt x="72" y="177"/>
                    <a:pt x="71" y="177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8" y="238"/>
                    <a:pt x="8" y="238"/>
                    <a:pt x="8" y="238"/>
                  </a:cubicBezTo>
                  <a:cubicBezTo>
                    <a:pt x="8" y="239"/>
                    <a:pt x="6" y="240"/>
                    <a:pt x="5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1" name="ïś1íḍè">
              <a:extLst>
                <a:ext uri="{FF2B5EF4-FFF2-40B4-BE49-F238E27FC236}">
                  <a16:creationId xmlns:a16="http://schemas.microsoft.com/office/drawing/2014/main" id="{B6FB72EF-6D70-48E3-9023-21F3F3F0F80D}"/>
                </a:ext>
              </a:extLst>
            </p:cNvPr>
            <p:cNvSpPr/>
            <p:nvPr/>
          </p:nvSpPr>
          <p:spPr bwMode="auto">
            <a:xfrm>
              <a:off x="6127750" y="3549651"/>
              <a:ext cx="87313" cy="128588"/>
            </a:xfrm>
            <a:custGeom>
              <a:avLst/>
              <a:gdLst>
                <a:gd name="T0" fmla="*/ 11 w 23"/>
                <a:gd name="T1" fmla="*/ 3 h 33"/>
                <a:gd name="T2" fmla="*/ 0 w 23"/>
                <a:gd name="T3" fmla="*/ 23 h 33"/>
                <a:gd name="T4" fmla="*/ 12 w 23"/>
                <a:gd name="T5" fmla="*/ 29 h 33"/>
                <a:gd name="T6" fmla="*/ 23 w 23"/>
                <a:gd name="T7" fmla="*/ 10 h 33"/>
                <a:gd name="T8" fmla="*/ 11 w 23"/>
                <a:gd name="T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3">
                  <a:moveTo>
                    <a:pt x="11" y="3"/>
                  </a:moveTo>
                  <a:cubicBezTo>
                    <a:pt x="5" y="7"/>
                    <a:pt x="0" y="16"/>
                    <a:pt x="0" y="23"/>
                  </a:cubicBezTo>
                  <a:cubicBezTo>
                    <a:pt x="0" y="30"/>
                    <a:pt x="5" y="33"/>
                    <a:pt x="12" y="29"/>
                  </a:cubicBezTo>
                  <a:cubicBezTo>
                    <a:pt x="18" y="26"/>
                    <a:pt x="23" y="17"/>
                    <a:pt x="23" y="10"/>
                  </a:cubicBezTo>
                  <a:cubicBezTo>
                    <a:pt x="23" y="2"/>
                    <a:pt x="18" y="0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2" name="ïŝḷiḍè">
              <a:extLst>
                <a:ext uri="{FF2B5EF4-FFF2-40B4-BE49-F238E27FC236}">
                  <a16:creationId xmlns:a16="http://schemas.microsoft.com/office/drawing/2014/main" id="{41FC7D0A-E6CD-4560-8081-4E27AC6CBD68}"/>
                </a:ext>
              </a:extLst>
            </p:cNvPr>
            <p:cNvSpPr/>
            <p:nvPr/>
          </p:nvSpPr>
          <p:spPr bwMode="auto">
            <a:xfrm>
              <a:off x="6262688" y="3238501"/>
              <a:ext cx="88900" cy="127000"/>
            </a:xfrm>
            <a:custGeom>
              <a:avLst/>
              <a:gdLst>
                <a:gd name="T0" fmla="*/ 11 w 23"/>
                <a:gd name="T1" fmla="*/ 4 h 33"/>
                <a:gd name="T2" fmla="*/ 0 w 23"/>
                <a:gd name="T3" fmla="*/ 23 h 33"/>
                <a:gd name="T4" fmla="*/ 11 w 23"/>
                <a:gd name="T5" fmla="*/ 30 h 33"/>
                <a:gd name="T6" fmla="*/ 23 w 23"/>
                <a:gd name="T7" fmla="*/ 10 h 33"/>
                <a:gd name="T8" fmla="*/ 11 w 23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3">
                  <a:moveTo>
                    <a:pt x="11" y="4"/>
                  </a:moveTo>
                  <a:cubicBezTo>
                    <a:pt x="5" y="7"/>
                    <a:pt x="0" y="16"/>
                    <a:pt x="0" y="23"/>
                  </a:cubicBezTo>
                  <a:cubicBezTo>
                    <a:pt x="0" y="30"/>
                    <a:pt x="5" y="33"/>
                    <a:pt x="11" y="30"/>
                  </a:cubicBezTo>
                  <a:cubicBezTo>
                    <a:pt x="18" y="26"/>
                    <a:pt x="23" y="17"/>
                    <a:pt x="23" y="10"/>
                  </a:cubicBezTo>
                  <a:cubicBezTo>
                    <a:pt x="23" y="3"/>
                    <a:pt x="17" y="0"/>
                    <a:pt x="11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3" name="íṣlïḋé">
              <a:extLst>
                <a:ext uri="{FF2B5EF4-FFF2-40B4-BE49-F238E27FC236}">
                  <a16:creationId xmlns:a16="http://schemas.microsoft.com/office/drawing/2014/main" id="{63BF4F5B-8866-4E86-AF21-0F97CCDF0B4E}"/>
                </a:ext>
              </a:extLst>
            </p:cNvPr>
            <p:cNvSpPr/>
            <p:nvPr/>
          </p:nvSpPr>
          <p:spPr bwMode="auto">
            <a:xfrm>
              <a:off x="6389688" y="3300413"/>
              <a:ext cx="84138" cy="130175"/>
            </a:xfrm>
            <a:custGeom>
              <a:avLst/>
              <a:gdLst>
                <a:gd name="T0" fmla="*/ 11 w 22"/>
                <a:gd name="T1" fmla="*/ 4 h 34"/>
                <a:gd name="T2" fmla="*/ 0 w 22"/>
                <a:gd name="T3" fmla="*/ 24 h 34"/>
                <a:gd name="T4" fmla="*/ 11 w 22"/>
                <a:gd name="T5" fmla="*/ 30 h 34"/>
                <a:gd name="T6" fmla="*/ 22 w 22"/>
                <a:gd name="T7" fmla="*/ 11 h 34"/>
                <a:gd name="T8" fmla="*/ 11 w 22"/>
                <a:gd name="T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4">
                  <a:moveTo>
                    <a:pt x="11" y="4"/>
                  </a:moveTo>
                  <a:cubicBezTo>
                    <a:pt x="5" y="8"/>
                    <a:pt x="0" y="16"/>
                    <a:pt x="0" y="24"/>
                  </a:cubicBezTo>
                  <a:cubicBezTo>
                    <a:pt x="0" y="31"/>
                    <a:pt x="5" y="34"/>
                    <a:pt x="11" y="30"/>
                  </a:cubicBezTo>
                  <a:cubicBezTo>
                    <a:pt x="17" y="27"/>
                    <a:pt x="22" y="18"/>
                    <a:pt x="22" y="11"/>
                  </a:cubicBezTo>
                  <a:cubicBezTo>
                    <a:pt x="22" y="3"/>
                    <a:pt x="17" y="0"/>
                    <a:pt x="11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4" name="ïṡlîḑè">
              <a:extLst>
                <a:ext uri="{FF2B5EF4-FFF2-40B4-BE49-F238E27FC236}">
                  <a16:creationId xmlns:a16="http://schemas.microsoft.com/office/drawing/2014/main" id="{FA32C3A6-26A6-47EA-AC3D-B379D0FFEB4F}"/>
                </a:ext>
              </a:extLst>
            </p:cNvPr>
            <p:cNvSpPr/>
            <p:nvPr/>
          </p:nvSpPr>
          <p:spPr bwMode="auto">
            <a:xfrm>
              <a:off x="6581775" y="2909888"/>
              <a:ext cx="85725" cy="131763"/>
            </a:xfrm>
            <a:custGeom>
              <a:avLst/>
              <a:gdLst>
                <a:gd name="T0" fmla="*/ 11 w 22"/>
                <a:gd name="T1" fmla="*/ 4 h 34"/>
                <a:gd name="T2" fmla="*/ 0 w 22"/>
                <a:gd name="T3" fmla="*/ 24 h 34"/>
                <a:gd name="T4" fmla="*/ 11 w 22"/>
                <a:gd name="T5" fmla="*/ 30 h 34"/>
                <a:gd name="T6" fmla="*/ 22 w 22"/>
                <a:gd name="T7" fmla="*/ 10 h 34"/>
                <a:gd name="T8" fmla="*/ 11 w 22"/>
                <a:gd name="T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4">
                  <a:moveTo>
                    <a:pt x="11" y="4"/>
                  </a:moveTo>
                  <a:cubicBezTo>
                    <a:pt x="5" y="7"/>
                    <a:pt x="0" y="16"/>
                    <a:pt x="0" y="24"/>
                  </a:cubicBezTo>
                  <a:cubicBezTo>
                    <a:pt x="0" y="31"/>
                    <a:pt x="5" y="34"/>
                    <a:pt x="11" y="30"/>
                  </a:cubicBezTo>
                  <a:cubicBezTo>
                    <a:pt x="17" y="26"/>
                    <a:pt x="22" y="18"/>
                    <a:pt x="22" y="10"/>
                  </a:cubicBezTo>
                  <a:cubicBezTo>
                    <a:pt x="22" y="3"/>
                    <a:pt x="17" y="0"/>
                    <a:pt x="11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5" name="îSḷïḑé">
              <a:extLst>
                <a:ext uri="{FF2B5EF4-FFF2-40B4-BE49-F238E27FC236}">
                  <a16:creationId xmlns:a16="http://schemas.microsoft.com/office/drawing/2014/main" id="{CAD88632-A8EF-4AF9-8C4A-9A6C6442994A}"/>
                </a:ext>
              </a:extLst>
            </p:cNvPr>
            <p:cNvSpPr/>
            <p:nvPr/>
          </p:nvSpPr>
          <p:spPr bwMode="auto">
            <a:xfrm>
              <a:off x="6697663" y="3033713"/>
              <a:ext cx="85725" cy="127000"/>
            </a:xfrm>
            <a:custGeom>
              <a:avLst/>
              <a:gdLst>
                <a:gd name="T0" fmla="*/ 11 w 22"/>
                <a:gd name="T1" fmla="*/ 3 h 33"/>
                <a:gd name="T2" fmla="*/ 0 w 22"/>
                <a:gd name="T3" fmla="*/ 23 h 33"/>
                <a:gd name="T4" fmla="*/ 11 w 22"/>
                <a:gd name="T5" fmla="*/ 29 h 33"/>
                <a:gd name="T6" fmla="*/ 22 w 22"/>
                <a:gd name="T7" fmla="*/ 10 h 33"/>
                <a:gd name="T8" fmla="*/ 11 w 22"/>
                <a:gd name="T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3">
                  <a:moveTo>
                    <a:pt x="11" y="3"/>
                  </a:moveTo>
                  <a:cubicBezTo>
                    <a:pt x="5" y="7"/>
                    <a:pt x="0" y="16"/>
                    <a:pt x="0" y="23"/>
                  </a:cubicBezTo>
                  <a:cubicBezTo>
                    <a:pt x="0" y="30"/>
                    <a:pt x="5" y="33"/>
                    <a:pt x="11" y="29"/>
                  </a:cubicBezTo>
                  <a:cubicBezTo>
                    <a:pt x="17" y="26"/>
                    <a:pt x="22" y="17"/>
                    <a:pt x="22" y="10"/>
                  </a:cubicBezTo>
                  <a:cubicBezTo>
                    <a:pt x="22" y="2"/>
                    <a:pt x="17" y="0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6" name="îṩ1iďe">
              <a:extLst>
                <a:ext uri="{FF2B5EF4-FFF2-40B4-BE49-F238E27FC236}">
                  <a16:creationId xmlns:a16="http://schemas.microsoft.com/office/drawing/2014/main" id="{E0EE8B5F-B2A0-402C-A1C5-02A917759C4B}"/>
                </a:ext>
              </a:extLst>
            </p:cNvPr>
            <p:cNvSpPr/>
            <p:nvPr/>
          </p:nvSpPr>
          <p:spPr bwMode="auto">
            <a:xfrm>
              <a:off x="6886575" y="2671763"/>
              <a:ext cx="88900" cy="127000"/>
            </a:xfrm>
            <a:custGeom>
              <a:avLst/>
              <a:gdLst>
                <a:gd name="T0" fmla="*/ 11 w 23"/>
                <a:gd name="T1" fmla="*/ 4 h 33"/>
                <a:gd name="T2" fmla="*/ 0 w 23"/>
                <a:gd name="T3" fmla="*/ 23 h 33"/>
                <a:gd name="T4" fmla="*/ 11 w 23"/>
                <a:gd name="T5" fmla="*/ 30 h 33"/>
                <a:gd name="T6" fmla="*/ 23 w 23"/>
                <a:gd name="T7" fmla="*/ 10 h 33"/>
                <a:gd name="T8" fmla="*/ 11 w 23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3">
                  <a:moveTo>
                    <a:pt x="11" y="4"/>
                  </a:moveTo>
                  <a:cubicBezTo>
                    <a:pt x="5" y="7"/>
                    <a:pt x="0" y="16"/>
                    <a:pt x="0" y="23"/>
                  </a:cubicBezTo>
                  <a:cubicBezTo>
                    <a:pt x="0" y="30"/>
                    <a:pt x="5" y="33"/>
                    <a:pt x="11" y="30"/>
                  </a:cubicBezTo>
                  <a:cubicBezTo>
                    <a:pt x="18" y="26"/>
                    <a:pt x="23" y="17"/>
                    <a:pt x="23" y="10"/>
                  </a:cubicBezTo>
                  <a:cubicBezTo>
                    <a:pt x="23" y="3"/>
                    <a:pt x="18" y="0"/>
                    <a:pt x="11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7" name="íSlîḑe">
              <a:extLst>
                <a:ext uri="{FF2B5EF4-FFF2-40B4-BE49-F238E27FC236}">
                  <a16:creationId xmlns:a16="http://schemas.microsoft.com/office/drawing/2014/main" id="{D43C88FC-D5F6-4B6A-A2DE-047BB55F8357}"/>
                </a:ext>
              </a:extLst>
            </p:cNvPr>
            <p:cNvSpPr/>
            <p:nvPr/>
          </p:nvSpPr>
          <p:spPr bwMode="auto">
            <a:xfrm>
              <a:off x="4278313" y="4652963"/>
              <a:ext cx="153988" cy="107950"/>
            </a:xfrm>
            <a:custGeom>
              <a:avLst/>
              <a:gdLst>
                <a:gd name="T0" fmla="*/ 40 w 40"/>
                <a:gd name="T1" fmla="*/ 0 h 28"/>
                <a:gd name="T2" fmla="*/ 28 w 40"/>
                <a:gd name="T3" fmla="*/ 22 h 28"/>
                <a:gd name="T4" fmla="*/ 28 w 40"/>
                <a:gd name="T5" fmla="*/ 22 h 28"/>
                <a:gd name="T6" fmla="*/ 25 w 40"/>
                <a:gd name="T7" fmla="*/ 24 h 28"/>
                <a:gd name="T8" fmla="*/ 0 w 40"/>
                <a:gd name="T9" fmla="*/ 23 h 28"/>
                <a:gd name="T10" fmla="*/ 40 w 4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8">
                  <a:moveTo>
                    <a:pt x="40" y="0"/>
                  </a:moveTo>
                  <a:cubicBezTo>
                    <a:pt x="40" y="9"/>
                    <a:pt x="35" y="17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17" y="28"/>
                    <a:pt x="8" y="28"/>
                    <a:pt x="0" y="23"/>
                  </a:cubicBezTo>
                  <a:cubicBezTo>
                    <a:pt x="40" y="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8" name="íSļïdê">
              <a:extLst>
                <a:ext uri="{FF2B5EF4-FFF2-40B4-BE49-F238E27FC236}">
                  <a16:creationId xmlns:a16="http://schemas.microsoft.com/office/drawing/2014/main" id="{633EC45A-D351-4F6A-9EC3-01299B6C0968}"/>
                </a:ext>
              </a:extLst>
            </p:cNvPr>
            <p:cNvSpPr/>
            <p:nvPr/>
          </p:nvSpPr>
          <p:spPr bwMode="auto">
            <a:xfrm>
              <a:off x="4467225" y="2309813"/>
              <a:ext cx="1196975" cy="647700"/>
            </a:xfrm>
            <a:custGeom>
              <a:avLst/>
              <a:gdLst>
                <a:gd name="T0" fmla="*/ 285 w 310"/>
                <a:gd name="T1" fmla="*/ 4 h 168"/>
                <a:gd name="T2" fmla="*/ 285 w 310"/>
                <a:gd name="T3" fmla="*/ 4 h 168"/>
                <a:gd name="T4" fmla="*/ 285 w 310"/>
                <a:gd name="T5" fmla="*/ 4 h 168"/>
                <a:gd name="T6" fmla="*/ 281 w 310"/>
                <a:gd name="T7" fmla="*/ 6 h 168"/>
                <a:gd name="T8" fmla="*/ 2 w 310"/>
                <a:gd name="T9" fmla="*/ 167 h 168"/>
                <a:gd name="T10" fmla="*/ 2 w 310"/>
                <a:gd name="T11" fmla="*/ 167 h 168"/>
                <a:gd name="T12" fmla="*/ 0 w 310"/>
                <a:gd name="T13" fmla="*/ 168 h 168"/>
                <a:gd name="T14" fmla="*/ 28 w 310"/>
                <a:gd name="T15" fmla="*/ 168 h 168"/>
                <a:gd name="T16" fmla="*/ 270 w 310"/>
                <a:gd name="T17" fmla="*/ 28 h 168"/>
                <a:gd name="T18" fmla="*/ 310 w 310"/>
                <a:gd name="T19" fmla="*/ 5 h 168"/>
                <a:gd name="T20" fmla="*/ 285 w 310"/>
                <a:gd name="T21" fmla="*/ 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" h="168">
                  <a:moveTo>
                    <a:pt x="285" y="4"/>
                  </a:moveTo>
                  <a:cubicBezTo>
                    <a:pt x="285" y="4"/>
                    <a:pt x="285" y="4"/>
                    <a:pt x="285" y="4"/>
                  </a:cubicBezTo>
                  <a:cubicBezTo>
                    <a:pt x="285" y="4"/>
                    <a:pt x="285" y="4"/>
                    <a:pt x="285" y="4"/>
                  </a:cubicBezTo>
                  <a:cubicBezTo>
                    <a:pt x="284" y="5"/>
                    <a:pt x="282" y="5"/>
                    <a:pt x="281" y="6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310" y="5"/>
                    <a:pt x="310" y="5"/>
                    <a:pt x="310" y="5"/>
                  </a:cubicBezTo>
                  <a:cubicBezTo>
                    <a:pt x="302" y="0"/>
                    <a:pt x="293" y="0"/>
                    <a:pt x="285" y="4"/>
                  </a:cubicBez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9" name="ïŝlíḋé">
              <a:extLst>
                <a:ext uri="{FF2B5EF4-FFF2-40B4-BE49-F238E27FC236}">
                  <a16:creationId xmlns:a16="http://schemas.microsoft.com/office/drawing/2014/main" id="{697B72B8-3907-44BF-AC5B-043D1910D5DB}"/>
                </a:ext>
              </a:extLst>
            </p:cNvPr>
            <p:cNvSpPr/>
            <p:nvPr/>
          </p:nvSpPr>
          <p:spPr bwMode="auto">
            <a:xfrm>
              <a:off x="4375150" y="2417763"/>
              <a:ext cx="1135063" cy="2327275"/>
            </a:xfrm>
            <a:custGeom>
              <a:avLst/>
              <a:gdLst>
                <a:gd name="T0" fmla="*/ 294 w 294"/>
                <a:gd name="T1" fmla="*/ 0 h 604"/>
                <a:gd name="T2" fmla="*/ 294 w 294"/>
                <a:gd name="T3" fmla="*/ 419 h 604"/>
                <a:gd name="T4" fmla="*/ 278 w 294"/>
                <a:gd name="T5" fmla="*/ 443 h 604"/>
                <a:gd name="T6" fmla="*/ 0 w 294"/>
                <a:gd name="T7" fmla="*/ 604 h 604"/>
                <a:gd name="T8" fmla="*/ 12 w 294"/>
                <a:gd name="T9" fmla="*/ 582 h 604"/>
                <a:gd name="T10" fmla="*/ 12 w 294"/>
                <a:gd name="T11" fmla="*/ 163 h 604"/>
                <a:gd name="T12" fmla="*/ 24 w 294"/>
                <a:gd name="T13" fmla="*/ 140 h 604"/>
                <a:gd name="T14" fmla="*/ 52 w 294"/>
                <a:gd name="T15" fmla="*/ 140 h 604"/>
                <a:gd name="T16" fmla="*/ 294 w 294"/>
                <a:gd name="T17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604">
                  <a:moveTo>
                    <a:pt x="294" y="0"/>
                  </a:moveTo>
                  <a:cubicBezTo>
                    <a:pt x="294" y="419"/>
                    <a:pt x="294" y="419"/>
                    <a:pt x="294" y="419"/>
                  </a:cubicBezTo>
                  <a:cubicBezTo>
                    <a:pt x="294" y="430"/>
                    <a:pt x="287" y="439"/>
                    <a:pt x="278" y="443"/>
                  </a:cubicBezTo>
                  <a:cubicBezTo>
                    <a:pt x="0" y="604"/>
                    <a:pt x="0" y="604"/>
                    <a:pt x="0" y="604"/>
                  </a:cubicBezTo>
                  <a:cubicBezTo>
                    <a:pt x="7" y="599"/>
                    <a:pt x="12" y="591"/>
                    <a:pt x="12" y="582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53"/>
                    <a:pt x="17" y="145"/>
                    <a:pt x="24" y="140"/>
                  </a:cubicBezTo>
                  <a:cubicBezTo>
                    <a:pt x="52" y="140"/>
                    <a:pt x="52" y="140"/>
                    <a:pt x="52" y="14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0" name="í$ļîḑè">
              <a:extLst>
                <a:ext uri="{FF2B5EF4-FFF2-40B4-BE49-F238E27FC236}">
                  <a16:creationId xmlns:a16="http://schemas.microsoft.com/office/drawing/2014/main" id="{D827DB48-8071-41B6-8938-8CDE9F6074E2}"/>
                </a:ext>
              </a:extLst>
            </p:cNvPr>
            <p:cNvSpPr/>
            <p:nvPr/>
          </p:nvSpPr>
          <p:spPr bwMode="auto">
            <a:xfrm>
              <a:off x="4575175" y="2868613"/>
              <a:ext cx="466725" cy="446088"/>
            </a:xfrm>
            <a:custGeom>
              <a:avLst/>
              <a:gdLst>
                <a:gd name="T0" fmla="*/ 0 w 294"/>
                <a:gd name="T1" fmla="*/ 167 h 281"/>
                <a:gd name="T2" fmla="*/ 0 w 294"/>
                <a:gd name="T3" fmla="*/ 281 h 281"/>
                <a:gd name="T4" fmla="*/ 294 w 294"/>
                <a:gd name="T5" fmla="*/ 111 h 281"/>
                <a:gd name="T6" fmla="*/ 294 w 294"/>
                <a:gd name="T7" fmla="*/ 0 h 281"/>
                <a:gd name="T8" fmla="*/ 0 w 294"/>
                <a:gd name="T9" fmla="*/ 16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1">
                  <a:moveTo>
                    <a:pt x="0" y="167"/>
                  </a:moveTo>
                  <a:lnTo>
                    <a:pt x="0" y="281"/>
                  </a:lnTo>
                  <a:lnTo>
                    <a:pt x="294" y="111"/>
                  </a:lnTo>
                  <a:lnTo>
                    <a:pt x="294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1" name="îsliḍê">
              <a:extLst>
                <a:ext uri="{FF2B5EF4-FFF2-40B4-BE49-F238E27FC236}">
                  <a16:creationId xmlns:a16="http://schemas.microsoft.com/office/drawing/2014/main" id="{3FE021B1-BA42-4F1E-935B-3725C3EFDF18}"/>
                </a:ext>
              </a:extLst>
            </p:cNvPr>
            <p:cNvSpPr/>
            <p:nvPr/>
          </p:nvSpPr>
          <p:spPr bwMode="auto">
            <a:xfrm>
              <a:off x="4575175" y="3227388"/>
              <a:ext cx="466725" cy="446088"/>
            </a:xfrm>
            <a:custGeom>
              <a:avLst/>
              <a:gdLst>
                <a:gd name="T0" fmla="*/ 0 w 294"/>
                <a:gd name="T1" fmla="*/ 167 h 281"/>
                <a:gd name="T2" fmla="*/ 0 w 294"/>
                <a:gd name="T3" fmla="*/ 281 h 281"/>
                <a:gd name="T4" fmla="*/ 294 w 294"/>
                <a:gd name="T5" fmla="*/ 111 h 281"/>
                <a:gd name="T6" fmla="*/ 294 w 294"/>
                <a:gd name="T7" fmla="*/ 0 h 281"/>
                <a:gd name="T8" fmla="*/ 0 w 294"/>
                <a:gd name="T9" fmla="*/ 16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1">
                  <a:moveTo>
                    <a:pt x="0" y="167"/>
                  </a:moveTo>
                  <a:lnTo>
                    <a:pt x="0" y="281"/>
                  </a:lnTo>
                  <a:lnTo>
                    <a:pt x="294" y="111"/>
                  </a:lnTo>
                  <a:lnTo>
                    <a:pt x="294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2" name="iśḷiḍè">
              <a:extLst>
                <a:ext uri="{FF2B5EF4-FFF2-40B4-BE49-F238E27FC236}">
                  <a16:creationId xmlns:a16="http://schemas.microsoft.com/office/drawing/2014/main" id="{4D010F5A-E125-49A9-A185-4ED64C41EFEE}"/>
                </a:ext>
              </a:extLst>
            </p:cNvPr>
            <p:cNvSpPr/>
            <p:nvPr/>
          </p:nvSpPr>
          <p:spPr bwMode="auto">
            <a:xfrm>
              <a:off x="4575175" y="3584576"/>
              <a:ext cx="466725" cy="447675"/>
            </a:xfrm>
            <a:custGeom>
              <a:avLst/>
              <a:gdLst>
                <a:gd name="T0" fmla="*/ 0 w 294"/>
                <a:gd name="T1" fmla="*/ 168 h 282"/>
                <a:gd name="T2" fmla="*/ 0 w 294"/>
                <a:gd name="T3" fmla="*/ 282 h 282"/>
                <a:gd name="T4" fmla="*/ 294 w 294"/>
                <a:gd name="T5" fmla="*/ 112 h 282"/>
                <a:gd name="T6" fmla="*/ 294 w 294"/>
                <a:gd name="T7" fmla="*/ 0 h 282"/>
                <a:gd name="T8" fmla="*/ 0 w 294"/>
                <a:gd name="T9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2">
                  <a:moveTo>
                    <a:pt x="0" y="168"/>
                  </a:moveTo>
                  <a:lnTo>
                    <a:pt x="0" y="282"/>
                  </a:lnTo>
                  <a:lnTo>
                    <a:pt x="294" y="112"/>
                  </a:lnTo>
                  <a:lnTo>
                    <a:pt x="294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3" name="íśḷiḋé">
              <a:extLst>
                <a:ext uri="{FF2B5EF4-FFF2-40B4-BE49-F238E27FC236}">
                  <a16:creationId xmlns:a16="http://schemas.microsoft.com/office/drawing/2014/main" id="{937997FB-56A8-474D-856E-04044166F64E}"/>
                </a:ext>
              </a:extLst>
            </p:cNvPr>
            <p:cNvSpPr/>
            <p:nvPr/>
          </p:nvSpPr>
          <p:spPr bwMode="auto">
            <a:xfrm>
              <a:off x="4575175" y="3943351"/>
              <a:ext cx="466725" cy="447675"/>
            </a:xfrm>
            <a:custGeom>
              <a:avLst/>
              <a:gdLst>
                <a:gd name="T0" fmla="*/ 0 w 294"/>
                <a:gd name="T1" fmla="*/ 168 h 282"/>
                <a:gd name="T2" fmla="*/ 0 w 294"/>
                <a:gd name="T3" fmla="*/ 282 h 282"/>
                <a:gd name="T4" fmla="*/ 294 w 294"/>
                <a:gd name="T5" fmla="*/ 112 h 282"/>
                <a:gd name="T6" fmla="*/ 294 w 294"/>
                <a:gd name="T7" fmla="*/ 0 h 282"/>
                <a:gd name="T8" fmla="*/ 0 w 294"/>
                <a:gd name="T9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2">
                  <a:moveTo>
                    <a:pt x="0" y="168"/>
                  </a:moveTo>
                  <a:lnTo>
                    <a:pt x="0" y="282"/>
                  </a:lnTo>
                  <a:lnTo>
                    <a:pt x="294" y="112"/>
                  </a:lnTo>
                  <a:lnTo>
                    <a:pt x="294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4" name="ïŝḻïďê">
              <a:extLst>
                <a:ext uri="{FF2B5EF4-FFF2-40B4-BE49-F238E27FC236}">
                  <a16:creationId xmlns:a16="http://schemas.microsoft.com/office/drawing/2014/main" id="{C99C35A2-F652-40DC-953D-C83245171B45}"/>
                </a:ext>
              </a:extLst>
            </p:cNvPr>
            <p:cNvSpPr/>
            <p:nvPr/>
          </p:nvSpPr>
          <p:spPr bwMode="auto">
            <a:xfrm>
              <a:off x="5197475" y="2687638"/>
              <a:ext cx="153988" cy="269875"/>
            </a:xfrm>
            <a:custGeom>
              <a:avLst/>
              <a:gdLst>
                <a:gd name="T0" fmla="*/ 75 w 97"/>
                <a:gd name="T1" fmla="*/ 39 h 170"/>
                <a:gd name="T2" fmla="*/ 75 w 97"/>
                <a:gd name="T3" fmla="*/ 99 h 170"/>
                <a:gd name="T4" fmla="*/ 24 w 97"/>
                <a:gd name="T5" fmla="*/ 131 h 170"/>
                <a:gd name="T6" fmla="*/ 24 w 97"/>
                <a:gd name="T7" fmla="*/ 70 h 170"/>
                <a:gd name="T8" fmla="*/ 75 w 97"/>
                <a:gd name="T9" fmla="*/ 39 h 170"/>
                <a:gd name="T10" fmla="*/ 97 w 97"/>
                <a:gd name="T11" fmla="*/ 0 h 170"/>
                <a:gd name="T12" fmla="*/ 0 w 97"/>
                <a:gd name="T13" fmla="*/ 56 h 170"/>
                <a:gd name="T14" fmla="*/ 0 w 97"/>
                <a:gd name="T15" fmla="*/ 170 h 170"/>
                <a:gd name="T16" fmla="*/ 97 w 97"/>
                <a:gd name="T17" fmla="*/ 114 h 170"/>
                <a:gd name="T18" fmla="*/ 97 w 97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70">
                  <a:moveTo>
                    <a:pt x="75" y="39"/>
                  </a:moveTo>
                  <a:lnTo>
                    <a:pt x="75" y="99"/>
                  </a:lnTo>
                  <a:lnTo>
                    <a:pt x="24" y="131"/>
                  </a:lnTo>
                  <a:lnTo>
                    <a:pt x="24" y="70"/>
                  </a:lnTo>
                  <a:lnTo>
                    <a:pt x="75" y="39"/>
                  </a:lnTo>
                  <a:close/>
                  <a:moveTo>
                    <a:pt x="97" y="0"/>
                  </a:moveTo>
                  <a:lnTo>
                    <a:pt x="0" y="56"/>
                  </a:lnTo>
                  <a:lnTo>
                    <a:pt x="0" y="170"/>
                  </a:lnTo>
                  <a:lnTo>
                    <a:pt x="97" y="11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5" name="íślíḓé">
              <a:extLst>
                <a:ext uri="{FF2B5EF4-FFF2-40B4-BE49-F238E27FC236}">
                  <a16:creationId xmlns:a16="http://schemas.microsoft.com/office/drawing/2014/main" id="{C8142DA2-6EC6-41BC-B0F6-F74836759DC6}"/>
                </a:ext>
              </a:extLst>
            </p:cNvPr>
            <p:cNvSpPr/>
            <p:nvPr/>
          </p:nvSpPr>
          <p:spPr bwMode="auto">
            <a:xfrm>
              <a:off x="5197475" y="2687638"/>
              <a:ext cx="153988" cy="269875"/>
            </a:xfrm>
            <a:custGeom>
              <a:avLst/>
              <a:gdLst>
                <a:gd name="T0" fmla="*/ 75 w 97"/>
                <a:gd name="T1" fmla="*/ 39 h 170"/>
                <a:gd name="T2" fmla="*/ 75 w 97"/>
                <a:gd name="T3" fmla="*/ 99 h 170"/>
                <a:gd name="T4" fmla="*/ 24 w 97"/>
                <a:gd name="T5" fmla="*/ 131 h 170"/>
                <a:gd name="T6" fmla="*/ 24 w 97"/>
                <a:gd name="T7" fmla="*/ 70 h 170"/>
                <a:gd name="T8" fmla="*/ 75 w 97"/>
                <a:gd name="T9" fmla="*/ 39 h 170"/>
                <a:gd name="T10" fmla="*/ 97 w 97"/>
                <a:gd name="T11" fmla="*/ 0 h 170"/>
                <a:gd name="T12" fmla="*/ 0 w 97"/>
                <a:gd name="T13" fmla="*/ 56 h 170"/>
                <a:gd name="T14" fmla="*/ 0 w 97"/>
                <a:gd name="T15" fmla="*/ 170 h 170"/>
                <a:gd name="T16" fmla="*/ 97 w 97"/>
                <a:gd name="T17" fmla="*/ 114 h 170"/>
                <a:gd name="T18" fmla="*/ 97 w 97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70">
                  <a:moveTo>
                    <a:pt x="75" y="39"/>
                  </a:moveTo>
                  <a:lnTo>
                    <a:pt x="75" y="99"/>
                  </a:lnTo>
                  <a:lnTo>
                    <a:pt x="24" y="131"/>
                  </a:lnTo>
                  <a:lnTo>
                    <a:pt x="24" y="70"/>
                  </a:lnTo>
                  <a:lnTo>
                    <a:pt x="75" y="39"/>
                  </a:lnTo>
                  <a:moveTo>
                    <a:pt x="97" y="0"/>
                  </a:moveTo>
                  <a:lnTo>
                    <a:pt x="0" y="56"/>
                  </a:lnTo>
                  <a:lnTo>
                    <a:pt x="0" y="170"/>
                  </a:lnTo>
                  <a:lnTo>
                    <a:pt x="97" y="11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6" name="íṣľïďè">
              <a:extLst>
                <a:ext uri="{FF2B5EF4-FFF2-40B4-BE49-F238E27FC236}">
                  <a16:creationId xmlns:a16="http://schemas.microsoft.com/office/drawing/2014/main" id="{1D5A9E5A-5B27-4F1C-BC20-3547F202D68C}"/>
                </a:ext>
              </a:extLst>
            </p:cNvPr>
            <p:cNvSpPr/>
            <p:nvPr/>
          </p:nvSpPr>
          <p:spPr bwMode="auto">
            <a:xfrm>
              <a:off x="5197475" y="2606676"/>
              <a:ext cx="223838" cy="261938"/>
            </a:xfrm>
            <a:custGeom>
              <a:avLst/>
              <a:gdLst>
                <a:gd name="T0" fmla="*/ 0 w 141"/>
                <a:gd name="T1" fmla="*/ 104 h 165"/>
                <a:gd name="T2" fmla="*/ 65 w 141"/>
                <a:gd name="T3" fmla="*/ 165 h 165"/>
                <a:gd name="T4" fmla="*/ 141 w 141"/>
                <a:gd name="T5" fmla="*/ 0 h 165"/>
                <a:gd name="T6" fmla="*/ 56 w 141"/>
                <a:gd name="T7" fmla="*/ 123 h 165"/>
                <a:gd name="T8" fmla="*/ 0 w 141"/>
                <a:gd name="T9" fmla="*/ 10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65">
                  <a:moveTo>
                    <a:pt x="0" y="104"/>
                  </a:moveTo>
                  <a:lnTo>
                    <a:pt x="65" y="165"/>
                  </a:lnTo>
                  <a:lnTo>
                    <a:pt x="141" y="0"/>
                  </a:lnTo>
                  <a:lnTo>
                    <a:pt x="56" y="123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15A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7" name="ïśļîḓé">
              <a:extLst>
                <a:ext uri="{FF2B5EF4-FFF2-40B4-BE49-F238E27FC236}">
                  <a16:creationId xmlns:a16="http://schemas.microsoft.com/office/drawing/2014/main" id="{0625392A-24FC-4BBA-90EF-42D4C000823F}"/>
                </a:ext>
              </a:extLst>
            </p:cNvPr>
            <p:cNvSpPr/>
            <p:nvPr/>
          </p:nvSpPr>
          <p:spPr bwMode="auto">
            <a:xfrm>
              <a:off x="5197475" y="3044826"/>
              <a:ext cx="153988" cy="269875"/>
            </a:xfrm>
            <a:custGeom>
              <a:avLst/>
              <a:gdLst>
                <a:gd name="T0" fmla="*/ 75 w 97"/>
                <a:gd name="T1" fmla="*/ 39 h 170"/>
                <a:gd name="T2" fmla="*/ 75 w 97"/>
                <a:gd name="T3" fmla="*/ 100 h 170"/>
                <a:gd name="T4" fmla="*/ 24 w 97"/>
                <a:gd name="T5" fmla="*/ 132 h 170"/>
                <a:gd name="T6" fmla="*/ 24 w 97"/>
                <a:gd name="T7" fmla="*/ 71 h 170"/>
                <a:gd name="T8" fmla="*/ 75 w 97"/>
                <a:gd name="T9" fmla="*/ 39 h 170"/>
                <a:gd name="T10" fmla="*/ 97 w 97"/>
                <a:gd name="T11" fmla="*/ 0 h 170"/>
                <a:gd name="T12" fmla="*/ 0 w 97"/>
                <a:gd name="T13" fmla="*/ 56 h 170"/>
                <a:gd name="T14" fmla="*/ 0 w 97"/>
                <a:gd name="T15" fmla="*/ 170 h 170"/>
                <a:gd name="T16" fmla="*/ 97 w 97"/>
                <a:gd name="T17" fmla="*/ 115 h 170"/>
                <a:gd name="T18" fmla="*/ 97 w 97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70">
                  <a:moveTo>
                    <a:pt x="75" y="39"/>
                  </a:moveTo>
                  <a:lnTo>
                    <a:pt x="75" y="100"/>
                  </a:lnTo>
                  <a:lnTo>
                    <a:pt x="24" y="132"/>
                  </a:lnTo>
                  <a:lnTo>
                    <a:pt x="24" y="71"/>
                  </a:lnTo>
                  <a:lnTo>
                    <a:pt x="75" y="39"/>
                  </a:lnTo>
                  <a:close/>
                  <a:moveTo>
                    <a:pt x="97" y="0"/>
                  </a:moveTo>
                  <a:lnTo>
                    <a:pt x="0" y="56"/>
                  </a:lnTo>
                  <a:lnTo>
                    <a:pt x="0" y="170"/>
                  </a:lnTo>
                  <a:lnTo>
                    <a:pt x="97" y="11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8" name="iṧlïdê">
              <a:extLst>
                <a:ext uri="{FF2B5EF4-FFF2-40B4-BE49-F238E27FC236}">
                  <a16:creationId xmlns:a16="http://schemas.microsoft.com/office/drawing/2014/main" id="{669136B1-1D96-486A-B919-DCCC9EB66F86}"/>
                </a:ext>
              </a:extLst>
            </p:cNvPr>
            <p:cNvSpPr/>
            <p:nvPr/>
          </p:nvSpPr>
          <p:spPr bwMode="auto">
            <a:xfrm>
              <a:off x="5197475" y="3044826"/>
              <a:ext cx="153988" cy="269875"/>
            </a:xfrm>
            <a:custGeom>
              <a:avLst/>
              <a:gdLst>
                <a:gd name="T0" fmla="*/ 75 w 97"/>
                <a:gd name="T1" fmla="*/ 39 h 170"/>
                <a:gd name="T2" fmla="*/ 75 w 97"/>
                <a:gd name="T3" fmla="*/ 100 h 170"/>
                <a:gd name="T4" fmla="*/ 24 w 97"/>
                <a:gd name="T5" fmla="*/ 132 h 170"/>
                <a:gd name="T6" fmla="*/ 24 w 97"/>
                <a:gd name="T7" fmla="*/ 71 h 170"/>
                <a:gd name="T8" fmla="*/ 75 w 97"/>
                <a:gd name="T9" fmla="*/ 39 h 170"/>
                <a:gd name="T10" fmla="*/ 97 w 97"/>
                <a:gd name="T11" fmla="*/ 0 h 170"/>
                <a:gd name="T12" fmla="*/ 0 w 97"/>
                <a:gd name="T13" fmla="*/ 56 h 170"/>
                <a:gd name="T14" fmla="*/ 0 w 97"/>
                <a:gd name="T15" fmla="*/ 170 h 170"/>
                <a:gd name="T16" fmla="*/ 97 w 97"/>
                <a:gd name="T17" fmla="*/ 115 h 170"/>
                <a:gd name="T18" fmla="*/ 97 w 97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70">
                  <a:moveTo>
                    <a:pt x="75" y="39"/>
                  </a:moveTo>
                  <a:lnTo>
                    <a:pt x="75" y="100"/>
                  </a:lnTo>
                  <a:lnTo>
                    <a:pt x="24" y="132"/>
                  </a:lnTo>
                  <a:lnTo>
                    <a:pt x="24" y="71"/>
                  </a:lnTo>
                  <a:lnTo>
                    <a:pt x="75" y="39"/>
                  </a:lnTo>
                  <a:moveTo>
                    <a:pt x="97" y="0"/>
                  </a:moveTo>
                  <a:lnTo>
                    <a:pt x="0" y="56"/>
                  </a:lnTo>
                  <a:lnTo>
                    <a:pt x="0" y="170"/>
                  </a:lnTo>
                  <a:lnTo>
                    <a:pt x="97" y="115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9" name="ïśḻiďê">
              <a:extLst>
                <a:ext uri="{FF2B5EF4-FFF2-40B4-BE49-F238E27FC236}">
                  <a16:creationId xmlns:a16="http://schemas.microsoft.com/office/drawing/2014/main" id="{E49AA1D7-B294-4697-8641-7C6277F7AFA2}"/>
                </a:ext>
              </a:extLst>
            </p:cNvPr>
            <p:cNvSpPr/>
            <p:nvPr/>
          </p:nvSpPr>
          <p:spPr bwMode="auto">
            <a:xfrm>
              <a:off x="5176838" y="2979738"/>
              <a:ext cx="223838" cy="261938"/>
            </a:xfrm>
            <a:custGeom>
              <a:avLst/>
              <a:gdLst>
                <a:gd name="T0" fmla="*/ 0 w 141"/>
                <a:gd name="T1" fmla="*/ 105 h 165"/>
                <a:gd name="T2" fmla="*/ 69 w 141"/>
                <a:gd name="T3" fmla="*/ 165 h 165"/>
                <a:gd name="T4" fmla="*/ 141 w 141"/>
                <a:gd name="T5" fmla="*/ 0 h 165"/>
                <a:gd name="T6" fmla="*/ 59 w 141"/>
                <a:gd name="T7" fmla="*/ 124 h 165"/>
                <a:gd name="T8" fmla="*/ 0 w 141"/>
                <a:gd name="T9" fmla="*/ 10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65">
                  <a:moveTo>
                    <a:pt x="0" y="105"/>
                  </a:moveTo>
                  <a:lnTo>
                    <a:pt x="69" y="165"/>
                  </a:lnTo>
                  <a:lnTo>
                    <a:pt x="141" y="0"/>
                  </a:lnTo>
                  <a:lnTo>
                    <a:pt x="59" y="12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15A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0" name="íŝlíḓe">
              <a:extLst>
                <a:ext uri="{FF2B5EF4-FFF2-40B4-BE49-F238E27FC236}">
                  <a16:creationId xmlns:a16="http://schemas.microsoft.com/office/drawing/2014/main" id="{5DAE6179-2EE2-4608-9560-B83815DB3411}"/>
                </a:ext>
              </a:extLst>
            </p:cNvPr>
            <p:cNvSpPr/>
            <p:nvPr/>
          </p:nvSpPr>
          <p:spPr bwMode="auto">
            <a:xfrm>
              <a:off x="5197475" y="3403601"/>
              <a:ext cx="153988" cy="269875"/>
            </a:xfrm>
            <a:custGeom>
              <a:avLst/>
              <a:gdLst>
                <a:gd name="T0" fmla="*/ 75 w 97"/>
                <a:gd name="T1" fmla="*/ 39 h 170"/>
                <a:gd name="T2" fmla="*/ 75 w 97"/>
                <a:gd name="T3" fmla="*/ 100 h 170"/>
                <a:gd name="T4" fmla="*/ 24 w 97"/>
                <a:gd name="T5" fmla="*/ 131 h 170"/>
                <a:gd name="T6" fmla="*/ 24 w 97"/>
                <a:gd name="T7" fmla="*/ 71 h 170"/>
                <a:gd name="T8" fmla="*/ 75 w 97"/>
                <a:gd name="T9" fmla="*/ 39 h 170"/>
                <a:gd name="T10" fmla="*/ 97 w 97"/>
                <a:gd name="T11" fmla="*/ 0 h 170"/>
                <a:gd name="T12" fmla="*/ 0 w 97"/>
                <a:gd name="T13" fmla="*/ 56 h 170"/>
                <a:gd name="T14" fmla="*/ 0 w 97"/>
                <a:gd name="T15" fmla="*/ 170 h 170"/>
                <a:gd name="T16" fmla="*/ 97 w 97"/>
                <a:gd name="T17" fmla="*/ 114 h 170"/>
                <a:gd name="T18" fmla="*/ 97 w 97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70">
                  <a:moveTo>
                    <a:pt x="75" y="39"/>
                  </a:moveTo>
                  <a:lnTo>
                    <a:pt x="75" y="100"/>
                  </a:lnTo>
                  <a:lnTo>
                    <a:pt x="24" y="131"/>
                  </a:lnTo>
                  <a:lnTo>
                    <a:pt x="24" y="71"/>
                  </a:lnTo>
                  <a:lnTo>
                    <a:pt x="75" y="39"/>
                  </a:lnTo>
                  <a:close/>
                  <a:moveTo>
                    <a:pt x="97" y="0"/>
                  </a:moveTo>
                  <a:lnTo>
                    <a:pt x="0" y="56"/>
                  </a:lnTo>
                  <a:lnTo>
                    <a:pt x="0" y="170"/>
                  </a:lnTo>
                  <a:lnTo>
                    <a:pt x="97" y="11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1" name="îṣļiḓê">
              <a:extLst>
                <a:ext uri="{FF2B5EF4-FFF2-40B4-BE49-F238E27FC236}">
                  <a16:creationId xmlns:a16="http://schemas.microsoft.com/office/drawing/2014/main" id="{3C24AB26-9351-4BCC-84C9-4342041114FC}"/>
                </a:ext>
              </a:extLst>
            </p:cNvPr>
            <p:cNvSpPr/>
            <p:nvPr/>
          </p:nvSpPr>
          <p:spPr bwMode="auto">
            <a:xfrm>
              <a:off x="5197475" y="3403601"/>
              <a:ext cx="153988" cy="269875"/>
            </a:xfrm>
            <a:custGeom>
              <a:avLst/>
              <a:gdLst>
                <a:gd name="T0" fmla="*/ 75 w 97"/>
                <a:gd name="T1" fmla="*/ 39 h 170"/>
                <a:gd name="T2" fmla="*/ 75 w 97"/>
                <a:gd name="T3" fmla="*/ 100 h 170"/>
                <a:gd name="T4" fmla="*/ 24 w 97"/>
                <a:gd name="T5" fmla="*/ 131 h 170"/>
                <a:gd name="T6" fmla="*/ 24 w 97"/>
                <a:gd name="T7" fmla="*/ 71 h 170"/>
                <a:gd name="T8" fmla="*/ 75 w 97"/>
                <a:gd name="T9" fmla="*/ 39 h 170"/>
                <a:gd name="T10" fmla="*/ 97 w 97"/>
                <a:gd name="T11" fmla="*/ 0 h 170"/>
                <a:gd name="T12" fmla="*/ 0 w 97"/>
                <a:gd name="T13" fmla="*/ 56 h 170"/>
                <a:gd name="T14" fmla="*/ 0 w 97"/>
                <a:gd name="T15" fmla="*/ 170 h 170"/>
                <a:gd name="T16" fmla="*/ 97 w 97"/>
                <a:gd name="T17" fmla="*/ 114 h 170"/>
                <a:gd name="T18" fmla="*/ 97 w 97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70">
                  <a:moveTo>
                    <a:pt x="75" y="39"/>
                  </a:moveTo>
                  <a:lnTo>
                    <a:pt x="75" y="100"/>
                  </a:lnTo>
                  <a:lnTo>
                    <a:pt x="24" y="131"/>
                  </a:lnTo>
                  <a:lnTo>
                    <a:pt x="24" y="71"/>
                  </a:lnTo>
                  <a:lnTo>
                    <a:pt x="75" y="39"/>
                  </a:lnTo>
                  <a:moveTo>
                    <a:pt x="97" y="0"/>
                  </a:moveTo>
                  <a:lnTo>
                    <a:pt x="0" y="56"/>
                  </a:lnTo>
                  <a:lnTo>
                    <a:pt x="0" y="170"/>
                  </a:lnTo>
                  <a:lnTo>
                    <a:pt x="97" y="11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2" name="ïṥľíḋê">
              <a:extLst>
                <a:ext uri="{FF2B5EF4-FFF2-40B4-BE49-F238E27FC236}">
                  <a16:creationId xmlns:a16="http://schemas.microsoft.com/office/drawing/2014/main" id="{A2B853B7-E63C-4462-9705-2E621B180126}"/>
                </a:ext>
              </a:extLst>
            </p:cNvPr>
            <p:cNvSpPr/>
            <p:nvPr/>
          </p:nvSpPr>
          <p:spPr bwMode="auto">
            <a:xfrm>
              <a:off x="5176838" y="3327401"/>
              <a:ext cx="223838" cy="261938"/>
            </a:xfrm>
            <a:custGeom>
              <a:avLst/>
              <a:gdLst>
                <a:gd name="T0" fmla="*/ 0 w 141"/>
                <a:gd name="T1" fmla="*/ 102 h 165"/>
                <a:gd name="T2" fmla="*/ 69 w 141"/>
                <a:gd name="T3" fmla="*/ 165 h 165"/>
                <a:gd name="T4" fmla="*/ 141 w 141"/>
                <a:gd name="T5" fmla="*/ 0 h 165"/>
                <a:gd name="T6" fmla="*/ 59 w 141"/>
                <a:gd name="T7" fmla="*/ 123 h 165"/>
                <a:gd name="T8" fmla="*/ 0 w 141"/>
                <a:gd name="T9" fmla="*/ 10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65">
                  <a:moveTo>
                    <a:pt x="0" y="102"/>
                  </a:moveTo>
                  <a:lnTo>
                    <a:pt x="69" y="165"/>
                  </a:lnTo>
                  <a:lnTo>
                    <a:pt x="141" y="0"/>
                  </a:lnTo>
                  <a:lnTo>
                    <a:pt x="59" y="123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15A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3" name="i$ḻiďe">
              <a:extLst>
                <a:ext uri="{FF2B5EF4-FFF2-40B4-BE49-F238E27FC236}">
                  <a16:creationId xmlns:a16="http://schemas.microsoft.com/office/drawing/2014/main" id="{52C60E52-F0DD-4F12-BF7A-AB1D07BCF4B8}"/>
                </a:ext>
              </a:extLst>
            </p:cNvPr>
            <p:cNvSpPr/>
            <p:nvPr/>
          </p:nvSpPr>
          <p:spPr bwMode="auto">
            <a:xfrm>
              <a:off x="5197475" y="3762376"/>
              <a:ext cx="153988" cy="269875"/>
            </a:xfrm>
            <a:custGeom>
              <a:avLst/>
              <a:gdLst>
                <a:gd name="T0" fmla="*/ 75 w 97"/>
                <a:gd name="T1" fmla="*/ 41 h 170"/>
                <a:gd name="T2" fmla="*/ 75 w 97"/>
                <a:gd name="T3" fmla="*/ 99 h 170"/>
                <a:gd name="T4" fmla="*/ 24 w 97"/>
                <a:gd name="T5" fmla="*/ 131 h 170"/>
                <a:gd name="T6" fmla="*/ 24 w 97"/>
                <a:gd name="T7" fmla="*/ 70 h 170"/>
                <a:gd name="T8" fmla="*/ 75 w 97"/>
                <a:gd name="T9" fmla="*/ 41 h 170"/>
                <a:gd name="T10" fmla="*/ 97 w 97"/>
                <a:gd name="T11" fmla="*/ 0 h 170"/>
                <a:gd name="T12" fmla="*/ 0 w 97"/>
                <a:gd name="T13" fmla="*/ 56 h 170"/>
                <a:gd name="T14" fmla="*/ 0 w 97"/>
                <a:gd name="T15" fmla="*/ 170 h 170"/>
                <a:gd name="T16" fmla="*/ 97 w 97"/>
                <a:gd name="T17" fmla="*/ 114 h 170"/>
                <a:gd name="T18" fmla="*/ 97 w 97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70">
                  <a:moveTo>
                    <a:pt x="75" y="41"/>
                  </a:moveTo>
                  <a:lnTo>
                    <a:pt x="75" y="99"/>
                  </a:lnTo>
                  <a:lnTo>
                    <a:pt x="24" y="131"/>
                  </a:lnTo>
                  <a:lnTo>
                    <a:pt x="24" y="70"/>
                  </a:lnTo>
                  <a:lnTo>
                    <a:pt x="75" y="41"/>
                  </a:lnTo>
                  <a:close/>
                  <a:moveTo>
                    <a:pt x="97" y="0"/>
                  </a:moveTo>
                  <a:lnTo>
                    <a:pt x="0" y="56"/>
                  </a:lnTo>
                  <a:lnTo>
                    <a:pt x="0" y="170"/>
                  </a:lnTo>
                  <a:lnTo>
                    <a:pt x="97" y="11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4" name="îṩlíḍè">
              <a:extLst>
                <a:ext uri="{FF2B5EF4-FFF2-40B4-BE49-F238E27FC236}">
                  <a16:creationId xmlns:a16="http://schemas.microsoft.com/office/drawing/2014/main" id="{1C47C96D-1301-45A6-8982-846172223A8D}"/>
                </a:ext>
              </a:extLst>
            </p:cNvPr>
            <p:cNvSpPr/>
            <p:nvPr/>
          </p:nvSpPr>
          <p:spPr bwMode="auto">
            <a:xfrm>
              <a:off x="5197475" y="3762376"/>
              <a:ext cx="153988" cy="269875"/>
            </a:xfrm>
            <a:custGeom>
              <a:avLst/>
              <a:gdLst>
                <a:gd name="T0" fmla="*/ 75 w 97"/>
                <a:gd name="T1" fmla="*/ 41 h 170"/>
                <a:gd name="T2" fmla="*/ 75 w 97"/>
                <a:gd name="T3" fmla="*/ 99 h 170"/>
                <a:gd name="T4" fmla="*/ 24 w 97"/>
                <a:gd name="T5" fmla="*/ 131 h 170"/>
                <a:gd name="T6" fmla="*/ 24 w 97"/>
                <a:gd name="T7" fmla="*/ 70 h 170"/>
                <a:gd name="T8" fmla="*/ 75 w 97"/>
                <a:gd name="T9" fmla="*/ 41 h 170"/>
                <a:gd name="T10" fmla="*/ 97 w 97"/>
                <a:gd name="T11" fmla="*/ 0 h 170"/>
                <a:gd name="T12" fmla="*/ 0 w 97"/>
                <a:gd name="T13" fmla="*/ 56 h 170"/>
                <a:gd name="T14" fmla="*/ 0 w 97"/>
                <a:gd name="T15" fmla="*/ 170 h 170"/>
                <a:gd name="T16" fmla="*/ 97 w 97"/>
                <a:gd name="T17" fmla="*/ 114 h 170"/>
                <a:gd name="T18" fmla="*/ 97 w 97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70">
                  <a:moveTo>
                    <a:pt x="75" y="41"/>
                  </a:moveTo>
                  <a:lnTo>
                    <a:pt x="75" y="99"/>
                  </a:lnTo>
                  <a:lnTo>
                    <a:pt x="24" y="131"/>
                  </a:lnTo>
                  <a:lnTo>
                    <a:pt x="24" y="70"/>
                  </a:lnTo>
                  <a:lnTo>
                    <a:pt x="75" y="41"/>
                  </a:lnTo>
                  <a:moveTo>
                    <a:pt x="97" y="0"/>
                  </a:moveTo>
                  <a:lnTo>
                    <a:pt x="0" y="56"/>
                  </a:lnTo>
                  <a:lnTo>
                    <a:pt x="0" y="170"/>
                  </a:lnTo>
                  <a:lnTo>
                    <a:pt x="97" y="11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5" name="îṡḷíḍe">
              <a:extLst>
                <a:ext uri="{FF2B5EF4-FFF2-40B4-BE49-F238E27FC236}">
                  <a16:creationId xmlns:a16="http://schemas.microsoft.com/office/drawing/2014/main" id="{261787A7-5A75-4BFB-B65C-A139345DAC28}"/>
                </a:ext>
              </a:extLst>
            </p:cNvPr>
            <p:cNvSpPr/>
            <p:nvPr/>
          </p:nvSpPr>
          <p:spPr bwMode="auto">
            <a:xfrm>
              <a:off x="5176838" y="3670301"/>
              <a:ext cx="223838" cy="261938"/>
            </a:xfrm>
            <a:custGeom>
              <a:avLst/>
              <a:gdLst>
                <a:gd name="T0" fmla="*/ 0 w 141"/>
                <a:gd name="T1" fmla="*/ 104 h 165"/>
                <a:gd name="T2" fmla="*/ 69 w 141"/>
                <a:gd name="T3" fmla="*/ 165 h 165"/>
                <a:gd name="T4" fmla="*/ 141 w 141"/>
                <a:gd name="T5" fmla="*/ 0 h 165"/>
                <a:gd name="T6" fmla="*/ 59 w 141"/>
                <a:gd name="T7" fmla="*/ 123 h 165"/>
                <a:gd name="T8" fmla="*/ 0 w 141"/>
                <a:gd name="T9" fmla="*/ 10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65">
                  <a:moveTo>
                    <a:pt x="0" y="104"/>
                  </a:moveTo>
                  <a:lnTo>
                    <a:pt x="69" y="165"/>
                  </a:lnTo>
                  <a:lnTo>
                    <a:pt x="141" y="0"/>
                  </a:lnTo>
                  <a:lnTo>
                    <a:pt x="59" y="123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15A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6" name="iṥļíďe">
              <a:extLst>
                <a:ext uri="{FF2B5EF4-FFF2-40B4-BE49-F238E27FC236}">
                  <a16:creationId xmlns:a16="http://schemas.microsoft.com/office/drawing/2014/main" id="{5E715A4F-446D-495B-BB6E-4FCE410C73D3}"/>
                </a:ext>
              </a:extLst>
            </p:cNvPr>
            <p:cNvSpPr/>
            <p:nvPr/>
          </p:nvSpPr>
          <p:spPr bwMode="auto">
            <a:xfrm>
              <a:off x="5915025" y="3746501"/>
              <a:ext cx="76200" cy="96838"/>
            </a:xfrm>
            <a:custGeom>
              <a:avLst/>
              <a:gdLst>
                <a:gd name="T0" fmla="*/ 1 w 20"/>
                <a:gd name="T1" fmla="*/ 7 h 25"/>
                <a:gd name="T2" fmla="*/ 2 w 20"/>
                <a:gd name="T3" fmla="*/ 19 h 25"/>
                <a:gd name="T4" fmla="*/ 7 w 20"/>
                <a:gd name="T5" fmla="*/ 21 h 25"/>
                <a:gd name="T6" fmla="*/ 8 w 20"/>
                <a:gd name="T7" fmla="*/ 25 h 25"/>
                <a:gd name="T8" fmla="*/ 16 w 20"/>
                <a:gd name="T9" fmla="*/ 24 h 25"/>
                <a:gd name="T10" fmla="*/ 16 w 20"/>
                <a:gd name="T11" fmla="*/ 17 h 25"/>
                <a:gd name="T12" fmla="*/ 19 w 20"/>
                <a:gd name="T13" fmla="*/ 6 h 25"/>
                <a:gd name="T14" fmla="*/ 1 w 20"/>
                <a:gd name="T15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5">
                  <a:moveTo>
                    <a:pt x="1" y="7"/>
                  </a:moveTo>
                  <a:cubicBezTo>
                    <a:pt x="0" y="10"/>
                    <a:pt x="0" y="18"/>
                    <a:pt x="2" y="19"/>
                  </a:cubicBezTo>
                  <a:cubicBezTo>
                    <a:pt x="4" y="20"/>
                    <a:pt x="6" y="19"/>
                    <a:pt x="7" y="21"/>
                  </a:cubicBezTo>
                  <a:cubicBezTo>
                    <a:pt x="7" y="22"/>
                    <a:pt x="8" y="25"/>
                    <a:pt x="8" y="25"/>
                  </a:cubicBezTo>
                  <a:cubicBezTo>
                    <a:pt x="8" y="25"/>
                    <a:pt x="14" y="24"/>
                    <a:pt x="16" y="24"/>
                  </a:cubicBezTo>
                  <a:cubicBezTo>
                    <a:pt x="16" y="19"/>
                    <a:pt x="16" y="18"/>
                    <a:pt x="16" y="17"/>
                  </a:cubicBezTo>
                  <a:cubicBezTo>
                    <a:pt x="17" y="16"/>
                    <a:pt x="20" y="10"/>
                    <a:pt x="19" y="6"/>
                  </a:cubicBezTo>
                  <a:cubicBezTo>
                    <a:pt x="17" y="1"/>
                    <a:pt x="3" y="0"/>
                    <a:pt x="1" y="7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7" name="iS1ídé">
              <a:extLst>
                <a:ext uri="{FF2B5EF4-FFF2-40B4-BE49-F238E27FC236}">
                  <a16:creationId xmlns:a16="http://schemas.microsoft.com/office/drawing/2014/main" id="{9A3DC304-CFA0-4A47-B681-88C3F70A5D76}"/>
                </a:ext>
              </a:extLst>
            </p:cNvPr>
            <p:cNvSpPr/>
            <p:nvPr/>
          </p:nvSpPr>
          <p:spPr bwMode="auto">
            <a:xfrm>
              <a:off x="5918200" y="4378326"/>
              <a:ext cx="93663" cy="46038"/>
            </a:xfrm>
            <a:custGeom>
              <a:avLst/>
              <a:gdLst>
                <a:gd name="T0" fmla="*/ 1 w 24"/>
                <a:gd name="T1" fmla="*/ 3 h 12"/>
                <a:gd name="T2" fmla="*/ 14 w 24"/>
                <a:gd name="T3" fmla="*/ 0 h 12"/>
                <a:gd name="T4" fmla="*/ 23 w 24"/>
                <a:gd name="T5" fmla="*/ 4 h 12"/>
                <a:gd name="T6" fmla="*/ 23 w 24"/>
                <a:gd name="T7" fmla="*/ 11 h 12"/>
                <a:gd name="T8" fmla="*/ 18 w 24"/>
                <a:gd name="T9" fmla="*/ 12 h 12"/>
                <a:gd name="T10" fmla="*/ 12 w 24"/>
                <a:gd name="T11" fmla="*/ 8 h 12"/>
                <a:gd name="T12" fmla="*/ 3 w 24"/>
                <a:gd name="T13" fmla="*/ 7 h 12"/>
                <a:gd name="T14" fmla="*/ 1 w 24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2">
                  <a:moveTo>
                    <a:pt x="1" y="3"/>
                  </a:moveTo>
                  <a:cubicBezTo>
                    <a:pt x="2" y="3"/>
                    <a:pt x="13" y="0"/>
                    <a:pt x="14" y="0"/>
                  </a:cubicBezTo>
                  <a:cubicBezTo>
                    <a:pt x="16" y="0"/>
                    <a:pt x="23" y="2"/>
                    <a:pt x="23" y="4"/>
                  </a:cubicBezTo>
                  <a:cubicBezTo>
                    <a:pt x="24" y="7"/>
                    <a:pt x="24" y="11"/>
                    <a:pt x="23" y="11"/>
                  </a:cubicBezTo>
                  <a:cubicBezTo>
                    <a:pt x="22" y="12"/>
                    <a:pt x="20" y="12"/>
                    <a:pt x="18" y="12"/>
                  </a:cubicBezTo>
                  <a:cubicBezTo>
                    <a:pt x="16" y="11"/>
                    <a:pt x="14" y="8"/>
                    <a:pt x="12" y="8"/>
                  </a:cubicBezTo>
                  <a:cubicBezTo>
                    <a:pt x="10" y="8"/>
                    <a:pt x="6" y="8"/>
                    <a:pt x="3" y="7"/>
                  </a:cubicBezTo>
                  <a:cubicBezTo>
                    <a:pt x="0" y="6"/>
                    <a:pt x="0" y="4"/>
                    <a:pt x="1" y="3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8" name="íṣ1iďé">
              <a:extLst>
                <a:ext uri="{FF2B5EF4-FFF2-40B4-BE49-F238E27FC236}">
                  <a16:creationId xmlns:a16="http://schemas.microsoft.com/office/drawing/2014/main" id="{69B762D3-0955-46C6-9A89-33CC7D50DBB9}"/>
                </a:ext>
              </a:extLst>
            </p:cNvPr>
            <p:cNvSpPr/>
            <p:nvPr/>
          </p:nvSpPr>
          <p:spPr bwMode="auto">
            <a:xfrm>
              <a:off x="5934075" y="4016376"/>
              <a:ext cx="80963" cy="388938"/>
            </a:xfrm>
            <a:custGeom>
              <a:avLst/>
              <a:gdLst>
                <a:gd name="T0" fmla="*/ 21 w 21"/>
                <a:gd name="T1" fmla="*/ 14 h 101"/>
                <a:gd name="T2" fmla="*/ 21 w 21"/>
                <a:gd name="T3" fmla="*/ 18 h 101"/>
                <a:gd name="T4" fmla="*/ 16 w 21"/>
                <a:gd name="T5" fmla="*/ 57 h 101"/>
                <a:gd name="T6" fmla="*/ 19 w 21"/>
                <a:gd name="T7" fmla="*/ 98 h 101"/>
                <a:gd name="T8" fmla="*/ 16 w 21"/>
                <a:gd name="T9" fmla="*/ 101 h 101"/>
                <a:gd name="T10" fmla="*/ 14 w 21"/>
                <a:gd name="T11" fmla="*/ 100 h 101"/>
                <a:gd name="T12" fmla="*/ 13 w 21"/>
                <a:gd name="T13" fmla="*/ 99 h 101"/>
                <a:gd name="T14" fmla="*/ 10 w 21"/>
                <a:gd name="T15" fmla="*/ 96 h 101"/>
                <a:gd name="T16" fmla="*/ 0 w 21"/>
                <a:gd name="T17" fmla="*/ 54 h 101"/>
                <a:gd name="T18" fmla="*/ 3 w 21"/>
                <a:gd name="T19" fmla="*/ 18 h 101"/>
                <a:gd name="T20" fmla="*/ 3 w 21"/>
                <a:gd name="T21" fmla="*/ 17 h 101"/>
                <a:gd name="T22" fmla="*/ 19 w 21"/>
                <a:gd name="T23" fmla="*/ 2 h 101"/>
                <a:gd name="T24" fmla="*/ 21 w 21"/>
                <a:gd name="T25" fmla="*/ 1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101">
                  <a:moveTo>
                    <a:pt x="21" y="14"/>
                  </a:moveTo>
                  <a:cubicBezTo>
                    <a:pt x="21" y="16"/>
                    <a:pt x="21" y="17"/>
                    <a:pt x="21" y="18"/>
                  </a:cubicBezTo>
                  <a:cubicBezTo>
                    <a:pt x="20" y="24"/>
                    <a:pt x="16" y="57"/>
                    <a:pt x="16" y="57"/>
                  </a:cubicBezTo>
                  <a:cubicBezTo>
                    <a:pt x="16" y="57"/>
                    <a:pt x="20" y="85"/>
                    <a:pt x="19" y="98"/>
                  </a:cubicBezTo>
                  <a:cubicBezTo>
                    <a:pt x="19" y="100"/>
                    <a:pt x="18" y="101"/>
                    <a:pt x="16" y="101"/>
                  </a:cubicBezTo>
                  <a:cubicBezTo>
                    <a:pt x="15" y="101"/>
                    <a:pt x="15" y="100"/>
                    <a:pt x="14" y="100"/>
                  </a:cubicBezTo>
                  <a:cubicBezTo>
                    <a:pt x="14" y="100"/>
                    <a:pt x="13" y="100"/>
                    <a:pt x="13" y="99"/>
                  </a:cubicBezTo>
                  <a:cubicBezTo>
                    <a:pt x="11" y="98"/>
                    <a:pt x="10" y="96"/>
                    <a:pt x="10" y="96"/>
                  </a:cubicBezTo>
                  <a:cubicBezTo>
                    <a:pt x="10" y="96"/>
                    <a:pt x="1" y="60"/>
                    <a:pt x="0" y="54"/>
                  </a:cubicBezTo>
                  <a:cubicBezTo>
                    <a:pt x="0" y="43"/>
                    <a:pt x="2" y="29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0"/>
                    <a:pt x="16" y="0"/>
                    <a:pt x="19" y="2"/>
                  </a:cubicBezTo>
                  <a:cubicBezTo>
                    <a:pt x="21" y="3"/>
                    <a:pt x="21" y="9"/>
                    <a:pt x="21" y="14"/>
                  </a:cubicBezTo>
                  <a:close/>
                </a:path>
              </a:pathLst>
            </a:custGeom>
            <a:solidFill>
              <a:srgbClr val="2E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9" name="ï$ḻiḓè">
              <a:extLst>
                <a:ext uri="{FF2B5EF4-FFF2-40B4-BE49-F238E27FC236}">
                  <a16:creationId xmlns:a16="http://schemas.microsoft.com/office/drawing/2014/main" id="{5AC1DE74-D517-4EEC-B6A6-305063C1D249}"/>
                </a:ext>
              </a:extLst>
            </p:cNvPr>
            <p:cNvSpPr/>
            <p:nvPr/>
          </p:nvSpPr>
          <p:spPr bwMode="auto">
            <a:xfrm>
              <a:off x="5945188" y="4016376"/>
              <a:ext cx="69850" cy="69850"/>
            </a:xfrm>
            <a:custGeom>
              <a:avLst/>
              <a:gdLst>
                <a:gd name="T0" fmla="*/ 18 w 18"/>
                <a:gd name="T1" fmla="*/ 14 h 18"/>
                <a:gd name="T2" fmla="*/ 5 w 18"/>
                <a:gd name="T3" fmla="*/ 18 h 18"/>
                <a:gd name="T4" fmla="*/ 0 w 18"/>
                <a:gd name="T5" fmla="*/ 17 h 18"/>
                <a:gd name="T6" fmla="*/ 16 w 18"/>
                <a:gd name="T7" fmla="*/ 2 h 18"/>
                <a:gd name="T8" fmla="*/ 18 w 18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4"/>
                  </a:moveTo>
                  <a:cubicBezTo>
                    <a:pt x="15" y="16"/>
                    <a:pt x="10" y="18"/>
                    <a:pt x="5" y="18"/>
                  </a:cubicBezTo>
                  <a:cubicBezTo>
                    <a:pt x="3" y="18"/>
                    <a:pt x="1" y="18"/>
                    <a:pt x="0" y="17"/>
                  </a:cubicBezTo>
                  <a:cubicBezTo>
                    <a:pt x="0" y="0"/>
                    <a:pt x="13" y="0"/>
                    <a:pt x="16" y="2"/>
                  </a:cubicBezTo>
                  <a:cubicBezTo>
                    <a:pt x="18" y="3"/>
                    <a:pt x="18" y="9"/>
                    <a:pt x="18" y="14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0" name="ïśliḋè">
              <a:extLst>
                <a:ext uri="{FF2B5EF4-FFF2-40B4-BE49-F238E27FC236}">
                  <a16:creationId xmlns:a16="http://schemas.microsoft.com/office/drawing/2014/main" id="{140ADA56-1CAD-4018-AB49-4766A7926B74}"/>
                </a:ext>
              </a:extLst>
            </p:cNvPr>
            <p:cNvSpPr/>
            <p:nvPr/>
          </p:nvSpPr>
          <p:spPr bwMode="auto">
            <a:xfrm>
              <a:off x="5949950" y="4051301"/>
              <a:ext cx="38100" cy="350838"/>
            </a:xfrm>
            <a:custGeom>
              <a:avLst/>
              <a:gdLst>
                <a:gd name="T0" fmla="*/ 10 w 10"/>
                <a:gd name="T1" fmla="*/ 91 h 91"/>
                <a:gd name="T2" fmla="*/ 9 w 10"/>
                <a:gd name="T3" fmla="*/ 90 h 91"/>
                <a:gd name="T4" fmla="*/ 1 w 10"/>
                <a:gd name="T5" fmla="*/ 46 h 91"/>
                <a:gd name="T6" fmla="*/ 8 w 10"/>
                <a:gd name="T7" fmla="*/ 0 h 91"/>
                <a:gd name="T8" fmla="*/ 9 w 10"/>
                <a:gd name="T9" fmla="*/ 0 h 91"/>
                <a:gd name="T10" fmla="*/ 2 w 10"/>
                <a:gd name="T11" fmla="*/ 46 h 91"/>
                <a:gd name="T12" fmla="*/ 10 w 10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1">
                  <a:moveTo>
                    <a:pt x="10" y="91"/>
                  </a:moveTo>
                  <a:cubicBezTo>
                    <a:pt x="10" y="91"/>
                    <a:pt x="9" y="91"/>
                    <a:pt x="9" y="90"/>
                  </a:cubicBezTo>
                  <a:cubicBezTo>
                    <a:pt x="7" y="79"/>
                    <a:pt x="2" y="52"/>
                    <a:pt x="1" y="46"/>
                  </a:cubicBezTo>
                  <a:cubicBezTo>
                    <a:pt x="0" y="40"/>
                    <a:pt x="7" y="2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1" y="40"/>
                    <a:pt x="2" y="46"/>
                  </a:cubicBezTo>
                  <a:cubicBezTo>
                    <a:pt x="3" y="52"/>
                    <a:pt x="8" y="81"/>
                    <a:pt x="10" y="91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1" name="iṩ1ídé">
              <a:extLst>
                <a:ext uri="{FF2B5EF4-FFF2-40B4-BE49-F238E27FC236}">
                  <a16:creationId xmlns:a16="http://schemas.microsoft.com/office/drawing/2014/main" id="{1031A9B2-FDA4-49D0-B0D8-000741D9A2D9}"/>
                </a:ext>
              </a:extLst>
            </p:cNvPr>
            <p:cNvSpPr/>
            <p:nvPr/>
          </p:nvSpPr>
          <p:spPr bwMode="auto">
            <a:xfrm>
              <a:off x="5868988" y="4402138"/>
              <a:ext cx="92075" cy="46038"/>
            </a:xfrm>
            <a:custGeom>
              <a:avLst/>
              <a:gdLst>
                <a:gd name="T0" fmla="*/ 1 w 24"/>
                <a:gd name="T1" fmla="*/ 3 h 12"/>
                <a:gd name="T2" fmla="*/ 14 w 24"/>
                <a:gd name="T3" fmla="*/ 0 h 12"/>
                <a:gd name="T4" fmla="*/ 23 w 24"/>
                <a:gd name="T5" fmla="*/ 5 h 12"/>
                <a:gd name="T6" fmla="*/ 23 w 24"/>
                <a:gd name="T7" fmla="*/ 11 h 12"/>
                <a:gd name="T8" fmla="*/ 18 w 24"/>
                <a:gd name="T9" fmla="*/ 12 h 12"/>
                <a:gd name="T10" fmla="*/ 12 w 24"/>
                <a:gd name="T11" fmla="*/ 9 h 12"/>
                <a:gd name="T12" fmla="*/ 3 w 24"/>
                <a:gd name="T13" fmla="*/ 7 h 12"/>
                <a:gd name="T14" fmla="*/ 1 w 24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2">
                  <a:moveTo>
                    <a:pt x="1" y="3"/>
                  </a:moveTo>
                  <a:cubicBezTo>
                    <a:pt x="2" y="3"/>
                    <a:pt x="13" y="0"/>
                    <a:pt x="14" y="0"/>
                  </a:cubicBezTo>
                  <a:cubicBezTo>
                    <a:pt x="16" y="1"/>
                    <a:pt x="23" y="2"/>
                    <a:pt x="23" y="5"/>
                  </a:cubicBezTo>
                  <a:cubicBezTo>
                    <a:pt x="24" y="7"/>
                    <a:pt x="24" y="11"/>
                    <a:pt x="23" y="11"/>
                  </a:cubicBezTo>
                  <a:cubicBezTo>
                    <a:pt x="22" y="12"/>
                    <a:pt x="20" y="12"/>
                    <a:pt x="18" y="12"/>
                  </a:cubicBezTo>
                  <a:cubicBezTo>
                    <a:pt x="16" y="11"/>
                    <a:pt x="14" y="9"/>
                    <a:pt x="12" y="9"/>
                  </a:cubicBezTo>
                  <a:cubicBezTo>
                    <a:pt x="10" y="9"/>
                    <a:pt x="6" y="8"/>
                    <a:pt x="3" y="7"/>
                  </a:cubicBezTo>
                  <a:cubicBezTo>
                    <a:pt x="0" y="6"/>
                    <a:pt x="0" y="4"/>
                    <a:pt x="1" y="3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2" name="íŝlïdê">
              <a:extLst>
                <a:ext uri="{FF2B5EF4-FFF2-40B4-BE49-F238E27FC236}">
                  <a16:creationId xmlns:a16="http://schemas.microsoft.com/office/drawing/2014/main" id="{8DB25BE2-CB7E-408D-8A27-F57B6BBDCD80}"/>
                </a:ext>
              </a:extLst>
            </p:cNvPr>
            <p:cNvSpPr/>
            <p:nvPr/>
          </p:nvSpPr>
          <p:spPr bwMode="auto">
            <a:xfrm>
              <a:off x="5883275" y="3986213"/>
              <a:ext cx="88900" cy="442913"/>
            </a:xfrm>
            <a:custGeom>
              <a:avLst/>
              <a:gdLst>
                <a:gd name="T0" fmla="*/ 22 w 23"/>
                <a:gd name="T1" fmla="*/ 25 h 115"/>
                <a:gd name="T2" fmla="*/ 16 w 23"/>
                <a:gd name="T3" fmla="*/ 71 h 115"/>
                <a:gd name="T4" fmla="*/ 19 w 23"/>
                <a:gd name="T5" fmla="*/ 113 h 115"/>
                <a:gd name="T6" fmla="*/ 16 w 23"/>
                <a:gd name="T7" fmla="*/ 115 h 115"/>
                <a:gd name="T8" fmla="*/ 14 w 23"/>
                <a:gd name="T9" fmla="*/ 114 h 115"/>
                <a:gd name="T10" fmla="*/ 13 w 23"/>
                <a:gd name="T11" fmla="*/ 114 h 115"/>
                <a:gd name="T12" fmla="*/ 10 w 23"/>
                <a:gd name="T13" fmla="*/ 110 h 115"/>
                <a:gd name="T14" fmla="*/ 0 w 23"/>
                <a:gd name="T15" fmla="*/ 68 h 115"/>
                <a:gd name="T16" fmla="*/ 2 w 23"/>
                <a:gd name="T17" fmla="*/ 20 h 115"/>
                <a:gd name="T18" fmla="*/ 2 w 23"/>
                <a:gd name="T19" fmla="*/ 15 h 115"/>
                <a:gd name="T20" fmla="*/ 20 w 23"/>
                <a:gd name="T21" fmla="*/ 12 h 115"/>
                <a:gd name="T22" fmla="*/ 22 w 23"/>
                <a:gd name="T23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115">
                  <a:moveTo>
                    <a:pt x="22" y="25"/>
                  </a:moveTo>
                  <a:cubicBezTo>
                    <a:pt x="22" y="27"/>
                    <a:pt x="16" y="71"/>
                    <a:pt x="16" y="71"/>
                  </a:cubicBezTo>
                  <a:cubicBezTo>
                    <a:pt x="16" y="71"/>
                    <a:pt x="19" y="99"/>
                    <a:pt x="19" y="113"/>
                  </a:cubicBezTo>
                  <a:cubicBezTo>
                    <a:pt x="19" y="114"/>
                    <a:pt x="18" y="115"/>
                    <a:pt x="16" y="115"/>
                  </a:cubicBezTo>
                  <a:cubicBezTo>
                    <a:pt x="15" y="115"/>
                    <a:pt x="15" y="115"/>
                    <a:pt x="14" y="114"/>
                  </a:cubicBezTo>
                  <a:cubicBezTo>
                    <a:pt x="14" y="114"/>
                    <a:pt x="13" y="114"/>
                    <a:pt x="13" y="114"/>
                  </a:cubicBezTo>
                  <a:cubicBezTo>
                    <a:pt x="11" y="112"/>
                    <a:pt x="10" y="110"/>
                    <a:pt x="10" y="110"/>
                  </a:cubicBezTo>
                  <a:cubicBezTo>
                    <a:pt x="10" y="110"/>
                    <a:pt x="1" y="74"/>
                    <a:pt x="0" y="68"/>
                  </a:cubicBezTo>
                  <a:cubicBezTo>
                    <a:pt x="0" y="60"/>
                    <a:pt x="1" y="32"/>
                    <a:pt x="2" y="20"/>
                  </a:cubicBezTo>
                  <a:cubicBezTo>
                    <a:pt x="2" y="17"/>
                    <a:pt x="2" y="15"/>
                    <a:pt x="2" y="15"/>
                  </a:cubicBezTo>
                  <a:cubicBezTo>
                    <a:pt x="3" y="0"/>
                    <a:pt x="18" y="10"/>
                    <a:pt x="20" y="12"/>
                  </a:cubicBezTo>
                  <a:cubicBezTo>
                    <a:pt x="23" y="16"/>
                    <a:pt x="23" y="19"/>
                    <a:pt x="22" y="25"/>
                  </a:cubicBezTo>
                  <a:close/>
                </a:path>
              </a:pathLst>
            </a:custGeom>
            <a:solidFill>
              <a:srgbClr val="2E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3" name="ïśľïďê">
              <a:extLst>
                <a:ext uri="{FF2B5EF4-FFF2-40B4-BE49-F238E27FC236}">
                  <a16:creationId xmlns:a16="http://schemas.microsoft.com/office/drawing/2014/main" id="{332D52F8-F33D-4CF7-81B0-D268A46F24ED}"/>
                </a:ext>
              </a:extLst>
            </p:cNvPr>
            <p:cNvSpPr/>
            <p:nvPr/>
          </p:nvSpPr>
          <p:spPr bwMode="auto">
            <a:xfrm>
              <a:off x="5899150" y="4013201"/>
              <a:ext cx="38100" cy="411163"/>
            </a:xfrm>
            <a:custGeom>
              <a:avLst/>
              <a:gdLst>
                <a:gd name="T0" fmla="*/ 7 w 10"/>
                <a:gd name="T1" fmla="*/ 0 h 107"/>
                <a:gd name="T2" fmla="*/ 2 w 10"/>
                <a:gd name="T3" fmla="*/ 62 h 107"/>
                <a:gd name="T4" fmla="*/ 10 w 10"/>
                <a:gd name="T5" fmla="*/ 107 h 107"/>
                <a:gd name="T6" fmla="*/ 9 w 10"/>
                <a:gd name="T7" fmla="*/ 107 h 107"/>
                <a:gd name="T8" fmla="*/ 1 w 10"/>
                <a:gd name="T9" fmla="*/ 62 h 107"/>
                <a:gd name="T10" fmla="*/ 5 w 10"/>
                <a:gd name="T11" fmla="*/ 0 h 107"/>
                <a:gd name="T12" fmla="*/ 7 w 1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7">
                  <a:moveTo>
                    <a:pt x="7" y="0"/>
                  </a:moveTo>
                  <a:cubicBezTo>
                    <a:pt x="5" y="17"/>
                    <a:pt x="2" y="57"/>
                    <a:pt x="2" y="62"/>
                  </a:cubicBezTo>
                  <a:cubicBezTo>
                    <a:pt x="3" y="68"/>
                    <a:pt x="8" y="97"/>
                    <a:pt x="10" y="107"/>
                  </a:cubicBezTo>
                  <a:cubicBezTo>
                    <a:pt x="10" y="107"/>
                    <a:pt x="9" y="107"/>
                    <a:pt x="9" y="107"/>
                  </a:cubicBezTo>
                  <a:cubicBezTo>
                    <a:pt x="7" y="95"/>
                    <a:pt x="2" y="68"/>
                    <a:pt x="1" y="62"/>
                  </a:cubicBezTo>
                  <a:cubicBezTo>
                    <a:pt x="0" y="57"/>
                    <a:pt x="4" y="17"/>
                    <a:pt x="5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4" name="íŝľiḑè">
              <a:extLst>
                <a:ext uri="{FF2B5EF4-FFF2-40B4-BE49-F238E27FC236}">
                  <a16:creationId xmlns:a16="http://schemas.microsoft.com/office/drawing/2014/main" id="{DA6BC454-7B2D-4DF3-BB78-82905F8DE755}"/>
                </a:ext>
              </a:extLst>
            </p:cNvPr>
            <p:cNvSpPr/>
            <p:nvPr/>
          </p:nvSpPr>
          <p:spPr bwMode="auto">
            <a:xfrm>
              <a:off x="5891213" y="3986213"/>
              <a:ext cx="80963" cy="107950"/>
            </a:xfrm>
            <a:custGeom>
              <a:avLst/>
              <a:gdLst>
                <a:gd name="T0" fmla="*/ 20 w 21"/>
                <a:gd name="T1" fmla="*/ 25 h 28"/>
                <a:gd name="T2" fmla="*/ 0 w 21"/>
                <a:gd name="T3" fmla="*/ 20 h 28"/>
                <a:gd name="T4" fmla="*/ 0 w 21"/>
                <a:gd name="T5" fmla="*/ 15 h 28"/>
                <a:gd name="T6" fmla="*/ 18 w 21"/>
                <a:gd name="T7" fmla="*/ 12 h 28"/>
                <a:gd name="T8" fmla="*/ 20 w 21"/>
                <a:gd name="T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8">
                  <a:moveTo>
                    <a:pt x="20" y="25"/>
                  </a:moveTo>
                  <a:cubicBezTo>
                    <a:pt x="20" y="25"/>
                    <a:pt x="13" y="28"/>
                    <a:pt x="0" y="20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1" y="0"/>
                    <a:pt x="16" y="10"/>
                    <a:pt x="18" y="12"/>
                  </a:cubicBezTo>
                  <a:cubicBezTo>
                    <a:pt x="21" y="16"/>
                    <a:pt x="21" y="19"/>
                    <a:pt x="20" y="25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5" name="íşḷiḑé">
              <a:extLst>
                <a:ext uri="{FF2B5EF4-FFF2-40B4-BE49-F238E27FC236}">
                  <a16:creationId xmlns:a16="http://schemas.microsoft.com/office/drawing/2014/main" id="{36282CB8-568C-499E-8B42-8B0AB28D5366}"/>
                </a:ext>
              </a:extLst>
            </p:cNvPr>
            <p:cNvSpPr/>
            <p:nvPr/>
          </p:nvSpPr>
          <p:spPr bwMode="auto">
            <a:xfrm>
              <a:off x="5976938" y="3838576"/>
              <a:ext cx="88900" cy="215900"/>
            </a:xfrm>
            <a:custGeom>
              <a:avLst/>
              <a:gdLst>
                <a:gd name="T0" fmla="*/ 6 w 23"/>
                <a:gd name="T1" fmla="*/ 1 h 56"/>
                <a:gd name="T2" fmla="*/ 12 w 23"/>
                <a:gd name="T3" fmla="*/ 5 h 56"/>
                <a:gd name="T4" fmla="*/ 22 w 23"/>
                <a:gd name="T5" fmla="*/ 33 h 56"/>
                <a:gd name="T6" fmla="*/ 17 w 23"/>
                <a:gd name="T7" fmla="*/ 46 h 56"/>
                <a:gd name="T8" fmla="*/ 3 w 23"/>
                <a:gd name="T9" fmla="*/ 56 h 56"/>
                <a:gd name="T10" fmla="*/ 0 w 23"/>
                <a:gd name="T11" fmla="*/ 55 h 56"/>
                <a:gd name="T12" fmla="*/ 1 w 23"/>
                <a:gd name="T13" fmla="*/ 52 h 56"/>
                <a:gd name="T14" fmla="*/ 9 w 23"/>
                <a:gd name="T15" fmla="*/ 41 h 56"/>
                <a:gd name="T16" fmla="*/ 12 w 23"/>
                <a:gd name="T17" fmla="*/ 35 h 56"/>
                <a:gd name="T18" fmla="*/ 11 w 23"/>
                <a:gd name="T19" fmla="*/ 30 h 56"/>
                <a:gd name="T20" fmla="*/ 4 w 23"/>
                <a:gd name="T21" fmla="*/ 14 h 56"/>
                <a:gd name="T22" fmla="*/ 3 w 23"/>
                <a:gd name="T23" fmla="*/ 6 h 56"/>
                <a:gd name="T24" fmla="*/ 6 w 23"/>
                <a:gd name="T25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56">
                  <a:moveTo>
                    <a:pt x="6" y="1"/>
                  </a:moveTo>
                  <a:cubicBezTo>
                    <a:pt x="9" y="0"/>
                    <a:pt x="11" y="3"/>
                    <a:pt x="12" y="5"/>
                  </a:cubicBezTo>
                  <a:cubicBezTo>
                    <a:pt x="17" y="14"/>
                    <a:pt x="20" y="24"/>
                    <a:pt x="22" y="33"/>
                  </a:cubicBezTo>
                  <a:cubicBezTo>
                    <a:pt x="23" y="38"/>
                    <a:pt x="20" y="43"/>
                    <a:pt x="17" y="46"/>
                  </a:cubicBezTo>
                  <a:cubicBezTo>
                    <a:pt x="14" y="49"/>
                    <a:pt x="8" y="55"/>
                    <a:pt x="3" y="56"/>
                  </a:cubicBezTo>
                  <a:cubicBezTo>
                    <a:pt x="2" y="56"/>
                    <a:pt x="0" y="56"/>
                    <a:pt x="0" y="55"/>
                  </a:cubicBezTo>
                  <a:cubicBezTo>
                    <a:pt x="0" y="54"/>
                    <a:pt x="0" y="53"/>
                    <a:pt x="1" y="52"/>
                  </a:cubicBezTo>
                  <a:cubicBezTo>
                    <a:pt x="3" y="48"/>
                    <a:pt x="6" y="45"/>
                    <a:pt x="9" y="41"/>
                  </a:cubicBezTo>
                  <a:cubicBezTo>
                    <a:pt x="10" y="39"/>
                    <a:pt x="12" y="38"/>
                    <a:pt x="12" y="35"/>
                  </a:cubicBezTo>
                  <a:cubicBezTo>
                    <a:pt x="13" y="34"/>
                    <a:pt x="12" y="32"/>
                    <a:pt x="11" y="30"/>
                  </a:cubicBezTo>
                  <a:cubicBezTo>
                    <a:pt x="9" y="25"/>
                    <a:pt x="6" y="20"/>
                    <a:pt x="4" y="14"/>
                  </a:cubicBezTo>
                  <a:cubicBezTo>
                    <a:pt x="3" y="12"/>
                    <a:pt x="3" y="9"/>
                    <a:pt x="3" y="6"/>
                  </a:cubicBezTo>
                  <a:cubicBezTo>
                    <a:pt x="3" y="4"/>
                    <a:pt x="3" y="2"/>
                    <a:pt x="6" y="1"/>
                  </a:cubicBezTo>
                  <a:close/>
                </a:path>
              </a:pathLst>
            </a:custGeom>
            <a:solidFill>
              <a:srgbClr val="DE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6" name="ïšḷîḋé">
              <a:extLst>
                <a:ext uri="{FF2B5EF4-FFF2-40B4-BE49-F238E27FC236}">
                  <a16:creationId xmlns:a16="http://schemas.microsoft.com/office/drawing/2014/main" id="{1ACFA996-1BA2-45BE-9413-AFCC83FFE393}"/>
                </a:ext>
              </a:extLst>
            </p:cNvPr>
            <p:cNvSpPr/>
            <p:nvPr/>
          </p:nvSpPr>
          <p:spPr bwMode="auto">
            <a:xfrm>
              <a:off x="5883275" y="3832226"/>
              <a:ext cx="139700" cy="269875"/>
            </a:xfrm>
            <a:custGeom>
              <a:avLst/>
              <a:gdLst>
                <a:gd name="T0" fmla="*/ 11 w 36"/>
                <a:gd name="T1" fmla="*/ 4 h 70"/>
                <a:gd name="T2" fmla="*/ 9 w 36"/>
                <a:gd name="T3" fmla="*/ 5 h 70"/>
                <a:gd name="T4" fmla="*/ 5 w 36"/>
                <a:gd name="T5" fmla="*/ 9 h 70"/>
                <a:gd name="T6" fmla="*/ 1 w 36"/>
                <a:gd name="T7" fmla="*/ 23 h 70"/>
                <a:gd name="T8" fmla="*/ 1 w 36"/>
                <a:gd name="T9" fmla="*/ 26 h 70"/>
                <a:gd name="T10" fmla="*/ 3 w 36"/>
                <a:gd name="T11" fmla="*/ 39 h 70"/>
                <a:gd name="T12" fmla="*/ 0 w 36"/>
                <a:gd name="T13" fmla="*/ 65 h 70"/>
                <a:gd name="T14" fmla="*/ 22 w 36"/>
                <a:gd name="T15" fmla="*/ 70 h 70"/>
                <a:gd name="T16" fmla="*/ 35 w 36"/>
                <a:gd name="T17" fmla="*/ 67 h 70"/>
                <a:gd name="T18" fmla="*/ 34 w 36"/>
                <a:gd name="T19" fmla="*/ 33 h 70"/>
                <a:gd name="T20" fmla="*/ 35 w 36"/>
                <a:gd name="T21" fmla="*/ 5 h 70"/>
                <a:gd name="T22" fmla="*/ 11 w 36"/>
                <a:gd name="T2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70">
                  <a:moveTo>
                    <a:pt x="11" y="4"/>
                  </a:moveTo>
                  <a:cubicBezTo>
                    <a:pt x="11" y="4"/>
                    <a:pt x="10" y="4"/>
                    <a:pt x="9" y="5"/>
                  </a:cubicBezTo>
                  <a:cubicBezTo>
                    <a:pt x="7" y="5"/>
                    <a:pt x="6" y="7"/>
                    <a:pt x="5" y="9"/>
                  </a:cubicBezTo>
                  <a:cubicBezTo>
                    <a:pt x="2" y="18"/>
                    <a:pt x="1" y="21"/>
                    <a:pt x="1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3" y="30"/>
                    <a:pt x="3" y="35"/>
                    <a:pt x="3" y="3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6" y="68"/>
                    <a:pt x="22" y="70"/>
                  </a:cubicBezTo>
                  <a:cubicBezTo>
                    <a:pt x="29" y="70"/>
                    <a:pt x="35" y="67"/>
                    <a:pt x="35" y="67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6" y="6"/>
                    <a:pt x="35" y="5"/>
                  </a:cubicBezTo>
                  <a:cubicBezTo>
                    <a:pt x="33" y="2"/>
                    <a:pt x="20" y="0"/>
                    <a:pt x="11" y="4"/>
                  </a:cubicBezTo>
                  <a:close/>
                </a:path>
              </a:pathLst>
            </a:custGeom>
            <a:solidFill>
              <a:srgbClr val="F06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7" name="í$ļíḑe">
              <a:extLst>
                <a:ext uri="{FF2B5EF4-FFF2-40B4-BE49-F238E27FC236}">
                  <a16:creationId xmlns:a16="http://schemas.microsoft.com/office/drawing/2014/main" id="{72ADEC98-BDBF-4534-B43E-798C0CD97E06}"/>
                </a:ext>
              </a:extLst>
            </p:cNvPr>
            <p:cNvSpPr/>
            <p:nvPr/>
          </p:nvSpPr>
          <p:spPr bwMode="auto">
            <a:xfrm>
              <a:off x="5926138" y="3824288"/>
              <a:ext cx="65088" cy="22225"/>
            </a:xfrm>
            <a:custGeom>
              <a:avLst/>
              <a:gdLst>
                <a:gd name="T0" fmla="*/ 0 w 17"/>
                <a:gd name="T1" fmla="*/ 6 h 6"/>
                <a:gd name="T2" fmla="*/ 8 w 17"/>
                <a:gd name="T3" fmla="*/ 1 h 6"/>
                <a:gd name="T4" fmla="*/ 17 w 17"/>
                <a:gd name="T5" fmla="*/ 4 h 6"/>
                <a:gd name="T6" fmla="*/ 0 w 17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6">
                  <a:moveTo>
                    <a:pt x="0" y="6"/>
                  </a:moveTo>
                  <a:cubicBezTo>
                    <a:pt x="0" y="6"/>
                    <a:pt x="2" y="3"/>
                    <a:pt x="8" y="1"/>
                  </a:cubicBezTo>
                  <a:cubicBezTo>
                    <a:pt x="13" y="0"/>
                    <a:pt x="17" y="4"/>
                    <a:pt x="17" y="4"/>
                  </a:cubicBezTo>
                  <a:cubicBezTo>
                    <a:pt x="17" y="5"/>
                    <a:pt x="7" y="6"/>
                    <a:pt x="0" y="6"/>
                  </a:cubicBezTo>
                  <a:close/>
                </a:path>
              </a:pathLst>
            </a:custGeom>
            <a:solidFill>
              <a:srgbClr val="98C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8" name="í$1iḋè">
              <a:extLst>
                <a:ext uri="{FF2B5EF4-FFF2-40B4-BE49-F238E27FC236}">
                  <a16:creationId xmlns:a16="http://schemas.microsoft.com/office/drawing/2014/main" id="{2E843A51-027B-441F-96A3-866C407B23AC}"/>
                </a:ext>
              </a:extLst>
            </p:cNvPr>
            <p:cNvSpPr/>
            <p:nvPr/>
          </p:nvSpPr>
          <p:spPr bwMode="auto">
            <a:xfrm>
              <a:off x="5907088" y="3743326"/>
              <a:ext cx="84138" cy="76200"/>
            </a:xfrm>
            <a:custGeom>
              <a:avLst/>
              <a:gdLst>
                <a:gd name="T0" fmla="*/ 22 w 22"/>
                <a:gd name="T1" fmla="*/ 8 h 20"/>
                <a:gd name="T2" fmla="*/ 18 w 22"/>
                <a:gd name="T3" fmla="*/ 3 h 20"/>
                <a:gd name="T4" fmla="*/ 8 w 22"/>
                <a:gd name="T5" fmla="*/ 1 h 20"/>
                <a:gd name="T6" fmla="*/ 7 w 22"/>
                <a:gd name="T7" fmla="*/ 3 h 20"/>
                <a:gd name="T8" fmla="*/ 1 w 22"/>
                <a:gd name="T9" fmla="*/ 4 h 20"/>
                <a:gd name="T10" fmla="*/ 1 w 22"/>
                <a:gd name="T11" fmla="*/ 6 h 20"/>
                <a:gd name="T12" fmla="*/ 6 w 22"/>
                <a:gd name="T13" fmla="*/ 11 h 20"/>
                <a:gd name="T14" fmla="*/ 7 w 22"/>
                <a:gd name="T15" fmla="*/ 15 h 20"/>
                <a:gd name="T16" fmla="*/ 9 w 22"/>
                <a:gd name="T17" fmla="*/ 12 h 20"/>
                <a:gd name="T18" fmla="*/ 10 w 22"/>
                <a:gd name="T19" fmla="*/ 17 h 20"/>
                <a:gd name="T20" fmla="*/ 9 w 22"/>
                <a:gd name="T21" fmla="*/ 18 h 20"/>
                <a:gd name="T22" fmla="*/ 10 w 22"/>
                <a:gd name="T23" fmla="*/ 19 h 20"/>
                <a:gd name="T24" fmla="*/ 18 w 22"/>
                <a:gd name="T25" fmla="*/ 20 h 20"/>
                <a:gd name="T26" fmla="*/ 19 w 22"/>
                <a:gd name="T27" fmla="*/ 16 h 20"/>
                <a:gd name="T28" fmla="*/ 22 w 22"/>
                <a:gd name="T2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20">
                  <a:moveTo>
                    <a:pt x="22" y="8"/>
                  </a:moveTo>
                  <a:cubicBezTo>
                    <a:pt x="22" y="5"/>
                    <a:pt x="19" y="3"/>
                    <a:pt x="18" y="3"/>
                  </a:cubicBezTo>
                  <a:cubicBezTo>
                    <a:pt x="16" y="2"/>
                    <a:pt x="9" y="0"/>
                    <a:pt x="8" y="1"/>
                  </a:cubicBezTo>
                  <a:cubicBezTo>
                    <a:pt x="8" y="1"/>
                    <a:pt x="7" y="2"/>
                    <a:pt x="7" y="3"/>
                  </a:cubicBezTo>
                  <a:cubicBezTo>
                    <a:pt x="6" y="3"/>
                    <a:pt x="1" y="2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2" y="8"/>
                    <a:pt x="4" y="10"/>
                    <a:pt x="6" y="11"/>
                  </a:cubicBezTo>
                  <a:cubicBezTo>
                    <a:pt x="6" y="11"/>
                    <a:pt x="6" y="14"/>
                    <a:pt x="7" y="15"/>
                  </a:cubicBezTo>
                  <a:cubicBezTo>
                    <a:pt x="8" y="13"/>
                    <a:pt x="8" y="11"/>
                    <a:pt x="9" y="12"/>
                  </a:cubicBezTo>
                  <a:cubicBezTo>
                    <a:pt x="11" y="13"/>
                    <a:pt x="10" y="16"/>
                    <a:pt x="10" y="17"/>
                  </a:cubicBezTo>
                  <a:cubicBezTo>
                    <a:pt x="10" y="18"/>
                    <a:pt x="10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18"/>
                    <a:pt x="19" y="16"/>
                  </a:cubicBezTo>
                  <a:cubicBezTo>
                    <a:pt x="20" y="15"/>
                    <a:pt x="22" y="11"/>
                    <a:pt x="22" y="8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9" name="ïSľíďé">
              <a:extLst>
                <a:ext uri="{FF2B5EF4-FFF2-40B4-BE49-F238E27FC236}">
                  <a16:creationId xmlns:a16="http://schemas.microsoft.com/office/drawing/2014/main" id="{95B6FA29-01DD-4C70-912C-484142E0422E}"/>
                </a:ext>
              </a:extLst>
            </p:cNvPr>
            <p:cNvSpPr/>
            <p:nvPr/>
          </p:nvSpPr>
          <p:spPr bwMode="auto">
            <a:xfrm>
              <a:off x="5918200" y="3735388"/>
              <a:ext cx="104775" cy="134938"/>
            </a:xfrm>
            <a:custGeom>
              <a:avLst/>
              <a:gdLst>
                <a:gd name="T0" fmla="*/ 22 w 27"/>
                <a:gd name="T1" fmla="*/ 18 h 35"/>
                <a:gd name="T2" fmla="*/ 22 w 27"/>
                <a:gd name="T3" fmla="*/ 13 h 35"/>
                <a:gd name="T4" fmla="*/ 20 w 27"/>
                <a:gd name="T5" fmla="*/ 7 h 35"/>
                <a:gd name="T6" fmla="*/ 16 w 27"/>
                <a:gd name="T7" fmla="*/ 4 h 35"/>
                <a:gd name="T8" fmla="*/ 7 w 27"/>
                <a:gd name="T9" fmla="*/ 2 h 35"/>
                <a:gd name="T10" fmla="*/ 0 w 27"/>
                <a:gd name="T11" fmla="*/ 2 h 35"/>
                <a:gd name="T12" fmla="*/ 0 w 27"/>
                <a:gd name="T13" fmla="*/ 4 h 35"/>
                <a:gd name="T14" fmla="*/ 1 w 27"/>
                <a:gd name="T15" fmla="*/ 10 h 35"/>
                <a:gd name="T16" fmla="*/ 8 w 27"/>
                <a:gd name="T17" fmla="*/ 12 h 35"/>
                <a:gd name="T18" fmla="*/ 9 w 27"/>
                <a:gd name="T19" fmla="*/ 16 h 35"/>
                <a:gd name="T20" fmla="*/ 6 w 27"/>
                <a:gd name="T21" fmla="*/ 20 h 35"/>
                <a:gd name="T22" fmla="*/ 7 w 27"/>
                <a:gd name="T23" fmla="*/ 26 h 35"/>
                <a:gd name="T24" fmla="*/ 10 w 27"/>
                <a:gd name="T25" fmla="*/ 31 h 35"/>
                <a:gd name="T26" fmla="*/ 21 w 27"/>
                <a:gd name="T27" fmla="*/ 35 h 35"/>
                <a:gd name="T28" fmla="*/ 27 w 27"/>
                <a:gd name="T29" fmla="*/ 29 h 35"/>
                <a:gd name="T30" fmla="*/ 22 w 27"/>
                <a:gd name="T31" fmla="*/ 20 h 35"/>
                <a:gd name="T32" fmla="*/ 22 w 27"/>
                <a:gd name="T3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5">
                  <a:moveTo>
                    <a:pt x="22" y="18"/>
                  </a:moveTo>
                  <a:cubicBezTo>
                    <a:pt x="22" y="17"/>
                    <a:pt x="22" y="15"/>
                    <a:pt x="22" y="13"/>
                  </a:cubicBezTo>
                  <a:cubicBezTo>
                    <a:pt x="22" y="11"/>
                    <a:pt x="22" y="9"/>
                    <a:pt x="20" y="7"/>
                  </a:cubicBezTo>
                  <a:cubicBezTo>
                    <a:pt x="19" y="6"/>
                    <a:pt x="18" y="5"/>
                    <a:pt x="16" y="4"/>
                  </a:cubicBezTo>
                  <a:cubicBezTo>
                    <a:pt x="13" y="3"/>
                    <a:pt x="10" y="2"/>
                    <a:pt x="7" y="2"/>
                  </a:cubicBezTo>
                  <a:cubicBezTo>
                    <a:pt x="6" y="2"/>
                    <a:pt x="1" y="0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0" y="8"/>
                    <a:pt x="1" y="10"/>
                  </a:cubicBezTo>
                  <a:cubicBezTo>
                    <a:pt x="3" y="13"/>
                    <a:pt x="6" y="11"/>
                    <a:pt x="8" y="12"/>
                  </a:cubicBezTo>
                  <a:cubicBezTo>
                    <a:pt x="9" y="13"/>
                    <a:pt x="10" y="14"/>
                    <a:pt x="9" y="16"/>
                  </a:cubicBezTo>
                  <a:cubicBezTo>
                    <a:pt x="9" y="18"/>
                    <a:pt x="8" y="19"/>
                    <a:pt x="6" y="20"/>
                  </a:cubicBezTo>
                  <a:cubicBezTo>
                    <a:pt x="6" y="21"/>
                    <a:pt x="7" y="25"/>
                    <a:pt x="7" y="26"/>
                  </a:cubicBezTo>
                  <a:cubicBezTo>
                    <a:pt x="8" y="28"/>
                    <a:pt x="9" y="29"/>
                    <a:pt x="10" y="31"/>
                  </a:cubicBezTo>
                  <a:cubicBezTo>
                    <a:pt x="12" y="34"/>
                    <a:pt x="17" y="35"/>
                    <a:pt x="21" y="35"/>
                  </a:cubicBezTo>
                  <a:cubicBezTo>
                    <a:pt x="24" y="34"/>
                    <a:pt x="27" y="32"/>
                    <a:pt x="27" y="29"/>
                  </a:cubicBezTo>
                  <a:cubicBezTo>
                    <a:pt x="27" y="26"/>
                    <a:pt x="24" y="23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0" name="ïsḻïďe">
              <a:extLst>
                <a:ext uri="{FF2B5EF4-FFF2-40B4-BE49-F238E27FC236}">
                  <a16:creationId xmlns:a16="http://schemas.microsoft.com/office/drawing/2014/main" id="{0291221E-AB61-43F2-B04C-7AC0630CB346}"/>
                </a:ext>
              </a:extLst>
            </p:cNvPr>
            <p:cNvSpPr/>
            <p:nvPr/>
          </p:nvSpPr>
          <p:spPr bwMode="auto">
            <a:xfrm>
              <a:off x="5780088" y="3724276"/>
              <a:ext cx="49213" cy="46038"/>
            </a:xfrm>
            <a:custGeom>
              <a:avLst/>
              <a:gdLst>
                <a:gd name="T0" fmla="*/ 10 w 13"/>
                <a:gd name="T1" fmla="*/ 11 h 12"/>
                <a:gd name="T2" fmla="*/ 7 w 13"/>
                <a:gd name="T3" fmla="*/ 11 h 12"/>
                <a:gd name="T4" fmla="*/ 5 w 13"/>
                <a:gd name="T5" fmla="*/ 7 h 12"/>
                <a:gd name="T6" fmla="*/ 1 w 13"/>
                <a:gd name="T7" fmla="*/ 2 h 12"/>
                <a:gd name="T8" fmla="*/ 0 w 13"/>
                <a:gd name="T9" fmla="*/ 1 h 12"/>
                <a:gd name="T10" fmla="*/ 0 w 13"/>
                <a:gd name="T11" fmla="*/ 0 h 12"/>
                <a:gd name="T12" fmla="*/ 1 w 13"/>
                <a:gd name="T13" fmla="*/ 0 h 12"/>
                <a:gd name="T14" fmla="*/ 11 w 13"/>
                <a:gd name="T15" fmla="*/ 5 h 12"/>
                <a:gd name="T16" fmla="*/ 12 w 13"/>
                <a:gd name="T17" fmla="*/ 10 h 12"/>
                <a:gd name="T18" fmla="*/ 10 w 13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2">
                  <a:moveTo>
                    <a:pt x="10" y="11"/>
                  </a:moveTo>
                  <a:cubicBezTo>
                    <a:pt x="9" y="12"/>
                    <a:pt x="8" y="11"/>
                    <a:pt x="7" y="11"/>
                  </a:cubicBezTo>
                  <a:cubicBezTo>
                    <a:pt x="6" y="10"/>
                    <a:pt x="6" y="8"/>
                    <a:pt x="5" y="7"/>
                  </a:cubicBezTo>
                  <a:cubicBezTo>
                    <a:pt x="4" y="5"/>
                    <a:pt x="2" y="4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8" y="2"/>
                    <a:pt x="11" y="5"/>
                  </a:cubicBezTo>
                  <a:cubicBezTo>
                    <a:pt x="12" y="7"/>
                    <a:pt x="13" y="8"/>
                    <a:pt x="12" y="10"/>
                  </a:cubicBezTo>
                  <a:cubicBezTo>
                    <a:pt x="11" y="11"/>
                    <a:pt x="11" y="11"/>
                    <a:pt x="10" y="11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1" name="ï$lîḓe">
              <a:extLst>
                <a:ext uri="{FF2B5EF4-FFF2-40B4-BE49-F238E27FC236}">
                  <a16:creationId xmlns:a16="http://schemas.microsoft.com/office/drawing/2014/main" id="{F34BA652-1E55-4255-A5F7-87C8A42400F9}"/>
                </a:ext>
              </a:extLst>
            </p:cNvPr>
            <p:cNvSpPr/>
            <p:nvPr/>
          </p:nvSpPr>
          <p:spPr bwMode="auto">
            <a:xfrm>
              <a:off x="5802313" y="3754438"/>
              <a:ext cx="158750" cy="146050"/>
            </a:xfrm>
            <a:custGeom>
              <a:avLst/>
              <a:gdLst>
                <a:gd name="T0" fmla="*/ 39 w 41"/>
                <a:gd name="T1" fmla="*/ 26 h 38"/>
                <a:gd name="T2" fmla="*/ 37 w 41"/>
                <a:gd name="T3" fmla="*/ 23 h 38"/>
                <a:gd name="T4" fmla="*/ 33 w 41"/>
                <a:gd name="T5" fmla="*/ 23 h 38"/>
                <a:gd name="T6" fmla="*/ 13 w 41"/>
                <a:gd name="T7" fmla="*/ 25 h 38"/>
                <a:gd name="T8" fmla="*/ 6 w 41"/>
                <a:gd name="T9" fmla="*/ 0 h 38"/>
                <a:gd name="T10" fmla="*/ 1 w 41"/>
                <a:gd name="T11" fmla="*/ 1 h 38"/>
                <a:gd name="T12" fmla="*/ 0 w 41"/>
                <a:gd name="T13" fmla="*/ 20 h 38"/>
                <a:gd name="T14" fmla="*/ 7 w 41"/>
                <a:gd name="T15" fmla="*/ 37 h 38"/>
                <a:gd name="T16" fmla="*/ 31 w 41"/>
                <a:gd name="T17" fmla="*/ 35 h 38"/>
                <a:gd name="T18" fmla="*/ 40 w 41"/>
                <a:gd name="T19" fmla="*/ 30 h 38"/>
                <a:gd name="T20" fmla="*/ 39 w 41"/>
                <a:gd name="T21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8">
                  <a:moveTo>
                    <a:pt x="39" y="26"/>
                  </a:moveTo>
                  <a:cubicBezTo>
                    <a:pt x="39" y="25"/>
                    <a:pt x="38" y="24"/>
                    <a:pt x="37" y="23"/>
                  </a:cubicBezTo>
                  <a:cubicBezTo>
                    <a:pt x="35" y="23"/>
                    <a:pt x="34" y="23"/>
                    <a:pt x="33" y="23"/>
                  </a:cubicBezTo>
                  <a:cubicBezTo>
                    <a:pt x="25" y="24"/>
                    <a:pt x="21" y="25"/>
                    <a:pt x="13" y="25"/>
                  </a:cubicBezTo>
                  <a:cubicBezTo>
                    <a:pt x="11" y="17"/>
                    <a:pt x="7" y="8"/>
                    <a:pt x="6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7"/>
                    <a:pt x="0" y="13"/>
                    <a:pt x="0" y="20"/>
                  </a:cubicBezTo>
                  <a:cubicBezTo>
                    <a:pt x="1" y="26"/>
                    <a:pt x="3" y="32"/>
                    <a:pt x="7" y="37"/>
                  </a:cubicBezTo>
                  <a:cubicBezTo>
                    <a:pt x="15" y="38"/>
                    <a:pt x="23" y="37"/>
                    <a:pt x="31" y="35"/>
                  </a:cubicBezTo>
                  <a:cubicBezTo>
                    <a:pt x="35" y="35"/>
                    <a:pt x="38" y="33"/>
                    <a:pt x="40" y="30"/>
                  </a:cubicBezTo>
                  <a:cubicBezTo>
                    <a:pt x="41" y="29"/>
                    <a:pt x="40" y="28"/>
                    <a:pt x="39" y="26"/>
                  </a:cubicBezTo>
                  <a:close/>
                </a:path>
              </a:pathLst>
            </a:custGeom>
            <a:solidFill>
              <a:srgbClr val="DE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2" name="i$1îḋé">
              <a:extLst>
                <a:ext uri="{FF2B5EF4-FFF2-40B4-BE49-F238E27FC236}">
                  <a16:creationId xmlns:a16="http://schemas.microsoft.com/office/drawing/2014/main" id="{DDCCA222-8851-4A50-B524-CD7894D81890}"/>
                </a:ext>
              </a:extLst>
            </p:cNvPr>
            <p:cNvSpPr/>
            <p:nvPr/>
          </p:nvSpPr>
          <p:spPr bwMode="auto">
            <a:xfrm>
              <a:off x="8399463" y="4048126"/>
              <a:ext cx="74613" cy="141288"/>
            </a:xfrm>
            <a:custGeom>
              <a:avLst/>
              <a:gdLst>
                <a:gd name="T0" fmla="*/ 0 w 19"/>
                <a:gd name="T1" fmla="*/ 0 h 37"/>
                <a:gd name="T2" fmla="*/ 10 w 19"/>
                <a:gd name="T3" fmla="*/ 4 h 37"/>
                <a:gd name="T4" fmla="*/ 19 w 19"/>
                <a:gd name="T5" fmla="*/ 31 h 37"/>
                <a:gd name="T6" fmla="*/ 9 w 19"/>
                <a:gd name="T7" fmla="*/ 37 h 37"/>
                <a:gd name="T8" fmla="*/ 0 w 1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7">
                  <a:moveTo>
                    <a:pt x="0" y="0"/>
                  </a:moveTo>
                  <a:cubicBezTo>
                    <a:pt x="0" y="0"/>
                    <a:pt x="7" y="1"/>
                    <a:pt x="10" y="4"/>
                  </a:cubicBezTo>
                  <a:cubicBezTo>
                    <a:pt x="13" y="8"/>
                    <a:pt x="19" y="28"/>
                    <a:pt x="19" y="31"/>
                  </a:cubicBezTo>
                  <a:cubicBezTo>
                    <a:pt x="18" y="35"/>
                    <a:pt x="12" y="37"/>
                    <a:pt x="9" y="37"/>
                  </a:cubicBezTo>
                  <a:cubicBezTo>
                    <a:pt x="4" y="37"/>
                    <a:pt x="1" y="17"/>
                    <a:pt x="0" y="0"/>
                  </a:cubicBezTo>
                  <a:close/>
                </a:path>
              </a:pathLst>
            </a:custGeom>
            <a:solidFill>
              <a:srgbClr val="F68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3" name="íš1íḑè">
              <a:extLst>
                <a:ext uri="{FF2B5EF4-FFF2-40B4-BE49-F238E27FC236}">
                  <a16:creationId xmlns:a16="http://schemas.microsoft.com/office/drawing/2014/main" id="{5EA40826-27A7-481A-8F22-87CDA25F6CFA}"/>
                </a:ext>
              </a:extLst>
            </p:cNvPr>
            <p:cNvSpPr/>
            <p:nvPr/>
          </p:nvSpPr>
          <p:spPr bwMode="auto">
            <a:xfrm>
              <a:off x="8304213" y="3954463"/>
              <a:ext cx="84138" cy="107950"/>
            </a:xfrm>
            <a:custGeom>
              <a:avLst/>
              <a:gdLst>
                <a:gd name="T0" fmla="*/ 0 w 22"/>
                <a:gd name="T1" fmla="*/ 8 h 28"/>
                <a:gd name="T2" fmla="*/ 3 w 22"/>
                <a:gd name="T3" fmla="*/ 23 h 28"/>
                <a:gd name="T4" fmla="*/ 9 w 22"/>
                <a:gd name="T5" fmla="*/ 23 h 28"/>
                <a:gd name="T6" fmla="*/ 10 w 22"/>
                <a:gd name="T7" fmla="*/ 28 h 28"/>
                <a:gd name="T8" fmla="*/ 20 w 22"/>
                <a:gd name="T9" fmla="*/ 25 h 28"/>
                <a:gd name="T10" fmla="*/ 19 w 22"/>
                <a:gd name="T11" fmla="*/ 17 h 28"/>
                <a:gd name="T12" fmla="*/ 19 w 22"/>
                <a:gd name="T13" fmla="*/ 4 h 28"/>
                <a:gd name="T14" fmla="*/ 0 w 22"/>
                <a:gd name="T1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8">
                  <a:moveTo>
                    <a:pt x="0" y="8"/>
                  </a:moveTo>
                  <a:cubicBezTo>
                    <a:pt x="0" y="13"/>
                    <a:pt x="1" y="22"/>
                    <a:pt x="3" y="23"/>
                  </a:cubicBezTo>
                  <a:cubicBezTo>
                    <a:pt x="5" y="23"/>
                    <a:pt x="7" y="22"/>
                    <a:pt x="9" y="23"/>
                  </a:cubicBezTo>
                  <a:cubicBezTo>
                    <a:pt x="10" y="25"/>
                    <a:pt x="10" y="28"/>
                    <a:pt x="10" y="28"/>
                  </a:cubicBezTo>
                  <a:cubicBezTo>
                    <a:pt x="10" y="28"/>
                    <a:pt x="18" y="26"/>
                    <a:pt x="20" y="25"/>
                  </a:cubicBezTo>
                  <a:cubicBezTo>
                    <a:pt x="19" y="20"/>
                    <a:pt x="18" y="19"/>
                    <a:pt x="19" y="17"/>
                  </a:cubicBezTo>
                  <a:cubicBezTo>
                    <a:pt x="19" y="16"/>
                    <a:pt x="22" y="9"/>
                    <a:pt x="19" y="4"/>
                  </a:cubicBezTo>
                  <a:cubicBezTo>
                    <a:pt x="17" y="0"/>
                    <a:pt x="1" y="0"/>
                    <a:pt x="0" y="8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4" name="iśḷíḋè">
              <a:extLst>
                <a:ext uri="{FF2B5EF4-FFF2-40B4-BE49-F238E27FC236}">
                  <a16:creationId xmlns:a16="http://schemas.microsoft.com/office/drawing/2014/main" id="{B23FB8CE-98C5-4229-8A1D-C30C3381646A}"/>
                </a:ext>
              </a:extLst>
            </p:cNvPr>
            <p:cNvSpPr/>
            <p:nvPr/>
          </p:nvSpPr>
          <p:spPr bwMode="auto">
            <a:xfrm>
              <a:off x="8299450" y="3951288"/>
              <a:ext cx="85725" cy="80963"/>
            </a:xfrm>
            <a:custGeom>
              <a:avLst/>
              <a:gdLst>
                <a:gd name="T0" fmla="*/ 22 w 22"/>
                <a:gd name="T1" fmla="*/ 7 h 21"/>
                <a:gd name="T2" fmla="*/ 21 w 22"/>
                <a:gd name="T3" fmla="*/ 14 h 21"/>
                <a:gd name="T4" fmla="*/ 21 w 22"/>
                <a:gd name="T5" fmla="*/ 16 h 21"/>
                <a:gd name="T6" fmla="*/ 20 w 22"/>
                <a:gd name="T7" fmla="*/ 20 h 21"/>
                <a:gd name="T8" fmla="*/ 10 w 22"/>
                <a:gd name="T9" fmla="*/ 21 h 21"/>
                <a:gd name="T10" fmla="*/ 10 w 22"/>
                <a:gd name="T11" fmla="*/ 20 h 21"/>
                <a:gd name="T12" fmla="*/ 10 w 22"/>
                <a:gd name="T13" fmla="*/ 18 h 21"/>
                <a:gd name="T14" fmla="*/ 10 w 22"/>
                <a:gd name="T15" fmla="*/ 15 h 21"/>
                <a:gd name="T16" fmla="*/ 9 w 22"/>
                <a:gd name="T17" fmla="*/ 14 h 21"/>
                <a:gd name="T18" fmla="*/ 7 w 22"/>
                <a:gd name="T19" fmla="*/ 15 h 21"/>
                <a:gd name="T20" fmla="*/ 6 w 22"/>
                <a:gd name="T21" fmla="*/ 17 h 21"/>
                <a:gd name="T22" fmla="*/ 5 w 22"/>
                <a:gd name="T23" fmla="*/ 14 h 21"/>
                <a:gd name="T24" fmla="*/ 5 w 22"/>
                <a:gd name="T25" fmla="*/ 13 h 21"/>
                <a:gd name="T26" fmla="*/ 1 w 22"/>
                <a:gd name="T27" fmla="*/ 11 h 21"/>
                <a:gd name="T28" fmla="*/ 2 w 22"/>
                <a:gd name="T29" fmla="*/ 5 h 21"/>
                <a:gd name="T30" fmla="*/ 4 w 22"/>
                <a:gd name="T31" fmla="*/ 3 h 21"/>
                <a:gd name="T32" fmla="*/ 5 w 22"/>
                <a:gd name="T33" fmla="*/ 1 h 21"/>
                <a:gd name="T34" fmla="*/ 17 w 22"/>
                <a:gd name="T35" fmla="*/ 1 h 21"/>
                <a:gd name="T36" fmla="*/ 22 w 22"/>
                <a:gd name="T37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1">
                  <a:moveTo>
                    <a:pt x="22" y="7"/>
                  </a:moveTo>
                  <a:cubicBezTo>
                    <a:pt x="22" y="9"/>
                    <a:pt x="22" y="12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0" y="18"/>
                    <a:pt x="20" y="20"/>
                    <a:pt x="2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10" y="18"/>
                    <a:pt x="10" y="17"/>
                    <a:pt x="10" y="15"/>
                  </a:cubicBezTo>
                  <a:cubicBezTo>
                    <a:pt x="10" y="15"/>
                    <a:pt x="9" y="14"/>
                    <a:pt x="9" y="14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7" y="15"/>
                    <a:pt x="7" y="16"/>
                    <a:pt x="6" y="17"/>
                  </a:cubicBezTo>
                  <a:cubicBezTo>
                    <a:pt x="6" y="17"/>
                    <a:pt x="5" y="15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1" y="11"/>
                    <a:pt x="1" y="11"/>
                  </a:cubicBezTo>
                  <a:cubicBezTo>
                    <a:pt x="0" y="9"/>
                    <a:pt x="1" y="5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3"/>
                    <a:pt x="5" y="1"/>
                    <a:pt x="5" y="1"/>
                  </a:cubicBezTo>
                  <a:cubicBezTo>
                    <a:pt x="7" y="0"/>
                    <a:pt x="14" y="1"/>
                    <a:pt x="17" y="1"/>
                  </a:cubicBezTo>
                  <a:cubicBezTo>
                    <a:pt x="18" y="2"/>
                    <a:pt x="21" y="3"/>
                    <a:pt x="22" y="7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5" name="iŝ1iďe">
              <a:extLst>
                <a:ext uri="{FF2B5EF4-FFF2-40B4-BE49-F238E27FC236}">
                  <a16:creationId xmlns:a16="http://schemas.microsoft.com/office/drawing/2014/main" id="{EFD3F091-9C72-4AD1-8D7D-C9E98A7A2A47}"/>
                </a:ext>
              </a:extLst>
            </p:cNvPr>
            <p:cNvSpPr/>
            <p:nvPr/>
          </p:nvSpPr>
          <p:spPr bwMode="auto">
            <a:xfrm>
              <a:off x="8372475" y="4221163"/>
              <a:ext cx="193675" cy="365125"/>
            </a:xfrm>
            <a:custGeom>
              <a:avLst/>
              <a:gdLst>
                <a:gd name="T0" fmla="*/ 24 w 50"/>
                <a:gd name="T1" fmla="*/ 23 h 95"/>
                <a:gd name="T2" fmla="*/ 21 w 50"/>
                <a:gd name="T3" fmla="*/ 62 h 95"/>
                <a:gd name="T4" fmla="*/ 48 w 50"/>
                <a:gd name="T5" fmla="*/ 87 h 95"/>
                <a:gd name="T6" fmla="*/ 48 w 50"/>
                <a:gd name="T7" fmla="*/ 94 h 95"/>
                <a:gd name="T8" fmla="*/ 46 w 50"/>
                <a:gd name="T9" fmla="*/ 95 h 95"/>
                <a:gd name="T10" fmla="*/ 42 w 50"/>
                <a:gd name="T11" fmla="*/ 95 h 95"/>
                <a:gd name="T12" fmla="*/ 3 w 50"/>
                <a:gd name="T13" fmla="*/ 70 h 95"/>
                <a:gd name="T14" fmla="*/ 0 w 50"/>
                <a:gd name="T15" fmla="*/ 27 h 95"/>
                <a:gd name="T16" fmla="*/ 2 w 50"/>
                <a:gd name="T17" fmla="*/ 12 h 95"/>
                <a:gd name="T18" fmla="*/ 22 w 50"/>
                <a:gd name="T19" fmla="*/ 9 h 95"/>
                <a:gd name="T20" fmla="*/ 24 w 50"/>
                <a:gd name="T21" fmla="*/ 2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5">
                  <a:moveTo>
                    <a:pt x="24" y="23"/>
                  </a:moveTo>
                  <a:cubicBezTo>
                    <a:pt x="24" y="39"/>
                    <a:pt x="21" y="62"/>
                    <a:pt x="21" y="62"/>
                  </a:cubicBezTo>
                  <a:cubicBezTo>
                    <a:pt x="21" y="62"/>
                    <a:pt x="45" y="83"/>
                    <a:pt x="48" y="87"/>
                  </a:cubicBezTo>
                  <a:cubicBezTo>
                    <a:pt x="50" y="90"/>
                    <a:pt x="50" y="92"/>
                    <a:pt x="48" y="94"/>
                  </a:cubicBezTo>
                  <a:cubicBezTo>
                    <a:pt x="47" y="94"/>
                    <a:pt x="47" y="94"/>
                    <a:pt x="46" y="95"/>
                  </a:cubicBezTo>
                  <a:cubicBezTo>
                    <a:pt x="45" y="95"/>
                    <a:pt x="43" y="95"/>
                    <a:pt x="42" y="95"/>
                  </a:cubicBezTo>
                  <a:cubicBezTo>
                    <a:pt x="32" y="91"/>
                    <a:pt x="8" y="76"/>
                    <a:pt x="3" y="70"/>
                  </a:cubicBezTo>
                  <a:cubicBezTo>
                    <a:pt x="0" y="66"/>
                    <a:pt x="0" y="43"/>
                    <a:pt x="0" y="27"/>
                  </a:cubicBezTo>
                  <a:cubicBezTo>
                    <a:pt x="0" y="20"/>
                    <a:pt x="1" y="14"/>
                    <a:pt x="2" y="12"/>
                  </a:cubicBezTo>
                  <a:cubicBezTo>
                    <a:pt x="3" y="8"/>
                    <a:pt x="17" y="0"/>
                    <a:pt x="22" y="9"/>
                  </a:cubicBezTo>
                  <a:cubicBezTo>
                    <a:pt x="23" y="12"/>
                    <a:pt x="24" y="17"/>
                    <a:pt x="24" y="23"/>
                  </a:cubicBezTo>
                  <a:close/>
                </a:path>
              </a:pathLst>
            </a:custGeom>
            <a:solidFill>
              <a:srgbClr val="407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6" name="îŝlíḑè">
              <a:extLst>
                <a:ext uri="{FF2B5EF4-FFF2-40B4-BE49-F238E27FC236}">
                  <a16:creationId xmlns:a16="http://schemas.microsoft.com/office/drawing/2014/main" id="{160F0DE8-8056-46AD-BF55-42AF0130DAF3}"/>
                </a:ext>
              </a:extLst>
            </p:cNvPr>
            <p:cNvSpPr/>
            <p:nvPr/>
          </p:nvSpPr>
          <p:spPr bwMode="auto">
            <a:xfrm>
              <a:off x="8372475" y="4221163"/>
              <a:ext cx="93663" cy="107950"/>
            </a:xfrm>
            <a:custGeom>
              <a:avLst/>
              <a:gdLst>
                <a:gd name="T0" fmla="*/ 22 w 24"/>
                <a:gd name="T1" fmla="*/ 9 h 28"/>
                <a:gd name="T2" fmla="*/ 24 w 24"/>
                <a:gd name="T3" fmla="*/ 23 h 28"/>
                <a:gd name="T4" fmla="*/ 0 w 24"/>
                <a:gd name="T5" fmla="*/ 27 h 28"/>
                <a:gd name="T6" fmla="*/ 2 w 24"/>
                <a:gd name="T7" fmla="*/ 12 h 28"/>
                <a:gd name="T8" fmla="*/ 22 w 24"/>
                <a:gd name="T9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8">
                  <a:moveTo>
                    <a:pt x="22" y="9"/>
                  </a:moveTo>
                  <a:cubicBezTo>
                    <a:pt x="23" y="12"/>
                    <a:pt x="24" y="17"/>
                    <a:pt x="24" y="23"/>
                  </a:cubicBezTo>
                  <a:cubicBezTo>
                    <a:pt x="14" y="27"/>
                    <a:pt x="5" y="28"/>
                    <a:pt x="0" y="27"/>
                  </a:cubicBezTo>
                  <a:cubicBezTo>
                    <a:pt x="0" y="20"/>
                    <a:pt x="1" y="14"/>
                    <a:pt x="2" y="12"/>
                  </a:cubicBezTo>
                  <a:cubicBezTo>
                    <a:pt x="3" y="8"/>
                    <a:pt x="17" y="0"/>
                    <a:pt x="22" y="9"/>
                  </a:cubicBezTo>
                  <a:close/>
                </a:path>
              </a:pathLst>
            </a:custGeom>
            <a:solidFill>
              <a:srgbClr val="3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7" name="işľïďe">
              <a:extLst>
                <a:ext uri="{FF2B5EF4-FFF2-40B4-BE49-F238E27FC236}">
                  <a16:creationId xmlns:a16="http://schemas.microsoft.com/office/drawing/2014/main" id="{B55ECA33-E9D9-4F0B-9B48-EF31A28DDD18}"/>
                </a:ext>
              </a:extLst>
            </p:cNvPr>
            <p:cNvSpPr/>
            <p:nvPr/>
          </p:nvSpPr>
          <p:spPr bwMode="auto">
            <a:xfrm>
              <a:off x="8393113" y="4259263"/>
              <a:ext cx="165100" cy="327025"/>
            </a:xfrm>
            <a:custGeom>
              <a:avLst/>
              <a:gdLst>
                <a:gd name="T0" fmla="*/ 6 w 43"/>
                <a:gd name="T1" fmla="*/ 59 h 85"/>
                <a:gd name="T2" fmla="*/ 43 w 43"/>
                <a:gd name="T3" fmla="*/ 84 h 85"/>
                <a:gd name="T4" fmla="*/ 41 w 43"/>
                <a:gd name="T5" fmla="*/ 85 h 85"/>
                <a:gd name="T6" fmla="*/ 4 w 43"/>
                <a:gd name="T7" fmla="*/ 60 h 85"/>
                <a:gd name="T8" fmla="*/ 4 w 43"/>
                <a:gd name="T9" fmla="*/ 0 h 85"/>
                <a:gd name="T10" fmla="*/ 5 w 43"/>
                <a:gd name="T11" fmla="*/ 0 h 85"/>
                <a:gd name="T12" fmla="*/ 6 w 43"/>
                <a:gd name="T13" fmla="*/ 5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85">
                  <a:moveTo>
                    <a:pt x="6" y="59"/>
                  </a:moveTo>
                  <a:cubicBezTo>
                    <a:pt x="10" y="65"/>
                    <a:pt x="39" y="82"/>
                    <a:pt x="43" y="84"/>
                  </a:cubicBezTo>
                  <a:cubicBezTo>
                    <a:pt x="42" y="84"/>
                    <a:pt x="42" y="84"/>
                    <a:pt x="41" y="85"/>
                  </a:cubicBezTo>
                  <a:cubicBezTo>
                    <a:pt x="35" y="81"/>
                    <a:pt x="9" y="66"/>
                    <a:pt x="4" y="60"/>
                  </a:cubicBezTo>
                  <a:cubicBezTo>
                    <a:pt x="0" y="53"/>
                    <a:pt x="3" y="2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5"/>
                    <a:pt x="2" y="54"/>
                    <a:pt x="6" y="59"/>
                  </a:cubicBezTo>
                  <a:close/>
                </a:path>
              </a:pathLst>
            </a:custGeom>
            <a:solidFill>
              <a:srgbClr val="2E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8" name="í$ḷïdê">
              <a:extLst>
                <a:ext uri="{FF2B5EF4-FFF2-40B4-BE49-F238E27FC236}">
                  <a16:creationId xmlns:a16="http://schemas.microsoft.com/office/drawing/2014/main" id="{D7C380FC-3FF4-4568-9DAC-B60F9F95FEF4}"/>
                </a:ext>
              </a:extLst>
            </p:cNvPr>
            <p:cNvSpPr/>
            <p:nvPr/>
          </p:nvSpPr>
          <p:spPr bwMode="auto">
            <a:xfrm>
              <a:off x="8520113" y="4548188"/>
              <a:ext cx="73025" cy="107950"/>
            </a:xfrm>
            <a:custGeom>
              <a:avLst/>
              <a:gdLst>
                <a:gd name="T0" fmla="*/ 8 w 19"/>
                <a:gd name="T1" fmla="*/ 0 h 28"/>
                <a:gd name="T2" fmla="*/ 2 w 19"/>
                <a:gd name="T3" fmla="*/ 10 h 28"/>
                <a:gd name="T4" fmla="*/ 15 w 19"/>
                <a:gd name="T5" fmla="*/ 27 h 28"/>
                <a:gd name="T6" fmla="*/ 17 w 19"/>
                <a:gd name="T7" fmla="*/ 13 h 28"/>
                <a:gd name="T8" fmla="*/ 13 w 19"/>
                <a:gd name="T9" fmla="*/ 8 h 28"/>
                <a:gd name="T10" fmla="*/ 8 w 1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8" y="0"/>
                  </a:moveTo>
                  <a:cubicBezTo>
                    <a:pt x="4" y="0"/>
                    <a:pt x="0" y="4"/>
                    <a:pt x="2" y="10"/>
                  </a:cubicBezTo>
                  <a:cubicBezTo>
                    <a:pt x="4" y="15"/>
                    <a:pt x="13" y="28"/>
                    <a:pt x="15" y="27"/>
                  </a:cubicBezTo>
                  <a:cubicBezTo>
                    <a:pt x="17" y="25"/>
                    <a:pt x="19" y="17"/>
                    <a:pt x="17" y="13"/>
                  </a:cubicBezTo>
                  <a:cubicBezTo>
                    <a:pt x="15" y="10"/>
                    <a:pt x="13" y="10"/>
                    <a:pt x="13" y="8"/>
                  </a:cubicBezTo>
                  <a:cubicBezTo>
                    <a:pt x="12" y="7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9" name="îṣļîḑé">
              <a:extLst>
                <a:ext uri="{FF2B5EF4-FFF2-40B4-BE49-F238E27FC236}">
                  <a16:creationId xmlns:a16="http://schemas.microsoft.com/office/drawing/2014/main" id="{78D301C7-F4B0-4689-A61B-12E7C4078AB1}"/>
                </a:ext>
              </a:extLst>
            </p:cNvPr>
            <p:cNvSpPr/>
            <p:nvPr/>
          </p:nvSpPr>
          <p:spPr bwMode="auto">
            <a:xfrm>
              <a:off x="8361363" y="4660901"/>
              <a:ext cx="107950" cy="49213"/>
            </a:xfrm>
            <a:custGeom>
              <a:avLst/>
              <a:gdLst>
                <a:gd name="T0" fmla="*/ 1 w 28"/>
                <a:gd name="T1" fmla="*/ 6 h 13"/>
                <a:gd name="T2" fmla="*/ 15 w 28"/>
                <a:gd name="T3" fmla="*/ 0 h 13"/>
                <a:gd name="T4" fmla="*/ 26 w 28"/>
                <a:gd name="T5" fmla="*/ 3 h 13"/>
                <a:gd name="T6" fmla="*/ 27 w 28"/>
                <a:gd name="T7" fmla="*/ 11 h 13"/>
                <a:gd name="T8" fmla="*/ 22 w 28"/>
                <a:gd name="T9" fmla="*/ 12 h 13"/>
                <a:gd name="T10" fmla="*/ 14 w 28"/>
                <a:gd name="T11" fmla="*/ 10 h 13"/>
                <a:gd name="T12" fmla="*/ 4 w 28"/>
                <a:gd name="T13" fmla="*/ 10 h 13"/>
                <a:gd name="T14" fmla="*/ 1 w 28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3">
                  <a:moveTo>
                    <a:pt x="1" y="6"/>
                  </a:moveTo>
                  <a:cubicBezTo>
                    <a:pt x="1" y="6"/>
                    <a:pt x="13" y="0"/>
                    <a:pt x="15" y="0"/>
                  </a:cubicBezTo>
                  <a:cubicBezTo>
                    <a:pt x="17" y="0"/>
                    <a:pt x="26" y="1"/>
                    <a:pt x="26" y="3"/>
                  </a:cubicBezTo>
                  <a:cubicBezTo>
                    <a:pt x="27" y="6"/>
                    <a:pt x="28" y="10"/>
                    <a:pt x="27" y="11"/>
                  </a:cubicBezTo>
                  <a:cubicBezTo>
                    <a:pt x="26" y="12"/>
                    <a:pt x="24" y="13"/>
                    <a:pt x="22" y="12"/>
                  </a:cubicBezTo>
                  <a:cubicBezTo>
                    <a:pt x="19" y="12"/>
                    <a:pt x="16" y="10"/>
                    <a:pt x="14" y="10"/>
                  </a:cubicBezTo>
                  <a:cubicBezTo>
                    <a:pt x="12" y="10"/>
                    <a:pt x="7" y="11"/>
                    <a:pt x="4" y="10"/>
                  </a:cubicBezTo>
                  <a:cubicBezTo>
                    <a:pt x="0" y="9"/>
                    <a:pt x="0" y="8"/>
                    <a:pt x="1" y="6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0" name="íṥ1îḋe">
              <a:extLst>
                <a:ext uri="{FF2B5EF4-FFF2-40B4-BE49-F238E27FC236}">
                  <a16:creationId xmlns:a16="http://schemas.microsoft.com/office/drawing/2014/main" id="{71BB10E5-32EC-44DF-B602-2A7D6376C335}"/>
                </a:ext>
              </a:extLst>
            </p:cNvPr>
            <p:cNvSpPr/>
            <p:nvPr/>
          </p:nvSpPr>
          <p:spPr bwMode="auto">
            <a:xfrm>
              <a:off x="8323263" y="4248151"/>
              <a:ext cx="138113" cy="438150"/>
            </a:xfrm>
            <a:custGeom>
              <a:avLst/>
              <a:gdLst>
                <a:gd name="T0" fmla="*/ 22 w 36"/>
                <a:gd name="T1" fmla="*/ 15 h 114"/>
                <a:gd name="T2" fmla="*/ 23 w 36"/>
                <a:gd name="T3" fmla="*/ 19 h 114"/>
                <a:gd name="T4" fmla="*/ 23 w 36"/>
                <a:gd name="T5" fmla="*/ 20 h 114"/>
                <a:gd name="T6" fmla="*/ 25 w 36"/>
                <a:gd name="T7" fmla="*/ 64 h 114"/>
                <a:gd name="T8" fmla="*/ 36 w 36"/>
                <a:gd name="T9" fmla="*/ 110 h 114"/>
                <a:gd name="T10" fmla="*/ 33 w 36"/>
                <a:gd name="T11" fmla="*/ 113 h 114"/>
                <a:gd name="T12" fmla="*/ 31 w 36"/>
                <a:gd name="T13" fmla="*/ 113 h 114"/>
                <a:gd name="T14" fmla="*/ 29 w 36"/>
                <a:gd name="T15" fmla="*/ 113 h 114"/>
                <a:gd name="T16" fmla="*/ 25 w 36"/>
                <a:gd name="T17" fmla="*/ 109 h 114"/>
                <a:gd name="T18" fmla="*/ 6 w 36"/>
                <a:gd name="T19" fmla="*/ 64 h 114"/>
                <a:gd name="T20" fmla="*/ 2 w 36"/>
                <a:gd name="T21" fmla="*/ 22 h 114"/>
                <a:gd name="T22" fmla="*/ 2 w 36"/>
                <a:gd name="T23" fmla="*/ 22 h 114"/>
                <a:gd name="T24" fmla="*/ 18 w 36"/>
                <a:gd name="T25" fmla="*/ 2 h 114"/>
                <a:gd name="T26" fmla="*/ 18 w 36"/>
                <a:gd name="T27" fmla="*/ 2 h 114"/>
                <a:gd name="T28" fmla="*/ 18 w 36"/>
                <a:gd name="T29" fmla="*/ 2 h 114"/>
                <a:gd name="T30" fmla="*/ 19 w 36"/>
                <a:gd name="T31" fmla="*/ 2 h 114"/>
                <a:gd name="T32" fmla="*/ 22 w 36"/>
                <a:gd name="T33" fmla="*/ 1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14">
                  <a:moveTo>
                    <a:pt x="22" y="15"/>
                  </a:moveTo>
                  <a:cubicBezTo>
                    <a:pt x="23" y="16"/>
                    <a:pt x="23" y="18"/>
                    <a:pt x="23" y="19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9"/>
                    <a:pt x="25" y="64"/>
                    <a:pt x="25" y="64"/>
                  </a:cubicBezTo>
                  <a:cubicBezTo>
                    <a:pt x="25" y="64"/>
                    <a:pt x="34" y="95"/>
                    <a:pt x="36" y="110"/>
                  </a:cubicBezTo>
                  <a:cubicBezTo>
                    <a:pt x="36" y="112"/>
                    <a:pt x="35" y="113"/>
                    <a:pt x="33" y="113"/>
                  </a:cubicBezTo>
                  <a:cubicBezTo>
                    <a:pt x="32" y="114"/>
                    <a:pt x="31" y="113"/>
                    <a:pt x="31" y="113"/>
                  </a:cubicBezTo>
                  <a:cubicBezTo>
                    <a:pt x="30" y="113"/>
                    <a:pt x="29" y="113"/>
                    <a:pt x="29" y="113"/>
                  </a:cubicBezTo>
                  <a:cubicBezTo>
                    <a:pt x="26" y="111"/>
                    <a:pt x="25" y="109"/>
                    <a:pt x="25" y="109"/>
                  </a:cubicBezTo>
                  <a:cubicBezTo>
                    <a:pt x="25" y="109"/>
                    <a:pt x="8" y="70"/>
                    <a:pt x="6" y="64"/>
                  </a:cubicBezTo>
                  <a:cubicBezTo>
                    <a:pt x="3" y="52"/>
                    <a:pt x="4" y="36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"/>
                    <a:pt x="15" y="0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1" y="4"/>
                    <a:pt x="22" y="9"/>
                    <a:pt x="22" y="15"/>
                  </a:cubicBezTo>
                  <a:close/>
                </a:path>
              </a:pathLst>
            </a:custGeom>
            <a:solidFill>
              <a:srgbClr val="2E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1" name="išľïdé">
              <a:extLst>
                <a:ext uri="{FF2B5EF4-FFF2-40B4-BE49-F238E27FC236}">
                  <a16:creationId xmlns:a16="http://schemas.microsoft.com/office/drawing/2014/main" id="{E672EDC5-2274-4F7B-8086-6E2CB3E41CFD}"/>
                </a:ext>
              </a:extLst>
            </p:cNvPr>
            <p:cNvSpPr/>
            <p:nvPr/>
          </p:nvSpPr>
          <p:spPr bwMode="auto">
            <a:xfrm>
              <a:off x="8323263" y="4248151"/>
              <a:ext cx="88900" cy="84138"/>
            </a:xfrm>
            <a:custGeom>
              <a:avLst/>
              <a:gdLst>
                <a:gd name="T0" fmla="*/ 22 w 23"/>
                <a:gd name="T1" fmla="*/ 15 h 22"/>
                <a:gd name="T2" fmla="*/ 23 w 23"/>
                <a:gd name="T3" fmla="*/ 19 h 22"/>
                <a:gd name="T4" fmla="*/ 23 w 23"/>
                <a:gd name="T5" fmla="*/ 20 h 22"/>
                <a:gd name="T6" fmla="*/ 8 w 23"/>
                <a:gd name="T7" fmla="*/ 21 h 22"/>
                <a:gd name="T8" fmla="*/ 2 w 23"/>
                <a:gd name="T9" fmla="*/ 22 h 22"/>
                <a:gd name="T10" fmla="*/ 18 w 23"/>
                <a:gd name="T11" fmla="*/ 2 h 22"/>
                <a:gd name="T12" fmla="*/ 18 w 23"/>
                <a:gd name="T13" fmla="*/ 2 h 22"/>
                <a:gd name="T14" fmla="*/ 18 w 23"/>
                <a:gd name="T15" fmla="*/ 2 h 22"/>
                <a:gd name="T16" fmla="*/ 19 w 23"/>
                <a:gd name="T17" fmla="*/ 2 h 22"/>
                <a:gd name="T18" fmla="*/ 22 w 23"/>
                <a:gd name="T1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2">
                  <a:moveTo>
                    <a:pt x="22" y="15"/>
                  </a:moveTo>
                  <a:cubicBezTo>
                    <a:pt x="23" y="16"/>
                    <a:pt x="23" y="18"/>
                    <a:pt x="23" y="19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9" y="21"/>
                    <a:pt x="13" y="21"/>
                    <a:pt x="8" y="21"/>
                  </a:cubicBezTo>
                  <a:cubicBezTo>
                    <a:pt x="6" y="22"/>
                    <a:pt x="4" y="22"/>
                    <a:pt x="2" y="22"/>
                  </a:cubicBezTo>
                  <a:cubicBezTo>
                    <a:pt x="0" y="2"/>
                    <a:pt x="15" y="0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1" y="4"/>
                    <a:pt x="22" y="9"/>
                    <a:pt x="22" y="15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2" name="íšlîḋé">
              <a:extLst>
                <a:ext uri="{FF2B5EF4-FFF2-40B4-BE49-F238E27FC236}">
                  <a16:creationId xmlns:a16="http://schemas.microsoft.com/office/drawing/2014/main" id="{5ED3B1CF-A81F-4E8E-A450-BA9432CC5BB4}"/>
                </a:ext>
              </a:extLst>
            </p:cNvPr>
            <p:cNvSpPr/>
            <p:nvPr/>
          </p:nvSpPr>
          <p:spPr bwMode="auto">
            <a:xfrm>
              <a:off x="8361363" y="4289426"/>
              <a:ext cx="80963" cy="393700"/>
            </a:xfrm>
            <a:custGeom>
              <a:avLst/>
              <a:gdLst>
                <a:gd name="T0" fmla="*/ 21 w 21"/>
                <a:gd name="T1" fmla="*/ 102 h 102"/>
                <a:gd name="T2" fmla="*/ 19 w 21"/>
                <a:gd name="T3" fmla="*/ 102 h 102"/>
                <a:gd name="T4" fmla="*/ 2 w 21"/>
                <a:gd name="T5" fmla="*/ 53 h 102"/>
                <a:gd name="T6" fmla="*/ 1 w 21"/>
                <a:gd name="T7" fmla="*/ 0 h 102"/>
                <a:gd name="T8" fmla="*/ 2 w 21"/>
                <a:gd name="T9" fmla="*/ 0 h 102"/>
                <a:gd name="T10" fmla="*/ 3 w 21"/>
                <a:gd name="T11" fmla="*/ 53 h 102"/>
                <a:gd name="T12" fmla="*/ 21 w 21"/>
                <a:gd name="T1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2">
                  <a:moveTo>
                    <a:pt x="21" y="102"/>
                  </a:moveTo>
                  <a:cubicBezTo>
                    <a:pt x="20" y="102"/>
                    <a:pt x="19" y="102"/>
                    <a:pt x="19" y="102"/>
                  </a:cubicBezTo>
                  <a:cubicBezTo>
                    <a:pt x="15" y="90"/>
                    <a:pt x="4" y="59"/>
                    <a:pt x="2" y="53"/>
                  </a:cubicBezTo>
                  <a:cubicBezTo>
                    <a:pt x="0" y="46"/>
                    <a:pt x="1" y="2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46"/>
                    <a:pt x="3" y="53"/>
                  </a:cubicBezTo>
                  <a:cubicBezTo>
                    <a:pt x="5" y="59"/>
                    <a:pt x="17" y="91"/>
                    <a:pt x="21" y="102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3" name="ïṡlîďê">
              <a:extLst>
                <a:ext uri="{FF2B5EF4-FFF2-40B4-BE49-F238E27FC236}">
                  <a16:creationId xmlns:a16="http://schemas.microsoft.com/office/drawing/2014/main" id="{74764F99-02D3-4B5A-A868-D5DF442F365D}"/>
                </a:ext>
              </a:extLst>
            </p:cNvPr>
            <p:cNvSpPr/>
            <p:nvPr/>
          </p:nvSpPr>
          <p:spPr bwMode="auto">
            <a:xfrm>
              <a:off x="8288338" y="4040188"/>
              <a:ext cx="177800" cy="280988"/>
            </a:xfrm>
            <a:custGeom>
              <a:avLst/>
              <a:gdLst>
                <a:gd name="T0" fmla="*/ 17 w 46"/>
                <a:gd name="T1" fmla="*/ 3 h 73"/>
                <a:gd name="T2" fmla="*/ 2 w 46"/>
                <a:gd name="T3" fmla="*/ 13 h 73"/>
                <a:gd name="T4" fmla="*/ 1 w 46"/>
                <a:gd name="T5" fmla="*/ 25 h 73"/>
                <a:gd name="T6" fmla="*/ 7 w 46"/>
                <a:gd name="T7" fmla="*/ 68 h 73"/>
                <a:gd name="T8" fmla="*/ 29 w 46"/>
                <a:gd name="T9" fmla="*/ 71 h 73"/>
                <a:gd name="T10" fmla="*/ 46 w 46"/>
                <a:gd name="T11" fmla="*/ 62 h 73"/>
                <a:gd name="T12" fmla="*/ 37 w 46"/>
                <a:gd name="T13" fmla="*/ 6 h 73"/>
                <a:gd name="T14" fmla="*/ 17 w 46"/>
                <a:gd name="T15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73">
                  <a:moveTo>
                    <a:pt x="17" y="3"/>
                  </a:moveTo>
                  <a:cubicBezTo>
                    <a:pt x="17" y="3"/>
                    <a:pt x="6" y="8"/>
                    <a:pt x="2" y="13"/>
                  </a:cubicBezTo>
                  <a:cubicBezTo>
                    <a:pt x="0" y="18"/>
                    <a:pt x="1" y="18"/>
                    <a:pt x="1" y="25"/>
                  </a:cubicBezTo>
                  <a:cubicBezTo>
                    <a:pt x="1" y="31"/>
                    <a:pt x="3" y="48"/>
                    <a:pt x="7" y="68"/>
                  </a:cubicBezTo>
                  <a:cubicBezTo>
                    <a:pt x="8" y="70"/>
                    <a:pt x="21" y="73"/>
                    <a:pt x="29" y="71"/>
                  </a:cubicBezTo>
                  <a:cubicBezTo>
                    <a:pt x="38" y="69"/>
                    <a:pt x="43" y="66"/>
                    <a:pt x="46" y="62"/>
                  </a:cubicBezTo>
                  <a:cubicBezTo>
                    <a:pt x="44" y="50"/>
                    <a:pt x="41" y="11"/>
                    <a:pt x="37" y="6"/>
                  </a:cubicBezTo>
                  <a:cubicBezTo>
                    <a:pt x="35" y="3"/>
                    <a:pt x="26" y="0"/>
                    <a:pt x="17" y="3"/>
                  </a:cubicBezTo>
                  <a:close/>
                </a:path>
              </a:pathLst>
            </a:custGeom>
            <a:solidFill>
              <a:srgbClr val="FAA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4" name="îṩļiḑè">
              <a:extLst>
                <a:ext uri="{FF2B5EF4-FFF2-40B4-BE49-F238E27FC236}">
                  <a16:creationId xmlns:a16="http://schemas.microsoft.com/office/drawing/2014/main" id="{EF1BDFEE-3580-415C-B7C3-FED532073BC3}"/>
                </a:ext>
              </a:extLst>
            </p:cNvPr>
            <p:cNvSpPr/>
            <p:nvPr/>
          </p:nvSpPr>
          <p:spPr bwMode="auto">
            <a:xfrm>
              <a:off x="8323263" y="4035426"/>
              <a:ext cx="76200" cy="34925"/>
            </a:xfrm>
            <a:custGeom>
              <a:avLst/>
              <a:gdLst>
                <a:gd name="T0" fmla="*/ 0 w 20"/>
                <a:gd name="T1" fmla="*/ 9 h 9"/>
                <a:gd name="T2" fmla="*/ 8 w 20"/>
                <a:gd name="T3" fmla="*/ 2 h 9"/>
                <a:gd name="T4" fmla="*/ 20 w 20"/>
                <a:gd name="T5" fmla="*/ 3 h 9"/>
                <a:gd name="T6" fmla="*/ 0 w 20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9">
                  <a:moveTo>
                    <a:pt x="0" y="9"/>
                  </a:moveTo>
                  <a:cubicBezTo>
                    <a:pt x="0" y="9"/>
                    <a:pt x="2" y="5"/>
                    <a:pt x="8" y="2"/>
                  </a:cubicBezTo>
                  <a:cubicBezTo>
                    <a:pt x="14" y="0"/>
                    <a:pt x="20" y="3"/>
                    <a:pt x="20" y="3"/>
                  </a:cubicBezTo>
                  <a:cubicBezTo>
                    <a:pt x="16" y="3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EAF0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5" name="îs1îde">
              <a:extLst>
                <a:ext uri="{FF2B5EF4-FFF2-40B4-BE49-F238E27FC236}">
                  <a16:creationId xmlns:a16="http://schemas.microsoft.com/office/drawing/2014/main" id="{21DF421A-C298-4235-98DE-D6BFC718978A}"/>
                </a:ext>
              </a:extLst>
            </p:cNvPr>
            <p:cNvSpPr/>
            <p:nvPr/>
          </p:nvSpPr>
          <p:spPr bwMode="auto">
            <a:xfrm>
              <a:off x="8061325" y="4075113"/>
              <a:ext cx="277813" cy="168275"/>
            </a:xfrm>
            <a:custGeom>
              <a:avLst/>
              <a:gdLst>
                <a:gd name="T0" fmla="*/ 72 w 72"/>
                <a:gd name="T1" fmla="*/ 10 h 44"/>
                <a:gd name="T2" fmla="*/ 69 w 72"/>
                <a:gd name="T3" fmla="*/ 18 h 44"/>
                <a:gd name="T4" fmla="*/ 50 w 72"/>
                <a:gd name="T5" fmla="*/ 41 h 44"/>
                <a:gd name="T6" fmla="*/ 17 w 72"/>
                <a:gd name="T7" fmla="*/ 43 h 44"/>
                <a:gd name="T8" fmla="*/ 15 w 72"/>
                <a:gd name="T9" fmla="*/ 43 h 44"/>
                <a:gd name="T10" fmla="*/ 0 w 72"/>
                <a:gd name="T11" fmla="*/ 34 h 44"/>
                <a:gd name="T12" fmla="*/ 16 w 72"/>
                <a:gd name="T13" fmla="*/ 36 h 44"/>
                <a:gd name="T14" fmla="*/ 44 w 72"/>
                <a:gd name="T15" fmla="*/ 28 h 44"/>
                <a:gd name="T16" fmla="*/ 63 w 72"/>
                <a:gd name="T17" fmla="*/ 2 h 44"/>
                <a:gd name="T18" fmla="*/ 70 w 72"/>
                <a:gd name="T19" fmla="*/ 2 h 44"/>
                <a:gd name="T20" fmla="*/ 72 w 72"/>
                <a:gd name="T2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4">
                  <a:moveTo>
                    <a:pt x="72" y="10"/>
                  </a:moveTo>
                  <a:cubicBezTo>
                    <a:pt x="72" y="13"/>
                    <a:pt x="70" y="15"/>
                    <a:pt x="69" y="18"/>
                  </a:cubicBezTo>
                  <a:cubicBezTo>
                    <a:pt x="64" y="27"/>
                    <a:pt x="59" y="36"/>
                    <a:pt x="50" y="41"/>
                  </a:cubicBezTo>
                  <a:cubicBezTo>
                    <a:pt x="46" y="44"/>
                    <a:pt x="22" y="42"/>
                    <a:pt x="17" y="43"/>
                  </a:cubicBezTo>
                  <a:cubicBezTo>
                    <a:pt x="16" y="43"/>
                    <a:pt x="15" y="43"/>
                    <a:pt x="15" y="43"/>
                  </a:cubicBezTo>
                  <a:cubicBezTo>
                    <a:pt x="3" y="42"/>
                    <a:pt x="0" y="35"/>
                    <a:pt x="0" y="34"/>
                  </a:cubicBezTo>
                  <a:cubicBezTo>
                    <a:pt x="5" y="32"/>
                    <a:pt x="11" y="33"/>
                    <a:pt x="16" y="36"/>
                  </a:cubicBezTo>
                  <a:cubicBezTo>
                    <a:pt x="27" y="33"/>
                    <a:pt x="33" y="32"/>
                    <a:pt x="44" y="28"/>
                  </a:cubicBezTo>
                  <a:cubicBezTo>
                    <a:pt x="52" y="17"/>
                    <a:pt x="60" y="5"/>
                    <a:pt x="63" y="2"/>
                  </a:cubicBezTo>
                  <a:cubicBezTo>
                    <a:pt x="65" y="1"/>
                    <a:pt x="67" y="0"/>
                    <a:pt x="70" y="2"/>
                  </a:cubicBezTo>
                  <a:cubicBezTo>
                    <a:pt x="72" y="4"/>
                    <a:pt x="72" y="7"/>
                    <a:pt x="72" y="10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6" name="íśļíḑe">
              <a:extLst>
                <a:ext uri="{FF2B5EF4-FFF2-40B4-BE49-F238E27FC236}">
                  <a16:creationId xmlns:a16="http://schemas.microsoft.com/office/drawing/2014/main" id="{E22D296F-06F0-4539-8C4A-E4EC4DC6DA29}"/>
                </a:ext>
              </a:extLst>
            </p:cNvPr>
            <p:cNvSpPr/>
            <p:nvPr/>
          </p:nvSpPr>
          <p:spPr bwMode="auto">
            <a:xfrm>
              <a:off x="8110538" y="4075113"/>
              <a:ext cx="228600" cy="168275"/>
            </a:xfrm>
            <a:custGeom>
              <a:avLst/>
              <a:gdLst>
                <a:gd name="T0" fmla="*/ 59 w 59"/>
                <a:gd name="T1" fmla="*/ 10 h 44"/>
                <a:gd name="T2" fmla="*/ 56 w 59"/>
                <a:gd name="T3" fmla="*/ 18 h 44"/>
                <a:gd name="T4" fmla="*/ 37 w 59"/>
                <a:gd name="T5" fmla="*/ 41 h 44"/>
                <a:gd name="T6" fmla="*/ 4 w 59"/>
                <a:gd name="T7" fmla="*/ 43 h 44"/>
                <a:gd name="T8" fmla="*/ 2 w 59"/>
                <a:gd name="T9" fmla="*/ 43 h 44"/>
                <a:gd name="T10" fmla="*/ 3 w 59"/>
                <a:gd name="T11" fmla="*/ 36 h 44"/>
                <a:gd name="T12" fmla="*/ 31 w 59"/>
                <a:gd name="T13" fmla="*/ 28 h 44"/>
                <a:gd name="T14" fmla="*/ 50 w 59"/>
                <a:gd name="T15" fmla="*/ 2 h 44"/>
                <a:gd name="T16" fmla="*/ 57 w 59"/>
                <a:gd name="T17" fmla="*/ 2 h 44"/>
                <a:gd name="T18" fmla="*/ 59 w 59"/>
                <a:gd name="T1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4">
                  <a:moveTo>
                    <a:pt x="59" y="10"/>
                  </a:moveTo>
                  <a:cubicBezTo>
                    <a:pt x="59" y="13"/>
                    <a:pt x="57" y="15"/>
                    <a:pt x="56" y="18"/>
                  </a:cubicBezTo>
                  <a:cubicBezTo>
                    <a:pt x="51" y="27"/>
                    <a:pt x="46" y="36"/>
                    <a:pt x="37" y="41"/>
                  </a:cubicBezTo>
                  <a:cubicBezTo>
                    <a:pt x="33" y="44"/>
                    <a:pt x="9" y="42"/>
                    <a:pt x="4" y="43"/>
                  </a:cubicBezTo>
                  <a:cubicBezTo>
                    <a:pt x="3" y="43"/>
                    <a:pt x="2" y="43"/>
                    <a:pt x="2" y="43"/>
                  </a:cubicBezTo>
                  <a:cubicBezTo>
                    <a:pt x="0" y="39"/>
                    <a:pt x="3" y="36"/>
                    <a:pt x="3" y="36"/>
                  </a:cubicBezTo>
                  <a:cubicBezTo>
                    <a:pt x="14" y="33"/>
                    <a:pt x="20" y="32"/>
                    <a:pt x="31" y="28"/>
                  </a:cubicBezTo>
                  <a:cubicBezTo>
                    <a:pt x="39" y="17"/>
                    <a:pt x="47" y="5"/>
                    <a:pt x="50" y="2"/>
                  </a:cubicBezTo>
                  <a:cubicBezTo>
                    <a:pt x="52" y="1"/>
                    <a:pt x="54" y="0"/>
                    <a:pt x="57" y="2"/>
                  </a:cubicBezTo>
                  <a:cubicBezTo>
                    <a:pt x="59" y="4"/>
                    <a:pt x="59" y="7"/>
                    <a:pt x="59" y="10"/>
                  </a:cubicBezTo>
                  <a:close/>
                </a:path>
              </a:pathLst>
            </a:custGeom>
            <a:solidFill>
              <a:srgbClr val="F68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7" name="îṥliḍe">
              <a:extLst>
                <a:ext uri="{FF2B5EF4-FFF2-40B4-BE49-F238E27FC236}">
                  <a16:creationId xmlns:a16="http://schemas.microsoft.com/office/drawing/2014/main" id="{30A91E2F-A3C6-45A6-9DFB-371176B4855A}"/>
                </a:ext>
              </a:extLst>
            </p:cNvPr>
            <p:cNvSpPr/>
            <p:nvPr/>
          </p:nvSpPr>
          <p:spPr bwMode="auto">
            <a:xfrm>
              <a:off x="7937500" y="4178301"/>
              <a:ext cx="269875" cy="127000"/>
            </a:xfrm>
            <a:custGeom>
              <a:avLst/>
              <a:gdLst>
                <a:gd name="T0" fmla="*/ 69 w 70"/>
                <a:gd name="T1" fmla="*/ 9 h 33"/>
                <a:gd name="T2" fmla="*/ 64 w 70"/>
                <a:gd name="T3" fmla="*/ 15 h 33"/>
                <a:gd name="T4" fmla="*/ 43 w 70"/>
                <a:gd name="T5" fmla="*/ 32 h 33"/>
                <a:gd name="T6" fmla="*/ 13 w 70"/>
                <a:gd name="T7" fmla="*/ 26 h 33"/>
                <a:gd name="T8" fmla="*/ 11 w 70"/>
                <a:gd name="T9" fmla="*/ 26 h 33"/>
                <a:gd name="T10" fmla="*/ 0 w 70"/>
                <a:gd name="T11" fmla="*/ 15 h 33"/>
                <a:gd name="T12" fmla="*/ 14 w 70"/>
                <a:gd name="T13" fmla="*/ 20 h 33"/>
                <a:gd name="T14" fmla="*/ 40 w 70"/>
                <a:gd name="T15" fmla="*/ 19 h 33"/>
                <a:gd name="T16" fmla="*/ 62 w 70"/>
                <a:gd name="T17" fmla="*/ 1 h 33"/>
                <a:gd name="T18" fmla="*/ 68 w 70"/>
                <a:gd name="T19" fmla="*/ 2 h 33"/>
                <a:gd name="T20" fmla="*/ 69 w 70"/>
                <a:gd name="T21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3">
                  <a:moveTo>
                    <a:pt x="69" y="9"/>
                  </a:moveTo>
                  <a:cubicBezTo>
                    <a:pt x="68" y="12"/>
                    <a:pt x="66" y="14"/>
                    <a:pt x="64" y="15"/>
                  </a:cubicBezTo>
                  <a:cubicBezTo>
                    <a:pt x="58" y="22"/>
                    <a:pt x="52" y="30"/>
                    <a:pt x="43" y="32"/>
                  </a:cubicBezTo>
                  <a:cubicBezTo>
                    <a:pt x="38" y="33"/>
                    <a:pt x="18" y="27"/>
                    <a:pt x="13" y="26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1" y="23"/>
                    <a:pt x="0" y="15"/>
                    <a:pt x="0" y="15"/>
                  </a:cubicBezTo>
                  <a:cubicBezTo>
                    <a:pt x="5" y="14"/>
                    <a:pt x="10" y="16"/>
                    <a:pt x="14" y="20"/>
                  </a:cubicBezTo>
                  <a:cubicBezTo>
                    <a:pt x="24" y="20"/>
                    <a:pt x="29" y="20"/>
                    <a:pt x="40" y="19"/>
                  </a:cubicBezTo>
                  <a:cubicBezTo>
                    <a:pt x="49" y="11"/>
                    <a:pt x="59" y="2"/>
                    <a:pt x="62" y="1"/>
                  </a:cubicBezTo>
                  <a:cubicBezTo>
                    <a:pt x="64" y="0"/>
                    <a:pt x="67" y="0"/>
                    <a:pt x="68" y="2"/>
                  </a:cubicBezTo>
                  <a:cubicBezTo>
                    <a:pt x="70" y="4"/>
                    <a:pt x="70" y="7"/>
                    <a:pt x="69" y="9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8" name="îşľiḓe">
              <a:extLst>
                <a:ext uri="{FF2B5EF4-FFF2-40B4-BE49-F238E27FC236}">
                  <a16:creationId xmlns:a16="http://schemas.microsoft.com/office/drawing/2014/main" id="{3C76B9A1-6896-40B5-85A7-95C0A6FAA9E9}"/>
                </a:ext>
              </a:extLst>
            </p:cNvPr>
            <p:cNvSpPr/>
            <p:nvPr/>
          </p:nvSpPr>
          <p:spPr bwMode="auto">
            <a:xfrm>
              <a:off x="7975600" y="4178301"/>
              <a:ext cx="231775" cy="127000"/>
            </a:xfrm>
            <a:custGeom>
              <a:avLst/>
              <a:gdLst>
                <a:gd name="T0" fmla="*/ 59 w 60"/>
                <a:gd name="T1" fmla="*/ 9 h 33"/>
                <a:gd name="T2" fmla="*/ 54 w 60"/>
                <a:gd name="T3" fmla="*/ 15 h 33"/>
                <a:gd name="T4" fmla="*/ 33 w 60"/>
                <a:gd name="T5" fmla="*/ 32 h 33"/>
                <a:gd name="T6" fmla="*/ 3 w 60"/>
                <a:gd name="T7" fmla="*/ 26 h 33"/>
                <a:gd name="T8" fmla="*/ 1 w 60"/>
                <a:gd name="T9" fmla="*/ 26 h 33"/>
                <a:gd name="T10" fmla="*/ 4 w 60"/>
                <a:gd name="T11" fmla="*/ 20 h 33"/>
                <a:gd name="T12" fmla="*/ 30 w 60"/>
                <a:gd name="T13" fmla="*/ 19 h 33"/>
                <a:gd name="T14" fmla="*/ 52 w 60"/>
                <a:gd name="T15" fmla="*/ 1 h 33"/>
                <a:gd name="T16" fmla="*/ 58 w 60"/>
                <a:gd name="T17" fmla="*/ 2 h 33"/>
                <a:gd name="T18" fmla="*/ 59 w 60"/>
                <a:gd name="T1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3">
                  <a:moveTo>
                    <a:pt x="59" y="9"/>
                  </a:moveTo>
                  <a:cubicBezTo>
                    <a:pt x="58" y="12"/>
                    <a:pt x="56" y="14"/>
                    <a:pt x="54" y="15"/>
                  </a:cubicBezTo>
                  <a:cubicBezTo>
                    <a:pt x="48" y="22"/>
                    <a:pt x="42" y="30"/>
                    <a:pt x="33" y="32"/>
                  </a:cubicBezTo>
                  <a:cubicBezTo>
                    <a:pt x="28" y="33"/>
                    <a:pt x="8" y="27"/>
                    <a:pt x="3" y="26"/>
                  </a:cubicBezTo>
                  <a:cubicBezTo>
                    <a:pt x="3" y="26"/>
                    <a:pt x="2" y="26"/>
                    <a:pt x="1" y="26"/>
                  </a:cubicBezTo>
                  <a:cubicBezTo>
                    <a:pt x="0" y="22"/>
                    <a:pt x="4" y="20"/>
                    <a:pt x="4" y="20"/>
                  </a:cubicBezTo>
                  <a:cubicBezTo>
                    <a:pt x="14" y="20"/>
                    <a:pt x="19" y="20"/>
                    <a:pt x="30" y="19"/>
                  </a:cubicBezTo>
                  <a:cubicBezTo>
                    <a:pt x="39" y="11"/>
                    <a:pt x="49" y="2"/>
                    <a:pt x="52" y="1"/>
                  </a:cubicBezTo>
                  <a:cubicBezTo>
                    <a:pt x="54" y="0"/>
                    <a:pt x="57" y="0"/>
                    <a:pt x="58" y="2"/>
                  </a:cubicBezTo>
                  <a:cubicBezTo>
                    <a:pt x="60" y="4"/>
                    <a:pt x="60" y="7"/>
                    <a:pt x="59" y="9"/>
                  </a:cubicBezTo>
                  <a:close/>
                </a:path>
              </a:pathLst>
            </a:custGeom>
            <a:solidFill>
              <a:srgbClr val="F68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9" name="íŝḷidê">
              <a:extLst>
                <a:ext uri="{FF2B5EF4-FFF2-40B4-BE49-F238E27FC236}">
                  <a16:creationId xmlns:a16="http://schemas.microsoft.com/office/drawing/2014/main" id="{A0416335-8E29-4BE0-A2DC-B1F1EE8AB484}"/>
                </a:ext>
              </a:extLst>
            </p:cNvPr>
            <p:cNvSpPr/>
            <p:nvPr/>
          </p:nvSpPr>
          <p:spPr bwMode="auto">
            <a:xfrm>
              <a:off x="8215313" y="4625976"/>
              <a:ext cx="76200" cy="80963"/>
            </a:xfrm>
            <a:custGeom>
              <a:avLst/>
              <a:gdLst>
                <a:gd name="T0" fmla="*/ 0 w 20"/>
                <a:gd name="T1" fmla="*/ 18 h 21"/>
                <a:gd name="T2" fmla="*/ 6 w 20"/>
                <a:gd name="T3" fmla="*/ 6 h 21"/>
                <a:gd name="T4" fmla="*/ 14 w 20"/>
                <a:gd name="T5" fmla="*/ 1 h 21"/>
                <a:gd name="T6" fmla="*/ 20 w 20"/>
                <a:gd name="T7" fmla="*/ 5 h 21"/>
                <a:gd name="T8" fmla="*/ 17 w 20"/>
                <a:gd name="T9" fmla="*/ 9 h 21"/>
                <a:gd name="T10" fmla="*/ 11 w 20"/>
                <a:gd name="T11" fmla="*/ 13 h 21"/>
                <a:gd name="T12" fmla="*/ 5 w 20"/>
                <a:gd name="T13" fmla="*/ 19 h 21"/>
                <a:gd name="T14" fmla="*/ 0 w 20"/>
                <a:gd name="T1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1">
                  <a:moveTo>
                    <a:pt x="0" y="18"/>
                  </a:moveTo>
                  <a:cubicBezTo>
                    <a:pt x="0" y="18"/>
                    <a:pt x="4" y="7"/>
                    <a:pt x="6" y="6"/>
                  </a:cubicBezTo>
                  <a:cubicBezTo>
                    <a:pt x="7" y="5"/>
                    <a:pt x="12" y="0"/>
                    <a:pt x="14" y="1"/>
                  </a:cubicBezTo>
                  <a:cubicBezTo>
                    <a:pt x="16" y="2"/>
                    <a:pt x="20" y="4"/>
                    <a:pt x="20" y="5"/>
                  </a:cubicBezTo>
                  <a:cubicBezTo>
                    <a:pt x="19" y="6"/>
                    <a:pt x="19" y="8"/>
                    <a:pt x="17" y="9"/>
                  </a:cubicBezTo>
                  <a:cubicBezTo>
                    <a:pt x="16" y="11"/>
                    <a:pt x="12" y="11"/>
                    <a:pt x="11" y="13"/>
                  </a:cubicBezTo>
                  <a:cubicBezTo>
                    <a:pt x="10" y="14"/>
                    <a:pt x="7" y="18"/>
                    <a:pt x="5" y="19"/>
                  </a:cubicBezTo>
                  <a:cubicBezTo>
                    <a:pt x="2" y="21"/>
                    <a:pt x="1" y="20"/>
                    <a:pt x="0" y="18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0" name="ísliḍê">
              <a:extLst>
                <a:ext uri="{FF2B5EF4-FFF2-40B4-BE49-F238E27FC236}">
                  <a16:creationId xmlns:a16="http://schemas.microsoft.com/office/drawing/2014/main" id="{6648BB86-BF72-458C-9880-3AFC86E4C9ED}"/>
                </a:ext>
              </a:extLst>
            </p:cNvPr>
            <p:cNvSpPr/>
            <p:nvPr/>
          </p:nvSpPr>
          <p:spPr bwMode="auto">
            <a:xfrm>
              <a:off x="8115300" y="4364038"/>
              <a:ext cx="184150" cy="288925"/>
            </a:xfrm>
            <a:custGeom>
              <a:avLst/>
              <a:gdLst>
                <a:gd name="T0" fmla="*/ 43 w 48"/>
                <a:gd name="T1" fmla="*/ 0 h 75"/>
                <a:gd name="T2" fmla="*/ 47 w 48"/>
                <a:gd name="T3" fmla="*/ 16 h 75"/>
                <a:gd name="T4" fmla="*/ 23 w 48"/>
                <a:gd name="T5" fmla="*/ 43 h 75"/>
                <a:gd name="T6" fmla="*/ 43 w 48"/>
                <a:gd name="T7" fmla="*/ 70 h 75"/>
                <a:gd name="T8" fmla="*/ 32 w 48"/>
                <a:gd name="T9" fmla="*/ 74 h 75"/>
                <a:gd name="T10" fmla="*/ 1 w 48"/>
                <a:gd name="T11" fmla="*/ 42 h 75"/>
                <a:gd name="T12" fmla="*/ 26 w 48"/>
                <a:gd name="T13" fmla="*/ 7 h 75"/>
                <a:gd name="T14" fmla="*/ 43 w 48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75">
                  <a:moveTo>
                    <a:pt x="43" y="0"/>
                  </a:moveTo>
                  <a:cubicBezTo>
                    <a:pt x="43" y="0"/>
                    <a:pt x="48" y="12"/>
                    <a:pt x="47" y="16"/>
                  </a:cubicBezTo>
                  <a:cubicBezTo>
                    <a:pt x="44" y="25"/>
                    <a:pt x="28" y="37"/>
                    <a:pt x="23" y="43"/>
                  </a:cubicBezTo>
                  <a:cubicBezTo>
                    <a:pt x="32" y="56"/>
                    <a:pt x="43" y="68"/>
                    <a:pt x="43" y="70"/>
                  </a:cubicBezTo>
                  <a:cubicBezTo>
                    <a:pt x="43" y="73"/>
                    <a:pt x="34" y="75"/>
                    <a:pt x="32" y="74"/>
                  </a:cubicBezTo>
                  <a:cubicBezTo>
                    <a:pt x="27" y="72"/>
                    <a:pt x="3" y="48"/>
                    <a:pt x="1" y="42"/>
                  </a:cubicBezTo>
                  <a:cubicBezTo>
                    <a:pt x="0" y="36"/>
                    <a:pt x="26" y="7"/>
                    <a:pt x="26" y="7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1" name="îšḻídê">
              <a:extLst>
                <a:ext uri="{FF2B5EF4-FFF2-40B4-BE49-F238E27FC236}">
                  <a16:creationId xmlns:a16="http://schemas.microsoft.com/office/drawing/2014/main" id="{512B0B60-5C5A-45E1-8DD4-BA1D474318F0}"/>
                </a:ext>
              </a:extLst>
            </p:cNvPr>
            <p:cNvSpPr/>
            <p:nvPr/>
          </p:nvSpPr>
          <p:spPr bwMode="auto">
            <a:xfrm>
              <a:off x="8053388" y="4097338"/>
              <a:ext cx="95250" cy="107950"/>
            </a:xfrm>
            <a:custGeom>
              <a:avLst/>
              <a:gdLst>
                <a:gd name="T0" fmla="*/ 1 w 25"/>
                <a:gd name="T1" fmla="*/ 13 h 28"/>
                <a:gd name="T2" fmla="*/ 8 w 25"/>
                <a:gd name="T3" fmla="*/ 26 h 28"/>
                <a:gd name="T4" fmla="*/ 14 w 25"/>
                <a:gd name="T5" fmla="*/ 25 h 28"/>
                <a:gd name="T6" fmla="*/ 17 w 25"/>
                <a:gd name="T7" fmla="*/ 28 h 28"/>
                <a:gd name="T8" fmla="*/ 25 w 25"/>
                <a:gd name="T9" fmla="*/ 23 h 28"/>
                <a:gd name="T10" fmla="*/ 22 w 25"/>
                <a:gd name="T11" fmla="*/ 16 h 28"/>
                <a:gd name="T12" fmla="*/ 18 w 25"/>
                <a:gd name="T13" fmla="*/ 3 h 28"/>
                <a:gd name="T14" fmla="*/ 1 w 25"/>
                <a:gd name="T15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1" y="13"/>
                  </a:moveTo>
                  <a:cubicBezTo>
                    <a:pt x="2" y="17"/>
                    <a:pt x="6" y="26"/>
                    <a:pt x="8" y="26"/>
                  </a:cubicBezTo>
                  <a:cubicBezTo>
                    <a:pt x="11" y="26"/>
                    <a:pt x="12" y="24"/>
                    <a:pt x="14" y="25"/>
                  </a:cubicBezTo>
                  <a:cubicBezTo>
                    <a:pt x="15" y="26"/>
                    <a:pt x="17" y="28"/>
                    <a:pt x="17" y="28"/>
                  </a:cubicBezTo>
                  <a:cubicBezTo>
                    <a:pt x="17" y="28"/>
                    <a:pt x="24" y="25"/>
                    <a:pt x="25" y="23"/>
                  </a:cubicBezTo>
                  <a:cubicBezTo>
                    <a:pt x="23" y="19"/>
                    <a:pt x="22" y="18"/>
                    <a:pt x="22" y="16"/>
                  </a:cubicBezTo>
                  <a:cubicBezTo>
                    <a:pt x="22" y="15"/>
                    <a:pt x="22" y="7"/>
                    <a:pt x="18" y="3"/>
                  </a:cubicBezTo>
                  <a:cubicBezTo>
                    <a:pt x="15" y="0"/>
                    <a:pt x="0" y="5"/>
                    <a:pt x="1" y="13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2" name="ïṣḷidè">
              <a:extLst>
                <a:ext uri="{FF2B5EF4-FFF2-40B4-BE49-F238E27FC236}">
                  <a16:creationId xmlns:a16="http://schemas.microsoft.com/office/drawing/2014/main" id="{90BABA2A-D82D-4E80-9A56-AED4245FA8E6}"/>
                </a:ext>
              </a:extLst>
            </p:cNvPr>
            <p:cNvSpPr/>
            <p:nvPr/>
          </p:nvSpPr>
          <p:spPr bwMode="auto">
            <a:xfrm>
              <a:off x="8053388" y="4102101"/>
              <a:ext cx="84138" cy="80963"/>
            </a:xfrm>
            <a:custGeom>
              <a:avLst/>
              <a:gdLst>
                <a:gd name="T0" fmla="*/ 20 w 22"/>
                <a:gd name="T1" fmla="*/ 3 h 21"/>
                <a:gd name="T2" fmla="*/ 22 w 22"/>
                <a:gd name="T3" fmla="*/ 11 h 21"/>
                <a:gd name="T4" fmla="*/ 22 w 22"/>
                <a:gd name="T5" fmla="*/ 13 h 21"/>
                <a:gd name="T6" fmla="*/ 22 w 22"/>
                <a:gd name="T7" fmla="*/ 17 h 21"/>
                <a:gd name="T8" fmla="*/ 13 w 22"/>
                <a:gd name="T9" fmla="*/ 21 h 21"/>
                <a:gd name="T10" fmla="*/ 13 w 22"/>
                <a:gd name="T11" fmla="*/ 20 h 21"/>
                <a:gd name="T12" fmla="*/ 13 w 22"/>
                <a:gd name="T13" fmla="*/ 18 h 21"/>
                <a:gd name="T14" fmla="*/ 12 w 22"/>
                <a:gd name="T15" fmla="*/ 15 h 21"/>
                <a:gd name="T16" fmla="*/ 10 w 22"/>
                <a:gd name="T17" fmla="*/ 14 h 21"/>
                <a:gd name="T18" fmla="*/ 8 w 22"/>
                <a:gd name="T19" fmla="*/ 15 h 21"/>
                <a:gd name="T20" fmla="*/ 8 w 22"/>
                <a:gd name="T21" fmla="*/ 17 h 21"/>
                <a:gd name="T22" fmla="*/ 7 w 22"/>
                <a:gd name="T23" fmla="*/ 15 h 21"/>
                <a:gd name="T24" fmla="*/ 6 w 22"/>
                <a:gd name="T25" fmla="*/ 14 h 21"/>
                <a:gd name="T26" fmla="*/ 1 w 22"/>
                <a:gd name="T27" fmla="*/ 13 h 21"/>
                <a:gd name="T28" fmla="*/ 1 w 22"/>
                <a:gd name="T29" fmla="*/ 7 h 21"/>
                <a:gd name="T30" fmla="*/ 3 w 22"/>
                <a:gd name="T31" fmla="*/ 5 h 21"/>
                <a:gd name="T32" fmla="*/ 3 w 22"/>
                <a:gd name="T33" fmla="*/ 2 h 21"/>
                <a:gd name="T34" fmla="*/ 14 w 22"/>
                <a:gd name="T35" fmla="*/ 0 h 21"/>
                <a:gd name="T36" fmla="*/ 20 w 22"/>
                <a:gd name="T3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1">
                  <a:moveTo>
                    <a:pt x="20" y="3"/>
                  </a:moveTo>
                  <a:cubicBezTo>
                    <a:pt x="21" y="5"/>
                    <a:pt x="22" y="8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2" y="15"/>
                    <a:pt x="22" y="17"/>
                    <a:pt x="22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0"/>
                  </a:cubicBezTo>
                  <a:cubicBezTo>
                    <a:pt x="13" y="19"/>
                    <a:pt x="13" y="19"/>
                    <a:pt x="13" y="18"/>
                  </a:cubicBezTo>
                  <a:cubicBezTo>
                    <a:pt x="13" y="17"/>
                    <a:pt x="12" y="16"/>
                    <a:pt x="12" y="15"/>
                  </a:cubicBezTo>
                  <a:cubicBezTo>
                    <a:pt x="11" y="15"/>
                    <a:pt x="11" y="14"/>
                    <a:pt x="10" y="14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7" y="16"/>
                    <a:pt x="7" y="15"/>
                  </a:cubicBezTo>
                  <a:cubicBezTo>
                    <a:pt x="6" y="15"/>
                    <a:pt x="6" y="14"/>
                    <a:pt x="6" y="14"/>
                  </a:cubicBezTo>
                  <a:cubicBezTo>
                    <a:pt x="6" y="14"/>
                    <a:pt x="2" y="14"/>
                    <a:pt x="1" y="13"/>
                  </a:cubicBezTo>
                  <a:cubicBezTo>
                    <a:pt x="0" y="12"/>
                    <a:pt x="0" y="8"/>
                    <a:pt x="1" y="7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4" y="1"/>
                    <a:pt x="11" y="0"/>
                    <a:pt x="14" y="0"/>
                  </a:cubicBezTo>
                  <a:cubicBezTo>
                    <a:pt x="15" y="0"/>
                    <a:pt x="19" y="0"/>
                    <a:pt x="20" y="3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3" name="îṣ1îḍé">
              <a:extLst>
                <a:ext uri="{FF2B5EF4-FFF2-40B4-BE49-F238E27FC236}">
                  <a16:creationId xmlns:a16="http://schemas.microsoft.com/office/drawing/2014/main" id="{7B165F58-F8D4-42F4-89A1-42379C22758C}"/>
                </a:ext>
              </a:extLst>
            </p:cNvPr>
            <p:cNvSpPr/>
            <p:nvPr/>
          </p:nvSpPr>
          <p:spPr bwMode="auto">
            <a:xfrm>
              <a:off x="8307388" y="4740276"/>
              <a:ext cx="107950" cy="50800"/>
            </a:xfrm>
            <a:custGeom>
              <a:avLst/>
              <a:gdLst>
                <a:gd name="T0" fmla="*/ 1 w 28"/>
                <a:gd name="T1" fmla="*/ 4 h 13"/>
                <a:gd name="T2" fmla="*/ 16 w 28"/>
                <a:gd name="T3" fmla="*/ 0 h 13"/>
                <a:gd name="T4" fmla="*/ 26 w 28"/>
                <a:gd name="T5" fmla="*/ 4 h 13"/>
                <a:gd name="T6" fmla="*/ 27 w 28"/>
                <a:gd name="T7" fmla="*/ 12 h 13"/>
                <a:gd name="T8" fmla="*/ 21 w 28"/>
                <a:gd name="T9" fmla="*/ 13 h 13"/>
                <a:gd name="T10" fmla="*/ 13 w 28"/>
                <a:gd name="T11" fmla="*/ 9 h 13"/>
                <a:gd name="T12" fmla="*/ 4 w 28"/>
                <a:gd name="T13" fmla="*/ 8 h 13"/>
                <a:gd name="T14" fmla="*/ 1 w 28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3">
                  <a:moveTo>
                    <a:pt x="1" y="4"/>
                  </a:moveTo>
                  <a:cubicBezTo>
                    <a:pt x="1" y="4"/>
                    <a:pt x="14" y="0"/>
                    <a:pt x="16" y="0"/>
                  </a:cubicBezTo>
                  <a:cubicBezTo>
                    <a:pt x="18" y="0"/>
                    <a:pt x="26" y="2"/>
                    <a:pt x="26" y="4"/>
                  </a:cubicBezTo>
                  <a:cubicBezTo>
                    <a:pt x="27" y="7"/>
                    <a:pt x="28" y="11"/>
                    <a:pt x="27" y="12"/>
                  </a:cubicBezTo>
                  <a:cubicBezTo>
                    <a:pt x="25" y="12"/>
                    <a:pt x="23" y="13"/>
                    <a:pt x="21" y="13"/>
                  </a:cubicBezTo>
                  <a:cubicBezTo>
                    <a:pt x="19" y="12"/>
                    <a:pt x="15" y="9"/>
                    <a:pt x="13" y="9"/>
                  </a:cubicBezTo>
                  <a:cubicBezTo>
                    <a:pt x="11" y="10"/>
                    <a:pt x="6" y="9"/>
                    <a:pt x="4" y="8"/>
                  </a:cubicBezTo>
                  <a:cubicBezTo>
                    <a:pt x="0" y="7"/>
                    <a:pt x="0" y="5"/>
                    <a:pt x="1" y="4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4" name="ïṩľïdè">
              <a:extLst>
                <a:ext uri="{FF2B5EF4-FFF2-40B4-BE49-F238E27FC236}">
                  <a16:creationId xmlns:a16="http://schemas.microsoft.com/office/drawing/2014/main" id="{F9B83E78-CE3F-4758-8773-444D3F86E0BD}"/>
                </a:ext>
              </a:extLst>
            </p:cNvPr>
            <p:cNvSpPr/>
            <p:nvPr/>
          </p:nvSpPr>
          <p:spPr bwMode="auto">
            <a:xfrm>
              <a:off x="8153400" y="4375151"/>
              <a:ext cx="254000" cy="400050"/>
            </a:xfrm>
            <a:custGeom>
              <a:avLst/>
              <a:gdLst>
                <a:gd name="T0" fmla="*/ 26 w 66"/>
                <a:gd name="T1" fmla="*/ 12 h 104"/>
                <a:gd name="T2" fmla="*/ 27 w 66"/>
                <a:gd name="T3" fmla="*/ 16 h 104"/>
                <a:gd name="T4" fmla="*/ 27 w 66"/>
                <a:gd name="T5" fmla="*/ 16 h 104"/>
                <a:gd name="T6" fmla="*/ 42 w 66"/>
                <a:gd name="T7" fmla="*/ 58 h 104"/>
                <a:gd name="T8" fmla="*/ 66 w 66"/>
                <a:gd name="T9" fmla="*/ 99 h 104"/>
                <a:gd name="T10" fmla="*/ 64 w 66"/>
                <a:gd name="T11" fmla="*/ 103 h 104"/>
                <a:gd name="T12" fmla="*/ 62 w 66"/>
                <a:gd name="T13" fmla="*/ 104 h 104"/>
                <a:gd name="T14" fmla="*/ 60 w 66"/>
                <a:gd name="T15" fmla="*/ 104 h 104"/>
                <a:gd name="T16" fmla="*/ 55 w 66"/>
                <a:gd name="T17" fmla="*/ 101 h 104"/>
                <a:gd name="T18" fmla="*/ 24 w 66"/>
                <a:gd name="T19" fmla="*/ 63 h 104"/>
                <a:gd name="T20" fmla="*/ 8 w 66"/>
                <a:gd name="T21" fmla="*/ 25 h 104"/>
                <a:gd name="T22" fmla="*/ 8 w 66"/>
                <a:gd name="T23" fmla="*/ 25 h 104"/>
                <a:gd name="T24" fmla="*/ 17 w 66"/>
                <a:gd name="T25" fmla="*/ 0 h 104"/>
                <a:gd name="T26" fmla="*/ 18 w 66"/>
                <a:gd name="T27" fmla="*/ 1 h 104"/>
                <a:gd name="T28" fmla="*/ 18 w 66"/>
                <a:gd name="T29" fmla="*/ 1 h 104"/>
                <a:gd name="T30" fmla="*/ 18 w 66"/>
                <a:gd name="T31" fmla="*/ 1 h 104"/>
                <a:gd name="T32" fmla="*/ 26 w 66"/>
                <a:gd name="T33" fmla="*/ 1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04">
                  <a:moveTo>
                    <a:pt x="26" y="12"/>
                  </a:moveTo>
                  <a:cubicBezTo>
                    <a:pt x="26" y="13"/>
                    <a:pt x="27" y="15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1" y="25"/>
                    <a:pt x="42" y="58"/>
                    <a:pt x="42" y="58"/>
                  </a:cubicBezTo>
                  <a:cubicBezTo>
                    <a:pt x="42" y="58"/>
                    <a:pt x="60" y="86"/>
                    <a:pt x="66" y="99"/>
                  </a:cubicBezTo>
                  <a:cubicBezTo>
                    <a:pt x="66" y="101"/>
                    <a:pt x="66" y="103"/>
                    <a:pt x="64" y="103"/>
                  </a:cubicBezTo>
                  <a:cubicBezTo>
                    <a:pt x="63" y="104"/>
                    <a:pt x="63" y="104"/>
                    <a:pt x="62" y="104"/>
                  </a:cubicBezTo>
                  <a:cubicBezTo>
                    <a:pt x="61" y="104"/>
                    <a:pt x="61" y="104"/>
                    <a:pt x="60" y="104"/>
                  </a:cubicBezTo>
                  <a:cubicBezTo>
                    <a:pt x="57" y="103"/>
                    <a:pt x="55" y="101"/>
                    <a:pt x="55" y="101"/>
                  </a:cubicBezTo>
                  <a:cubicBezTo>
                    <a:pt x="55" y="101"/>
                    <a:pt x="28" y="69"/>
                    <a:pt x="24" y="63"/>
                  </a:cubicBezTo>
                  <a:cubicBezTo>
                    <a:pt x="18" y="53"/>
                    <a:pt x="14" y="37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6"/>
                    <a:pt x="14" y="0"/>
                    <a:pt x="17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1" y="2"/>
                    <a:pt x="23" y="7"/>
                    <a:pt x="26" y="12"/>
                  </a:cubicBezTo>
                  <a:close/>
                </a:path>
              </a:pathLst>
            </a:custGeom>
            <a:solidFill>
              <a:srgbClr val="407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5" name="íṡlïḓé">
              <a:extLst>
                <a:ext uri="{FF2B5EF4-FFF2-40B4-BE49-F238E27FC236}">
                  <a16:creationId xmlns:a16="http://schemas.microsoft.com/office/drawing/2014/main" id="{F880C409-E575-469B-B9F4-7415E6672A4B}"/>
                </a:ext>
              </a:extLst>
            </p:cNvPr>
            <p:cNvSpPr/>
            <p:nvPr/>
          </p:nvSpPr>
          <p:spPr bwMode="auto">
            <a:xfrm>
              <a:off x="8153400" y="4375151"/>
              <a:ext cx="103188" cy="96838"/>
            </a:xfrm>
            <a:custGeom>
              <a:avLst/>
              <a:gdLst>
                <a:gd name="T0" fmla="*/ 26 w 27"/>
                <a:gd name="T1" fmla="*/ 12 h 25"/>
                <a:gd name="T2" fmla="*/ 27 w 27"/>
                <a:gd name="T3" fmla="*/ 16 h 25"/>
                <a:gd name="T4" fmla="*/ 27 w 27"/>
                <a:gd name="T5" fmla="*/ 16 h 25"/>
                <a:gd name="T6" fmla="*/ 14 w 27"/>
                <a:gd name="T7" fmla="*/ 22 h 25"/>
                <a:gd name="T8" fmla="*/ 8 w 27"/>
                <a:gd name="T9" fmla="*/ 25 h 25"/>
                <a:gd name="T10" fmla="*/ 17 w 27"/>
                <a:gd name="T11" fmla="*/ 0 h 25"/>
                <a:gd name="T12" fmla="*/ 18 w 27"/>
                <a:gd name="T13" fmla="*/ 1 h 25"/>
                <a:gd name="T14" fmla="*/ 18 w 27"/>
                <a:gd name="T15" fmla="*/ 1 h 25"/>
                <a:gd name="T16" fmla="*/ 18 w 27"/>
                <a:gd name="T17" fmla="*/ 1 h 25"/>
                <a:gd name="T18" fmla="*/ 26 w 27"/>
                <a:gd name="T1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5">
                  <a:moveTo>
                    <a:pt x="26" y="12"/>
                  </a:moveTo>
                  <a:cubicBezTo>
                    <a:pt x="26" y="13"/>
                    <a:pt x="27" y="15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4" y="19"/>
                    <a:pt x="18" y="20"/>
                    <a:pt x="14" y="22"/>
                  </a:cubicBezTo>
                  <a:cubicBezTo>
                    <a:pt x="12" y="23"/>
                    <a:pt x="10" y="24"/>
                    <a:pt x="8" y="25"/>
                  </a:cubicBezTo>
                  <a:cubicBezTo>
                    <a:pt x="0" y="6"/>
                    <a:pt x="14" y="0"/>
                    <a:pt x="17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1" y="2"/>
                    <a:pt x="23" y="7"/>
                    <a:pt x="26" y="12"/>
                  </a:cubicBezTo>
                  <a:close/>
                </a:path>
              </a:pathLst>
            </a:custGeom>
            <a:solidFill>
              <a:srgbClr val="2E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6" name="ïṥ1íḑé">
              <a:extLst>
                <a:ext uri="{FF2B5EF4-FFF2-40B4-BE49-F238E27FC236}">
                  <a16:creationId xmlns:a16="http://schemas.microsoft.com/office/drawing/2014/main" id="{D27D2E77-0984-40C0-AB5B-0717DB2242E9}"/>
                </a:ext>
              </a:extLst>
            </p:cNvPr>
            <p:cNvSpPr/>
            <p:nvPr/>
          </p:nvSpPr>
          <p:spPr bwMode="auto">
            <a:xfrm>
              <a:off x="8202613" y="4418013"/>
              <a:ext cx="190500" cy="357188"/>
            </a:xfrm>
            <a:custGeom>
              <a:avLst/>
              <a:gdLst>
                <a:gd name="T0" fmla="*/ 49 w 49"/>
                <a:gd name="T1" fmla="*/ 93 h 93"/>
                <a:gd name="T2" fmla="*/ 47 w 49"/>
                <a:gd name="T3" fmla="*/ 93 h 93"/>
                <a:gd name="T4" fmla="*/ 17 w 49"/>
                <a:gd name="T5" fmla="*/ 51 h 93"/>
                <a:gd name="T6" fmla="*/ 0 w 49"/>
                <a:gd name="T7" fmla="*/ 0 h 93"/>
                <a:gd name="T8" fmla="*/ 2 w 49"/>
                <a:gd name="T9" fmla="*/ 0 h 93"/>
                <a:gd name="T10" fmla="*/ 18 w 49"/>
                <a:gd name="T11" fmla="*/ 50 h 93"/>
                <a:gd name="T12" fmla="*/ 49 w 49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93">
                  <a:moveTo>
                    <a:pt x="49" y="93"/>
                  </a:moveTo>
                  <a:cubicBezTo>
                    <a:pt x="48" y="93"/>
                    <a:pt x="48" y="93"/>
                    <a:pt x="47" y="93"/>
                  </a:cubicBezTo>
                  <a:cubicBezTo>
                    <a:pt x="39" y="82"/>
                    <a:pt x="20" y="56"/>
                    <a:pt x="17" y="51"/>
                  </a:cubicBezTo>
                  <a:cubicBezTo>
                    <a:pt x="12" y="45"/>
                    <a:pt x="1" y="2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4" y="44"/>
                    <a:pt x="18" y="50"/>
                  </a:cubicBezTo>
                  <a:cubicBezTo>
                    <a:pt x="21" y="56"/>
                    <a:pt x="42" y="83"/>
                    <a:pt x="49" y="93"/>
                  </a:cubicBezTo>
                  <a:close/>
                </a:path>
              </a:pathLst>
            </a:custGeom>
            <a:solidFill>
              <a:srgbClr val="2E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7" name="íṡḷíde">
              <a:extLst>
                <a:ext uri="{FF2B5EF4-FFF2-40B4-BE49-F238E27FC236}">
                  <a16:creationId xmlns:a16="http://schemas.microsoft.com/office/drawing/2014/main" id="{F46A46CB-B3CC-4EF0-9221-06F90E0F001C}"/>
                </a:ext>
              </a:extLst>
            </p:cNvPr>
            <p:cNvSpPr/>
            <p:nvPr/>
          </p:nvSpPr>
          <p:spPr bwMode="auto">
            <a:xfrm>
              <a:off x="8075613" y="4175126"/>
              <a:ext cx="220663" cy="276225"/>
            </a:xfrm>
            <a:custGeom>
              <a:avLst/>
              <a:gdLst>
                <a:gd name="T0" fmla="*/ 13 w 57"/>
                <a:gd name="T1" fmla="*/ 5 h 72"/>
                <a:gd name="T2" fmla="*/ 2 w 57"/>
                <a:gd name="T3" fmla="*/ 19 h 72"/>
                <a:gd name="T4" fmla="*/ 3 w 57"/>
                <a:gd name="T5" fmla="*/ 31 h 72"/>
                <a:gd name="T6" fmla="*/ 21 w 57"/>
                <a:gd name="T7" fmla="*/ 70 h 72"/>
                <a:gd name="T8" fmla="*/ 44 w 57"/>
                <a:gd name="T9" fmla="*/ 67 h 72"/>
                <a:gd name="T10" fmla="*/ 57 w 57"/>
                <a:gd name="T11" fmla="*/ 53 h 72"/>
                <a:gd name="T12" fmla="*/ 33 w 57"/>
                <a:gd name="T13" fmla="*/ 2 h 72"/>
                <a:gd name="T14" fmla="*/ 13 w 57"/>
                <a:gd name="T15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72">
                  <a:moveTo>
                    <a:pt x="13" y="5"/>
                  </a:moveTo>
                  <a:cubicBezTo>
                    <a:pt x="13" y="5"/>
                    <a:pt x="3" y="13"/>
                    <a:pt x="2" y="19"/>
                  </a:cubicBezTo>
                  <a:cubicBezTo>
                    <a:pt x="0" y="24"/>
                    <a:pt x="2" y="24"/>
                    <a:pt x="3" y="31"/>
                  </a:cubicBezTo>
                  <a:cubicBezTo>
                    <a:pt x="5" y="36"/>
                    <a:pt x="12" y="53"/>
                    <a:pt x="21" y="70"/>
                  </a:cubicBezTo>
                  <a:cubicBezTo>
                    <a:pt x="24" y="72"/>
                    <a:pt x="37" y="71"/>
                    <a:pt x="44" y="67"/>
                  </a:cubicBezTo>
                  <a:cubicBezTo>
                    <a:pt x="52" y="62"/>
                    <a:pt x="56" y="57"/>
                    <a:pt x="57" y="53"/>
                  </a:cubicBezTo>
                  <a:cubicBezTo>
                    <a:pt x="52" y="42"/>
                    <a:pt x="38" y="6"/>
                    <a:pt x="33" y="2"/>
                  </a:cubicBezTo>
                  <a:cubicBezTo>
                    <a:pt x="30" y="0"/>
                    <a:pt x="21" y="0"/>
                    <a:pt x="13" y="5"/>
                  </a:cubicBezTo>
                  <a:close/>
                </a:path>
              </a:pathLst>
            </a:custGeom>
            <a:solidFill>
              <a:srgbClr val="FAA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8" name="îsļíḋè">
              <a:extLst>
                <a:ext uri="{FF2B5EF4-FFF2-40B4-BE49-F238E27FC236}">
                  <a16:creationId xmlns:a16="http://schemas.microsoft.com/office/drawing/2014/main" id="{EE48AC7C-101C-4C18-B0C5-5B9ADF40872D}"/>
                </a:ext>
              </a:extLst>
            </p:cNvPr>
            <p:cNvSpPr/>
            <p:nvPr/>
          </p:nvSpPr>
          <p:spPr bwMode="auto">
            <a:xfrm>
              <a:off x="8099425" y="4170363"/>
              <a:ext cx="69850" cy="50800"/>
            </a:xfrm>
            <a:custGeom>
              <a:avLst/>
              <a:gdLst>
                <a:gd name="T0" fmla="*/ 0 w 18"/>
                <a:gd name="T1" fmla="*/ 13 h 13"/>
                <a:gd name="T2" fmla="*/ 6 w 18"/>
                <a:gd name="T3" fmla="*/ 4 h 13"/>
                <a:gd name="T4" fmla="*/ 18 w 18"/>
                <a:gd name="T5" fmla="*/ 2 h 13"/>
                <a:gd name="T6" fmla="*/ 0 w 18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3">
                  <a:moveTo>
                    <a:pt x="0" y="13"/>
                  </a:moveTo>
                  <a:cubicBezTo>
                    <a:pt x="0" y="13"/>
                    <a:pt x="1" y="8"/>
                    <a:pt x="6" y="4"/>
                  </a:cubicBezTo>
                  <a:cubicBezTo>
                    <a:pt x="12" y="0"/>
                    <a:pt x="18" y="2"/>
                    <a:pt x="18" y="2"/>
                  </a:cubicBezTo>
                  <a:cubicBezTo>
                    <a:pt x="14" y="3"/>
                    <a:pt x="8" y="7"/>
                    <a:pt x="0" y="13"/>
                  </a:cubicBezTo>
                  <a:close/>
                </a:path>
              </a:pathLst>
            </a:custGeom>
            <a:solidFill>
              <a:srgbClr val="EAF0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9" name="ïşḷîḋê">
              <a:extLst>
                <a:ext uri="{FF2B5EF4-FFF2-40B4-BE49-F238E27FC236}">
                  <a16:creationId xmlns:a16="http://schemas.microsoft.com/office/drawing/2014/main" id="{D3002D32-9FDA-4A92-A22C-0F4F58353907}"/>
                </a:ext>
              </a:extLst>
            </p:cNvPr>
            <p:cNvSpPr/>
            <p:nvPr/>
          </p:nvSpPr>
          <p:spPr bwMode="auto">
            <a:xfrm>
              <a:off x="7832725" y="4229101"/>
              <a:ext cx="296863" cy="141288"/>
            </a:xfrm>
            <a:custGeom>
              <a:avLst/>
              <a:gdLst>
                <a:gd name="T0" fmla="*/ 76 w 77"/>
                <a:gd name="T1" fmla="*/ 11 h 37"/>
                <a:gd name="T2" fmla="*/ 71 w 77"/>
                <a:gd name="T3" fmla="*/ 17 h 37"/>
                <a:gd name="T4" fmla="*/ 47 w 77"/>
                <a:gd name="T5" fmla="*/ 36 h 37"/>
                <a:gd name="T6" fmla="*/ 15 w 77"/>
                <a:gd name="T7" fmla="*/ 29 h 37"/>
                <a:gd name="T8" fmla="*/ 12 w 77"/>
                <a:gd name="T9" fmla="*/ 29 h 37"/>
                <a:gd name="T10" fmla="*/ 0 w 77"/>
                <a:gd name="T11" fmla="*/ 17 h 37"/>
                <a:gd name="T12" fmla="*/ 15 w 77"/>
                <a:gd name="T13" fmla="*/ 22 h 37"/>
                <a:gd name="T14" fmla="*/ 44 w 77"/>
                <a:gd name="T15" fmla="*/ 22 h 37"/>
                <a:gd name="T16" fmla="*/ 69 w 77"/>
                <a:gd name="T17" fmla="*/ 1 h 37"/>
                <a:gd name="T18" fmla="*/ 75 w 77"/>
                <a:gd name="T19" fmla="*/ 3 h 37"/>
                <a:gd name="T20" fmla="*/ 76 w 77"/>
                <a:gd name="T21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37">
                  <a:moveTo>
                    <a:pt x="76" y="11"/>
                  </a:moveTo>
                  <a:cubicBezTo>
                    <a:pt x="75" y="13"/>
                    <a:pt x="73" y="15"/>
                    <a:pt x="71" y="17"/>
                  </a:cubicBezTo>
                  <a:cubicBezTo>
                    <a:pt x="64" y="25"/>
                    <a:pt x="57" y="33"/>
                    <a:pt x="47" y="36"/>
                  </a:cubicBezTo>
                  <a:cubicBezTo>
                    <a:pt x="42" y="37"/>
                    <a:pt x="19" y="30"/>
                    <a:pt x="15" y="29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2" y="25"/>
                    <a:pt x="0" y="17"/>
                    <a:pt x="0" y="17"/>
                  </a:cubicBezTo>
                  <a:cubicBezTo>
                    <a:pt x="5" y="16"/>
                    <a:pt x="11" y="18"/>
                    <a:pt x="15" y="22"/>
                  </a:cubicBezTo>
                  <a:cubicBezTo>
                    <a:pt x="26" y="23"/>
                    <a:pt x="32" y="22"/>
                    <a:pt x="44" y="22"/>
                  </a:cubicBezTo>
                  <a:cubicBezTo>
                    <a:pt x="55" y="13"/>
                    <a:pt x="65" y="3"/>
                    <a:pt x="69" y="1"/>
                  </a:cubicBezTo>
                  <a:cubicBezTo>
                    <a:pt x="71" y="0"/>
                    <a:pt x="73" y="0"/>
                    <a:pt x="75" y="3"/>
                  </a:cubicBezTo>
                  <a:cubicBezTo>
                    <a:pt x="77" y="5"/>
                    <a:pt x="77" y="8"/>
                    <a:pt x="76" y="11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0" name="íṣḷîďê">
              <a:extLst>
                <a:ext uri="{FF2B5EF4-FFF2-40B4-BE49-F238E27FC236}">
                  <a16:creationId xmlns:a16="http://schemas.microsoft.com/office/drawing/2014/main" id="{AD4E8578-8F92-4C27-9842-0DAC41D39D09}"/>
                </a:ext>
              </a:extLst>
            </p:cNvPr>
            <p:cNvSpPr/>
            <p:nvPr/>
          </p:nvSpPr>
          <p:spPr bwMode="auto">
            <a:xfrm>
              <a:off x="7875588" y="4229101"/>
              <a:ext cx="254000" cy="141288"/>
            </a:xfrm>
            <a:custGeom>
              <a:avLst/>
              <a:gdLst>
                <a:gd name="T0" fmla="*/ 65 w 66"/>
                <a:gd name="T1" fmla="*/ 11 h 37"/>
                <a:gd name="T2" fmla="*/ 60 w 66"/>
                <a:gd name="T3" fmla="*/ 17 h 37"/>
                <a:gd name="T4" fmla="*/ 36 w 66"/>
                <a:gd name="T5" fmla="*/ 36 h 37"/>
                <a:gd name="T6" fmla="*/ 4 w 66"/>
                <a:gd name="T7" fmla="*/ 29 h 37"/>
                <a:gd name="T8" fmla="*/ 1 w 66"/>
                <a:gd name="T9" fmla="*/ 29 h 37"/>
                <a:gd name="T10" fmla="*/ 4 w 66"/>
                <a:gd name="T11" fmla="*/ 22 h 37"/>
                <a:gd name="T12" fmla="*/ 33 w 66"/>
                <a:gd name="T13" fmla="*/ 22 h 37"/>
                <a:gd name="T14" fmla="*/ 58 w 66"/>
                <a:gd name="T15" fmla="*/ 1 h 37"/>
                <a:gd name="T16" fmla="*/ 64 w 66"/>
                <a:gd name="T17" fmla="*/ 3 h 37"/>
                <a:gd name="T18" fmla="*/ 65 w 66"/>
                <a:gd name="T1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37">
                  <a:moveTo>
                    <a:pt x="65" y="11"/>
                  </a:moveTo>
                  <a:cubicBezTo>
                    <a:pt x="64" y="13"/>
                    <a:pt x="62" y="15"/>
                    <a:pt x="60" y="17"/>
                  </a:cubicBezTo>
                  <a:cubicBezTo>
                    <a:pt x="53" y="25"/>
                    <a:pt x="46" y="33"/>
                    <a:pt x="36" y="36"/>
                  </a:cubicBezTo>
                  <a:cubicBezTo>
                    <a:pt x="31" y="37"/>
                    <a:pt x="8" y="30"/>
                    <a:pt x="4" y="29"/>
                  </a:cubicBezTo>
                  <a:cubicBezTo>
                    <a:pt x="3" y="29"/>
                    <a:pt x="2" y="29"/>
                    <a:pt x="1" y="29"/>
                  </a:cubicBezTo>
                  <a:cubicBezTo>
                    <a:pt x="0" y="24"/>
                    <a:pt x="4" y="22"/>
                    <a:pt x="4" y="22"/>
                  </a:cubicBezTo>
                  <a:cubicBezTo>
                    <a:pt x="15" y="23"/>
                    <a:pt x="21" y="22"/>
                    <a:pt x="33" y="22"/>
                  </a:cubicBezTo>
                  <a:cubicBezTo>
                    <a:pt x="44" y="13"/>
                    <a:pt x="54" y="3"/>
                    <a:pt x="58" y="1"/>
                  </a:cubicBezTo>
                  <a:cubicBezTo>
                    <a:pt x="60" y="0"/>
                    <a:pt x="62" y="0"/>
                    <a:pt x="64" y="3"/>
                  </a:cubicBezTo>
                  <a:cubicBezTo>
                    <a:pt x="66" y="5"/>
                    <a:pt x="66" y="8"/>
                    <a:pt x="65" y="11"/>
                  </a:cubicBezTo>
                  <a:close/>
                </a:path>
              </a:pathLst>
            </a:custGeom>
            <a:solidFill>
              <a:srgbClr val="F68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1" name="îsḻiḍé">
              <a:extLst>
                <a:ext uri="{FF2B5EF4-FFF2-40B4-BE49-F238E27FC236}">
                  <a16:creationId xmlns:a16="http://schemas.microsoft.com/office/drawing/2014/main" id="{BC59B420-9323-492B-A774-BAD7667D2D32}"/>
                </a:ext>
              </a:extLst>
            </p:cNvPr>
            <p:cNvSpPr/>
            <p:nvPr/>
          </p:nvSpPr>
          <p:spPr bwMode="auto">
            <a:xfrm>
              <a:off x="6578600" y="1624013"/>
              <a:ext cx="92075" cy="92075"/>
            </a:xfrm>
            <a:custGeom>
              <a:avLst/>
              <a:gdLst>
                <a:gd name="T0" fmla="*/ 10 w 24"/>
                <a:gd name="T1" fmla="*/ 2 h 24"/>
                <a:gd name="T2" fmla="*/ 23 w 24"/>
                <a:gd name="T3" fmla="*/ 16 h 24"/>
                <a:gd name="T4" fmla="*/ 0 w 24"/>
                <a:gd name="T5" fmla="*/ 8 h 24"/>
                <a:gd name="T6" fmla="*/ 1 w 24"/>
                <a:gd name="T7" fmla="*/ 0 h 24"/>
                <a:gd name="T8" fmla="*/ 10 w 24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0" y="2"/>
                  </a:moveTo>
                  <a:cubicBezTo>
                    <a:pt x="10" y="2"/>
                    <a:pt x="24" y="14"/>
                    <a:pt x="23" y="16"/>
                  </a:cubicBezTo>
                  <a:cubicBezTo>
                    <a:pt x="21" y="24"/>
                    <a:pt x="1" y="10"/>
                    <a:pt x="0" y="8"/>
                  </a:cubicBezTo>
                  <a:cubicBezTo>
                    <a:pt x="0" y="7"/>
                    <a:pt x="1" y="0"/>
                    <a:pt x="1" y="0"/>
                  </a:cubicBezTo>
                  <a:cubicBezTo>
                    <a:pt x="1" y="0"/>
                    <a:pt x="8" y="0"/>
                    <a:pt x="10" y="2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2" name="iṡ1îḋe">
              <a:extLst>
                <a:ext uri="{FF2B5EF4-FFF2-40B4-BE49-F238E27FC236}">
                  <a16:creationId xmlns:a16="http://schemas.microsoft.com/office/drawing/2014/main" id="{C6BE36F8-D791-4A05-B7E5-730A7B6CD9C2}"/>
                </a:ext>
              </a:extLst>
            </p:cNvPr>
            <p:cNvSpPr/>
            <p:nvPr/>
          </p:nvSpPr>
          <p:spPr bwMode="auto">
            <a:xfrm>
              <a:off x="6416675" y="1346201"/>
              <a:ext cx="212725" cy="304800"/>
            </a:xfrm>
            <a:custGeom>
              <a:avLst/>
              <a:gdLst>
                <a:gd name="T0" fmla="*/ 19 w 55"/>
                <a:gd name="T1" fmla="*/ 5 h 79"/>
                <a:gd name="T2" fmla="*/ 45 w 55"/>
                <a:gd name="T3" fmla="*/ 20 h 79"/>
                <a:gd name="T4" fmla="*/ 54 w 55"/>
                <a:gd name="T5" fmla="*/ 73 h 79"/>
                <a:gd name="T6" fmla="*/ 41 w 55"/>
                <a:gd name="T7" fmla="*/ 75 h 79"/>
                <a:gd name="T8" fmla="*/ 30 w 55"/>
                <a:gd name="T9" fmla="*/ 30 h 79"/>
                <a:gd name="T10" fmla="*/ 3 w 55"/>
                <a:gd name="T11" fmla="*/ 13 h 79"/>
                <a:gd name="T12" fmla="*/ 1 w 55"/>
                <a:gd name="T13" fmla="*/ 0 h 79"/>
                <a:gd name="T14" fmla="*/ 19 w 55"/>
                <a:gd name="T15" fmla="*/ 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9">
                  <a:moveTo>
                    <a:pt x="19" y="5"/>
                  </a:moveTo>
                  <a:cubicBezTo>
                    <a:pt x="19" y="5"/>
                    <a:pt x="43" y="15"/>
                    <a:pt x="45" y="20"/>
                  </a:cubicBezTo>
                  <a:cubicBezTo>
                    <a:pt x="48" y="25"/>
                    <a:pt x="55" y="71"/>
                    <a:pt x="54" y="73"/>
                  </a:cubicBezTo>
                  <a:cubicBezTo>
                    <a:pt x="54" y="76"/>
                    <a:pt x="43" y="79"/>
                    <a:pt x="41" y="75"/>
                  </a:cubicBezTo>
                  <a:cubicBezTo>
                    <a:pt x="37" y="58"/>
                    <a:pt x="30" y="30"/>
                    <a:pt x="30" y="30"/>
                  </a:cubicBezTo>
                  <a:cubicBezTo>
                    <a:pt x="30" y="30"/>
                    <a:pt x="6" y="18"/>
                    <a:pt x="3" y="13"/>
                  </a:cubicBezTo>
                  <a:cubicBezTo>
                    <a:pt x="0" y="8"/>
                    <a:pt x="1" y="0"/>
                    <a:pt x="1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rgbClr val="2E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3" name="ïṥľíḋe">
              <a:extLst>
                <a:ext uri="{FF2B5EF4-FFF2-40B4-BE49-F238E27FC236}">
                  <a16:creationId xmlns:a16="http://schemas.microsoft.com/office/drawing/2014/main" id="{3CF92F0B-476E-4C27-BF86-2B71743B05E1}"/>
                </a:ext>
              </a:extLst>
            </p:cNvPr>
            <p:cNvSpPr/>
            <p:nvPr/>
          </p:nvSpPr>
          <p:spPr bwMode="auto">
            <a:xfrm>
              <a:off x="6524625" y="1651001"/>
              <a:ext cx="92075" cy="92075"/>
            </a:xfrm>
            <a:custGeom>
              <a:avLst/>
              <a:gdLst>
                <a:gd name="T0" fmla="*/ 10 w 24"/>
                <a:gd name="T1" fmla="*/ 2 h 24"/>
                <a:gd name="T2" fmla="*/ 23 w 24"/>
                <a:gd name="T3" fmla="*/ 16 h 24"/>
                <a:gd name="T4" fmla="*/ 0 w 24"/>
                <a:gd name="T5" fmla="*/ 8 h 24"/>
                <a:gd name="T6" fmla="*/ 1 w 24"/>
                <a:gd name="T7" fmla="*/ 0 h 24"/>
                <a:gd name="T8" fmla="*/ 10 w 24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0" y="2"/>
                  </a:moveTo>
                  <a:cubicBezTo>
                    <a:pt x="10" y="2"/>
                    <a:pt x="24" y="14"/>
                    <a:pt x="23" y="16"/>
                  </a:cubicBezTo>
                  <a:cubicBezTo>
                    <a:pt x="21" y="24"/>
                    <a:pt x="1" y="10"/>
                    <a:pt x="0" y="8"/>
                  </a:cubicBezTo>
                  <a:cubicBezTo>
                    <a:pt x="0" y="7"/>
                    <a:pt x="1" y="0"/>
                    <a:pt x="1" y="0"/>
                  </a:cubicBezTo>
                  <a:cubicBezTo>
                    <a:pt x="1" y="0"/>
                    <a:pt x="8" y="0"/>
                    <a:pt x="10" y="2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4" name="îş1ïďê">
              <a:extLst>
                <a:ext uri="{FF2B5EF4-FFF2-40B4-BE49-F238E27FC236}">
                  <a16:creationId xmlns:a16="http://schemas.microsoft.com/office/drawing/2014/main" id="{D7EA242A-1A8C-4E0A-899D-F86B63A73FB9}"/>
                </a:ext>
              </a:extLst>
            </p:cNvPr>
            <p:cNvSpPr/>
            <p:nvPr/>
          </p:nvSpPr>
          <p:spPr bwMode="auto">
            <a:xfrm>
              <a:off x="6362700" y="1373188"/>
              <a:ext cx="212725" cy="304800"/>
            </a:xfrm>
            <a:custGeom>
              <a:avLst/>
              <a:gdLst>
                <a:gd name="T0" fmla="*/ 19 w 55"/>
                <a:gd name="T1" fmla="*/ 5 h 79"/>
                <a:gd name="T2" fmla="*/ 45 w 55"/>
                <a:gd name="T3" fmla="*/ 20 h 79"/>
                <a:gd name="T4" fmla="*/ 54 w 55"/>
                <a:gd name="T5" fmla="*/ 73 h 79"/>
                <a:gd name="T6" fmla="*/ 41 w 55"/>
                <a:gd name="T7" fmla="*/ 75 h 79"/>
                <a:gd name="T8" fmla="*/ 30 w 55"/>
                <a:gd name="T9" fmla="*/ 30 h 79"/>
                <a:gd name="T10" fmla="*/ 3 w 55"/>
                <a:gd name="T11" fmla="*/ 13 h 79"/>
                <a:gd name="T12" fmla="*/ 1 w 55"/>
                <a:gd name="T13" fmla="*/ 0 h 79"/>
                <a:gd name="T14" fmla="*/ 19 w 55"/>
                <a:gd name="T15" fmla="*/ 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9">
                  <a:moveTo>
                    <a:pt x="19" y="5"/>
                  </a:moveTo>
                  <a:cubicBezTo>
                    <a:pt x="19" y="5"/>
                    <a:pt x="43" y="15"/>
                    <a:pt x="45" y="20"/>
                  </a:cubicBezTo>
                  <a:cubicBezTo>
                    <a:pt x="48" y="25"/>
                    <a:pt x="55" y="72"/>
                    <a:pt x="54" y="73"/>
                  </a:cubicBezTo>
                  <a:cubicBezTo>
                    <a:pt x="54" y="76"/>
                    <a:pt x="43" y="79"/>
                    <a:pt x="41" y="75"/>
                  </a:cubicBezTo>
                  <a:cubicBezTo>
                    <a:pt x="37" y="58"/>
                    <a:pt x="30" y="30"/>
                    <a:pt x="30" y="30"/>
                  </a:cubicBezTo>
                  <a:cubicBezTo>
                    <a:pt x="30" y="30"/>
                    <a:pt x="6" y="18"/>
                    <a:pt x="3" y="13"/>
                  </a:cubicBezTo>
                  <a:cubicBezTo>
                    <a:pt x="0" y="8"/>
                    <a:pt x="1" y="0"/>
                    <a:pt x="1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rgbClr val="407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5" name="îsliďê">
              <a:extLst>
                <a:ext uri="{FF2B5EF4-FFF2-40B4-BE49-F238E27FC236}">
                  <a16:creationId xmlns:a16="http://schemas.microsoft.com/office/drawing/2014/main" id="{632779CC-63D5-4B43-9595-B3B04BB4DF45}"/>
                </a:ext>
              </a:extLst>
            </p:cNvPr>
            <p:cNvSpPr/>
            <p:nvPr/>
          </p:nvSpPr>
          <p:spPr bwMode="auto">
            <a:xfrm>
              <a:off x="6470650" y="1160463"/>
              <a:ext cx="88900" cy="120650"/>
            </a:xfrm>
            <a:custGeom>
              <a:avLst/>
              <a:gdLst>
                <a:gd name="T0" fmla="*/ 3 w 23"/>
                <a:gd name="T1" fmla="*/ 0 h 31"/>
                <a:gd name="T2" fmla="*/ 16 w 23"/>
                <a:gd name="T3" fmla="*/ 28 h 31"/>
                <a:gd name="T4" fmla="*/ 0 w 23"/>
                <a:gd name="T5" fmla="*/ 19 h 31"/>
                <a:gd name="T6" fmla="*/ 3 w 23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1">
                  <a:moveTo>
                    <a:pt x="3" y="0"/>
                  </a:moveTo>
                  <a:cubicBezTo>
                    <a:pt x="6" y="1"/>
                    <a:pt x="23" y="24"/>
                    <a:pt x="16" y="28"/>
                  </a:cubicBezTo>
                  <a:cubicBezTo>
                    <a:pt x="9" y="31"/>
                    <a:pt x="0" y="19"/>
                    <a:pt x="0" y="19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DE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6" name="ïŝľiḓê">
              <a:extLst>
                <a:ext uri="{FF2B5EF4-FFF2-40B4-BE49-F238E27FC236}">
                  <a16:creationId xmlns:a16="http://schemas.microsoft.com/office/drawing/2014/main" id="{B217B852-6FD3-4AA5-8815-5EE4D1F08F25}"/>
                </a:ext>
              </a:extLst>
            </p:cNvPr>
            <p:cNvSpPr/>
            <p:nvPr/>
          </p:nvSpPr>
          <p:spPr bwMode="auto">
            <a:xfrm>
              <a:off x="6478588" y="1200151"/>
              <a:ext cx="188913" cy="84138"/>
            </a:xfrm>
            <a:custGeom>
              <a:avLst/>
              <a:gdLst>
                <a:gd name="T0" fmla="*/ 6 w 49"/>
                <a:gd name="T1" fmla="*/ 17 h 22"/>
                <a:gd name="T2" fmla="*/ 33 w 49"/>
                <a:gd name="T3" fmla="*/ 10 h 22"/>
                <a:gd name="T4" fmla="*/ 36 w 49"/>
                <a:gd name="T5" fmla="*/ 7 h 22"/>
                <a:gd name="T6" fmla="*/ 47 w 49"/>
                <a:gd name="T7" fmla="*/ 7 h 22"/>
                <a:gd name="T8" fmla="*/ 46 w 49"/>
                <a:gd name="T9" fmla="*/ 2 h 22"/>
                <a:gd name="T10" fmla="*/ 36 w 49"/>
                <a:gd name="T11" fmla="*/ 2 h 22"/>
                <a:gd name="T12" fmla="*/ 32 w 49"/>
                <a:gd name="T13" fmla="*/ 3 h 22"/>
                <a:gd name="T14" fmla="*/ 15 w 49"/>
                <a:gd name="T15" fmla="*/ 6 h 22"/>
                <a:gd name="T16" fmla="*/ 6 w 49"/>
                <a:gd name="T1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2">
                  <a:moveTo>
                    <a:pt x="6" y="17"/>
                  </a:moveTo>
                  <a:cubicBezTo>
                    <a:pt x="10" y="22"/>
                    <a:pt x="26" y="14"/>
                    <a:pt x="33" y="10"/>
                  </a:cubicBezTo>
                  <a:cubicBezTo>
                    <a:pt x="35" y="8"/>
                    <a:pt x="36" y="7"/>
                    <a:pt x="36" y="7"/>
                  </a:cubicBezTo>
                  <a:cubicBezTo>
                    <a:pt x="41" y="9"/>
                    <a:pt x="45" y="8"/>
                    <a:pt x="47" y="7"/>
                  </a:cubicBezTo>
                  <a:cubicBezTo>
                    <a:pt x="49" y="6"/>
                    <a:pt x="49" y="3"/>
                    <a:pt x="46" y="2"/>
                  </a:cubicBezTo>
                  <a:cubicBezTo>
                    <a:pt x="42" y="0"/>
                    <a:pt x="36" y="2"/>
                    <a:pt x="36" y="2"/>
                  </a:cubicBezTo>
                  <a:cubicBezTo>
                    <a:pt x="36" y="2"/>
                    <a:pt x="34" y="3"/>
                    <a:pt x="32" y="3"/>
                  </a:cubicBezTo>
                  <a:cubicBezTo>
                    <a:pt x="27" y="4"/>
                    <a:pt x="17" y="5"/>
                    <a:pt x="15" y="6"/>
                  </a:cubicBezTo>
                  <a:cubicBezTo>
                    <a:pt x="12" y="6"/>
                    <a:pt x="0" y="10"/>
                    <a:pt x="6" y="17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7" name="iṡḷidê">
              <a:extLst>
                <a:ext uri="{FF2B5EF4-FFF2-40B4-BE49-F238E27FC236}">
                  <a16:creationId xmlns:a16="http://schemas.microsoft.com/office/drawing/2014/main" id="{C1AFBFA6-4213-4A9B-A948-D7D5FC378BD1}"/>
                </a:ext>
              </a:extLst>
            </p:cNvPr>
            <p:cNvSpPr/>
            <p:nvPr/>
          </p:nvSpPr>
          <p:spPr bwMode="auto">
            <a:xfrm>
              <a:off x="6478588" y="1208088"/>
              <a:ext cx="127000" cy="76200"/>
            </a:xfrm>
            <a:custGeom>
              <a:avLst/>
              <a:gdLst>
                <a:gd name="T0" fmla="*/ 6 w 33"/>
                <a:gd name="T1" fmla="*/ 15 h 20"/>
                <a:gd name="T2" fmla="*/ 33 w 33"/>
                <a:gd name="T3" fmla="*/ 8 h 20"/>
                <a:gd name="T4" fmla="*/ 32 w 33"/>
                <a:gd name="T5" fmla="*/ 5 h 20"/>
                <a:gd name="T6" fmla="*/ 32 w 33"/>
                <a:gd name="T7" fmla="*/ 0 h 20"/>
                <a:gd name="T8" fmla="*/ 15 w 33"/>
                <a:gd name="T9" fmla="*/ 4 h 20"/>
                <a:gd name="T10" fmla="*/ 6 w 33"/>
                <a:gd name="T11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0">
                  <a:moveTo>
                    <a:pt x="6" y="15"/>
                  </a:moveTo>
                  <a:cubicBezTo>
                    <a:pt x="10" y="20"/>
                    <a:pt x="26" y="12"/>
                    <a:pt x="33" y="8"/>
                  </a:cubicBezTo>
                  <a:cubicBezTo>
                    <a:pt x="33" y="8"/>
                    <a:pt x="32" y="6"/>
                    <a:pt x="32" y="5"/>
                  </a:cubicBezTo>
                  <a:cubicBezTo>
                    <a:pt x="31" y="3"/>
                    <a:pt x="32" y="1"/>
                    <a:pt x="32" y="0"/>
                  </a:cubicBezTo>
                  <a:cubicBezTo>
                    <a:pt x="27" y="1"/>
                    <a:pt x="17" y="3"/>
                    <a:pt x="15" y="4"/>
                  </a:cubicBezTo>
                  <a:cubicBezTo>
                    <a:pt x="12" y="4"/>
                    <a:pt x="0" y="8"/>
                    <a:pt x="6" y="15"/>
                  </a:cubicBezTo>
                  <a:close/>
                </a:path>
              </a:pathLst>
            </a:custGeom>
            <a:solidFill>
              <a:srgbClr val="DE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8" name="íśḷïḓé">
              <a:extLst>
                <a:ext uri="{FF2B5EF4-FFF2-40B4-BE49-F238E27FC236}">
                  <a16:creationId xmlns:a16="http://schemas.microsoft.com/office/drawing/2014/main" id="{1C380A5F-9CE1-4D15-A357-56451C661F89}"/>
                </a:ext>
              </a:extLst>
            </p:cNvPr>
            <p:cNvSpPr/>
            <p:nvPr/>
          </p:nvSpPr>
          <p:spPr bwMode="auto">
            <a:xfrm>
              <a:off x="6343650" y="1149351"/>
              <a:ext cx="161925" cy="266700"/>
            </a:xfrm>
            <a:custGeom>
              <a:avLst/>
              <a:gdLst>
                <a:gd name="T0" fmla="*/ 23 w 42"/>
                <a:gd name="T1" fmla="*/ 0 h 69"/>
                <a:gd name="T2" fmla="*/ 36 w 42"/>
                <a:gd name="T3" fmla="*/ 3 h 69"/>
                <a:gd name="T4" fmla="*/ 42 w 42"/>
                <a:gd name="T5" fmla="*/ 56 h 69"/>
                <a:gd name="T6" fmla="*/ 4 w 42"/>
                <a:gd name="T7" fmla="*/ 63 h 69"/>
                <a:gd name="T8" fmla="*/ 1 w 42"/>
                <a:gd name="T9" fmla="*/ 8 h 69"/>
                <a:gd name="T10" fmla="*/ 14 w 42"/>
                <a:gd name="T11" fmla="*/ 1 h 69"/>
                <a:gd name="T12" fmla="*/ 23 w 42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9">
                  <a:moveTo>
                    <a:pt x="23" y="0"/>
                  </a:moveTo>
                  <a:cubicBezTo>
                    <a:pt x="25" y="0"/>
                    <a:pt x="35" y="1"/>
                    <a:pt x="36" y="3"/>
                  </a:cubicBezTo>
                  <a:cubicBezTo>
                    <a:pt x="37" y="4"/>
                    <a:pt x="40" y="44"/>
                    <a:pt x="42" y="56"/>
                  </a:cubicBezTo>
                  <a:cubicBezTo>
                    <a:pt x="28" y="65"/>
                    <a:pt x="15" y="69"/>
                    <a:pt x="4" y="63"/>
                  </a:cubicBezTo>
                  <a:cubicBezTo>
                    <a:pt x="3" y="41"/>
                    <a:pt x="0" y="9"/>
                    <a:pt x="1" y="8"/>
                  </a:cubicBezTo>
                  <a:cubicBezTo>
                    <a:pt x="2" y="7"/>
                    <a:pt x="14" y="1"/>
                    <a:pt x="14" y="1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06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9" name="îSlîďe">
              <a:extLst>
                <a:ext uri="{FF2B5EF4-FFF2-40B4-BE49-F238E27FC236}">
                  <a16:creationId xmlns:a16="http://schemas.microsoft.com/office/drawing/2014/main" id="{C26FCA67-84FA-4569-B409-5842C2A35F5C}"/>
                </a:ext>
              </a:extLst>
            </p:cNvPr>
            <p:cNvSpPr/>
            <p:nvPr/>
          </p:nvSpPr>
          <p:spPr bwMode="auto">
            <a:xfrm>
              <a:off x="6381750" y="1065213"/>
              <a:ext cx="84138" cy="76200"/>
            </a:xfrm>
            <a:custGeom>
              <a:avLst/>
              <a:gdLst>
                <a:gd name="T0" fmla="*/ 20 w 22"/>
                <a:gd name="T1" fmla="*/ 11 h 20"/>
                <a:gd name="T2" fmla="*/ 22 w 22"/>
                <a:gd name="T3" fmla="*/ 7 h 20"/>
                <a:gd name="T4" fmla="*/ 19 w 22"/>
                <a:gd name="T5" fmla="*/ 4 h 20"/>
                <a:gd name="T6" fmla="*/ 18 w 22"/>
                <a:gd name="T7" fmla="*/ 0 h 20"/>
                <a:gd name="T8" fmla="*/ 2 w 22"/>
                <a:gd name="T9" fmla="*/ 6 h 20"/>
                <a:gd name="T10" fmla="*/ 6 w 22"/>
                <a:gd name="T11" fmla="*/ 20 h 20"/>
                <a:gd name="T12" fmla="*/ 20 w 22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0">
                  <a:moveTo>
                    <a:pt x="20" y="11"/>
                  </a:moveTo>
                  <a:cubicBezTo>
                    <a:pt x="20" y="11"/>
                    <a:pt x="22" y="9"/>
                    <a:pt x="22" y="7"/>
                  </a:cubicBezTo>
                  <a:cubicBezTo>
                    <a:pt x="21" y="5"/>
                    <a:pt x="19" y="4"/>
                    <a:pt x="19" y="4"/>
                  </a:cubicBezTo>
                  <a:cubicBezTo>
                    <a:pt x="19" y="4"/>
                    <a:pt x="20" y="1"/>
                    <a:pt x="18" y="0"/>
                  </a:cubicBezTo>
                  <a:cubicBezTo>
                    <a:pt x="17" y="0"/>
                    <a:pt x="4" y="0"/>
                    <a:pt x="2" y="6"/>
                  </a:cubicBezTo>
                  <a:cubicBezTo>
                    <a:pt x="0" y="14"/>
                    <a:pt x="6" y="20"/>
                    <a:pt x="6" y="20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0" name="îṧlïḍè">
              <a:extLst>
                <a:ext uri="{FF2B5EF4-FFF2-40B4-BE49-F238E27FC236}">
                  <a16:creationId xmlns:a16="http://schemas.microsoft.com/office/drawing/2014/main" id="{3FCBE7E4-00B2-406D-A1AB-76F64BA894E8}"/>
                </a:ext>
              </a:extLst>
            </p:cNvPr>
            <p:cNvSpPr/>
            <p:nvPr/>
          </p:nvSpPr>
          <p:spPr bwMode="auto">
            <a:xfrm>
              <a:off x="6392863" y="1114426"/>
              <a:ext cx="50800" cy="85725"/>
            </a:xfrm>
            <a:custGeom>
              <a:avLst/>
              <a:gdLst>
                <a:gd name="T0" fmla="*/ 4 w 13"/>
                <a:gd name="T1" fmla="*/ 19 h 22"/>
                <a:gd name="T2" fmla="*/ 2 w 13"/>
                <a:gd name="T3" fmla="*/ 17 h 22"/>
                <a:gd name="T4" fmla="*/ 1 w 13"/>
                <a:gd name="T5" fmla="*/ 9 h 22"/>
                <a:gd name="T6" fmla="*/ 2 w 13"/>
                <a:gd name="T7" fmla="*/ 9 h 22"/>
                <a:gd name="T8" fmla="*/ 2 w 13"/>
                <a:gd name="T9" fmla="*/ 2 h 22"/>
                <a:gd name="T10" fmla="*/ 2 w 13"/>
                <a:gd name="T11" fmla="*/ 1 h 22"/>
                <a:gd name="T12" fmla="*/ 4 w 13"/>
                <a:gd name="T13" fmla="*/ 0 h 22"/>
                <a:gd name="T14" fmla="*/ 11 w 13"/>
                <a:gd name="T15" fmla="*/ 6 h 22"/>
                <a:gd name="T16" fmla="*/ 11 w 13"/>
                <a:gd name="T17" fmla="*/ 10 h 22"/>
                <a:gd name="T18" fmla="*/ 12 w 13"/>
                <a:gd name="T19" fmla="*/ 10 h 22"/>
                <a:gd name="T20" fmla="*/ 13 w 13"/>
                <a:gd name="T21" fmla="*/ 13 h 22"/>
                <a:gd name="T22" fmla="*/ 13 w 13"/>
                <a:gd name="T23" fmla="*/ 16 h 22"/>
                <a:gd name="T24" fmla="*/ 4 w 13"/>
                <a:gd name="T25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2">
                  <a:moveTo>
                    <a:pt x="4" y="19"/>
                  </a:moveTo>
                  <a:cubicBezTo>
                    <a:pt x="3" y="18"/>
                    <a:pt x="3" y="18"/>
                    <a:pt x="2" y="17"/>
                  </a:cubicBezTo>
                  <a:cubicBezTo>
                    <a:pt x="1" y="15"/>
                    <a:pt x="0" y="12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6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11" y="5"/>
                    <a:pt x="11" y="6"/>
                  </a:cubicBezTo>
                  <a:cubicBezTo>
                    <a:pt x="11" y="7"/>
                    <a:pt x="11" y="9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1"/>
                    <a:pt x="13" y="12"/>
                    <a:pt x="13" y="13"/>
                  </a:cubicBezTo>
                  <a:cubicBezTo>
                    <a:pt x="13" y="14"/>
                    <a:pt x="13" y="15"/>
                    <a:pt x="13" y="16"/>
                  </a:cubicBezTo>
                  <a:cubicBezTo>
                    <a:pt x="12" y="21"/>
                    <a:pt x="7" y="22"/>
                    <a:pt x="4" y="19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1" name="isļiḓé">
              <a:extLst>
                <a:ext uri="{FF2B5EF4-FFF2-40B4-BE49-F238E27FC236}">
                  <a16:creationId xmlns:a16="http://schemas.microsoft.com/office/drawing/2014/main" id="{043B7333-F308-4A0C-A0E9-268883879BCE}"/>
                </a:ext>
              </a:extLst>
            </p:cNvPr>
            <p:cNvSpPr/>
            <p:nvPr/>
          </p:nvSpPr>
          <p:spPr bwMode="auto">
            <a:xfrm>
              <a:off x="6400800" y="1114426"/>
              <a:ext cx="34925" cy="39688"/>
            </a:xfrm>
            <a:custGeom>
              <a:avLst/>
              <a:gdLst>
                <a:gd name="T0" fmla="*/ 9 w 9"/>
                <a:gd name="T1" fmla="*/ 10 h 10"/>
                <a:gd name="T2" fmla="*/ 6 w 9"/>
                <a:gd name="T3" fmla="*/ 10 h 10"/>
                <a:gd name="T4" fmla="*/ 0 w 9"/>
                <a:gd name="T5" fmla="*/ 1 h 10"/>
                <a:gd name="T6" fmla="*/ 2 w 9"/>
                <a:gd name="T7" fmla="*/ 0 h 10"/>
                <a:gd name="T8" fmla="*/ 9 w 9"/>
                <a:gd name="T9" fmla="*/ 6 h 10"/>
                <a:gd name="T10" fmla="*/ 9 w 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9" y="10"/>
                  </a:moveTo>
                  <a:cubicBezTo>
                    <a:pt x="8" y="10"/>
                    <a:pt x="7" y="10"/>
                    <a:pt x="6" y="10"/>
                  </a:cubicBezTo>
                  <a:cubicBezTo>
                    <a:pt x="1" y="9"/>
                    <a:pt x="0" y="5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9" y="5"/>
                    <a:pt x="9" y="6"/>
                  </a:cubicBezTo>
                  <a:cubicBezTo>
                    <a:pt x="9" y="7"/>
                    <a:pt x="9" y="9"/>
                    <a:pt x="9" y="10"/>
                  </a:cubicBezTo>
                  <a:close/>
                </a:path>
              </a:pathLst>
            </a:custGeom>
            <a:solidFill>
              <a:srgbClr val="F2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2" name="îṧḷíḋê">
              <a:extLst>
                <a:ext uri="{FF2B5EF4-FFF2-40B4-BE49-F238E27FC236}">
                  <a16:creationId xmlns:a16="http://schemas.microsoft.com/office/drawing/2014/main" id="{7DD94CB1-9DB5-49CB-91DB-6F8E8898E3FC}"/>
                </a:ext>
              </a:extLst>
            </p:cNvPr>
            <p:cNvSpPr/>
            <p:nvPr/>
          </p:nvSpPr>
          <p:spPr bwMode="auto">
            <a:xfrm>
              <a:off x="6451600" y="1100138"/>
              <a:ext cx="19050" cy="22225"/>
            </a:xfrm>
            <a:custGeom>
              <a:avLst/>
              <a:gdLst>
                <a:gd name="T0" fmla="*/ 2 w 5"/>
                <a:gd name="T1" fmla="*/ 2 h 6"/>
                <a:gd name="T2" fmla="*/ 4 w 5"/>
                <a:gd name="T3" fmla="*/ 1 h 6"/>
                <a:gd name="T4" fmla="*/ 4 w 5"/>
                <a:gd name="T5" fmla="*/ 4 h 6"/>
                <a:gd name="T6" fmla="*/ 1 w 5"/>
                <a:gd name="T7" fmla="*/ 6 h 6"/>
                <a:gd name="T8" fmla="*/ 2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2"/>
                  </a:moveTo>
                  <a:cubicBezTo>
                    <a:pt x="2" y="2"/>
                    <a:pt x="3" y="0"/>
                    <a:pt x="4" y="1"/>
                  </a:cubicBezTo>
                  <a:cubicBezTo>
                    <a:pt x="5" y="1"/>
                    <a:pt x="4" y="3"/>
                    <a:pt x="4" y="4"/>
                  </a:cubicBezTo>
                  <a:cubicBezTo>
                    <a:pt x="3" y="6"/>
                    <a:pt x="2" y="6"/>
                    <a:pt x="1" y="6"/>
                  </a:cubicBezTo>
                  <a:cubicBezTo>
                    <a:pt x="0" y="6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2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3" name="íṥḷiḍé">
              <a:extLst>
                <a:ext uri="{FF2B5EF4-FFF2-40B4-BE49-F238E27FC236}">
                  <a16:creationId xmlns:a16="http://schemas.microsoft.com/office/drawing/2014/main" id="{F3BF5FF7-9BB8-4C90-AB68-080D1972E86B}"/>
                </a:ext>
              </a:extLst>
            </p:cNvPr>
            <p:cNvSpPr/>
            <p:nvPr/>
          </p:nvSpPr>
          <p:spPr bwMode="auto">
            <a:xfrm>
              <a:off x="6405563" y="1079501"/>
              <a:ext cx="53975" cy="69850"/>
            </a:xfrm>
            <a:custGeom>
              <a:avLst/>
              <a:gdLst>
                <a:gd name="T0" fmla="*/ 14 w 14"/>
                <a:gd name="T1" fmla="*/ 5 h 18"/>
                <a:gd name="T2" fmla="*/ 12 w 14"/>
                <a:gd name="T3" fmla="*/ 15 h 18"/>
                <a:gd name="T4" fmla="*/ 4 w 14"/>
                <a:gd name="T5" fmla="*/ 16 h 18"/>
                <a:gd name="T6" fmla="*/ 0 w 14"/>
                <a:gd name="T7" fmla="*/ 8 h 18"/>
                <a:gd name="T8" fmla="*/ 2 w 14"/>
                <a:gd name="T9" fmla="*/ 6 h 18"/>
                <a:gd name="T10" fmla="*/ 7 w 14"/>
                <a:gd name="T11" fmla="*/ 4 h 18"/>
                <a:gd name="T12" fmla="*/ 10 w 14"/>
                <a:gd name="T13" fmla="*/ 0 h 18"/>
                <a:gd name="T14" fmla="*/ 14 w 14"/>
                <a:gd name="T15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14" y="5"/>
                  </a:moveTo>
                  <a:cubicBezTo>
                    <a:pt x="14" y="8"/>
                    <a:pt x="14" y="14"/>
                    <a:pt x="12" y="15"/>
                  </a:cubicBezTo>
                  <a:cubicBezTo>
                    <a:pt x="11" y="17"/>
                    <a:pt x="7" y="18"/>
                    <a:pt x="4" y="16"/>
                  </a:cubicBezTo>
                  <a:cubicBezTo>
                    <a:pt x="1" y="14"/>
                    <a:pt x="0" y="10"/>
                    <a:pt x="0" y="8"/>
                  </a:cubicBezTo>
                  <a:cubicBezTo>
                    <a:pt x="0" y="8"/>
                    <a:pt x="1" y="6"/>
                    <a:pt x="2" y="6"/>
                  </a:cubicBezTo>
                  <a:cubicBezTo>
                    <a:pt x="3" y="5"/>
                    <a:pt x="5" y="6"/>
                    <a:pt x="7" y="4"/>
                  </a:cubicBezTo>
                  <a:cubicBezTo>
                    <a:pt x="9" y="2"/>
                    <a:pt x="10" y="0"/>
                    <a:pt x="10" y="0"/>
                  </a:cubicBezTo>
                  <a:cubicBezTo>
                    <a:pt x="10" y="0"/>
                    <a:pt x="14" y="3"/>
                    <a:pt x="14" y="5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4" name="işľîḑê">
              <a:extLst>
                <a:ext uri="{FF2B5EF4-FFF2-40B4-BE49-F238E27FC236}">
                  <a16:creationId xmlns:a16="http://schemas.microsoft.com/office/drawing/2014/main" id="{B49D7295-4445-424B-B99E-9CB449780084}"/>
                </a:ext>
              </a:extLst>
            </p:cNvPr>
            <p:cNvSpPr/>
            <p:nvPr/>
          </p:nvSpPr>
          <p:spPr bwMode="auto">
            <a:xfrm>
              <a:off x="6389688" y="1100138"/>
              <a:ext cx="19050" cy="26988"/>
            </a:xfrm>
            <a:custGeom>
              <a:avLst/>
              <a:gdLst>
                <a:gd name="T0" fmla="*/ 4 w 5"/>
                <a:gd name="T1" fmla="*/ 3 h 7"/>
                <a:gd name="T2" fmla="*/ 1 w 5"/>
                <a:gd name="T3" fmla="*/ 1 h 7"/>
                <a:gd name="T4" fmla="*/ 1 w 5"/>
                <a:gd name="T5" fmla="*/ 5 h 7"/>
                <a:gd name="T6" fmla="*/ 5 w 5"/>
                <a:gd name="T7" fmla="*/ 6 h 7"/>
                <a:gd name="T8" fmla="*/ 4 w 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4" y="3"/>
                  </a:moveTo>
                  <a:cubicBezTo>
                    <a:pt x="4" y="3"/>
                    <a:pt x="2" y="0"/>
                    <a:pt x="1" y="1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7"/>
                    <a:pt x="4" y="7"/>
                    <a:pt x="5" y="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5" name="îsḷíḋê">
              <a:extLst>
                <a:ext uri="{FF2B5EF4-FFF2-40B4-BE49-F238E27FC236}">
                  <a16:creationId xmlns:a16="http://schemas.microsoft.com/office/drawing/2014/main" id="{7C953316-1EC9-4FCA-A1DB-5DBDA9468CFD}"/>
                </a:ext>
              </a:extLst>
            </p:cNvPr>
            <p:cNvSpPr/>
            <p:nvPr/>
          </p:nvSpPr>
          <p:spPr bwMode="auto">
            <a:xfrm>
              <a:off x="6327775" y="1176338"/>
              <a:ext cx="65088" cy="142875"/>
            </a:xfrm>
            <a:custGeom>
              <a:avLst/>
              <a:gdLst>
                <a:gd name="T0" fmla="*/ 5 w 17"/>
                <a:gd name="T1" fmla="*/ 1 h 37"/>
                <a:gd name="T2" fmla="*/ 0 w 17"/>
                <a:gd name="T3" fmla="*/ 13 h 37"/>
                <a:gd name="T4" fmla="*/ 6 w 17"/>
                <a:gd name="T5" fmla="*/ 36 h 37"/>
                <a:gd name="T6" fmla="*/ 17 w 17"/>
                <a:gd name="T7" fmla="*/ 30 h 37"/>
                <a:gd name="T8" fmla="*/ 5 w 17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7">
                  <a:moveTo>
                    <a:pt x="5" y="1"/>
                  </a:moveTo>
                  <a:cubicBezTo>
                    <a:pt x="4" y="1"/>
                    <a:pt x="0" y="4"/>
                    <a:pt x="0" y="13"/>
                  </a:cubicBezTo>
                  <a:cubicBezTo>
                    <a:pt x="0" y="22"/>
                    <a:pt x="3" y="34"/>
                    <a:pt x="6" y="36"/>
                  </a:cubicBezTo>
                  <a:cubicBezTo>
                    <a:pt x="8" y="37"/>
                    <a:pt x="17" y="30"/>
                    <a:pt x="17" y="30"/>
                  </a:cubicBezTo>
                  <a:cubicBezTo>
                    <a:pt x="17" y="30"/>
                    <a:pt x="11" y="0"/>
                    <a:pt x="5" y="1"/>
                  </a:cubicBezTo>
                  <a:close/>
                </a:path>
              </a:pathLst>
            </a:custGeom>
            <a:solidFill>
              <a:srgbClr val="DE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6" name="ï$ḻíďe">
              <a:extLst>
                <a:ext uri="{FF2B5EF4-FFF2-40B4-BE49-F238E27FC236}">
                  <a16:creationId xmlns:a16="http://schemas.microsoft.com/office/drawing/2014/main" id="{F173904E-BE3F-450E-84BA-656A41A9C225}"/>
                </a:ext>
              </a:extLst>
            </p:cNvPr>
            <p:cNvSpPr/>
            <p:nvPr/>
          </p:nvSpPr>
          <p:spPr bwMode="auto">
            <a:xfrm>
              <a:off x="6327775" y="1254126"/>
              <a:ext cx="188913" cy="80963"/>
            </a:xfrm>
            <a:custGeom>
              <a:avLst/>
              <a:gdLst>
                <a:gd name="T0" fmla="*/ 6 w 49"/>
                <a:gd name="T1" fmla="*/ 16 h 21"/>
                <a:gd name="T2" fmla="*/ 32 w 49"/>
                <a:gd name="T3" fmla="*/ 9 h 21"/>
                <a:gd name="T4" fmla="*/ 36 w 49"/>
                <a:gd name="T5" fmla="*/ 7 h 21"/>
                <a:gd name="T6" fmla="*/ 47 w 49"/>
                <a:gd name="T7" fmla="*/ 7 h 21"/>
                <a:gd name="T8" fmla="*/ 46 w 49"/>
                <a:gd name="T9" fmla="*/ 1 h 21"/>
                <a:gd name="T10" fmla="*/ 36 w 49"/>
                <a:gd name="T11" fmla="*/ 2 h 21"/>
                <a:gd name="T12" fmla="*/ 32 w 49"/>
                <a:gd name="T13" fmla="*/ 3 h 21"/>
                <a:gd name="T14" fmla="*/ 15 w 49"/>
                <a:gd name="T15" fmla="*/ 5 h 21"/>
                <a:gd name="T16" fmla="*/ 6 w 49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1">
                  <a:moveTo>
                    <a:pt x="6" y="16"/>
                  </a:moveTo>
                  <a:cubicBezTo>
                    <a:pt x="10" y="21"/>
                    <a:pt x="25" y="13"/>
                    <a:pt x="32" y="9"/>
                  </a:cubicBezTo>
                  <a:cubicBezTo>
                    <a:pt x="35" y="8"/>
                    <a:pt x="36" y="7"/>
                    <a:pt x="36" y="7"/>
                  </a:cubicBezTo>
                  <a:cubicBezTo>
                    <a:pt x="41" y="8"/>
                    <a:pt x="44" y="8"/>
                    <a:pt x="47" y="7"/>
                  </a:cubicBezTo>
                  <a:cubicBezTo>
                    <a:pt x="49" y="5"/>
                    <a:pt x="49" y="2"/>
                    <a:pt x="46" y="1"/>
                  </a:cubicBezTo>
                  <a:cubicBezTo>
                    <a:pt x="41" y="0"/>
                    <a:pt x="36" y="2"/>
                    <a:pt x="36" y="2"/>
                  </a:cubicBezTo>
                  <a:cubicBezTo>
                    <a:pt x="36" y="2"/>
                    <a:pt x="34" y="2"/>
                    <a:pt x="32" y="3"/>
                  </a:cubicBezTo>
                  <a:cubicBezTo>
                    <a:pt x="26" y="3"/>
                    <a:pt x="17" y="5"/>
                    <a:pt x="15" y="5"/>
                  </a:cubicBezTo>
                  <a:cubicBezTo>
                    <a:pt x="12" y="6"/>
                    <a:pt x="0" y="10"/>
                    <a:pt x="6" y="16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7" name="íśļidê">
              <a:extLst>
                <a:ext uri="{FF2B5EF4-FFF2-40B4-BE49-F238E27FC236}">
                  <a16:creationId xmlns:a16="http://schemas.microsoft.com/office/drawing/2014/main" id="{E19DA241-87C0-46B8-9D17-3DAC2F1050D3}"/>
                </a:ext>
              </a:extLst>
            </p:cNvPr>
            <p:cNvSpPr/>
            <p:nvPr/>
          </p:nvSpPr>
          <p:spPr bwMode="auto">
            <a:xfrm>
              <a:off x="6327775" y="1262063"/>
              <a:ext cx="127000" cy="73025"/>
            </a:xfrm>
            <a:custGeom>
              <a:avLst/>
              <a:gdLst>
                <a:gd name="T0" fmla="*/ 6 w 33"/>
                <a:gd name="T1" fmla="*/ 14 h 19"/>
                <a:gd name="T2" fmla="*/ 33 w 33"/>
                <a:gd name="T3" fmla="*/ 8 h 19"/>
                <a:gd name="T4" fmla="*/ 31 w 33"/>
                <a:gd name="T5" fmla="*/ 4 h 19"/>
                <a:gd name="T6" fmla="*/ 32 w 33"/>
                <a:gd name="T7" fmla="*/ 0 h 19"/>
                <a:gd name="T8" fmla="*/ 15 w 33"/>
                <a:gd name="T9" fmla="*/ 3 h 19"/>
                <a:gd name="T10" fmla="*/ 6 w 33"/>
                <a:gd name="T11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9">
                  <a:moveTo>
                    <a:pt x="6" y="14"/>
                  </a:moveTo>
                  <a:cubicBezTo>
                    <a:pt x="10" y="19"/>
                    <a:pt x="26" y="12"/>
                    <a:pt x="33" y="8"/>
                  </a:cubicBezTo>
                  <a:cubicBezTo>
                    <a:pt x="32" y="7"/>
                    <a:pt x="31" y="5"/>
                    <a:pt x="31" y="4"/>
                  </a:cubicBezTo>
                  <a:cubicBezTo>
                    <a:pt x="31" y="2"/>
                    <a:pt x="32" y="1"/>
                    <a:pt x="32" y="0"/>
                  </a:cubicBezTo>
                  <a:cubicBezTo>
                    <a:pt x="27" y="1"/>
                    <a:pt x="17" y="3"/>
                    <a:pt x="15" y="3"/>
                  </a:cubicBezTo>
                  <a:cubicBezTo>
                    <a:pt x="12" y="4"/>
                    <a:pt x="0" y="8"/>
                    <a:pt x="6" y="14"/>
                  </a:cubicBezTo>
                  <a:close/>
                </a:path>
              </a:pathLst>
            </a:custGeom>
            <a:solidFill>
              <a:srgbClr val="DE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8" name="ï$ḷíḍè">
              <a:extLst>
                <a:ext uri="{FF2B5EF4-FFF2-40B4-BE49-F238E27FC236}">
                  <a16:creationId xmlns:a16="http://schemas.microsoft.com/office/drawing/2014/main" id="{32E082D7-EA94-445D-85BB-F62B49DE4DBB}"/>
                </a:ext>
              </a:extLst>
            </p:cNvPr>
            <p:cNvSpPr/>
            <p:nvPr/>
          </p:nvSpPr>
          <p:spPr bwMode="auto">
            <a:xfrm>
              <a:off x="7196138" y="3851276"/>
              <a:ext cx="347663" cy="134938"/>
            </a:xfrm>
            <a:custGeom>
              <a:avLst/>
              <a:gdLst>
                <a:gd name="T0" fmla="*/ 28 w 90"/>
                <a:gd name="T1" fmla="*/ 0 h 35"/>
                <a:gd name="T2" fmla="*/ 10 w 90"/>
                <a:gd name="T3" fmla="*/ 8 h 35"/>
                <a:gd name="T4" fmla="*/ 2 w 90"/>
                <a:gd name="T5" fmla="*/ 18 h 35"/>
                <a:gd name="T6" fmla="*/ 3 w 90"/>
                <a:gd name="T7" fmla="*/ 31 h 35"/>
                <a:gd name="T8" fmla="*/ 11 w 90"/>
                <a:gd name="T9" fmla="*/ 35 h 35"/>
                <a:gd name="T10" fmla="*/ 17 w 90"/>
                <a:gd name="T11" fmla="*/ 34 h 35"/>
                <a:gd name="T12" fmla="*/ 57 w 90"/>
                <a:gd name="T13" fmla="*/ 26 h 35"/>
                <a:gd name="T14" fmla="*/ 64 w 90"/>
                <a:gd name="T15" fmla="*/ 26 h 35"/>
                <a:gd name="T16" fmla="*/ 77 w 90"/>
                <a:gd name="T17" fmla="*/ 29 h 35"/>
                <a:gd name="T18" fmla="*/ 78 w 90"/>
                <a:gd name="T19" fmla="*/ 29 h 35"/>
                <a:gd name="T20" fmla="*/ 90 w 90"/>
                <a:gd name="T21" fmla="*/ 20 h 35"/>
                <a:gd name="T22" fmla="*/ 83 w 90"/>
                <a:gd name="T23" fmla="*/ 12 h 35"/>
                <a:gd name="T24" fmla="*/ 60 w 90"/>
                <a:gd name="T25" fmla="*/ 6 h 35"/>
                <a:gd name="T26" fmla="*/ 28 w 90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35">
                  <a:moveTo>
                    <a:pt x="28" y="0"/>
                  </a:moveTo>
                  <a:cubicBezTo>
                    <a:pt x="21" y="0"/>
                    <a:pt x="15" y="2"/>
                    <a:pt x="10" y="8"/>
                  </a:cubicBezTo>
                  <a:cubicBezTo>
                    <a:pt x="7" y="11"/>
                    <a:pt x="4" y="14"/>
                    <a:pt x="2" y="18"/>
                  </a:cubicBezTo>
                  <a:cubicBezTo>
                    <a:pt x="1" y="22"/>
                    <a:pt x="0" y="27"/>
                    <a:pt x="3" y="31"/>
                  </a:cubicBezTo>
                  <a:cubicBezTo>
                    <a:pt x="5" y="34"/>
                    <a:pt x="8" y="35"/>
                    <a:pt x="11" y="35"/>
                  </a:cubicBezTo>
                  <a:cubicBezTo>
                    <a:pt x="13" y="35"/>
                    <a:pt x="15" y="35"/>
                    <a:pt x="17" y="34"/>
                  </a:cubicBezTo>
                  <a:cubicBezTo>
                    <a:pt x="30" y="32"/>
                    <a:pt x="44" y="26"/>
                    <a:pt x="57" y="26"/>
                  </a:cubicBezTo>
                  <a:cubicBezTo>
                    <a:pt x="59" y="26"/>
                    <a:pt x="62" y="26"/>
                    <a:pt x="64" y="26"/>
                  </a:cubicBezTo>
                  <a:cubicBezTo>
                    <a:pt x="69" y="27"/>
                    <a:pt x="73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6" y="28"/>
                    <a:pt x="90" y="24"/>
                    <a:pt x="90" y="20"/>
                  </a:cubicBezTo>
                  <a:cubicBezTo>
                    <a:pt x="90" y="17"/>
                    <a:pt x="87" y="14"/>
                    <a:pt x="83" y="12"/>
                  </a:cubicBezTo>
                  <a:cubicBezTo>
                    <a:pt x="76" y="9"/>
                    <a:pt x="68" y="8"/>
                    <a:pt x="60" y="6"/>
                  </a:cubicBezTo>
                  <a:cubicBezTo>
                    <a:pt x="51" y="4"/>
                    <a:pt x="39" y="0"/>
                    <a:pt x="28" y="0"/>
                  </a:cubicBezTo>
                </a:path>
              </a:pathLst>
            </a:custGeom>
            <a:solidFill>
              <a:srgbClr val="D4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9" name="íṥlîḓé">
              <a:extLst>
                <a:ext uri="{FF2B5EF4-FFF2-40B4-BE49-F238E27FC236}">
                  <a16:creationId xmlns:a16="http://schemas.microsoft.com/office/drawing/2014/main" id="{2A4DBCCC-9601-40F7-9122-600420BF8D2F}"/>
                </a:ext>
              </a:extLst>
            </p:cNvPr>
            <p:cNvSpPr/>
            <p:nvPr/>
          </p:nvSpPr>
          <p:spPr bwMode="auto">
            <a:xfrm>
              <a:off x="7312025" y="3408363"/>
              <a:ext cx="153988" cy="122238"/>
            </a:xfrm>
            <a:custGeom>
              <a:avLst/>
              <a:gdLst>
                <a:gd name="T0" fmla="*/ 40 w 40"/>
                <a:gd name="T1" fmla="*/ 26 h 32"/>
                <a:gd name="T2" fmla="*/ 33 w 40"/>
                <a:gd name="T3" fmla="*/ 29 h 32"/>
                <a:gd name="T4" fmla="*/ 23 w 40"/>
                <a:gd name="T5" fmla="*/ 31 h 32"/>
                <a:gd name="T6" fmla="*/ 9 w 40"/>
                <a:gd name="T7" fmla="*/ 31 h 32"/>
                <a:gd name="T8" fmla="*/ 1 w 40"/>
                <a:gd name="T9" fmla="*/ 13 h 32"/>
                <a:gd name="T10" fmla="*/ 4 w 40"/>
                <a:gd name="T11" fmla="*/ 0 h 32"/>
                <a:gd name="T12" fmla="*/ 14 w 40"/>
                <a:gd name="T13" fmla="*/ 23 h 32"/>
                <a:gd name="T14" fmla="*/ 23 w 40"/>
                <a:gd name="T15" fmla="*/ 25 h 32"/>
                <a:gd name="T16" fmla="*/ 26 w 40"/>
                <a:gd name="T17" fmla="*/ 25 h 32"/>
                <a:gd name="T18" fmla="*/ 32 w 40"/>
                <a:gd name="T19" fmla="*/ 24 h 32"/>
                <a:gd name="T20" fmla="*/ 38 w 40"/>
                <a:gd name="T21" fmla="*/ 24 h 32"/>
                <a:gd name="T22" fmla="*/ 40 w 40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32">
                  <a:moveTo>
                    <a:pt x="40" y="26"/>
                  </a:moveTo>
                  <a:cubicBezTo>
                    <a:pt x="38" y="29"/>
                    <a:pt x="33" y="29"/>
                    <a:pt x="33" y="29"/>
                  </a:cubicBezTo>
                  <a:cubicBezTo>
                    <a:pt x="33" y="29"/>
                    <a:pt x="28" y="30"/>
                    <a:pt x="23" y="31"/>
                  </a:cubicBezTo>
                  <a:cubicBezTo>
                    <a:pt x="17" y="31"/>
                    <a:pt x="11" y="32"/>
                    <a:pt x="9" y="31"/>
                  </a:cubicBezTo>
                  <a:cubicBezTo>
                    <a:pt x="5" y="30"/>
                    <a:pt x="2" y="21"/>
                    <a:pt x="1" y="13"/>
                  </a:cubicBezTo>
                  <a:cubicBezTo>
                    <a:pt x="0" y="6"/>
                    <a:pt x="1" y="0"/>
                    <a:pt x="4" y="0"/>
                  </a:cubicBezTo>
                  <a:cubicBezTo>
                    <a:pt x="9" y="0"/>
                    <a:pt x="14" y="23"/>
                    <a:pt x="14" y="23"/>
                  </a:cubicBezTo>
                  <a:cubicBezTo>
                    <a:pt x="14" y="23"/>
                    <a:pt x="18" y="24"/>
                    <a:pt x="23" y="25"/>
                  </a:cubicBezTo>
                  <a:cubicBezTo>
                    <a:pt x="24" y="25"/>
                    <a:pt x="25" y="25"/>
                    <a:pt x="26" y="25"/>
                  </a:cubicBezTo>
                  <a:cubicBezTo>
                    <a:pt x="28" y="25"/>
                    <a:pt x="30" y="25"/>
                    <a:pt x="32" y="24"/>
                  </a:cubicBezTo>
                  <a:cubicBezTo>
                    <a:pt x="34" y="23"/>
                    <a:pt x="36" y="23"/>
                    <a:pt x="38" y="24"/>
                  </a:cubicBezTo>
                  <a:cubicBezTo>
                    <a:pt x="40" y="24"/>
                    <a:pt x="40" y="25"/>
                    <a:pt x="40" y="26"/>
                  </a:cubicBezTo>
                  <a:close/>
                </a:path>
              </a:pathLst>
            </a:custGeom>
            <a:solidFill>
              <a:srgbClr val="F2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0" name="ïṣļîḍé">
              <a:extLst>
                <a:ext uri="{FF2B5EF4-FFF2-40B4-BE49-F238E27FC236}">
                  <a16:creationId xmlns:a16="http://schemas.microsoft.com/office/drawing/2014/main" id="{1C723636-67A0-4BC0-8E6A-587CBF2E52A5}"/>
                </a:ext>
              </a:extLst>
            </p:cNvPr>
            <p:cNvSpPr/>
            <p:nvPr/>
          </p:nvSpPr>
          <p:spPr bwMode="auto">
            <a:xfrm>
              <a:off x="7285038" y="3846513"/>
              <a:ext cx="84138" cy="69850"/>
            </a:xfrm>
            <a:custGeom>
              <a:avLst/>
              <a:gdLst>
                <a:gd name="T0" fmla="*/ 2 w 22"/>
                <a:gd name="T1" fmla="*/ 3 h 18"/>
                <a:gd name="T2" fmla="*/ 1 w 22"/>
                <a:gd name="T3" fmla="*/ 6 h 18"/>
                <a:gd name="T4" fmla="*/ 8 w 22"/>
                <a:gd name="T5" fmla="*/ 12 h 18"/>
                <a:gd name="T6" fmla="*/ 19 w 22"/>
                <a:gd name="T7" fmla="*/ 17 h 18"/>
                <a:gd name="T8" fmla="*/ 20 w 22"/>
                <a:gd name="T9" fmla="*/ 13 h 18"/>
                <a:gd name="T10" fmla="*/ 2 w 2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8">
                  <a:moveTo>
                    <a:pt x="2" y="3"/>
                  </a:move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5" y="10"/>
                    <a:pt x="8" y="12"/>
                  </a:cubicBezTo>
                  <a:cubicBezTo>
                    <a:pt x="11" y="15"/>
                    <a:pt x="15" y="18"/>
                    <a:pt x="19" y="17"/>
                  </a:cubicBezTo>
                  <a:cubicBezTo>
                    <a:pt x="21" y="17"/>
                    <a:pt x="22" y="16"/>
                    <a:pt x="20" y="13"/>
                  </a:cubicBezTo>
                  <a:cubicBezTo>
                    <a:pt x="19" y="1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1" name="îṡļïḑê">
              <a:extLst>
                <a:ext uri="{FF2B5EF4-FFF2-40B4-BE49-F238E27FC236}">
                  <a16:creationId xmlns:a16="http://schemas.microsoft.com/office/drawing/2014/main" id="{BDD8FE80-812E-4102-8FF0-D13A4EB22D99}"/>
                </a:ext>
              </a:extLst>
            </p:cNvPr>
            <p:cNvSpPr/>
            <p:nvPr/>
          </p:nvSpPr>
          <p:spPr bwMode="auto">
            <a:xfrm>
              <a:off x="7277100" y="3719513"/>
              <a:ext cx="92075" cy="193675"/>
            </a:xfrm>
            <a:custGeom>
              <a:avLst/>
              <a:gdLst>
                <a:gd name="T0" fmla="*/ 11 w 24"/>
                <a:gd name="T1" fmla="*/ 2 h 50"/>
                <a:gd name="T2" fmla="*/ 11 w 24"/>
                <a:gd name="T3" fmla="*/ 30 h 50"/>
                <a:gd name="T4" fmla="*/ 16 w 24"/>
                <a:gd name="T5" fmla="*/ 37 h 50"/>
                <a:gd name="T6" fmla="*/ 23 w 24"/>
                <a:gd name="T7" fmla="*/ 44 h 50"/>
                <a:gd name="T8" fmla="*/ 18 w 24"/>
                <a:gd name="T9" fmla="*/ 49 h 50"/>
                <a:gd name="T10" fmla="*/ 12 w 24"/>
                <a:gd name="T11" fmla="*/ 45 h 50"/>
                <a:gd name="T12" fmla="*/ 6 w 24"/>
                <a:gd name="T13" fmla="*/ 40 h 50"/>
                <a:gd name="T14" fmla="*/ 3 w 24"/>
                <a:gd name="T15" fmla="*/ 38 h 50"/>
                <a:gd name="T16" fmla="*/ 3 w 24"/>
                <a:gd name="T17" fmla="*/ 27 h 50"/>
                <a:gd name="T18" fmla="*/ 2 w 24"/>
                <a:gd name="T19" fmla="*/ 8 h 50"/>
                <a:gd name="T20" fmla="*/ 11 w 24"/>
                <a:gd name="T21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0">
                  <a:moveTo>
                    <a:pt x="11" y="2"/>
                  </a:moveTo>
                  <a:cubicBezTo>
                    <a:pt x="11" y="2"/>
                    <a:pt x="11" y="21"/>
                    <a:pt x="11" y="30"/>
                  </a:cubicBezTo>
                  <a:cubicBezTo>
                    <a:pt x="11" y="33"/>
                    <a:pt x="13" y="35"/>
                    <a:pt x="16" y="37"/>
                  </a:cubicBezTo>
                  <a:cubicBezTo>
                    <a:pt x="19" y="41"/>
                    <a:pt x="22" y="43"/>
                    <a:pt x="23" y="44"/>
                  </a:cubicBezTo>
                  <a:cubicBezTo>
                    <a:pt x="24" y="46"/>
                    <a:pt x="21" y="50"/>
                    <a:pt x="18" y="49"/>
                  </a:cubicBezTo>
                  <a:cubicBezTo>
                    <a:pt x="16" y="49"/>
                    <a:pt x="14" y="47"/>
                    <a:pt x="12" y="45"/>
                  </a:cubicBezTo>
                  <a:cubicBezTo>
                    <a:pt x="10" y="43"/>
                    <a:pt x="9" y="41"/>
                    <a:pt x="6" y="40"/>
                  </a:cubicBezTo>
                  <a:cubicBezTo>
                    <a:pt x="5" y="39"/>
                    <a:pt x="4" y="38"/>
                    <a:pt x="3" y="38"/>
                  </a:cubicBezTo>
                  <a:cubicBezTo>
                    <a:pt x="3" y="36"/>
                    <a:pt x="4" y="33"/>
                    <a:pt x="3" y="27"/>
                  </a:cubicBezTo>
                  <a:cubicBezTo>
                    <a:pt x="2" y="22"/>
                    <a:pt x="0" y="14"/>
                    <a:pt x="2" y="8"/>
                  </a:cubicBezTo>
                  <a:cubicBezTo>
                    <a:pt x="3" y="2"/>
                    <a:pt x="8" y="0"/>
                    <a:pt x="11" y="2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2" name="ïšļïḓe">
              <a:extLst>
                <a:ext uri="{FF2B5EF4-FFF2-40B4-BE49-F238E27FC236}">
                  <a16:creationId xmlns:a16="http://schemas.microsoft.com/office/drawing/2014/main" id="{B5FA5A04-87BA-4310-8F29-70B0CDCA321B}"/>
                </a:ext>
              </a:extLst>
            </p:cNvPr>
            <p:cNvSpPr/>
            <p:nvPr/>
          </p:nvSpPr>
          <p:spPr bwMode="auto">
            <a:xfrm>
              <a:off x="7327900" y="3878263"/>
              <a:ext cx="49213" cy="41275"/>
            </a:xfrm>
            <a:custGeom>
              <a:avLst/>
              <a:gdLst>
                <a:gd name="T0" fmla="*/ 0 w 13"/>
                <a:gd name="T1" fmla="*/ 6 h 11"/>
                <a:gd name="T2" fmla="*/ 10 w 13"/>
                <a:gd name="T3" fmla="*/ 9 h 11"/>
                <a:gd name="T4" fmla="*/ 8 w 13"/>
                <a:gd name="T5" fmla="*/ 0 h 11"/>
                <a:gd name="T6" fmla="*/ 0 w 13"/>
                <a:gd name="T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0" y="6"/>
                  </a:moveTo>
                  <a:cubicBezTo>
                    <a:pt x="0" y="6"/>
                    <a:pt x="7" y="11"/>
                    <a:pt x="10" y="9"/>
                  </a:cubicBezTo>
                  <a:cubicBezTo>
                    <a:pt x="11" y="7"/>
                    <a:pt x="13" y="4"/>
                    <a:pt x="8" y="0"/>
                  </a:cubicBezTo>
                  <a:cubicBezTo>
                    <a:pt x="2" y="1"/>
                    <a:pt x="1" y="3"/>
                    <a:pt x="0" y="6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3" name="ïşḷíḓè">
              <a:extLst>
                <a:ext uri="{FF2B5EF4-FFF2-40B4-BE49-F238E27FC236}">
                  <a16:creationId xmlns:a16="http://schemas.microsoft.com/office/drawing/2014/main" id="{9C3ED9B2-7926-4103-8D9E-24A775B852C1}"/>
                </a:ext>
              </a:extLst>
            </p:cNvPr>
            <p:cNvSpPr/>
            <p:nvPr/>
          </p:nvSpPr>
          <p:spPr bwMode="auto">
            <a:xfrm>
              <a:off x="7269163" y="3535363"/>
              <a:ext cx="65088" cy="284163"/>
            </a:xfrm>
            <a:custGeom>
              <a:avLst/>
              <a:gdLst>
                <a:gd name="T0" fmla="*/ 17 w 17"/>
                <a:gd name="T1" fmla="*/ 6 h 74"/>
                <a:gd name="T2" fmla="*/ 14 w 17"/>
                <a:gd name="T3" fmla="*/ 68 h 74"/>
                <a:gd name="T4" fmla="*/ 3 w 17"/>
                <a:gd name="T5" fmla="*/ 69 h 74"/>
                <a:gd name="T6" fmla="*/ 2 w 17"/>
                <a:gd name="T7" fmla="*/ 42 h 74"/>
                <a:gd name="T8" fmla="*/ 4 w 17"/>
                <a:gd name="T9" fmla="*/ 38 h 74"/>
                <a:gd name="T10" fmla="*/ 4 w 17"/>
                <a:gd name="T11" fmla="*/ 6 h 74"/>
                <a:gd name="T12" fmla="*/ 17 w 17"/>
                <a:gd name="T13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8" y="74"/>
                    <a:pt x="3" y="69"/>
                  </a:cubicBezTo>
                  <a:cubicBezTo>
                    <a:pt x="0" y="57"/>
                    <a:pt x="2" y="44"/>
                    <a:pt x="2" y="42"/>
                  </a:cubicBezTo>
                  <a:cubicBezTo>
                    <a:pt x="3" y="40"/>
                    <a:pt x="4" y="38"/>
                    <a:pt x="4" y="3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10" y="0"/>
                    <a:pt x="17" y="6"/>
                  </a:cubicBezTo>
                  <a:close/>
                </a:path>
              </a:pathLst>
            </a:custGeom>
            <a:solidFill>
              <a:srgbClr val="2E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4" name="i$ḷídé">
              <a:extLst>
                <a:ext uri="{FF2B5EF4-FFF2-40B4-BE49-F238E27FC236}">
                  <a16:creationId xmlns:a16="http://schemas.microsoft.com/office/drawing/2014/main" id="{1A874034-E512-4CD5-9E86-4B6F475F7593}"/>
                </a:ext>
              </a:extLst>
            </p:cNvPr>
            <p:cNvSpPr/>
            <p:nvPr/>
          </p:nvSpPr>
          <p:spPr bwMode="auto">
            <a:xfrm>
              <a:off x="7219950" y="3708401"/>
              <a:ext cx="57150" cy="269875"/>
            </a:xfrm>
            <a:custGeom>
              <a:avLst/>
              <a:gdLst>
                <a:gd name="T0" fmla="*/ 14 w 15"/>
                <a:gd name="T1" fmla="*/ 48 h 70"/>
                <a:gd name="T2" fmla="*/ 14 w 15"/>
                <a:gd name="T3" fmla="*/ 60 h 70"/>
                <a:gd name="T4" fmla="*/ 12 w 15"/>
                <a:gd name="T5" fmla="*/ 69 h 70"/>
                <a:gd name="T6" fmla="*/ 4 w 15"/>
                <a:gd name="T7" fmla="*/ 61 h 70"/>
                <a:gd name="T8" fmla="*/ 4 w 15"/>
                <a:gd name="T9" fmla="*/ 59 h 70"/>
                <a:gd name="T10" fmla="*/ 7 w 15"/>
                <a:gd name="T11" fmla="*/ 46 h 70"/>
                <a:gd name="T12" fmla="*/ 3 w 15"/>
                <a:gd name="T13" fmla="*/ 9 h 70"/>
                <a:gd name="T14" fmla="*/ 15 w 15"/>
                <a:gd name="T15" fmla="*/ 10 h 70"/>
                <a:gd name="T16" fmla="*/ 14 w 15"/>
                <a:gd name="T17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0">
                  <a:moveTo>
                    <a:pt x="14" y="48"/>
                  </a:moveTo>
                  <a:cubicBezTo>
                    <a:pt x="14" y="48"/>
                    <a:pt x="14" y="54"/>
                    <a:pt x="14" y="60"/>
                  </a:cubicBezTo>
                  <a:cubicBezTo>
                    <a:pt x="13" y="64"/>
                    <a:pt x="13" y="69"/>
                    <a:pt x="12" y="69"/>
                  </a:cubicBezTo>
                  <a:cubicBezTo>
                    <a:pt x="9" y="70"/>
                    <a:pt x="4" y="66"/>
                    <a:pt x="4" y="61"/>
                  </a:cubicBezTo>
                  <a:cubicBezTo>
                    <a:pt x="4" y="60"/>
                    <a:pt x="4" y="60"/>
                    <a:pt x="4" y="59"/>
                  </a:cubicBezTo>
                  <a:cubicBezTo>
                    <a:pt x="5" y="55"/>
                    <a:pt x="7" y="49"/>
                    <a:pt x="7" y="46"/>
                  </a:cubicBezTo>
                  <a:cubicBezTo>
                    <a:pt x="6" y="42"/>
                    <a:pt x="0" y="18"/>
                    <a:pt x="3" y="9"/>
                  </a:cubicBezTo>
                  <a:cubicBezTo>
                    <a:pt x="5" y="0"/>
                    <a:pt x="14" y="5"/>
                    <a:pt x="15" y="10"/>
                  </a:cubicBezTo>
                  <a:lnTo>
                    <a:pt x="14" y="48"/>
                  </a:ln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5" name="î$ľíḑe">
              <a:extLst>
                <a:ext uri="{FF2B5EF4-FFF2-40B4-BE49-F238E27FC236}">
                  <a16:creationId xmlns:a16="http://schemas.microsoft.com/office/drawing/2014/main" id="{C2BCEC53-77E9-4205-A453-0E348007709B}"/>
                </a:ext>
              </a:extLst>
            </p:cNvPr>
            <p:cNvSpPr/>
            <p:nvPr/>
          </p:nvSpPr>
          <p:spPr bwMode="auto">
            <a:xfrm>
              <a:off x="7234238" y="3935413"/>
              <a:ext cx="39688" cy="42863"/>
            </a:xfrm>
            <a:custGeom>
              <a:avLst/>
              <a:gdLst>
                <a:gd name="T0" fmla="*/ 10 w 10"/>
                <a:gd name="T1" fmla="*/ 1 h 11"/>
                <a:gd name="T2" fmla="*/ 8 w 10"/>
                <a:gd name="T3" fmla="*/ 10 h 11"/>
                <a:gd name="T4" fmla="*/ 0 w 10"/>
                <a:gd name="T5" fmla="*/ 2 h 11"/>
                <a:gd name="T6" fmla="*/ 0 w 10"/>
                <a:gd name="T7" fmla="*/ 0 h 11"/>
                <a:gd name="T8" fmla="*/ 10 w 10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cubicBezTo>
                    <a:pt x="9" y="5"/>
                    <a:pt x="9" y="10"/>
                    <a:pt x="8" y="10"/>
                  </a:cubicBezTo>
                  <a:cubicBezTo>
                    <a:pt x="5" y="11"/>
                    <a:pt x="0" y="7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6" name="íŝḷiḑê">
              <a:extLst>
                <a:ext uri="{FF2B5EF4-FFF2-40B4-BE49-F238E27FC236}">
                  <a16:creationId xmlns:a16="http://schemas.microsoft.com/office/drawing/2014/main" id="{990BB759-932D-46DE-9128-F2C7E6451656}"/>
                </a:ext>
              </a:extLst>
            </p:cNvPr>
            <p:cNvSpPr/>
            <p:nvPr/>
          </p:nvSpPr>
          <p:spPr bwMode="auto">
            <a:xfrm>
              <a:off x="7219950" y="3546476"/>
              <a:ext cx="73025" cy="307975"/>
            </a:xfrm>
            <a:custGeom>
              <a:avLst/>
              <a:gdLst>
                <a:gd name="T0" fmla="*/ 19 w 19"/>
                <a:gd name="T1" fmla="*/ 9 h 80"/>
                <a:gd name="T2" fmla="*/ 15 w 19"/>
                <a:gd name="T3" fmla="*/ 76 h 80"/>
                <a:gd name="T4" fmla="*/ 10 w 19"/>
                <a:gd name="T5" fmla="*/ 80 h 80"/>
                <a:gd name="T6" fmla="*/ 4 w 19"/>
                <a:gd name="T7" fmla="*/ 76 h 80"/>
                <a:gd name="T8" fmla="*/ 1 w 19"/>
                <a:gd name="T9" fmla="*/ 51 h 80"/>
                <a:gd name="T10" fmla="*/ 3 w 19"/>
                <a:gd name="T11" fmla="*/ 43 h 80"/>
                <a:gd name="T12" fmla="*/ 3 w 19"/>
                <a:gd name="T13" fmla="*/ 7 h 80"/>
                <a:gd name="T14" fmla="*/ 19 w 19"/>
                <a:gd name="T15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0">
                  <a:moveTo>
                    <a:pt x="19" y="9"/>
                  </a:moveTo>
                  <a:cubicBezTo>
                    <a:pt x="15" y="76"/>
                    <a:pt x="15" y="76"/>
                    <a:pt x="15" y="76"/>
                  </a:cubicBezTo>
                  <a:cubicBezTo>
                    <a:pt x="15" y="76"/>
                    <a:pt x="13" y="80"/>
                    <a:pt x="10" y="80"/>
                  </a:cubicBezTo>
                  <a:cubicBezTo>
                    <a:pt x="6" y="79"/>
                    <a:pt x="4" y="76"/>
                    <a:pt x="4" y="76"/>
                  </a:cubicBezTo>
                  <a:cubicBezTo>
                    <a:pt x="4" y="76"/>
                    <a:pt x="0" y="56"/>
                    <a:pt x="1" y="51"/>
                  </a:cubicBezTo>
                  <a:cubicBezTo>
                    <a:pt x="2" y="48"/>
                    <a:pt x="3" y="44"/>
                    <a:pt x="3" y="43"/>
                  </a:cubicBezTo>
                  <a:cubicBezTo>
                    <a:pt x="3" y="43"/>
                    <a:pt x="1" y="12"/>
                    <a:pt x="3" y="7"/>
                  </a:cubicBezTo>
                  <a:cubicBezTo>
                    <a:pt x="6" y="2"/>
                    <a:pt x="17" y="0"/>
                    <a:pt x="19" y="9"/>
                  </a:cubicBezTo>
                  <a:close/>
                </a:path>
              </a:pathLst>
            </a:custGeom>
            <a:solidFill>
              <a:srgbClr val="407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7" name="íSļïḍè">
              <a:extLst>
                <a:ext uri="{FF2B5EF4-FFF2-40B4-BE49-F238E27FC236}">
                  <a16:creationId xmlns:a16="http://schemas.microsoft.com/office/drawing/2014/main" id="{33C66AF0-DBBB-416D-892D-65EB79DAA72C}"/>
                </a:ext>
              </a:extLst>
            </p:cNvPr>
            <p:cNvSpPr/>
            <p:nvPr/>
          </p:nvSpPr>
          <p:spPr bwMode="auto">
            <a:xfrm>
              <a:off x="7261225" y="3319463"/>
              <a:ext cx="77788" cy="76200"/>
            </a:xfrm>
            <a:custGeom>
              <a:avLst/>
              <a:gdLst>
                <a:gd name="T0" fmla="*/ 6 w 20"/>
                <a:gd name="T1" fmla="*/ 18 h 20"/>
                <a:gd name="T2" fmla="*/ 1 w 20"/>
                <a:gd name="T3" fmla="*/ 12 h 20"/>
                <a:gd name="T4" fmla="*/ 6 w 20"/>
                <a:gd name="T5" fmla="*/ 0 h 20"/>
                <a:gd name="T6" fmla="*/ 19 w 20"/>
                <a:gd name="T7" fmla="*/ 4 h 20"/>
                <a:gd name="T8" fmla="*/ 19 w 20"/>
                <a:gd name="T9" fmla="*/ 7 h 20"/>
                <a:gd name="T10" fmla="*/ 19 w 20"/>
                <a:gd name="T11" fmla="*/ 17 h 20"/>
                <a:gd name="T12" fmla="*/ 14 w 20"/>
                <a:gd name="T13" fmla="*/ 20 h 20"/>
                <a:gd name="T14" fmla="*/ 6 w 20"/>
                <a:gd name="T1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6" y="18"/>
                  </a:moveTo>
                  <a:cubicBezTo>
                    <a:pt x="6" y="18"/>
                    <a:pt x="2" y="16"/>
                    <a:pt x="1" y="12"/>
                  </a:cubicBezTo>
                  <a:cubicBezTo>
                    <a:pt x="0" y="8"/>
                    <a:pt x="4" y="1"/>
                    <a:pt x="6" y="0"/>
                  </a:cubicBezTo>
                  <a:cubicBezTo>
                    <a:pt x="8" y="0"/>
                    <a:pt x="18" y="2"/>
                    <a:pt x="19" y="4"/>
                  </a:cubicBezTo>
                  <a:cubicBezTo>
                    <a:pt x="19" y="5"/>
                    <a:pt x="19" y="6"/>
                    <a:pt x="19" y="7"/>
                  </a:cubicBezTo>
                  <a:cubicBezTo>
                    <a:pt x="19" y="12"/>
                    <a:pt x="20" y="15"/>
                    <a:pt x="19" y="17"/>
                  </a:cubicBezTo>
                  <a:cubicBezTo>
                    <a:pt x="18" y="19"/>
                    <a:pt x="14" y="20"/>
                    <a:pt x="14" y="20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8" name="îṩḷiḑê">
              <a:extLst>
                <a:ext uri="{FF2B5EF4-FFF2-40B4-BE49-F238E27FC236}">
                  <a16:creationId xmlns:a16="http://schemas.microsoft.com/office/drawing/2014/main" id="{A4ABE755-8584-4D19-8BE4-588140C620DA}"/>
                </a:ext>
              </a:extLst>
            </p:cNvPr>
            <p:cNvSpPr/>
            <p:nvPr/>
          </p:nvSpPr>
          <p:spPr bwMode="auto">
            <a:xfrm>
              <a:off x="7269163" y="3365501"/>
              <a:ext cx="46038" cy="73025"/>
            </a:xfrm>
            <a:custGeom>
              <a:avLst/>
              <a:gdLst>
                <a:gd name="T0" fmla="*/ 10 w 12"/>
                <a:gd name="T1" fmla="*/ 18 h 19"/>
                <a:gd name="T2" fmla="*/ 0 w 12"/>
                <a:gd name="T3" fmla="*/ 9 h 19"/>
                <a:gd name="T4" fmla="*/ 3 w 12"/>
                <a:gd name="T5" fmla="*/ 6 h 19"/>
                <a:gd name="T6" fmla="*/ 3 w 12"/>
                <a:gd name="T7" fmla="*/ 1 h 19"/>
                <a:gd name="T8" fmla="*/ 3 w 12"/>
                <a:gd name="T9" fmla="*/ 1 h 19"/>
                <a:gd name="T10" fmla="*/ 5 w 12"/>
                <a:gd name="T11" fmla="*/ 0 h 19"/>
                <a:gd name="T12" fmla="*/ 10 w 12"/>
                <a:gd name="T13" fmla="*/ 4 h 19"/>
                <a:gd name="T14" fmla="*/ 11 w 12"/>
                <a:gd name="T15" fmla="*/ 8 h 19"/>
                <a:gd name="T16" fmla="*/ 12 w 12"/>
                <a:gd name="T17" fmla="*/ 8 h 19"/>
                <a:gd name="T18" fmla="*/ 10 w 12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9">
                  <a:moveTo>
                    <a:pt x="10" y="18"/>
                  </a:moveTo>
                  <a:cubicBezTo>
                    <a:pt x="6" y="19"/>
                    <a:pt x="0" y="9"/>
                    <a:pt x="0" y="9"/>
                  </a:cubicBezTo>
                  <a:cubicBezTo>
                    <a:pt x="0" y="9"/>
                    <a:pt x="2" y="9"/>
                    <a:pt x="3" y="6"/>
                  </a:cubicBezTo>
                  <a:cubicBezTo>
                    <a:pt x="3" y="5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0" y="3"/>
                    <a:pt x="10" y="4"/>
                  </a:cubicBezTo>
                  <a:cubicBezTo>
                    <a:pt x="10" y="5"/>
                    <a:pt x="10" y="6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10"/>
                    <a:pt x="12" y="15"/>
                    <a:pt x="10" y="18"/>
                  </a:cubicBezTo>
                  <a:close/>
                </a:path>
              </a:pathLst>
            </a:custGeom>
            <a:solidFill>
              <a:srgbClr val="F2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9" name="îṥḻíḑè">
              <a:extLst>
                <a:ext uri="{FF2B5EF4-FFF2-40B4-BE49-F238E27FC236}">
                  <a16:creationId xmlns:a16="http://schemas.microsoft.com/office/drawing/2014/main" id="{BA3E48E4-77D7-4A48-9549-3A1F8C0D0F7E}"/>
                </a:ext>
              </a:extLst>
            </p:cNvPr>
            <p:cNvSpPr/>
            <p:nvPr/>
          </p:nvSpPr>
          <p:spPr bwMode="auto">
            <a:xfrm>
              <a:off x="7323138" y="3349626"/>
              <a:ext cx="15875" cy="19050"/>
            </a:xfrm>
            <a:custGeom>
              <a:avLst/>
              <a:gdLst>
                <a:gd name="T0" fmla="*/ 1 w 4"/>
                <a:gd name="T1" fmla="*/ 2 h 5"/>
                <a:gd name="T2" fmla="*/ 3 w 4"/>
                <a:gd name="T3" fmla="*/ 1 h 5"/>
                <a:gd name="T4" fmla="*/ 3 w 4"/>
                <a:gd name="T5" fmla="*/ 4 h 5"/>
                <a:gd name="T6" fmla="*/ 1 w 4"/>
                <a:gd name="T7" fmla="*/ 5 h 5"/>
                <a:gd name="T8" fmla="*/ 1 w 4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1" y="2"/>
                    <a:pt x="2" y="0"/>
                    <a:pt x="3" y="1"/>
                  </a:cubicBezTo>
                  <a:cubicBezTo>
                    <a:pt x="4" y="1"/>
                    <a:pt x="3" y="3"/>
                    <a:pt x="3" y="4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2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0" name="î$lïḋè">
              <a:extLst>
                <a:ext uri="{FF2B5EF4-FFF2-40B4-BE49-F238E27FC236}">
                  <a16:creationId xmlns:a16="http://schemas.microsoft.com/office/drawing/2014/main" id="{80BBF6BC-77D4-4CB3-A21C-D05064E1C034}"/>
                </a:ext>
              </a:extLst>
            </p:cNvPr>
            <p:cNvSpPr/>
            <p:nvPr/>
          </p:nvSpPr>
          <p:spPr bwMode="auto">
            <a:xfrm>
              <a:off x="7285038" y="3333751"/>
              <a:ext cx="46038" cy="53975"/>
            </a:xfrm>
            <a:custGeom>
              <a:avLst/>
              <a:gdLst>
                <a:gd name="T0" fmla="*/ 12 w 12"/>
                <a:gd name="T1" fmla="*/ 4 h 14"/>
                <a:gd name="T2" fmla="*/ 9 w 12"/>
                <a:gd name="T3" fmla="*/ 13 h 14"/>
                <a:gd name="T4" fmla="*/ 3 w 12"/>
                <a:gd name="T5" fmla="*/ 13 h 14"/>
                <a:gd name="T6" fmla="*/ 0 w 12"/>
                <a:gd name="T7" fmla="*/ 7 h 14"/>
                <a:gd name="T8" fmla="*/ 1 w 12"/>
                <a:gd name="T9" fmla="*/ 5 h 14"/>
                <a:gd name="T10" fmla="*/ 6 w 12"/>
                <a:gd name="T11" fmla="*/ 3 h 14"/>
                <a:gd name="T12" fmla="*/ 8 w 12"/>
                <a:gd name="T13" fmla="*/ 0 h 14"/>
                <a:gd name="T14" fmla="*/ 12 w 12"/>
                <a:gd name="T1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4">
                  <a:moveTo>
                    <a:pt x="12" y="4"/>
                  </a:moveTo>
                  <a:cubicBezTo>
                    <a:pt x="12" y="7"/>
                    <a:pt x="10" y="12"/>
                    <a:pt x="9" y="13"/>
                  </a:cubicBezTo>
                  <a:cubicBezTo>
                    <a:pt x="8" y="14"/>
                    <a:pt x="6" y="14"/>
                    <a:pt x="3" y="13"/>
                  </a:cubicBezTo>
                  <a:cubicBezTo>
                    <a:pt x="1" y="12"/>
                    <a:pt x="0" y="8"/>
                    <a:pt x="0" y="7"/>
                  </a:cubicBezTo>
                  <a:cubicBezTo>
                    <a:pt x="0" y="6"/>
                    <a:pt x="0" y="5"/>
                    <a:pt x="1" y="5"/>
                  </a:cubicBezTo>
                  <a:cubicBezTo>
                    <a:pt x="2" y="4"/>
                    <a:pt x="4" y="5"/>
                    <a:pt x="6" y="3"/>
                  </a:cubicBezTo>
                  <a:cubicBezTo>
                    <a:pt x="7" y="2"/>
                    <a:pt x="8" y="0"/>
                    <a:pt x="8" y="0"/>
                  </a:cubicBezTo>
                  <a:cubicBezTo>
                    <a:pt x="8" y="0"/>
                    <a:pt x="11" y="2"/>
                    <a:pt x="12" y="4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1" name="îṥľíḍe">
              <a:extLst>
                <a:ext uri="{FF2B5EF4-FFF2-40B4-BE49-F238E27FC236}">
                  <a16:creationId xmlns:a16="http://schemas.microsoft.com/office/drawing/2014/main" id="{84B8E84A-6DE4-408F-8B49-777A57417790}"/>
                </a:ext>
              </a:extLst>
            </p:cNvPr>
            <p:cNvSpPr/>
            <p:nvPr/>
          </p:nvSpPr>
          <p:spPr bwMode="auto">
            <a:xfrm>
              <a:off x="7273925" y="3349626"/>
              <a:ext cx="14288" cy="23813"/>
            </a:xfrm>
            <a:custGeom>
              <a:avLst/>
              <a:gdLst>
                <a:gd name="T0" fmla="*/ 3 w 4"/>
                <a:gd name="T1" fmla="*/ 3 h 6"/>
                <a:gd name="T2" fmla="*/ 1 w 4"/>
                <a:gd name="T3" fmla="*/ 1 h 6"/>
                <a:gd name="T4" fmla="*/ 0 w 4"/>
                <a:gd name="T5" fmla="*/ 4 h 6"/>
                <a:gd name="T6" fmla="*/ 4 w 4"/>
                <a:gd name="T7" fmla="*/ 5 h 6"/>
                <a:gd name="T8" fmla="*/ 3 w 4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3" y="3"/>
                  </a:moveTo>
                  <a:cubicBezTo>
                    <a:pt x="3" y="3"/>
                    <a:pt x="2" y="0"/>
                    <a:pt x="1" y="1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1" y="6"/>
                    <a:pt x="3" y="6"/>
                    <a:pt x="4" y="5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2" name="íšľïďé">
              <a:extLst>
                <a:ext uri="{FF2B5EF4-FFF2-40B4-BE49-F238E27FC236}">
                  <a16:creationId xmlns:a16="http://schemas.microsoft.com/office/drawing/2014/main" id="{28FC29C8-2D08-4F9F-9157-8D0DF6552E63}"/>
                </a:ext>
              </a:extLst>
            </p:cNvPr>
            <p:cNvSpPr/>
            <p:nvPr/>
          </p:nvSpPr>
          <p:spPr bwMode="auto">
            <a:xfrm>
              <a:off x="7219950" y="3395663"/>
              <a:ext cx="122238" cy="204788"/>
            </a:xfrm>
            <a:custGeom>
              <a:avLst/>
              <a:gdLst>
                <a:gd name="T0" fmla="*/ 29 w 32"/>
                <a:gd name="T1" fmla="*/ 25 h 53"/>
                <a:gd name="T2" fmla="*/ 31 w 32"/>
                <a:gd name="T3" fmla="*/ 42 h 53"/>
                <a:gd name="T4" fmla="*/ 20 w 32"/>
                <a:gd name="T5" fmla="*/ 51 h 53"/>
                <a:gd name="T6" fmla="*/ 1 w 32"/>
                <a:gd name="T7" fmla="*/ 47 h 53"/>
                <a:gd name="T8" fmla="*/ 4 w 32"/>
                <a:gd name="T9" fmla="*/ 37 h 53"/>
                <a:gd name="T10" fmla="*/ 6 w 32"/>
                <a:gd name="T11" fmla="*/ 25 h 53"/>
                <a:gd name="T12" fmla="*/ 2 w 32"/>
                <a:gd name="T13" fmla="*/ 8 h 53"/>
                <a:gd name="T14" fmla="*/ 12 w 32"/>
                <a:gd name="T15" fmla="*/ 1 h 53"/>
                <a:gd name="T16" fmla="*/ 13 w 32"/>
                <a:gd name="T17" fmla="*/ 1 h 53"/>
                <a:gd name="T18" fmla="*/ 16 w 32"/>
                <a:gd name="T19" fmla="*/ 1 h 53"/>
                <a:gd name="T20" fmla="*/ 21 w 32"/>
                <a:gd name="T21" fmla="*/ 8 h 53"/>
                <a:gd name="T22" fmla="*/ 23 w 32"/>
                <a:gd name="T23" fmla="*/ 10 h 53"/>
                <a:gd name="T24" fmla="*/ 24 w 32"/>
                <a:gd name="T25" fmla="*/ 7 h 53"/>
                <a:gd name="T26" fmla="*/ 25 w 32"/>
                <a:gd name="T27" fmla="*/ 0 h 53"/>
                <a:gd name="T28" fmla="*/ 27 w 32"/>
                <a:gd name="T29" fmla="*/ 2 h 53"/>
                <a:gd name="T30" fmla="*/ 28 w 32"/>
                <a:gd name="T31" fmla="*/ 2 h 53"/>
                <a:gd name="T32" fmla="*/ 28 w 32"/>
                <a:gd name="T33" fmla="*/ 2 h 53"/>
                <a:gd name="T34" fmla="*/ 29 w 32"/>
                <a:gd name="T35" fmla="*/ 3 h 53"/>
                <a:gd name="T36" fmla="*/ 32 w 32"/>
                <a:gd name="T37" fmla="*/ 16 h 53"/>
                <a:gd name="T38" fmla="*/ 30 w 32"/>
                <a:gd name="T39" fmla="*/ 22 h 53"/>
                <a:gd name="T40" fmla="*/ 29 w 32"/>
                <a:gd name="T41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3">
                  <a:moveTo>
                    <a:pt x="29" y="25"/>
                  </a:moveTo>
                  <a:cubicBezTo>
                    <a:pt x="29" y="31"/>
                    <a:pt x="30" y="38"/>
                    <a:pt x="31" y="42"/>
                  </a:cubicBezTo>
                  <a:cubicBezTo>
                    <a:pt x="27" y="49"/>
                    <a:pt x="23" y="51"/>
                    <a:pt x="20" y="51"/>
                  </a:cubicBezTo>
                  <a:cubicBezTo>
                    <a:pt x="16" y="52"/>
                    <a:pt x="11" y="53"/>
                    <a:pt x="1" y="47"/>
                  </a:cubicBezTo>
                  <a:cubicBezTo>
                    <a:pt x="1" y="45"/>
                    <a:pt x="2" y="41"/>
                    <a:pt x="4" y="37"/>
                  </a:cubicBezTo>
                  <a:cubicBezTo>
                    <a:pt x="6" y="33"/>
                    <a:pt x="6" y="29"/>
                    <a:pt x="6" y="25"/>
                  </a:cubicBezTo>
                  <a:cubicBezTo>
                    <a:pt x="5" y="22"/>
                    <a:pt x="0" y="12"/>
                    <a:pt x="2" y="8"/>
                  </a:cubicBezTo>
                  <a:cubicBezTo>
                    <a:pt x="3" y="5"/>
                    <a:pt x="10" y="2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2"/>
                    <a:pt x="19" y="6"/>
                    <a:pt x="21" y="8"/>
                  </a:cubicBezTo>
                  <a:cubicBezTo>
                    <a:pt x="22" y="9"/>
                    <a:pt x="22" y="10"/>
                    <a:pt x="23" y="10"/>
                  </a:cubicBezTo>
                  <a:cubicBezTo>
                    <a:pt x="24" y="10"/>
                    <a:pt x="24" y="8"/>
                    <a:pt x="24" y="7"/>
                  </a:cubicBezTo>
                  <a:cubicBezTo>
                    <a:pt x="25" y="4"/>
                    <a:pt x="25" y="0"/>
                    <a:pt x="25" y="0"/>
                  </a:cubicBezTo>
                  <a:cubicBezTo>
                    <a:pt x="25" y="0"/>
                    <a:pt x="26" y="1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2" y="13"/>
                    <a:pt x="32" y="16"/>
                  </a:cubicBezTo>
                  <a:cubicBezTo>
                    <a:pt x="32" y="18"/>
                    <a:pt x="31" y="20"/>
                    <a:pt x="30" y="22"/>
                  </a:cubicBezTo>
                  <a:cubicBezTo>
                    <a:pt x="29" y="23"/>
                    <a:pt x="29" y="24"/>
                    <a:pt x="29" y="25"/>
                  </a:cubicBezTo>
                  <a:close/>
                </a:path>
              </a:pathLst>
            </a:custGeom>
            <a:solidFill>
              <a:srgbClr val="C5D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3" name="î$ḷíḓé">
              <a:extLst>
                <a:ext uri="{FF2B5EF4-FFF2-40B4-BE49-F238E27FC236}">
                  <a16:creationId xmlns:a16="http://schemas.microsoft.com/office/drawing/2014/main" id="{DD041A17-B187-42BB-BCE3-46B5D2B4D534}"/>
                </a:ext>
              </a:extLst>
            </p:cNvPr>
            <p:cNvSpPr/>
            <p:nvPr/>
          </p:nvSpPr>
          <p:spPr bwMode="auto">
            <a:xfrm>
              <a:off x="7285038" y="3419476"/>
              <a:ext cx="38100" cy="38100"/>
            </a:xfrm>
            <a:custGeom>
              <a:avLst/>
              <a:gdLst>
                <a:gd name="T0" fmla="*/ 10 w 10"/>
                <a:gd name="T1" fmla="*/ 0 h 10"/>
                <a:gd name="T2" fmla="*/ 9 w 10"/>
                <a:gd name="T3" fmla="*/ 5 h 10"/>
                <a:gd name="T4" fmla="*/ 7 w 10"/>
                <a:gd name="T5" fmla="*/ 10 h 10"/>
                <a:gd name="T6" fmla="*/ 3 w 10"/>
                <a:gd name="T7" fmla="*/ 7 h 10"/>
                <a:gd name="T8" fmla="*/ 0 w 10"/>
                <a:gd name="T9" fmla="*/ 3 h 10"/>
                <a:gd name="T10" fmla="*/ 4 w 10"/>
                <a:gd name="T11" fmla="*/ 2 h 10"/>
                <a:gd name="T12" fmla="*/ 6 w 10"/>
                <a:gd name="T13" fmla="*/ 4 h 10"/>
                <a:gd name="T14" fmla="*/ 7 w 10"/>
                <a:gd name="T15" fmla="*/ 1 h 10"/>
                <a:gd name="T16" fmla="*/ 10 w 10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cubicBezTo>
                    <a:pt x="10" y="0"/>
                    <a:pt x="10" y="3"/>
                    <a:pt x="9" y="5"/>
                  </a:cubicBezTo>
                  <a:cubicBezTo>
                    <a:pt x="8" y="7"/>
                    <a:pt x="8" y="9"/>
                    <a:pt x="7" y="10"/>
                  </a:cubicBezTo>
                  <a:cubicBezTo>
                    <a:pt x="6" y="10"/>
                    <a:pt x="4" y="8"/>
                    <a:pt x="3" y="7"/>
                  </a:cubicBezTo>
                  <a:cubicBezTo>
                    <a:pt x="1" y="5"/>
                    <a:pt x="0" y="3"/>
                    <a:pt x="0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7" y="4"/>
                    <a:pt x="7" y="2"/>
                    <a:pt x="7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AF0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4" name="ïṥļîḓê">
              <a:extLst>
                <a:ext uri="{FF2B5EF4-FFF2-40B4-BE49-F238E27FC236}">
                  <a16:creationId xmlns:a16="http://schemas.microsoft.com/office/drawing/2014/main" id="{286BCEAA-C695-4293-8521-83A6149DDAAE}"/>
                </a:ext>
              </a:extLst>
            </p:cNvPr>
            <p:cNvSpPr/>
            <p:nvPr/>
          </p:nvSpPr>
          <p:spPr bwMode="auto">
            <a:xfrm>
              <a:off x="7265988" y="3395663"/>
              <a:ext cx="41275" cy="58738"/>
            </a:xfrm>
            <a:custGeom>
              <a:avLst/>
              <a:gdLst>
                <a:gd name="T0" fmla="*/ 11 w 11"/>
                <a:gd name="T1" fmla="*/ 10 h 15"/>
                <a:gd name="T2" fmla="*/ 8 w 11"/>
                <a:gd name="T3" fmla="*/ 13 h 15"/>
                <a:gd name="T4" fmla="*/ 4 w 11"/>
                <a:gd name="T5" fmla="*/ 14 h 15"/>
                <a:gd name="T6" fmla="*/ 0 w 11"/>
                <a:gd name="T7" fmla="*/ 1 h 15"/>
                <a:gd name="T8" fmla="*/ 0 w 11"/>
                <a:gd name="T9" fmla="*/ 1 h 15"/>
                <a:gd name="T10" fmla="*/ 3 w 11"/>
                <a:gd name="T11" fmla="*/ 0 h 15"/>
                <a:gd name="T12" fmla="*/ 4 w 11"/>
                <a:gd name="T13" fmla="*/ 1 h 15"/>
                <a:gd name="T14" fmla="*/ 9 w 11"/>
                <a:gd name="T15" fmla="*/ 8 h 15"/>
                <a:gd name="T16" fmla="*/ 11 w 11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11" y="10"/>
                  </a:moveTo>
                  <a:cubicBezTo>
                    <a:pt x="10" y="11"/>
                    <a:pt x="9" y="12"/>
                    <a:pt x="8" y="13"/>
                  </a:cubicBezTo>
                  <a:cubicBezTo>
                    <a:pt x="6" y="14"/>
                    <a:pt x="5" y="15"/>
                    <a:pt x="4" y="14"/>
                  </a:cubicBezTo>
                  <a:cubicBezTo>
                    <a:pt x="3" y="12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5" y="2"/>
                    <a:pt x="7" y="6"/>
                    <a:pt x="9" y="8"/>
                  </a:cubicBezTo>
                  <a:cubicBezTo>
                    <a:pt x="10" y="9"/>
                    <a:pt x="10" y="10"/>
                    <a:pt x="1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5" name="ís1îḍè">
              <a:extLst>
                <a:ext uri="{FF2B5EF4-FFF2-40B4-BE49-F238E27FC236}">
                  <a16:creationId xmlns:a16="http://schemas.microsoft.com/office/drawing/2014/main" id="{7511ACE8-A96C-42A0-9FD9-9F44FC1F8C05}"/>
                </a:ext>
              </a:extLst>
            </p:cNvPr>
            <p:cNvSpPr/>
            <p:nvPr/>
          </p:nvSpPr>
          <p:spPr bwMode="auto">
            <a:xfrm>
              <a:off x="7307263" y="3395663"/>
              <a:ext cx="23813" cy="46038"/>
            </a:xfrm>
            <a:custGeom>
              <a:avLst/>
              <a:gdLst>
                <a:gd name="T0" fmla="*/ 6 w 6"/>
                <a:gd name="T1" fmla="*/ 11 h 12"/>
                <a:gd name="T2" fmla="*/ 3 w 6"/>
                <a:gd name="T3" fmla="*/ 11 h 12"/>
                <a:gd name="T4" fmla="*/ 0 w 6"/>
                <a:gd name="T5" fmla="*/ 10 h 12"/>
                <a:gd name="T6" fmla="*/ 1 w 6"/>
                <a:gd name="T7" fmla="*/ 7 h 12"/>
                <a:gd name="T8" fmla="*/ 2 w 6"/>
                <a:gd name="T9" fmla="*/ 0 h 12"/>
                <a:gd name="T10" fmla="*/ 4 w 6"/>
                <a:gd name="T11" fmla="*/ 2 h 12"/>
                <a:gd name="T12" fmla="*/ 6 w 6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6" y="11"/>
                  </a:moveTo>
                  <a:cubicBezTo>
                    <a:pt x="5" y="12"/>
                    <a:pt x="5" y="11"/>
                    <a:pt x="3" y="11"/>
                  </a:cubicBezTo>
                  <a:cubicBezTo>
                    <a:pt x="2" y="11"/>
                    <a:pt x="1" y="10"/>
                    <a:pt x="0" y="10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4"/>
                    <a:pt x="2" y="0"/>
                    <a:pt x="2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" y="5"/>
                    <a:pt x="6" y="11"/>
                    <a:pt x="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6" name="îṣḻiḋê">
              <a:extLst>
                <a:ext uri="{FF2B5EF4-FFF2-40B4-BE49-F238E27FC236}">
                  <a16:creationId xmlns:a16="http://schemas.microsoft.com/office/drawing/2014/main" id="{E76C1C80-4FA0-450B-B562-045D7F1C3FBA}"/>
                </a:ext>
              </a:extLst>
            </p:cNvPr>
            <p:cNvSpPr/>
            <p:nvPr/>
          </p:nvSpPr>
          <p:spPr bwMode="auto">
            <a:xfrm>
              <a:off x="7258050" y="3481388"/>
              <a:ext cx="76200" cy="22225"/>
            </a:xfrm>
            <a:custGeom>
              <a:avLst/>
              <a:gdLst>
                <a:gd name="T0" fmla="*/ 20 w 20"/>
                <a:gd name="T1" fmla="*/ 0 h 6"/>
                <a:gd name="T2" fmla="*/ 19 w 20"/>
                <a:gd name="T3" fmla="*/ 3 h 6"/>
                <a:gd name="T4" fmla="*/ 8 w 20"/>
                <a:gd name="T5" fmla="*/ 6 h 6"/>
                <a:gd name="T6" fmla="*/ 0 w 20"/>
                <a:gd name="T7" fmla="*/ 0 h 6"/>
                <a:gd name="T8" fmla="*/ 7 w 20"/>
                <a:gd name="T9" fmla="*/ 3 h 6"/>
                <a:gd name="T10" fmla="*/ 20 w 2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20" y="0"/>
                  </a:moveTo>
                  <a:cubicBezTo>
                    <a:pt x="19" y="1"/>
                    <a:pt x="19" y="2"/>
                    <a:pt x="19" y="3"/>
                  </a:cubicBezTo>
                  <a:cubicBezTo>
                    <a:pt x="17" y="4"/>
                    <a:pt x="13" y="5"/>
                    <a:pt x="8" y="6"/>
                  </a:cubicBezTo>
                  <a:cubicBezTo>
                    <a:pt x="0" y="6"/>
                    <a:pt x="0" y="0"/>
                    <a:pt x="0" y="0"/>
                  </a:cubicBezTo>
                  <a:cubicBezTo>
                    <a:pt x="0" y="0"/>
                    <a:pt x="0" y="3"/>
                    <a:pt x="7" y="3"/>
                  </a:cubicBezTo>
                  <a:cubicBezTo>
                    <a:pt x="13" y="3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2D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7" name="iś1îḓé">
              <a:extLst>
                <a:ext uri="{FF2B5EF4-FFF2-40B4-BE49-F238E27FC236}">
                  <a16:creationId xmlns:a16="http://schemas.microsoft.com/office/drawing/2014/main" id="{AA062DDE-932A-46C7-841B-CBC1DEC13C52}"/>
                </a:ext>
              </a:extLst>
            </p:cNvPr>
            <p:cNvSpPr/>
            <p:nvPr/>
          </p:nvSpPr>
          <p:spPr bwMode="auto">
            <a:xfrm>
              <a:off x="7219950" y="3422651"/>
              <a:ext cx="153988" cy="123825"/>
            </a:xfrm>
            <a:custGeom>
              <a:avLst/>
              <a:gdLst>
                <a:gd name="T0" fmla="*/ 39 w 40"/>
                <a:gd name="T1" fmla="*/ 26 h 32"/>
                <a:gd name="T2" fmla="*/ 32 w 40"/>
                <a:gd name="T3" fmla="*/ 29 h 32"/>
                <a:gd name="T4" fmla="*/ 22 w 40"/>
                <a:gd name="T5" fmla="*/ 30 h 32"/>
                <a:gd name="T6" fmla="*/ 8 w 40"/>
                <a:gd name="T7" fmla="*/ 31 h 32"/>
                <a:gd name="T8" fmla="*/ 0 w 40"/>
                <a:gd name="T9" fmla="*/ 13 h 32"/>
                <a:gd name="T10" fmla="*/ 4 w 40"/>
                <a:gd name="T11" fmla="*/ 0 h 32"/>
                <a:gd name="T12" fmla="*/ 13 w 40"/>
                <a:gd name="T13" fmla="*/ 23 h 32"/>
                <a:gd name="T14" fmla="*/ 23 w 40"/>
                <a:gd name="T15" fmla="*/ 25 h 32"/>
                <a:gd name="T16" fmla="*/ 25 w 40"/>
                <a:gd name="T17" fmla="*/ 25 h 32"/>
                <a:gd name="T18" fmla="*/ 31 w 40"/>
                <a:gd name="T19" fmla="*/ 24 h 32"/>
                <a:gd name="T20" fmla="*/ 38 w 40"/>
                <a:gd name="T21" fmla="*/ 23 h 32"/>
                <a:gd name="T22" fmla="*/ 39 w 40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32">
                  <a:moveTo>
                    <a:pt x="39" y="26"/>
                  </a:moveTo>
                  <a:cubicBezTo>
                    <a:pt x="37" y="29"/>
                    <a:pt x="32" y="29"/>
                    <a:pt x="32" y="29"/>
                  </a:cubicBezTo>
                  <a:cubicBezTo>
                    <a:pt x="32" y="29"/>
                    <a:pt x="27" y="30"/>
                    <a:pt x="22" y="30"/>
                  </a:cubicBezTo>
                  <a:cubicBezTo>
                    <a:pt x="16" y="31"/>
                    <a:pt x="10" y="32"/>
                    <a:pt x="8" y="31"/>
                  </a:cubicBezTo>
                  <a:cubicBezTo>
                    <a:pt x="5" y="30"/>
                    <a:pt x="1" y="21"/>
                    <a:pt x="0" y="13"/>
                  </a:cubicBezTo>
                  <a:cubicBezTo>
                    <a:pt x="0" y="5"/>
                    <a:pt x="1" y="0"/>
                    <a:pt x="4" y="0"/>
                  </a:cubicBezTo>
                  <a:cubicBezTo>
                    <a:pt x="8" y="0"/>
                    <a:pt x="13" y="23"/>
                    <a:pt x="13" y="23"/>
                  </a:cubicBezTo>
                  <a:cubicBezTo>
                    <a:pt x="13" y="23"/>
                    <a:pt x="17" y="24"/>
                    <a:pt x="23" y="25"/>
                  </a:cubicBezTo>
                  <a:cubicBezTo>
                    <a:pt x="24" y="25"/>
                    <a:pt x="24" y="25"/>
                    <a:pt x="25" y="25"/>
                  </a:cubicBezTo>
                  <a:cubicBezTo>
                    <a:pt x="27" y="25"/>
                    <a:pt x="29" y="25"/>
                    <a:pt x="31" y="24"/>
                  </a:cubicBezTo>
                  <a:cubicBezTo>
                    <a:pt x="33" y="23"/>
                    <a:pt x="35" y="23"/>
                    <a:pt x="38" y="23"/>
                  </a:cubicBezTo>
                  <a:cubicBezTo>
                    <a:pt x="39" y="23"/>
                    <a:pt x="40" y="25"/>
                    <a:pt x="39" y="26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8" name="íṧļíḑè">
              <a:extLst>
                <a:ext uri="{FF2B5EF4-FFF2-40B4-BE49-F238E27FC236}">
                  <a16:creationId xmlns:a16="http://schemas.microsoft.com/office/drawing/2014/main" id="{D86837F5-CB15-4A0D-88F4-25D0A832B590}"/>
                </a:ext>
              </a:extLst>
            </p:cNvPr>
            <p:cNvSpPr/>
            <p:nvPr/>
          </p:nvSpPr>
          <p:spPr bwMode="auto">
            <a:xfrm>
              <a:off x="7466013" y="4818063"/>
              <a:ext cx="255588" cy="84138"/>
            </a:xfrm>
            <a:prstGeom prst="rect">
              <a:avLst/>
            </a:prstGeom>
            <a:solidFill>
              <a:srgbClr val="D4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9" name="íṩļîďé">
              <a:extLst>
                <a:ext uri="{FF2B5EF4-FFF2-40B4-BE49-F238E27FC236}">
                  <a16:creationId xmlns:a16="http://schemas.microsoft.com/office/drawing/2014/main" id="{326484D8-D8DC-40F7-A61F-05A84A4AE420}"/>
                </a:ext>
              </a:extLst>
            </p:cNvPr>
            <p:cNvSpPr/>
            <p:nvPr/>
          </p:nvSpPr>
          <p:spPr bwMode="auto">
            <a:xfrm>
              <a:off x="7558088" y="4818063"/>
              <a:ext cx="82550" cy="42863"/>
            </a:xfrm>
            <a:custGeom>
              <a:avLst/>
              <a:gdLst>
                <a:gd name="T0" fmla="*/ 20 w 21"/>
                <a:gd name="T1" fmla="*/ 3 h 11"/>
                <a:gd name="T2" fmla="*/ 9 w 21"/>
                <a:gd name="T3" fmla="*/ 0 h 11"/>
                <a:gd name="T4" fmla="*/ 1 w 21"/>
                <a:gd name="T5" fmla="*/ 4 h 11"/>
                <a:gd name="T6" fmla="*/ 1 w 21"/>
                <a:gd name="T7" fmla="*/ 10 h 11"/>
                <a:gd name="T8" fmla="*/ 5 w 21"/>
                <a:gd name="T9" fmla="*/ 10 h 11"/>
                <a:gd name="T10" fmla="*/ 11 w 21"/>
                <a:gd name="T11" fmla="*/ 8 h 11"/>
                <a:gd name="T12" fmla="*/ 18 w 21"/>
                <a:gd name="T13" fmla="*/ 6 h 11"/>
                <a:gd name="T14" fmla="*/ 20 w 21"/>
                <a:gd name="T15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1">
                  <a:moveTo>
                    <a:pt x="20" y="3"/>
                  </a:moveTo>
                  <a:cubicBezTo>
                    <a:pt x="20" y="3"/>
                    <a:pt x="10" y="0"/>
                    <a:pt x="9" y="0"/>
                  </a:cubicBezTo>
                  <a:cubicBezTo>
                    <a:pt x="7" y="1"/>
                    <a:pt x="1" y="2"/>
                    <a:pt x="1" y="4"/>
                  </a:cubicBezTo>
                  <a:cubicBezTo>
                    <a:pt x="0" y="6"/>
                    <a:pt x="0" y="10"/>
                    <a:pt x="1" y="10"/>
                  </a:cubicBezTo>
                  <a:cubicBezTo>
                    <a:pt x="2" y="10"/>
                    <a:pt x="3" y="11"/>
                    <a:pt x="5" y="10"/>
                  </a:cubicBezTo>
                  <a:cubicBezTo>
                    <a:pt x="7" y="10"/>
                    <a:pt x="9" y="8"/>
                    <a:pt x="11" y="8"/>
                  </a:cubicBezTo>
                  <a:cubicBezTo>
                    <a:pt x="12" y="8"/>
                    <a:pt x="16" y="7"/>
                    <a:pt x="18" y="6"/>
                  </a:cubicBezTo>
                  <a:cubicBezTo>
                    <a:pt x="21" y="5"/>
                    <a:pt x="21" y="4"/>
                    <a:pt x="20" y="3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0" name="îšḻíde">
              <a:extLst>
                <a:ext uri="{FF2B5EF4-FFF2-40B4-BE49-F238E27FC236}">
                  <a16:creationId xmlns:a16="http://schemas.microsoft.com/office/drawing/2014/main" id="{BCC1E51B-48C9-417F-AEBA-53A837542E10}"/>
                </a:ext>
              </a:extLst>
            </p:cNvPr>
            <p:cNvSpPr/>
            <p:nvPr/>
          </p:nvSpPr>
          <p:spPr bwMode="auto">
            <a:xfrm>
              <a:off x="7554913" y="4498976"/>
              <a:ext cx="73025" cy="342900"/>
            </a:xfrm>
            <a:custGeom>
              <a:avLst/>
              <a:gdLst>
                <a:gd name="T0" fmla="*/ 0 w 19"/>
                <a:gd name="T1" fmla="*/ 13 h 89"/>
                <a:gd name="T2" fmla="*/ 0 w 19"/>
                <a:gd name="T3" fmla="*/ 16 h 89"/>
                <a:gd name="T4" fmla="*/ 4 w 19"/>
                <a:gd name="T5" fmla="*/ 51 h 89"/>
                <a:gd name="T6" fmla="*/ 2 w 19"/>
                <a:gd name="T7" fmla="*/ 87 h 89"/>
                <a:gd name="T8" fmla="*/ 5 w 19"/>
                <a:gd name="T9" fmla="*/ 89 h 89"/>
                <a:gd name="T10" fmla="*/ 6 w 19"/>
                <a:gd name="T11" fmla="*/ 89 h 89"/>
                <a:gd name="T12" fmla="*/ 7 w 19"/>
                <a:gd name="T13" fmla="*/ 88 h 89"/>
                <a:gd name="T14" fmla="*/ 10 w 19"/>
                <a:gd name="T15" fmla="*/ 85 h 89"/>
                <a:gd name="T16" fmla="*/ 19 w 19"/>
                <a:gd name="T17" fmla="*/ 48 h 89"/>
                <a:gd name="T18" fmla="*/ 16 w 19"/>
                <a:gd name="T19" fmla="*/ 16 h 89"/>
                <a:gd name="T20" fmla="*/ 16 w 19"/>
                <a:gd name="T21" fmla="*/ 15 h 89"/>
                <a:gd name="T22" fmla="*/ 2 w 19"/>
                <a:gd name="T23" fmla="*/ 2 h 89"/>
                <a:gd name="T24" fmla="*/ 0 w 19"/>
                <a:gd name="T25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89">
                  <a:moveTo>
                    <a:pt x="0" y="13"/>
                  </a:moveTo>
                  <a:cubicBezTo>
                    <a:pt x="0" y="14"/>
                    <a:pt x="0" y="15"/>
                    <a:pt x="0" y="16"/>
                  </a:cubicBezTo>
                  <a:cubicBezTo>
                    <a:pt x="1" y="22"/>
                    <a:pt x="4" y="51"/>
                    <a:pt x="4" y="51"/>
                  </a:cubicBezTo>
                  <a:cubicBezTo>
                    <a:pt x="4" y="51"/>
                    <a:pt x="2" y="75"/>
                    <a:pt x="2" y="87"/>
                  </a:cubicBezTo>
                  <a:cubicBezTo>
                    <a:pt x="2" y="88"/>
                    <a:pt x="3" y="89"/>
                    <a:pt x="5" y="89"/>
                  </a:cubicBezTo>
                  <a:cubicBezTo>
                    <a:pt x="5" y="89"/>
                    <a:pt x="6" y="89"/>
                    <a:pt x="6" y="89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9" y="87"/>
                    <a:pt x="10" y="85"/>
                    <a:pt x="10" y="85"/>
                  </a:cubicBezTo>
                  <a:cubicBezTo>
                    <a:pt x="10" y="85"/>
                    <a:pt x="18" y="53"/>
                    <a:pt x="19" y="48"/>
                  </a:cubicBezTo>
                  <a:cubicBezTo>
                    <a:pt x="19" y="38"/>
                    <a:pt x="17" y="26"/>
                    <a:pt x="16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0"/>
                    <a:pt x="4" y="0"/>
                    <a:pt x="2" y="2"/>
                  </a:cubicBezTo>
                  <a:cubicBezTo>
                    <a:pt x="0" y="3"/>
                    <a:pt x="0" y="8"/>
                    <a:pt x="0" y="13"/>
                  </a:cubicBezTo>
                  <a:close/>
                </a:path>
              </a:pathLst>
            </a:custGeom>
            <a:solidFill>
              <a:srgbClr val="2E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1" name="išľiḍè">
              <a:extLst>
                <a:ext uri="{FF2B5EF4-FFF2-40B4-BE49-F238E27FC236}">
                  <a16:creationId xmlns:a16="http://schemas.microsoft.com/office/drawing/2014/main" id="{7E371AAD-E817-4C41-8F5D-DC62FA91B892}"/>
                </a:ext>
              </a:extLst>
            </p:cNvPr>
            <p:cNvSpPr/>
            <p:nvPr/>
          </p:nvSpPr>
          <p:spPr bwMode="auto">
            <a:xfrm>
              <a:off x="7554913" y="4498976"/>
              <a:ext cx="61913" cy="60325"/>
            </a:xfrm>
            <a:custGeom>
              <a:avLst/>
              <a:gdLst>
                <a:gd name="T0" fmla="*/ 0 w 16"/>
                <a:gd name="T1" fmla="*/ 13 h 16"/>
                <a:gd name="T2" fmla="*/ 12 w 16"/>
                <a:gd name="T3" fmla="*/ 16 h 16"/>
                <a:gd name="T4" fmla="*/ 16 w 16"/>
                <a:gd name="T5" fmla="*/ 15 h 16"/>
                <a:gd name="T6" fmla="*/ 2 w 16"/>
                <a:gd name="T7" fmla="*/ 2 h 16"/>
                <a:gd name="T8" fmla="*/ 0 w 16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13"/>
                  </a:moveTo>
                  <a:cubicBezTo>
                    <a:pt x="3" y="14"/>
                    <a:pt x="7" y="16"/>
                    <a:pt x="12" y="16"/>
                  </a:cubicBezTo>
                  <a:cubicBezTo>
                    <a:pt x="13" y="16"/>
                    <a:pt x="15" y="16"/>
                    <a:pt x="16" y="15"/>
                  </a:cubicBezTo>
                  <a:cubicBezTo>
                    <a:pt x="16" y="0"/>
                    <a:pt x="4" y="0"/>
                    <a:pt x="2" y="2"/>
                  </a:cubicBezTo>
                  <a:cubicBezTo>
                    <a:pt x="0" y="3"/>
                    <a:pt x="0" y="8"/>
                    <a:pt x="0" y="13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2" name="ïṩḻïḋè">
              <a:extLst>
                <a:ext uri="{FF2B5EF4-FFF2-40B4-BE49-F238E27FC236}">
                  <a16:creationId xmlns:a16="http://schemas.microsoft.com/office/drawing/2014/main" id="{C5DB09A1-5B32-4078-B8AF-C01E089E76B8}"/>
                </a:ext>
              </a:extLst>
            </p:cNvPr>
            <p:cNvSpPr/>
            <p:nvPr/>
          </p:nvSpPr>
          <p:spPr bwMode="auto">
            <a:xfrm>
              <a:off x="7578725" y="4529138"/>
              <a:ext cx="33338" cy="312738"/>
            </a:xfrm>
            <a:custGeom>
              <a:avLst/>
              <a:gdLst>
                <a:gd name="T0" fmla="*/ 0 w 9"/>
                <a:gd name="T1" fmla="*/ 81 h 81"/>
                <a:gd name="T2" fmla="*/ 1 w 9"/>
                <a:gd name="T3" fmla="*/ 80 h 81"/>
                <a:gd name="T4" fmla="*/ 8 w 9"/>
                <a:gd name="T5" fmla="*/ 41 h 81"/>
                <a:gd name="T6" fmla="*/ 2 w 9"/>
                <a:gd name="T7" fmla="*/ 0 h 81"/>
                <a:gd name="T8" fmla="*/ 1 w 9"/>
                <a:gd name="T9" fmla="*/ 0 h 81"/>
                <a:gd name="T10" fmla="*/ 7 w 9"/>
                <a:gd name="T11" fmla="*/ 41 h 81"/>
                <a:gd name="T12" fmla="*/ 0 w 9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1">
                  <a:moveTo>
                    <a:pt x="0" y="81"/>
                  </a:moveTo>
                  <a:cubicBezTo>
                    <a:pt x="1" y="80"/>
                    <a:pt x="1" y="80"/>
                    <a:pt x="1" y="80"/>
                  </a:cubicBezTo>
                  <a:cubicBezTo>
                    <a:pt x="3" y="70"/>
                    <a:pt x="8" y="46"/>
                    <a:pt x="8" y="41"/>
                  </a:cubicBezTo>
                  <a:cubicBezTo>
                    <a:pt x="9" y="35"/>
                    <a:pt x="3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" y="35"/>
                    <a:pt x="7" y="41"/>
                  </a:cubicBezTo>
                  <a:cubicBezTo>
                    <a:pt x="7" y="46"/>
                    <a:pt x="2" y="71"/>
                    <a:pt x="0" y="81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3" name="ísḻïḍê">
              <a:extLst>
                <a:ext uri="{FF2B5EF4-FFF2-40B4-BE49-F238E27FC236}">
                  <a16:creationId xmlns:a16="http://schemas.microsoft.com/office/drawing/2014/main" id="{F52162A5-ED0B-4514-B218-9E16EB3A9317}"/>
                </a:ext>
              </a:extLst>
            </p:cNvPr>
            <p:cNvSpPr/>
            <p:nvPr/>
          </p:nvSpPr>
          <p:spPr bwMode="auto">
            <a:xfrm>
              <a:off x="7600950" y="4841876"/>
              <a:ext cx="85725" cy="38100"/>
            </a:xfrm>
            <a:custGeom>
              <a:avLst/>
              <a:gdLst>
                <a:gd name="T0" fmla="*/ 21 w 22"/>
                <a:gd name="T1" fmla="*/ 2 h 10"/>
                <a:gd name="T2" fmla="*/ 9 w 22"/>
                <a:gd name="T3" fmla="*/ 0 h 10"/>
                <a:gd name="T4" fmla="*/ 1 w 22"/>
                <a:gd name="T5" fmla="*/ 3 h 10"/>
                <a:gd name="T6" fmla="*/ 1 w 22"/>
                <a:gd name="T7" fmla="*/ 9 h 10"/>
                <a:gd name="T8" fmla="*/ 6 w 22"/>
                <a:gd name="T9" fmla="*/ 10 h 10"/>
                <a:gd name="T10" fmla="*/ 11 w 22"/>
                <a:gd name="T11" fmla="*/ 7 h 10"/>
                <a:gd name="T12" fmla="*/ 19 w 22"/>
                <a:gd name="T13" fmla="*/ 6 h 10"/>
                <a:gd name="T14" fmla="*/ 21 w 22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0">
                  <a:moveTo>
                    <a:pt x="21" y="2"/>
                  </a:moveTo>
                  <a:cubicBezTo>
                    <a:pt x="20" y="2"/>
                    <a:pt x="11" y="0"/>
                    <a:pt x="9" y="0"/>
                  </a:cubicBezTo>
                  <a:cubicBezTo>
                    <a:pt x="8" y="0"/>
                    <a:pt x="1" y="1"/>
                    <a:pt x="1" y="3"/>
                  </a:cubicBezTo>
                  <a:cubicBezTo>
                    <a:pt x="1" y="5"/>
                    <a:pt x="0" y="9"/>
                    <a:pt x="1" y="9"/>
                  </a:cubicBezTo>
                  <a:cubicBezTo>
                    <a:pt x="2" y="10"/>
                    <a:pt x="4" y="10"/>
                    <a:pt x="6" y="10"/>
                  </a:cubicBezTo>
                  <a:cubicBezTo>
                    <a:pt x="7" y="10"/>
                    <a:pt x="10" y="7"/>
                    <a:pt x="11" y="7"/>
                  </a:cubicBezTo>
                  <a:cubicBezTo>
                    <a:pt x="13" y="7"/>
                    <a:pt x="17" y="7"/>
                    <a:pt x="19" y="6"/>
                  </a:cubicBezTo>
                  <a:cubicBezTo>
                    <a:pt x="22" y="5"/>
                    <a:pt x="22" y="3"/>
                    <a:pt x="21" y="2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4" name="íSļîdê">
              <a:extLst>
                <a:ext uri="{FF2B5EF4-FFF2-40B4-BE49-F238E27FC236}">
                  <a16:creationId xmlns:a16="http://schemas.microsoft.com/office/drawing/2014/main" id="{E78399F1-8E4A-480C-BF0E-18F6D6105D3E}"/>
                </a:ext>
              </a:extLst>
            </p:cNvPr>
            <p:cNvSpPr/>
            <p:nvPr/>
          </p:nvSpPr>
          <p:spPr bwMode="auto">
            <a:xfrm>
              <a:off x="7593013" y="4471988"/>
              <a:ext cx="80963" cy="392113"/>
            </a:xfrm>
            <a:custGeom>
              <a:avLst/>
              <a:gdLst>
                <a:gd name="T0" fmla="*/ 0 w 21"/>
                <a:gd name="T1" fmla="*/ 22 h 102"/>
                <a:gd name="T2" fmla="*/ 6 w 21"/>
                <a:gd name="T3" fmla="*/ 63 h 102"/>
                <a:gd name="T4" fmla="*/ 3 w 21"/>
                <a:gd name="T5" fmla="*/ 99 h 102"/>
                <a:gd name="T6" fmla="*/ 6 w 21"/>
                <a:gd name="T7" fmla="*/ 101 h 102"/>
                <a:gd name="T8" fmla="*/ 8 w 21"/>
                <a:gd name="T9" fmla="*/ 101 h 102"/>
                <a:gd name="T10" fmla="*/ 9 w 21"/>
                <a:gd name="T11" fmla="*/ 100 h 102"/>
                <a:gd name="T12" fmla="*/ 12 w 21"/>
                <a:gd name="T13" fmla="*/ 97 h 102"/>
                <a:gd name="T14" fmla="*/ 20 w 21"/>
                <a:gd name="T15" fmla="*/ 60 h 102"/>
                <a:gd name="T16" fmla="*/ 19 w 21"/>
                <a:gd name="T17" fmla="*/ 18 h 102"/>
                <a:gd name="T18" fmla="*/ 18 w 21"/>
                <a:gd name="T19" fmla="*/ 13 h 102"/>
                <a:gd name="T20" fmla="*/ 3 w 21"/>
                <a:gd name="T21" fmla="*/ 11 h 102"/>
                <a:gd name="T22" fmla="*/ 0 w 21"/>
                <a:gd name="T23" fmla="*/ 2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02">
                  <a:moveTo>
                    <a:pt x="0" y="22"/>
                  </a:moveTo>
                  <a:cubicBezTo>
                    <a:pt x="1" y="23"/>
                    <a:pt x="6" y="63"/>
                    <a:pt x="6" y="63"/>
                  </a:cubicBezTo>
                  <a:cubicBezTo>
                    <a:pt x="6" y="63"/>
                    <a:pt x="3" y="88"/>
                    <a:pt x="3" y="99"/>
                  </a:cubicBezTo>
                  <a:cubicBezTo>
                    <a:pt x="4" y="101"/>
                    <a:pt x="5" y="102"/>
                    <a:pt x="6" y="101"/>
                  </a:cubicBezTo>
                  <a:cubicBezTo>
                    <a:pt x="7" y="101"/>
                    <a:pt x="7" y="101"/>
                    <a:pt x="8" y="101"/>
                  </a:cubicBezTo>
                  <a:cubicBezTo>
                    <a:pt x="8" y="101"/>
                    <a:pt x="9" y="101"/>
                    <a:pt x="9" y="100"/>
                  </a:cubicBezTo>
                  <a:cubicBezTo>
                    <a:pt x="11" y="99"/>
                    <a:pt x="12" y="97"/>
                    <a:pt x="12" y="97"/>
                  </a:cubicBezTo>
                  <a:cubicBezTo>
                    <a:pt x="12" y="97"/>
                    <a:pt x="20" y="65"/>
                    <a:pt x="20" y="60"/>
                  </a:cubicBezTo>
                  <a:cubicBezTo>
                    <a:pt x="21" y="53"/>
                    <a:pt x="19" y="28"/>
                    <a:pt x="19" y="18"/>
                  </a:cubicBezTo>
                  <a:cubicBezTo>
                    <a:pt x="19" y="15"/>
                    <a:pt x="18" y="13"/>
                    <a:pt x="18" y="13"/>
                  </a:cubicBezTo>
                  <a:cubicBezTo>
                    <a:pt x="17" y="0"/>
                    <a:pt x="5" y="8"/>
                    <a:pt x="3" y="11"/>
                  </a:cubicBezTo>
                  <a:cubicBezTo>
                    <a:pt x="0" y="14"/>
                    <a:pt x="0" y="16"/>
                    <a:pt x="0" y="22"/>
                  </a:cubicBezTo>
                  <a:close/>
                </a:path>
              </a:pathLst>
            </a:custGeom>
            <a:solidFill>
              <a:srgbClr val="407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5" name="ïṧḷiḍè">
              <a:extLst>
                <a:ext uri="{FF2B5EF4-FFF2-40B4-BE49-F238E27FC236}">
                  <a16:creationId xmlns:a16="http://schemas.microsoft.com/office/drawing/2014/main" id="{DA659DE3-8500-46C6-A25C-DA31B285C23D}"/>
                </a:ext>
              </a:extLst>
            </p:cNvPr>
            <p:cNvSpPr/>
            <p:nvPr/>
          </p:nvSpPr>
          <p:spPr bwMode="auto">
            <a:xfrm>
              <a:off x="7624763" y="4494213"/>
              <a:ext cx="30163" cy="366713"/>
            </a:xfrm>
            <a:custGeom>
              <a:avLst/>
              <a:gdLst>
                <a:gd name="T0" fmla="*/ 3 w 8"/>
                <a:gd name="T1" fmla="*/ 0 h 95"/>
                <a:gd name="T2" fmla="*/ 7 w 8"/>
                <a:gd name="T3" fmla="*/ 55 h 95"/>
                <a:gd name="T4" fmla="*/ 0 w 8"/>
                <a:gd name="T5" fmla="*/ 95 h 95"/>
                <a:gd name="T6" fmla="*/ 1 w 8"/>
                <a:gd name="T7" fmla="*/ 94 h 95"/>
                <a:gd name="T8" fmla="*/ 8 w 8"/>
                <a:gd name="T9" fmla="*/ 55 h 95"/>
                <a:gd name="T10" fmla="*/ 4 w 8"/>
                <a:gd name="T11" fmla="*/ 0 h 95"/>
                <a:gd name="T12" fmla="*/ 3 w 8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5">
                  <a:moveTo>
                    <a:pt x="3" y="0"/>
                  </a:moveTo>
                  <a:cubicBezTo>
                    <a:pt x="4" y="15"/>
                    <a:pt x="7" y="51"/>
                    <a:pt x="7" y="55"/>
                  </a:cubicBezTo>
                  <a:cubicBezTo>
                    <a:pt x="6" y="60"/>
                    <a:pt x="1" y="86"/>
                    <a:pt x="0" y="95"/>
                  </a:cubicBezTo>
                  <a:cubicBezTo>
                    <a:pt x="0" y="95"/>
                    <a:pt x="1" y="95"/>
                    <a:pt x="1" y="94"/>
                  </a:cubicBezTo>
                  <a:cubicBezTo>
                    <a:pt x="3" y="85"/>
                    <a:pt x="7" y="60"/>
                    <a:pt x="8" y="55"/>
                  </a:cubicBezTo>
                  <a:cubicBezTo>
                    <a:pt x="8" y="51"/>
                    <a:pt x="5" y="15"/>
                    <a:pt x="4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6" name="ïŝ1ïḓê">
              <a:extLst>
                <a:ext uri="{FF2B5EF4-FFF2-40B4-BE49-F238E27FC236}">
                  <a16:creationId xmlns:a16="http://schemas.microsoft.com/office/drawing/2014/main" id="{A318F9EB-F141-4160-890D-CD098A3BC64A}"/>
                </a:ext>
              </a:extLst>
            </p:cNvPr>
            <p:cNvSpPr/>
            <p:nvPr/>
          </p:nvSpPr>
          <p:spPr bwMode="auto">
            <a:xfrm>
              <a:off x="7593013" y="4471988"/>
              <a:ext cx="74613" cy="95250"/>
            </a:xfrm>
            <a:custGeom>
              <a:avLst/>
              <a:gdLst>
                <a:gd name="T0" fmla="*/ 0 w 19"/>
                <a:gd name="T1" fmla="*/ 22 h 25"/>
                <a:gd name="T2" fmla="*/ 19 w 19"/>
                <a:gd name="T3" fmla="*/ 18 h 25"/>
                <a:gd name="T4" fmla="*/ 18 w 19"/>
                <a:gd name="T5" fmla="*/ 13 h 25"/>
                <a:gd name="T6" fmla="*/ 3 w 19"/>
                <a:gd name="T7" fmla="*/ 11 h 25"/>
                <a:gd name="T8" fmla="*/ 0 w 19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0" y="22"/>
                  </a:moveTo>
                  <a:cubicBezTo>
                    <a:pt x="0" y="22"/>
                    <a:pt x="7" y="25"/>
                    <a:pt x="19" y="18"/>
                  </a:cubicBezTo>
                  <a:cubicBezTo>
                    <a:pt x="19" y="15"/>
                    <a:pt x="18" y="13"/>
                    <a:pt x="18" y="13"/>
                  </a:cubicBezTo>
                  <a:cubicBezTo>
                    <a:pt x="17" y="0"/>
                    <a:pt x="5" y="8"/>
                    <a:pt x="3" y="11"/>
                  </a:cubicBezTo>
                  <a:cubicBezTo>
                    <a:pt x="0" y="14"/>
                    <a:pt x="0" y="16"/>
                    <a:pt x="0" y="22"/>
                  </a:cubicBezTo>
                  <a:close/>
                </a:path>
              </a:pathLst>
            </a:custGeom>
            <a:solidFill>
              <a:srgbClr val="265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7" name="isľíḍe">
              <a:extLst>
                <a:ext uri="{FF2B5EF4-FFF2-40B4-BE49-F238E27FC236}">
                  <a16:creationId xmlns:a16="http://schemas.microsoft.com/office/drawing/2014/main" id="{1B7B853D-DEDD-47C7-9FCB-BDC670C9AF45}"/>
                </a:ext>
              </a:extLst>
            </p:cNvPr>
            <p:cNvSpPr/>
            <p:nvPr/>
          </p:nvSpPr>
          <p:spPr bwMode="auto">
            <a:xfrm>
              <a:off x="7512050" y="4340226"/>
              <a:ext cx="77788" cy="192088"/>
            </a:xfrm>
            <a:custGeom>
              <a:avLst/>
              <a:gdLst>
                <a:gd name="T0" fmla="*/ 15 w 20"/>
                <a:gd name="T1" fmla="*/ 1 h 50"/>
                <a:gd name="T2" fmla="*/ 9 w 20"/>
                <a:gd name="T3" fmla="*/ 5 h 50"/>
                <a:gd name="T4" fmla="*/ 1 w 20"/>
                <a:gd name="T5" fmla="*/ 30 h 50"/>
                <a:gd name="T6" fmla="*/ 5 w 20"/>
                <a:gd name="T7" fmla="*/ 41 h 50"/>
                <a:gd name="T8" fmla="*/ 17 w 20"/>
                <a:gd name="T9" fmla="*/ 50 h 50"/>
                <a:gd name="T10" fmla="*/ 20 w 20"/>
                <a:gd name="T11" fmla="*/ 48 h 50"/>
                <a:gd name="T12" fmla="*/ 19 w 20"/>
                <a:gd name="T13" fmla="*/ 46 h 50"/>
                <a:gd name="T14" fmla="*/ 12 w 20"/>
                <a:gd name="T15" fmla="*/ 37 h 50"/>
                <a:gd name="T16" fmla="*/ 9 w 20"/>
                <a:gd name="T17" fmla="*/ 32 h 50"/>
                <a:gd name="T18" fmla="*/ 10 w 20"/>
                <a:gd name="T19" fmla="*/ 27 h 50"/>
                <a:gd name="T20" fmla="*/ 16 w 20"/>
                <a:gd name="T21" fmla="*/ 13 h 50"/>
                <a:gd name="T22" fmla="*/ 17 w 20"/>
                <a:gd name="T23" fmla="*/ 6 h 50"/>
                <a:gd name="T24" fmla="*/ 15 w 20"/>
                <a:gd name="T25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50">
                  <a:moveTo>
                    <a:pt x="15" y="1"/>
                  </a:moveTo>
                  <a:cubicBezTo>
                    <a:pt x="12" y="0"/>
                    <a:pt x="10" y="3"/>
                    <a:pt x="9" y="5"/>
                  </a:cubicBezTo>
                  <a:cubicBezTo>
                    <a:pt x="5" y="13"/>
                    <a:pt x="2" y="21"/>
                    <a:pt x="1" y="30"/>
                  </a:cubicBezTo>
                  <a:cubicBezTo>
                    <a:pt x="0" y="34"/>
                    <a:pt x="2" y="38"/>
                    <a:pt x="5" y="41"/>
                  </a:cubicBezTo>
                  <a:cubicBezTo>
                    <a:pt x="8" y="44"/>
                    <a:pt x="13" y="49"/>
                    <a:pt x="17" y="50"/>
                  </a:cubicBezTo>
                  <a:cubicBezTo>
                    <a:pt x="18" y="50"/>
                    <a:pt x="20" y="50"/>
                    <a:pt x="20" y="48"/>
                  </a:cubicBezTo>
                  <a:cubicBezTo>
                    <a:pt x="20" y="48"/>
                    <a:pt x="20" y="47"/>
                    <a:pt x="19" y="46"/>
                  </a:cubicBezTo>
                  <a:cubicBezTo>
                    <a:pt x="17" y="43"/>
                    <a:pt x="15" y="40"/>
                    <a:pt x="12" y="37"/>
                  </a:cubicBezTo>
                  <a:cubicBezTo>
                    <a:pt x="11" y="35"/>
                    <a:pt x="9" y="34"/>
                    <a:pt x="9" y="32"/>
                  </a:cubicBezTo>
                  <a:cubicBezTo>
                    <a:pt x="9" y="30"/>
                    <a:pt x="10" y="28"/>
                    <a:pt x="10" y="27"/>
                  </a:cubicBezTo>
                  <a:cubicBezTo>
                    <a:pt x="12" y="22"/>
                    <a:pt x="15" y="17"/>
                    <a:pt x="16" y="13"/>
                  </a:cubicBezTo>
                  <a:cubicBezTo>
                    <a:pt x="17" y="11"/>
                    <a:pt x="18" y="8"/>
                    <a:pt x="17" y="6"/>
                  </a:cubicBezTo>
                  <a:cubicBezTo>
                    <a:pt x="17" y="4"/>
                    <a:pt x="17" y="2"/>
                    <a:pt x="15" y="1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8" name="îṥliḋê">
              <a:extLst>
                <a:ext uri="{FF2B5EF4-FFF2-40B4-BE49-F238E27FC236}">
                  <a16:creationId xmlns:a16="http://schemas.microsoft.com/office/drawing/2014/main" id="{ACAED273-0B5B-4D74-8DC2-140F1832AF45}"/>
                </a:ext>
              </a:extLst>
            </p:cNvPr>
            <p:cNvSpPr/>
            <p:nvPr/>
          </p:nvSpPr>
          <p:spPr bwMode="auto">
            <a:xfrm>
              <a:off x="7578725" y="4259263"/>
              <a:ext cx="65088" cy="84138"/>
            </a:xfrm>
            <a:custGeom>
              <a:avLst/>
              <a:gdLst>
                <a:gd name="T0" fmla="*/ 16 w 17"/>
                <a:gd name="T1" fmla="*/ 6 h 22"/>
                <a:gd name="T2" fmla="*/ 16 w 17"/>
                <a:gd name="T3" fmla="*/ 17 h 22"/>
                <a:gd name="T4" fmla="*/ 11 w 17"/>
                <a:gd name="T5" fmla="*/ 18 h 22"/>
                <a:gd name="T6" fmla="*/ 10 w 17"/>
                <a:gd name="T7" fmla="*/ 22 h 22"/>
                <a:gd name="T8" fmla="*/ 3 w 17"/>
                <a:gd name="T9" fmla="*/ 21 h 22"/>
                <a:gd name="T10" fmla="*/ 3 w 17"/>
                <a:gd name="T11" fmla="*/ 15 h 22"/>
                <a:gd name="T12" fmla="*/ 1 w 17"/>
                <a:gd name="T13" fmla="*/ 5 h 22"/>
                <a:gd name="T14" fmla="*/ 16 w 17"/>
                <a:gd name="T15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6" y="6"/>
                  </a:moveTo>
                  <a:cubicBezTo>
                    <a:pt x="17" y="9"/>
                    <a:pt x="17" y="16"/>
                    <a:pt x="16" y="17"/>
                  </a:cubicBezTo>
                  <a:cubicBezTo>
                    <a:pt x="14" y="18"/>
                    <a:pt x="12" y="17"/>
                    <a:pt x="11" y="18"/>
                  </a:cubicBezTo>
                  <a:cubicBezTo>
                    <a:pt x="11" y="19"/>
                    <a:pt x="10" y="22"/>
                    <a:pt x="10" y="22"/>
                  </a:cubicBezTo>
                  <a:cubicBezTo>
                    <a:pt x="10" y="22"/>
                    <a:pt x="5" y="22"/>
                    <a:pt x="3" y="21"/>
                  </a:cubicBezTo>
                  <a:cubicBezTo>
                    <a:pt x="3" y="17"/>
                    <a:pt x="3" y="16"/>
                    <a:pt x="3" y="15"/>
                  </a:cubicBezTo>
                  <a:cubicBezTo>
                    <a:pt x="2" y="14"/>
                    <a:pt x="0" y="9"/>
                    <a:pt x="1" y="5"/>
                  </a:cubicBezTo>
                  <a:cubicBezTo>
                    <a:pt x="2" y="1"/>
                    <a:pt x="14" y="0"/>
                    <a:pt x="16" y="6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9" name="ïṧļïde">
              <a:extLst>
                <a:ext uri="{FF2B5EF4-FFF2-40B4-BE49-F238E27FC236}">
                  <a16:creationId xmlns:a16="http://schemas.microsoft.com/office/drawing/2014/main" id="{6A327A05-7F07-40CC-BB64-B0F04BAC36ED}"/>
                </a:ext>
              </a:extLst>
            </p:cNvPr>
            <p:cNvSpPr/>
            <p:nvPr/>
          </p:nvSpPr>
          <p:spPr bwMode="auto">
            <a:xfrm>
              <a:off x="7551738" y="4332288"/>
              <a:ext cx="119063" cy="242888"/>
            </a:xfrm>
            <a:custGeom>
              <a:avLst/>
              <a:gdLst>
                <a:gd name="T0" fmla="*/ 22 w 31"/>
                <a:gd name="T1" fmla="*/ 4 h 63"/>
                <a:gd name="T2" fmla="*/ 23 w 31"/>
                <a:gd name="T3" fmla="*/ 5 h 63"/>
                <a:gd name="T4" fmla="*/ 26 w 31"/>
                <a:gd name="T5" fmla="*/ 8 h 63"/>
                <a:gd name="T6" fmla="*/ 31 w 31"/>
                <a:gd name="T7" fmla="*/ 21 h 63"/>
                <a:gd name="T8" fmla="*/ 30 w 31"/>
                <a:gd name="T9" fmla="*/ 24 h 63"/>
                <a:gd name="T10" fmla="*/ 29 w 31"/>
                <a:gd name="T11" fmla="*/ 35 h 63"/>
                <a:gd name="T12" fmla="*/ 31 w 31"/>
                <a:gd name="T13" fmla="*/ 58 h 63"/>
                <a:gd name="T14" fmla="*/ 12 w 31"/>
                <a:gd name="T15" fmla="*/ 62 h 63"/>
                <a:gd name="T16" fmla="*/ 0 w 31"/>
                <a:gd name="T17" fmla="*/ 59 h 63"/>
                <a:gd name="T18" fmla="*/ 1 w 31"/>
                <a:gd name="T19" fmla="*/ 29 h 63"/>
                <a:gd name="T20" fmla="*/ 0 w 31"/>
                <a:gd name="T21" fmla="*/ 5 h 63"/>
                <a:gd name="T22" fmla="*/ 22 w 31"/>
                <a:gd name="T23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63">
                  <a:moveTo>
                    <a:pt x="22" y="4"/>
                  </a:moveTo>
                  <a:cubicBezTo>
                    <a:pt x="22" y="4"/>
                    <a:pt x="22" y="4"/>
                    <a:pt x="23" y="5"/>
                  </a:cubicBezTo>
                  <a:cubicBezTo>
                    <a:pt x="25" y="5"/>
                    <a:pt x="26" y="7"/>
                    <a:pt x="26" y="8"/>
                  </a:cubicBezTo>
                  <a:cubicBezTo>
                    <a:pt x="29" y="16"/>
                    <a:pt x="31" y="19"/>
                    <a:pt x="31" y="21"/>
                  </a:cubicBezTo>
                  <a:cubicBezTo>
                    <a:pt x="31" y="22"/>
                    <a:pt x="30" y="23"/>
                    <a:pt x="30" y="24"/>
                  </a:cubicBezTo>
                  <a:cubicBezTo>
                    <a:pt x="29" y="27"/>
                    <a:pt x="28" y="31"/>
                    <a:pt x="29" y="3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26" y="61"/>
                    <a:pt x="12" y="62"/>
                  </a:cubicBezTo>
                  <a:cubicBezTo>
                    <a:pt x="6" y="63"/>
                    <a:pt x="0" y="59"/>
                    <a:pt x="0" y="5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0" y="6"/>
                    <a:pt x="0" y="5"/>
                  </a:cubicBezTo>
                  <a:cubicBezTo>
                    <a:pt x="2" y="2"/>
                    <a:pt x="14" y="0"/>
                    <a:pt x="22" y="4"/>
                  </a:cubicBezTo>
                  <a:close/>
                </a:path>
              </a:pathLst>
            </a:custGeom>
            <a:solidFill>
              <a:srgbClr val="89C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0" name="îṩḷîḍé">
              <a:extLst>
                <a:ext uri="{FF2B5EF4-FFF2-40B4-BE49-F238E27FC236}">
                  <a16:creationId xmlns:a16="http://schemas.microsoft.com/office/drawing/2014/main" id="{871D2458-37F0-4F39-A355-8BEBA2F8B0E1}"/>
                </a:ext>
              </a:extLst>
            </p:cNvPr>
            <p:cNvSpPr/>
            <p:nvPr/>
          </p:nvSpPr>
          <p:spPr bwMode="auto">
            <a:xfrm>
              <a:off x="7612063" y="4348163"/>
              <a:ext cx="42863" cy="84138"/>
            </a:xfrm>
            <a:custGeom>
              <a:avLst/>
              <a:gdLst>
                <a:gd name="T0" fmla="*/ 3 w 11"/>
                <a:gd name="T1" fmla="*/ 1 h 22"/>
                <a:gd name="T2" fmla="*/ 1 w 11"/>
                <a:gd name="T3" fmla="*/ 11 h 22"/>
                <a:gd name="T4" fmla="*/ 7 w 11"/>
                <a:gd name="T5" fmla="*/ 20 h 22"/>
                <a:gd name="T6" fmla="*/ 10 w 11"/>
                <a:gd name="T7" fmla="*/ 6 h 22"/>
                <a:gd name="T8" fmla="*/ 3 w 11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3" y="1"/>
                  </a:moveTo>
                  <a:cubicBezTo>
                    <a:pt x="3" y="1"/>
                    <a:pt x="0" y="3"/>
                    <a:pt x="1" y="11"/>
                  </a:cubicBezTo>
                  <a:cubicBezTo>
                    <a:pt x="2" y="20"/>
                    <a:pt x="5" y="22"/>
                    <a:pt x="7" y="20"/>
                  </a:cubicBezTo>
                  <a:cubicBezTo>
                    <a:pt x="10" y="18"/>
                    <a:pt x="11" y="9"/>
                    <a:pt x="10" y="6"/>
                  </a:cubicBezTo>
                  <a:cubicBezTo>
                    <a:pt x="9" y="1"/>
                    <a:pt x="8" y="0"/>
                    <a:pt x="3" y="1"/>
                  </a:cubicBezTo>
                  <a:close/>
                </a:path>
              </a:pathLst>
            </a:custGeom>
            <a:solidFill>
              <a:srgbClr val="F2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1" name="îṣ1íďé">
              <a:extLst>
                <a:ext uri="{FF2B5EF4-FFF2-40B4-BE49-F238E27FC236}">
                  <a16:creationId xmlns:a16="http://schemas.microsoft.com/office/drawing/2014/main" id="{A4A69FBD-986A-4802-AF11-83E39F7F0A57}"/>
                </a:ext>
              </a:extLst>
            </p:cNvPr>
            <p:cNvSpPr/>
            <p:nvPr/>
          </p:nvSpPr>
          <p:spPr bwMode="auto">
            <a:xfrm>
              <a:off x="7573963" y="4329113"/>
              <a:ext cx="61913" cy="19050"/>
            </a:xfrm>
            <a:custGeom>
              <a:avLst/>
              <a:gdLst>
                <a:gd name="T0" fmla="*/ 16 w 16"/>
                <a:gd name="T1" fmla="*/ 5 h 5"/>
                <a:gd name="T2" fmla="*/ 9 w 16"/>
                <a:gd name="T3" fmla="*/ 1 h 5"/>
                <a:gd name="T4" fmla="*/ 0 w 16"/>
                <a:gd name="T5" fmla="*/ 3 h 5"/>
                <a:gd name="T6" fmla="*/ 16 w 1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cubicBezTo>
                    <a:pt x="16" y="5"/>
                    <a:pt x="14" y="2"/>
                    <a:pt x="9" y="1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9" y="5"/>
                    <a:pt x="16" y="5"/>
                  </a:cubicBezTo>
                  <a:close/>
                </a:path>
              </a:pathLst>
            </a:custGeom>
            <a:solidFill>
              <a:srgbClr val="98C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2" name="íṣľiḓè">
              <a:extLst>
                <a:ext uri="{FF2B5EF4-FFF2-40B4-BE49-F238E27FC236}">
                  <a16:creationId xmlns:a16="http://schemas.microsoft.com/office/drawing/2014/main" id="{32812416-CE63-4D4D-A9FD-B72DA14DB73E}"/>
                </a:ext>
              </a:extLst>
            </p:cNvPr>
            <p:cNvSpPr/>
            <p:nvPr/>
          </p:nvSpPr>
          <p:spPr bwMode="auto">
            <a:xfrm>
              <a:off x="7578725" y="4256088"/>
              <a:ext cx="73025" cy="65088"/>
            </a:xfrm>
            <a:custGeom>
              <a:avLst/>
              <a:gdLst>
                <a:gd name="T0" fmla="*/ 0 w 19"/>
                <a:gd name="T1" fmla="*/ 7 h 17"/>
                <a:gd name="T2" fmla="*/ 3 w 19"/>
                <a:gd name="T3" fmla="*/ 3 h 17"/>
                <a:gd name="T4" fmla="*/ 12 w 19"/>
                <a:gd name="T5" fmla="*/ 1 h 17"/>
                <a:gd name="T6" fmla="*/ 13 w 19"/>
                <a:gd name="T7" fmla="*/ 3 h 17"/>
                <a:gd name="T8" fmla="*/ 18 w 19"/>
                <a:gd name="T9" fmla="*/ 3 h 17"/>
                <a:gd name="T10" fmla="*/ 18 w 19"/>
                <a:gd name="T11" fmla="*/ 6 h 17"/>
                <a:gd name="T12" fmla="*/ 14 w 19"/>
                <a:gd name="T13" fmla="*/ 10 h 17"/>
                <a:gd name="T14" fmla="*/ 13 w 19"/>
                <a:gd name="T15" fmla="*/ 13 h 17"/>
                <a:gd name="T16" fmla="*/ 11 w 19"/>
                <a:gd name="T17" fmla="*/ 11 h 17"/>
                <a:gd name="T18" fmla="*/ 10 w 19"/>
                <a:gd name="T19" fmla="*/ 15 h 17"/>
                <a:gd name="T20" fmla="*/ 11 w 19"/>
                <a:gd name="T21" fmla="*/ 16 h 17"/>
                <a:gd name="T22" fmla="*/ 10 w 19"/>
                <a:gd name="T23" fmla="*/ 17 h 17"/>
                <a:gd name="T24" fmla="*/ 3 w 19"/>
                <a:gd name="T25" fmla="*/ 17 h 17"/>
                <a:gd name="T26" fmla="*/ 2 w 19"/>
                <a:gd name="T27" fmla="*/ 15 h 17"/>
                <a:gd name="T28" fmla="*/ 0 w 19"/>
                <a:gd name="T2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17">
                  <a:moveTo>
                    <a:pt x="0" y="7"/>
                  </a:moveTo>
                  <a:cubicBezTo>
                    <a:pt x="0" y="5"/>
                    <a:pt x="2" y="3"/>
                    <a:pt x="3" y="3"/>
                  </a:cubicBezTo>
                  <a:cubicBezTo>
                    <a:pt x="5" y="2"/>
                    <a:pt x="11" y="0"/>
                    <a:pt x="12" y="1"/>
                  </a:cubicBezTo>
                  <a:cubicBezTo>
                    <a:pt x="12" y="1"/>
                    <a:pt x="12" y="2"/>
                    <a:pt x="13" y="3"/>
                  </a:cubicBezTo>
                  <a:cubicBezTo>
                    <a:pt x="14" y="2"/>
                    <a:pt x="18" y="2"/>
                    <a:pt x="18" y="3"/>
                  </a:cubicBezTo>
                  <a:cubicBezTo>
                    <a:pt x="19" y="4"/>
                    <a:pt x="19" y="5"/>
                    <a:pt x="18" y="6"/>
                  </a:cubicBezTo>
                  <a:cubicBezTo>
                    <a:pt x="17" y="8"/>
                    <a:pt x="15" y="9"/>
                    <a:pt x="14" y="10"/>
                  </a:cubicBezTo>
                  <a:cubicBezTo>
                    <a:pt x="14" y="10"/>
                    <a:pt x="13" y="13"/>
                    <a:pt x="13" y="13"/>
                  </a:cubicBezTo>
                  <a:cubicBezTo>
                    <a:pt x="12" y="12"/>
                    <a:pt x="12" y="10"/>
                    <a:pt x="11" y="11"/>
                  </a:cubicBezTo>
                  <a:cubicBezTo>
                    <a:pt x="9" y="12"/>
                    <a:pt x="10" y="14"/>
                    <a:pt x="10" y="15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1" y="13"/>
                    <a:pt x="0" y="10"/>
                    <a:pt x="0" y="7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3" name="îSļíďé">
              <a:extLst>
                <a:ext uri="{FF2B5EF4-FFF2-40B4-BE49-F238E27FC236}">
                  <a16:creationId xmlns:a16="http://schemas.microsoft.com/office/drawing/2014/main" id="{B6C9C978-DFBE-4759-98EA-AB7C3AAE88E7}"/>
                </a:ext>
              </a:extLst>
            </p:cNvPr>
            <p:cNvSpPr/>
            <p:nvPr/>
          </p:nvSpPr>
          <p:spPr bwMode="auto">
            <a:xfrm>
              <a:off x="7551738" y="4248151"/>
              <a:ext cx="88900" cy="122238"/>
            </a:xfrm>
            <a:custGeom>
              <a:avLst/>
              <a:gdLst>
                <a:gd name="T0" fmla="*/ 4 w 23"/>
                <a:gd name="T1" fmla="*/ 16 h 32"/>
                <a:gd name="T2" fmla="*/ 4 w 23"/>
                <a:gd name="T3" fmla="*/ 12 h 32"/>
                <a:gd name="T4" fmla="*/ 5 w 23"/>
                <a:gd name="T5" fmla="*/ 6 h 32"/>
                <a:gd name="T6" fmla="*/ 9 w 23"/>
                <a:gd name="T7" fmla="*/ 4 h 32"/>
                <a:gd name="T8" fmla="*/ 17 w 23"/>
                <a:gd name="T9" fmla="*/ 2 h 32"/>
                <a:gd name="T10" fmla="*/ 23 w 23"/>
                <a:gd name="T11" fmla="*/ 2 h 32"/>
                <a:gd name="T12" fmla="*/ 23 w 23"/>
                <a:gd name="T13" fmla="*/ 4 h 32"/>
                <a:gd name="T14" fmla="*/ 22 w 23"/>
                <a:gd name="T15" fmla="*/ 9 h 32"/>
                <a:gd name="T16" fmla="*/ 16 w 23"/>
                <a:gd name="T17" fmla="*/ 11 h 32"/>
                <a:gd name="T18" fmla="*/ 15 w 23"/>
                <a:gd name="T19" fmla="*/ 14 h 32"/>
                <a:gd name="T20" fmla="*/ 18 w 23"/>
                <a:gd name="T21" fmla="*/ 18 h 32"/>
                <a:gd name="T22" fmla="*/ 17 w 23"/>
                <a:gd name="T23" fmla="*/ 23 h 32"/>
                <a:gd name="T24" fmla="*/ 15 w 23"/>
                <a:gd name="T25" fmla="*/ 27 h 32"/>
                <a:gd name="T26" fmla="*/ 5 w 23"/>
                <a:gd name="T27" fmla="*/ 31 h 32"/>
                <a:gd name="T28" fmla="*/ 0 w 23"/>
                <a:gd name="T29" fmla="*/ 26 h 32"/>
                <a:gd name="T30" fmla="*/ 3 w 23"/>
                <a:gd name="T31" fmla="*/ 18 h 32"/>
                <a:gd name="T32" fmla="*/ 4 w 23"/>
                <a:gd name="T3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2">
                  <a:moveTo>
                    <a:pt x="4" y="16"/>
                  </a:moveTo>
                  <a:cubicBezTo>
                    <a:pt x="4" y="15"/>
                    <a:pt x="4" y="14"/>
                    <a:pt x="4" y="12"/>
                  </a:cubicBezTo>
                  <a:cubicBezTo>
                    <a:pt x="4" y="10"/>
                    <a:pt x="4" y="8"/>
                    <a:pt x="5" y="6"/>
                  </a:cubicBezTo>
                  <a:cubicBezTo>
                    <a:pt x="6" y="5"/>
                    <a:pt x="8" y="5"/>
                    <a:pt x="9" y="4"/>
                  </a:cubicBezTo>
                  <a:cubicBezTo>
                    <a:pt x="12" y="3"/>
                    <a:pt x="14" y="2"/>
                    <a:pt x="17" y="2"/>
                  </a:cubicBezTo>
                  <a:cubicBezTo>
                    <a:pt x="18" y="2"/>
                    <a:pt x="22" y="0"/>
                    <a:pt x="23" y="2"/>
                  </a:cubicBezTo>
                  <a:cubicBezTo>
                    <a:pt x="23" y="3"/>
                    <a:pt x="23" y="3"/>
                    <a:pt x="23" y="4"/>
                  </a:cubicBezTo>
                  <a:cubicBezTo>
                    <a:pt x="23" y="5"/>
                    <a:pt x="23" y="7"/>
                    <a:pt x="22" y="9"/>
                  </a:cubicBezTo>
                  <a:cubicBezTo>
                    <a:pt x="21" y="12"/>
                    <a:pt x="18" y="10"/>
                    <a:pt x="16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5" y="16"/>
                    <a:pt x="16" y="17"/>
                    <a:pt x="18" y="18"/>
                  </a:cubicBezTo>
                  <a:cubicBezTo>
                    <a:pt x="18" y="19"/>
                    <a:pt x="17" y="23"/>
                    <a:pt x="17" y="23"/>
                  </a:cubicBezTo>
                  <a:cubicBezTo>
                    <a:pt x="17" y="25"/>
                    <a:pt x="16" y="26"/>
                    <a:pt x="15" y="27"/>
                  </a:cubicBezTo>
                  <a:cubicBezTo>
                    <a:pt x="12" y="30"/>
                    <a:pt x="9" y="32"/>
                    <a:pt x="5" y="31"/>
                  </a:cubicBezTo>
                  <a:cubicBezTo>
                    <a:pt x="2" y="30"/>
                    <a:pt x="0" y="28"/>
                    <a:pt x="0" y="26"/>
                  </a:cubicBezTo>
                  <a:cubicBezTo>
                    <a:pt x="0" y="23"/>
                    <a:pt x="2" y="21"/>
                    <a:pt x="3" y="18"/>
                  </a:cubicBezTo>
                  <a:cubicBezTo>
                    <a:pt x="4" y="18"/>
                    <a:pt x="4" y="17"/>
                    <a:pt x="4" y="16"/>
                  </a:cubicBezTo>
                  <a:close/>
                </a:path>
              </a:pathLst>
            </a:custGeom>
            <a:solidFill>
              <a:srgbClr val="2B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4" name="îŝļïḍé">
              <a:extLst>
                <a:ext uri="{FF2B5EF4-FFF2-40B4-BE49-F238E27FC236}">
                  <a16:creationId xmlns:a16="http://schemas.microsoft.com/office/drawing/2014/main" id="{F0E7C33E-BF09-4124-A3AA-DC8D74961174}"/>
                </a:ext>
              </a:extLst>
            </p:cNvPr>
            <p:cNvSpPr/>
            <p:nvPr/>
          </p:nvSpPr>
          <p:spPr bwMode="auto">
            <a:xfrm>
              <a:off x="7616825" y="4337051"/>
              <a:ext cx="177800" cy="111125"/>
            </a:xfrm>
            <a:custGeom>
              <a:avLst/>
              <a:gdLst>
                <a:gd name="T0" fmla="*/ 3 w 46"/>
                <a:gd name="T1" fmla="*/ 3 h 29"/>
                <a:gd name="T2" fmla="*/ 1 w 46"/>
                <a:gd name="T3" fmla="*/ 4 h 29"/>
                <a:gd name="T4" fmla="*/ 1 w 46"/>
                <a:gd name="T5" fmla="*/ 9 h 29"/>
                <a:gd name="T6" fmla="*/ 3 w 46"/>
                <a:gd name="T7" fmla="*/ 14 h 29"/>
                <a:gd name="T8" fmla="*/ 17 w 46"/>
                <a:gd name="T9" fmla="*/ 27 h 29"/>
                <a:gd name="T10" fmla="*/ 24 w 46"/>
                <a:gd name="T11" fmla="*/ 29 h 29"/>
                <a:gd name="T12" fmla="*/ 28 w 46"/>
                <a:gd name="T13" fmla="*/ 27 h 29"/>
                <a:gd name="T14" fmla="*/ 45 w 46"/>
                <a:gd name="T15" fmla="*/ 9 h 29"/>
                <a:gd name="T16" fmla="*/ 46 w 46"/>
                <a:gd name="T17" fmla="*/ 4 h 29"/>
                <a:gd name="T18" fmla="*/ 44 w 46"/>
                <a:gd name="T19" fmla="*/ 0 h 29"/>
                <a:gd name="T20" fmla="*/ 42 w 46"/>
                <a:gd name="T21" fmla="*/ 0 h 29"/>
                <a:gd name="T22" fmla="*/ 40 w 46"/>
                <a:gd name="T23" fmla="*/ 2 h 29"/>
                <a:gd name="T24" fmla="*/ 38 w 46"/>
                <a:gd name="T25" fmla="*/ 9 h 29"/>
                <a:gd name="T26" fmla="*/ 35 w 46"/>
                <a:gd name="T27" fmla="*/ 14 h 29"/>
                <a:gd name="T28" fmla="*/ 25 w 46"/>
                <a:gd name="T29" fmla="*/ 19 h 29"/>
                <a:gd name="T30" fmla="*/ 13 w 46"/>
                <a:gd name="T31" fmla="*/ 9 h 29"/>
                <a:gd name="T32" fmla="*/ 3 w 46"/>
                <a:gd name="T3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29">
                  <a:moveTo>
                    <a:pt x="3" y="3"/>
                  </a:moveTo>
                  <a:cubicBezTo>
                    <a:pt x="2" y="4"/>
                    <a:pt x="2" y="4"/>
                    <a:pt x="1" y="4"/>
                  </a:cubicBezTo>
                  <a:cubicBezTo>
                    <a:pt x="0" y="6"/>
                    <a:pt x="0" y="8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19"/>
                    <a:pt x="12" y="23"/>
                    <a:pt x="17" y="27"/>
                  </a:cubicBezTo>
                  <a:cubicBezTo>
                    <a:pt x="19" y="28"/>
                    <a:pt x="21" y="29"/>
                    <a:pt x="24" y="29"/>
                  </a:cubicBezTo>
                  <a:cubicBezTo>
                    <a:pt x="25" y="29"/>
                    <a:pt x="27" y="28"/>
                    <a:pt x="28" y="27"/>
                  </a:cubicBezTo>
                  <a:cubicBezTo>
                    <a:pt x="36" y="23"/>
                    <a:pt x="42" y="16"/>
                    <a:pt x="45" y="9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6" y="2"/>
                    <a:pt x="45" y="1"/>
                    <a:pt x="44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42" y="1"/>
                    <a:pt x="41" y="1"/>
                    <a:pt x="40" y="2"/>
                  </a:cubicBezTo>
                  <a:cubicBezTo>
                    <a:pt x="39" y="4"/>
                    <a:pt x="38" y="6"/>
                    <a:pt x="38" y="9"/>
                  </a:cubicBezTo>
                  <a:cubicBezTo>
                    <a:pt x="38" y="11"/>
                    <a:pt x="36" y="12"/>
                    <a:pt x="35" y="14"/>
                  </a:cubicBezTo>
                  <a:cubicBezTo>
                    <a:pt x="32" y="16"/>
                    <a:pt x="28" y="17"/>
                    <a:pt x="25" y="19"/>
                  </a:cubicBezTo>
                  <a:cubicBezTo>
                    <a:pt x="21" y="15"/>
                    <a:pt x="17" y="12"/>
                    <a:pt x="13" y="9"/>
                  </a:cubicBezTo>
                  <a:cubicBezTo>
                    <a:pt x="11" y="7"/>
                    <a:pt x="6" y="2"/>
                    <a:pt x="3" y="3"/>
                  </a:cubicBezTo>
                  <a:close/>
                </a:path>
              </a:pathLst>
            </a:custGeom>
            <a:solidFill>
              <a:srgbClr val="F5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475730D-5DDE-435B-BA30-1C45F3EDE7C0}"/>
              </a:ext>
            </a:extLst>
          </p:cNvPr>
          <p:cNvSpPr/>
          <p:nvPr/>
        </p:nvSpPr>
        <p:spPr>
          <a:xfrm>
            <a:off x="1036424" y="2000395"/>
            <a:ext cx="6116734" cy="2392735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930151" y="2284882"/>
            <a:ext cx="7427777" cy="231015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6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处理：通过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transmit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来向客户端写数据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6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状态跳转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>
              <a:lnSpc>
                <a:spcPct val="16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写数据成功，跳转到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conn_new_cmd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，准备新指令的获取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>
              <a:lnSpc>
                <a:spcPct val="16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写数据失败，跳转到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conn_closing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，关闭连接退出状态机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</a:pP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状态机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068793-2C9F-4EE3-A534-374CCBCA5364}"/>
              </a:ext>
            </a:extLst>
          </p:cNvPr>
          <p:cNvSpPr/>
          <p:nvPr/>
        </p:nvSpPr>
        <p:spPr>
          <a:xfrm>
            <a:off x="1036423" y="1631471"/>
            <a:ext cx="1800936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DAF2B0-D4F7-491F-B700-581B5122BAD6}"/>
              </a:ext>
            </a:extLst>
          </p:cNvPr>
          <p:cNvSpPr/>
          <p:nvPr/>
        </p:nvSpPr>
        <p:spPr>
          <a:xfrm>
            <a:off x="1068296" y="1613824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conn_mwrite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1" name="4bd69fcf-f1ce-4a0e-984a-f58ccc8ef1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32D40B7-24EC-4980-BE52-517BD409583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990215" y="1847009"/>
            <a:ext cx="4133489" cy="4225090"/>
            <a:chOff x="3803650" y="1081088"/>
            <a:chExt cx="4584700" cy="4686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ïşḷiḋe">
              <a:extLst>
                <a:ext uri="{FF2B5EF4-FFF2-40B4-BE49-F238E27FC236}">
                  <a16:creationId xmlns:a16="http://schemas.microsoft.com/office/drawing/2014/main" id="{DE0D4980-B95D-4602-9C31-BDEF3CAAC52B}"/>
                </a:ext>
              </a:extLst>
            </p:cNvPr>
            <p:cNvSpPr/>
            <p:nvPr/>
          </p:nvSpPr>
          <p:spPr bwMode="auto">
            <a:xfrm>
              <a:off x="4533900" y="2816226"/>
              <a:ext cx="176213" cy="1023938"/>
            </a:xfrm>
            <a:custGeom>
              <a:avLst/>
              <a:gdLst>
                <a:gd name="T0" fmla="*/ 111 w 111"/>
                <a:gd name="T1" fmla="*/ 0 h 645"/>
                <a:gd name="T2" fmla="*/ 108 w 111"/>
                <a:gd name="T3" fmla="*/ 581 h 645"/>
                <a:gd name="T4" fmla="*/ 0 w 111"/>
                <a:gd name="T5" fmla="*/ 645 h 645"/>
                <a:gd name="T6" fmla="*/ 3 w 111"/>
                <a:gd name="T7" fmla="*/ 64 h 645"/>
                <a:gd name="T8" fmla="*/ 111 w 111"/>
                <a:gd name="T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45">
                  <a:moveTo>
                    <a:pt x="111" y="0"/>
                  </a:moveTo>
                  <a:lnTo>
                    <a:pt x="108" y="581"/>
                  </a:lnTo>
                  <a:lnTo>
                    <a:pt x="0" y="645"/>
                  </a:lnTo>
                  <a:lnTo>
                    <a:pt x="3" y="6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AC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ṣļîḓê">
              <a:extLst>
                <a:ext uri="{FF2B5EF4-FFF2-40B4-BE49-F238E27FC236}">
                  <a16:creationId xmlns:a16="http://schemas.microsoft.com/office/drawing/2014/main" id="{17D61E6C-36C9-448E-9A06-C3DB81AF4848}"/>
                </a:ext>
              </a:extLst>
            </p:cNvPr>
            <p:cNvSpPr/>
            <p:nvPr/>
          </p:nvSpPr>
          <p:spPr bwMode="auto">
            <a:xfrm>
              <a:off x="4364038" y="2816226"/>
              <a:ext cx="174625" cy="1023938"/>
            </a:xfrm>
            <a:custGeom>
              <a:avLst/>
              <a:gdLst>
                <a:gd name="T0" fmla="*/ 110 w 110"/>
                <a:gd name="T1" fmla="*/ 64 h 645"/>
                <a:gd name="T2" fmla="*/ 107 w 110"/>
                <a:gd name="T3" fmla="*/ 645 h 645"/>
                <a:gd name="T4" fmla="*/ 0 w 110"/>
                <a:gd name="T5" fmla="*/ 581 h 645"/>
                <a:gd name="T6" fmla="*/ 0 w 110"/>
                <a:gd name="T7" fmla="*/ 0 h 645"/>
                <a:gd name="T8" fmla="*/ 110 w 110"/>
                <a:gd name="T9" fmla="*/ 6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45">
                  <a:moveTo>
                    <a:pt x="110" y="64"/>
                  </a:moveTo>
                  <a:lnTo>
                    <a:pt x="107" y="645"/>
                  </a:lnTo>
                  <a:lnTo>
                    <a:pt x="0" y="581"/>
                  </a:lnTo>
                  <a:lnTo>
                    <a:pt x="0" y="0"/>
                  </a:lnTo>
                  <a:lnTo>
                    <a:pt x="110" y="64"/>
                  </a:lnTo>
                  <a:close/>
                </a:path>
              </a:pathLst>
            </a:custGeom>
            <a:solidFill>
              <a:srgbClr val="FAA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$ļîďé">
              <a:extLst>
                <a:ext uri="{FF2B5EF4-FFF2-40B4-BE49-F238E27FC236}">
                  <a16:creationId xmlns:a16="http://schemas.microsoft.com/office/drawing/2014/main" id="{31A5280A-C8D4-498F-AAE2-805DCA60E672}"/>
                </a:ext>
              </a:extLst>
            </p:cNvPr>
            <p:cNvSpPr/>
            <p:nvPr/>
          </p:nvSpPr>
          <p:spPr bwMode="auto">
            <a:xfrm>
              <a:off x="4364038" y="2717801"/>
              <a:ext cx="346075" cy="200025"/>
            </a:xfrm>
            <a:custGeom>
              <a:avLst/>
              <a:gdLst>
                <a:gd name="T0" fmla="*/ 218 w 218"/>
                <a:gd name="T1" fmla="*/ 62 h 126"/>
                <a:gd name="T2" fmla="*/ 110 w 218"/>
                <a:gd name="T3" fmla="*/ 126 h 126"/>
                <a:gd name="T4" fmla="*/ 0 w 218"/>
                <a:gd name="T5" fmla="*/ 62 h 126"/>
                <a:gd name="T6" fmla="*/ 110 w 218"/>
                <a:gd name="T7" fmla="*/ 0 h 126"/>
                <a:gd name="T8" fmla="*/ 218 w 218"/>
                <a:gd name="T9" fmla="*/ 6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6">
                  <a:moveTo>
                    <a:pt x="218" y="62"/>
                  </a:moveTo>
                  <a:lnTo>
                    <a:pt x="110" y="126"/>
                  </a:lnTo>
                  <a:lnTo>
                    <a:pt x="0" y="62"/>
                  </a:lnTo>
                  <a:lnTo>
                    <a:pt x="110" y="0"/>
                  </a:lnTo>
                  <a:lnTo>
                    <a:pt x="218" y="62"/>
                  </a:lnTo>
                  <a:close/>
                </a:path>
              </a:pathLst>
            </a:custGeom>
            <a:solidFill>
              <a:srgbClr val="FAD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íŝ1íḍê">
              <a:extLst>
                <a:ext uri="{FF2B5EF4-FFF2-40B4-BE49-F238E27FC236}">
                  <a16:creationId xmlns:a16="http://schemas.microsoft.com/office/drawing/2014/main" id="{C4100410-D70D-4372-9F2D-263912647941}"/>
                </a:ext>
              </a:extLst>
            </p:cNvPr>
            <p:cNvSpPr/>
            <p:nvPr/>
          </p:nvSpPr>
          <p:spPr bwMode="auto">
            <a:xfrm>
              <a:off x="4262438" y="3287713"/>
              <a:ext cx="171450" cy="715963"/>
            </a:xfrm>
            <a:custGeom>
              <a:avLst/>
              <a:gdLst>
                <a:gd name="T0" fmla="*/ 108 w 108"/>
                <a:gd name="T1" fmla="*/ 0 h 451"/>
                <a:gd name="T2" fmla="*/ 108 w 108"/>
                <a:gd name="T3" fmla="*/ 387 h 451"/>
                <a:gd name="T4" fmla="*/ 0 w 108"/>
                <a:gd name="T5" fmla="*/ 451 h 451"/>
                <a:gd name="T6" fmla="*/ 0 w 108"/>
                <a:gd name="T7" fmla="*/ 64 h 451"/>
                <a:gd name="T8" fmla="*/ 108 w 108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1">
                  <a:moveTo>
                    <a:pt x="108" y="0"/>
                  </a:moveTo>
                  <a:lnTo>
                    <a:pt x="108" y="387"/>
                  </a:lnTo>
                  <a:lnTo>
                    <a:pt x="0" y="451"/>
                  </a:lnTo>
                  <a:lnTo>
                    <a:pt x="0" y="6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26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$ļíďê">
              <a:extLst>
                <a:ext uri="{FF2B5EF4-FFF2-40B4-BE49-F238E27FC236}">
                  <a16:creationId xmlns:a16="http://schemas.microsoft.com/office/drawing/2014/main" id="{8ED6B13D-0D2C-478C-95BC-4AFB089FF16D}"/>
                </a:ext>
              </a:extLst>
            </p:cNvPr>
            <p:cNvSpPr/>
            <p:nvPr/>
          </p:nvSpPr>
          <p:spPr bwMode="auto">
            <a:xfrm>
              <a:off x="4086225" y="3287713"/>
              <a:ext cx="176213" cy="715963"/>
            </a:xfrm>
            <a:custGeom>
              <a:avLst/>
              <a:gdLst>
                <a:gd name="T0" fmla="*/ 111 w 111"/>
                <a:gd name="T1" fmla="*/ 64 h 451"/>
                <a:gd name="T2" fmla="*/ 111 w 111"/>
                <a:gd name="T3" fmla="*/ 451 h 451"/>
                <a:gd name="T4" fmla="*/ 0 w 111"/>
                <a:gd name="T5" fmla="*/ 387 h 451"/>
                <a:gd name="T6" fmla="*/ 3 w 111"/>
                <a:gd name="T7" fmla="*/ 0 h 451"/>
                <a:gd name="T8" fmla="*/ 111 w 111"/>
                <a:gd name="T9" fmla="*/ 64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451">
                  <a:moveTo>
                    <a:pt x="111" y="64"/>
                  </a:moveTo>
                  <a:lnTo>
                    <a:pt x="111" y="451"/>
                  </a:lnTo>
                  <a:lnTo>
                    <a:pt x="0" y="387"/>
                  </a:lnTo>
                  <a:lnTo>
                    <a:pt x="3" y="0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iṣlíḍê">
              <a:extLst>
                <a:ext uri="{FF2B5EF4-FFF2-40B4-BE49-F238E27FC236}">
                  <a16:creationId xmlns:a16="http://schemas.microsoft.com/office/drawing/2014/main" id="{39A7E011-159B-4BE5-A097-6E755889045C}"/>
                </a:ext>
              </a:extLst>
            </p:cNvPr>
            <p:cNvSpPr/>
            <p:nvPr/>
          </p:nvSpPr>
          <p:spPr bwMode="auto">
            <a:xfrm>
              <a:off x="4090988" y="3189288"/>
              <a:ext cx="342900" cy="200025"/>
            </a:xfrm>
            <a:custGeom>
              <a:avLst/>
              <a:gdLst>
                <a:gd name="T0" fmla="*/ 216 w 216"/>
                <a:gd name="T1" fmla="*/ 62 h 126"/>
                <a:gd name="T2" fmla="*/ 108 w 216"/>
                <a:gd name="T3" fmla="*/ 126 h 126"/>
                <a:gd name="T4" fmla="*/ 0 w 216"/>
                <a:gd name="T5" fmla="*/ 62 h 126"/>
                <a:gd name="T6" fmla="*/ 108 w 216"/>
                <a:gd name="T7" fmla="*/ 0 h 126"/>
                <a:gd name="T8" fmla="*/ 216 w 216"/>
                <a:gd name="T9" fmla="*/ 6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26">
                  <a:moveTo>
                    <a:pt x="216" y="62"/>
                  </a:moveTo>
                  <a:lnTo>
                    <a:pt x="108" y="126"/>
                  </a:lnTo>
                  <a:lnTo>
                    <a:pt x="0" y="62"/>
                  </a:lnTo>
                  <a:lnTo>
                    <a:pt x="108" y="0"/>
                  </a:lnTo>
                  <a:lnTo>
                    <a:pt x="216" y="62"/>
                  </a:lnTo>
                  <a:close/>
                </a:path>
              </a:pathLst>
            </a:custGeom>
            <a:solidFill>
              <a:srgbClr val="2C8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$ľide">
              <a:extLst>
                <a:ext uri="{FF2B5EF4-FFF2-40B4-BE49-F238E27FC236}">
                  <a16:creationId xmlns:a16="http://schemas.microsoft.com/office/drawing/2014/main" id="{66C5895F-FFDC-433F-924B-279D23B56AE4}"/>
                </a:ext>
              </a:extLst>
            </p:cNvPr>
            <p:cNvSpPr/>
            <p:nvPr/>
          </p:nvSpPr>
          <p:spPr bwMode="auto">
            <a:xfrm>
              <a:off x="3975100" y="3738563"/>
              <a:ext cx="171450" cy="425450"/>
            </a:xfrm>
            <a:custGeom>
              <a:avLst/>
              <a:gdLst>
                <a:gd name="T0" fmla="*/ 108 w 108"/>
                <a:gd name="T1" fmla="*/ 0 h 268"/>
                <a:gd name="T2" fmla="*/ 108 w 108"/>
                <a:gd name="T3" fmla="*/ 204 h 268"/>
                <a:gd name="T4" fmla="*/ 0 w 108"/>
                <a:gd name="T5" fmla="*/ 268 h 268"/>
                <a:gd name="T6" fmla="*/ 0 w 108"/>
                <a:gd name="T7" fmla="*/ 61 h 268"/>
                <a:gd name="T8" fmla="*/ 108 w 108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68">
                  <a:moveTo>
                    <a:pt x="108" y="0"/>
                  </a:moveTo>
                  <a:lnTo>
                    <a:pt x="108" y="204"/>
                  </a:lnTo>
                  <a:lnTo>
                    <a:pt x="0" y="268"/>
                  </a:lnTo>
                  <a:lnTo>
                    <a:pt x="0" y="6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B7C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îṧlîḍé">
              <a:extLst>
                <a:ext uri="{FF2B5EF4-FFF2-40B4-BE49-F238E27FC236}">
                  <a16:creationId xmlns:a16="http://schemas.microsoft.com/office/drawing/2014/main" id="{2BC206BA-C03D-41FC-8092-A243FF54023B}"/>
                </a:ext>
              </a:extLst>
            </p:cNvPr>
            <p:cNvSpPr/>
            <p:nvPr/>
          </p:nvSpPr>
          <p:spPr bwMode="auto">
            <a:xfrm>
              <a:off x="3803650" y="3738563"/>
              <a:ext cx="171450" cy="425450"/>
            </a:xfrm>
            <a:custGeom>
              <a:avLst/>
              <a:gdLst>
                <a:gd name="T0" fmla="*/ 108 w 108"/>
                <a:gd name="T1" fmla="*/ 61 h 268"/>
                <a:gd name="T2" fmla="*/ 108 w 108"/>
                <a:gd name="T3" fmla="*/ 268 h 268"/>
                <a:gd name="T4" fmla="*/ 0 w 108"/>
                <a:gd name="T5" fmla="*/ 204 h 268"/>
                <a:gd name="T6" fmla="*/ 0 w 108"/>
                <a:gd name="T7" fmla="*/ 0 h 268"/>
                <a:gd name="T8" fmla="*/ 108 w 108"/>
                <a:gd name="T9" fmla="*/ 6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68">
                  <a:moveTo>
                    <a:pt x="108" y="61"/>
                  </a:moveTo>
                  <a:lnTo>
                    <a:pt x="108" y="268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89B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ïşḻïḓé">
              <a:extLst>
                <a:ext uri="{FF2B5EF4-FFF2-40B4-BE49-F238E27FC236}">
                  <a16:creationId xmlns:a16="http://schemas.microsoft.com/office/drawing/2014/main" id="{BD85D5D3-7389-45E6-9DDE-4EE38E8D959B}"/>
                </a:ext>
              </a:extLst>
            </p:cNvPr>
            <p:cNvSpPr/>
            <p:nvPr/>
          </p:nvSpPr>
          <p:spPr bwMode="auto">
            <a:xfrm>
              <a:off x="3803650" y="3636963"/>
              <a:ext cx="342900" cy="198438"/>
            </a:xfrm>
            <a:custGeom>
              <a:avLst/>
              <a:gdLst>
                <a:gd name="T0" fmla="*/ 216 w 216"/>
                <a:gd name="T1" fmla="*/ 64 h 125"/>
                <a:gd name="T2" fmla="*/ 108 w 216"/>
                <a:gd name="T3" fmla="*/ 125 h 125"/>
                <a:gd name="T4" fmla="*/ 0 w 216"/>
                <a:gd name="T5" fmla="*/ 64 h 125"/>
                <a:gd name="T6" fmla="*/ 108 w 216"/>
                <a:gd name="T7" fmla="*/ 0 h 125"/>
                <a:gd name="T8" fmla="*/ 216 w 216"/>
                <a:gd name="T9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25">
                  <a:moveTo>
                    <a:pt x="216" y="64"/>
                  </a:moveTo>
                  <a:lnTo>
                    <a:pt x="108" y="125"/>
                  </a:lnTo>
                  <a:lnTo>
                    <a:pt x="0" y="64"/>
                  </a:lnTo>
                  <a:lnTo>
                    <a:pt x="108" y="0"/>
                  </a:lnTo>
                  <a:lnTo>
                    <a:pt x="216" y="64"/>
                  </a:lnTo>
                  <a:close/>
                </a:path>
              </a:pathLst>
            </a:custGeom>
            <a:solidFill>
              <a:srgbClr val="E1EC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îŝļîḍê">
              <a:extLst>
                <a:ext uri="{FF2B5EF4-FFF2-40B4-BE49-F238E27FC236}">
                  <a16:creationId xmlns:a16="http://schemas.microsoft.com/office/drawing/2014/main" id="{69C2EE5B-F8EB-46B7-A3E6-4A8AD6E330ED}"/>
                </a:ext>
              </a:extLst>
            </p:cNvPr>
            <p:cNvSpPr/>
            <p:nvPr/>
          </p:nvSpPr>
          <p:spPr bwMode="auto">
            <a:xfrm>
              <a:off x="5748338" y="3448051"/>
              <a:ext cx="84138" cy="415925"/>
            </a:xfrm>
            <a:custGeom>
              <a:avLst/>
              <a:gdLst>
                <a:gd name="T0" fmla="*/ 53 w 53"/>
                <a:gd name="T1" fmla="*/ 262 h 262"/>
                <a:gd name="T2" fmla="*/ 0 w 53"/>
                <a:gd name="T3" fmla="*/ 231 h 262"/>
                <a:gd name="T4" fmla="*/ 0 w 53"/>
                <a:gd name="T5" fmla="*/ 0 h 262"/>
                <a:gd name="T6" fmla="*/ 53 w 53"/>
                <a:gd name="T7" fmla="*/ 31 h 262"/>
                <a:gd name="T8" fmla="*/ 53 w 5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62">
                  <a:moveTo>
                    <a:pt x="53" y="262"/>
                  </a:moveTo>
                  <a:lnTo>
                    <a:pt x="0" y="231"/>
                  </a:lnTo>
                  <a:lnTo>
                    <a:pt x="0" y="0"/>
                  </a:lnTo>
                  <a:lnTo>
                    <a:pt x="53" y="31"/>
                  </a:lnTo>
                  <a:lnTo>
                    <a:pt x="53" y="262"/>
                  </a:lnTo>
                  <a:close/>
                </a:path>
              </a:pathLst>
            </a:custGeom>
            <a:solidFill>
              <a:srgbClr val="B04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îŝḷïḑe">
              <a:extLst>
                <a:ext uri="{FF2B5EF4-FFF2-40B4-BE49-F238E27FC236}">
                  <a16:creationId xmlns:a16="http://schemas.microsoft.com/office/drawing/2014/main" id="{202C0E4F-5879-4F55-BCF3-E07417F50E7C}"/>
                </a:ext>
              </a:extLst>
            </p:cNvPr>
            <p:cNvSpPr/>
            <p:nvPr/>
          </p:nvSpPr>
          <p:spPr bwMode="auto">
            <a:xfrm>
              <a:off x="5670550" y="3168651"/>
              <a:ext cx="252413" cy="374650"/>
            </a:xfrm>
            <a:custGeom>
              <a:avLst/>
              <a:gdLst>
                <a:gd name="T0" fmla="*/ 53 w 159"/>
                <a:gd name="T1" fmla="*/ 236 h 236"/>
                <a:gd name="T2" fmla="*/ 0 w 159"/>
                <a:gd name="T3" fmla="*/ 205 h 236"/>
                <a:gd name="T4" fmla="*/ 106 w 159"/>
                <a:gd name="T5" fmla="*/ 0 h 236"/>
                <a:gd name="T6" fmla="*/ 159 w 159"/>
                <a:gd name="T7" fmla="*/ 31 h 236"/>
                <a:gd name="T8" fmla="*/ 53 w 159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36">
                  <a:moveTo>
                    <a:pt x="53" y="236"/>
                  </a:moveTo>
                  <a:lnTo>
                    <a:pt x="0" y="205"/>
                  </a:lnTo>
                  <a:lnTo>
                    <a:pt x="106" y="0"/>
                  </a:lnTo>
                  <a:lnTo>
                    <a:pt x="159" y="31"/>
                  </a:lnTo>
                  <a:lnTo>
                    <a:pt x="53" y="236"/>
                  </a:lnTo>
                  <a:close/>
                </a:path>
              </a:pathLst>
            </a:custGeom>
            <a:solidFill>
              <a:srgbClr val="F78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îṧḷîďé">
              <a:extLst>
                <a:ext uri="{FF2B5EF4-FFF2-40B4-BE49-F238E27FC236}">
                  <a16:creationId xmlns:a16="http://schemas.microsoft.com/office/drawing/2014/main" id="{A02DF0CD-E2DF-4E9A-975B-0C6BF4498C08}"/>
                </a:ext>
              </a:extLst>
            </p:cNvPr>
            <p:cNvSpPr/>
            <p:nvPr/>
          </p:nvSpPr>
          <p:spPr bwMode="auto">
            <a:xfrm>
              <a:off x="5754688" y="3217863"/>
              <a:ext cx="336550" cy="646113"/>
            </a:xfrm>
            <a:custGeom>
              <a:avLst/>
              <a:gdLst>
                <a:gd name="T0" fmla="*/ 106 w 212"/>
                <a:gd name="T1" fmla="*/ 0 h 407"/>
                <a:gd name="T2" fmla="*/ 212 w 212"/>
                <a:gd name="T3" fmla="*/ 81 h 407"/>
                <a:gd name="T4" fmla="*/ 163 w 212"/>
                <a:gd name="T5" fmla="*/ 110 h 407"/>
                <a:gd name="T6" fmla="*/ 166 w 212"/>
                <a:gd name="T7" fmla="*/ 341 h 407"/>
                <a:gd name="T8" fmla="*/ 49 w 212"/>
                <a:gd name="T9" fmla="*/ 407 h 407"/>
                <a:gd name="T10" fmla="*/ 49 w 212"/>
                <a:gd name="T11" fmla="*/ 176 h 407"/>
                <a:gd name="T12" fmla="*/ 0 w 212"/>
                <a:gd name="T13" fmla="*/ 205 h 407"/>
                <a:gd name="T14" fmla="*/ 106 w 212"/>
                <a:gd name="T1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407">
                  <a:moveTo>
                    <a:pt x="106" y="0"/>
                  </a:moveTo>
                  <a:lnTo>
                    <a:pt x="212" y="81"/>
                  </a:lnTo>
                  <a:lnTo>
                    <a:pt x="163" y="110"/>
                  </a:lnTo>
                  <a:lnTo>
                    <a:pt x="166" y="341"/>
                  </a:lnTo>
                  <a:lnTo>
                    <a:pt x="49" y="407"/>
                  </a:lnTo>
                  <a:lnTo>
                    <a:pt x="49" y="176"/>
                  </a:lnTo>
                  <a:lnTo>
                    <a:pt x="0" y="20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ED5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íSļiḑé">
              <a:extLst>
                <a:ext uri="{FF2B5EF4-FFF2-40B4-BE49-F238E27FC236}">
                  <a16:creationId xmlns:a16="http://schemas.microsoft.com/office/drawing/2014/main" id="{B0AB4791-F3A1-4809-826B-FE82627B18BE}"/>
                </a:ext>
              </a:extLst>
            </p:cNvPr>
            <p:cNvSpPr/>
            <p:nvPr/>
          </p:nvSpPr>
          <p:spPr bwMode="auto">
            <a:xfrm>
              <a:off x="7650163" y="5106988"/>
              <a:ext cx="77788" cy="20638"/>
            </a:xfrm>
            <a:custGeom>
              <a:avLst/>
              <a:gdLst>
                <a:gd name="T0" fmla="*/ 21 w 22"/>
                <a:gd name="T1" fmla="*/ 1 h 6"/>
                <a:gd name="T2" fmla="*/ 19 w 22"/>
                <a:gd name="T3" fmla="*/ 3 h 6"/>
                <a:gd name="T4" fmla="*/ 4 w 22"/>
                <a:gd name="T5" fmla="*/ 6 h 6"/>
                <a:gd name="T6" fmla="*/ 1 w 22"/>
                <a:gd name="T7" fmla="*/ 6 h 6"/>
                <a:gd name="T8" fmla="*/ 0 w 22"/>
                <a:gd name="T9" fmla="*/ 5 h 6"/>
                <a:gd name="T10" fmla="*/ 2 w 22"/>
                <a:gd name="T11" fmla="*/ 3 h 6"/>
                <a:gd name="T12" fmla="*/ 18 w 22"/>
                <a:gd name="T13" fmla="*/ 0 h 6"/>
                <a:gd name="T14" fmla="*/ 21 w 22"/>
                <a:gd name="T15" fmla="*/ 1 h 6"/>
                <a:gd name="T16" fmla="*/ 21 w 22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6">
                  <a:moveTo>
                    <a:pt x="21" y="1"/>
                  </a:moveTo>
                  <a:cubicBezTo>
                    <a:pt x="22" y="2"/>
                    <a:pt x="21" y="3"/>
                    <a:pt x="19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2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îšḻïḋê">
              <a:extLst>
                <a:ext uri="{FF2B5EF4-FFF2-40B4-BE49-F238E27FC236}">
                  <a16:creationId xmlns:a16="http://schemas.microsoft.com/office/drawing/2014/main" id="{98604340-9355-47B2-A12C-1EA8EA216BBC}"/>
                </a:ext>
              </a:extLst>
            </p:cNvPr>
            <p:cNvSpPr/>
            <p:nvPr/>
          </p:nvSpPr>
          <p:spPr bwMode="auto">
            <a:xfrm>
              <a:off x="7518400" y="5013326"/>
              <a:ext cx="320675" cy="174625"/>
            </a:xfrm>
            <a:custGeom>
              <a:avLst/>
              <a:gdLst>
                <a:gd name="T0" fmla="*/ 85 w 92"/>
                <a:gd name="T1" fmla="*/ 19 h 50"/>
                <a:gd name="T2" fmla="*/ 57 w 92"/>
                <a:gd name="T3" fmla="*/ 48 h 50"/>
                <a:gd name="T4" fmla="*/ 17 w 92"/>
                <a:gd name="T5" fmla="*/ 42 h 50"/>
                <a:gd name="T6" fmla="*/ 6 w 92"/>
                <a:gd name="T7" fmla="*/ 31 h 50"/>
                <a:gd name="T8" fmla="*/ 35 w 92"/>
                <a:gd name="T9" fmla="*/ 2 h 50"/>
                <a:gd name="T10" fmla="*/ 75 w 92"/>
                <a:gd name="T11" fmla="*/ 8 h 50"/>
                <a:gd name="T12" fmla="*/ 85 w 92"/>
                <a:gd name="T13" fmla="*/ 19 h 50"/>
                <a:gd name="T14" fmla="*/ 31 w 92"/>
                <a:gd name="T15" fmla="*/ 25 h 50"/>
                <a:gd name="T16" fmla="*/ 39 w 92"/>
                <a:gd name="T17" fmla="*/ 26 h 50"/>
                <a:gd name="T18" fmla="*/ 45 w 92"/>
                <a:gd name="T19" fmla="*/ 25 h 50"/>
                <a:gd name="T20" fmla="*/ 50 w 92"/>
                <a:gd name="T21" fmla="*/ 21 h 50"/>
                <a:gd name="T22" fmla="*/ 49 w 92"/>
                <a:gd name="T23" fmla="*/ 19 h 50"/>
                <a:gd name="T24" fmla="*/ 47 w 92"/>
                <a:gd name="T25" fmla="*/ 19 h 50"/>
                <a:gd name="T26" fmla="*/ 54 w 92"/>
                <a:gd name="T27" fmla="*/ 18 h 50"/>
                <a:gd name="T28" fmla="*/ 56 w 92"/>
                <a:gd name="T29" fmla="*/ 22 h 50"/>
                <a:gd name="T30" fmla="*/ 60 w 92"/>
                <a:gd name="T31" fmla="*/ 22 h 50"/>
                <a:gd name="T32" fmla="*/ 57 w 92"/>
                <a:gd name="T33" fmla="*/ 15 h 50"/>
                <a:gd name="T34" fmla="*/ 40 w 92"/>
                <a:gd name="T35" fmla="*/ 17 h 50"/>
                <a:gd name="T36" fmla="*/ 41 w 92"/>
                <a:gd name="T37" fmla="*/ 20 h 50"/>
                <a:gd name="T38" fmla="*/ 42 w 92"/>
                <a:gd name="T39" fmla="*/ 19 h 50"/>
                <a:gd name="T40" fmla="*/ 45 w 92"/>
                <a:gd name="T41" fmla="*/ 20 h 50"/>
                <a:gd name="T42" fmla="*/ 46 w 92"/>
                <a:gd name="T43" fmla="*/ 20 h 50"/>
                <a:gd name="T44" fmla="*/ 43 w 92"/>
                <a:gd name="T45" fmla="*/ 22 h 50"/>
                <a:gd name="T46" fmla="*/ 37 w 92"/>
                <a:gd name="T47" fmla="*/ 23 h 50"/>
                <a:gd name="T48" fmla="*/ 34 w 92"/>
                <a:gd name="T49" fmla="*/ 23 h 50"/>
                <a:gd name="T50" fmla="*/ 33 w 92"/>
                <a:gd name="T51" fmla="*/ 22 h 50"/>
                <a:gd name="T52" fmla="*/ 36 w 92"/>
                <a:gd name="T53" fmla="*/ 20 h 50"/>
                <a:gd name="T54" fmla="*/ 38 w 92"/>
                <a:gd name="T55" fmla="*/ 20 h 50"/>
                <a:gd name="T56" fmla="*/ 37 w 92"/>
                <a:gd name="T57" fmla="*/ 17 h 50"/>
                <a:gd name="T58" fmla="*/ 35 w 92"/>
                <a:gd name="T59" fmla="*/ 18 h 50"/>
                <a:gd name="T60" fmla="*/ 29 w 92"/>
                <a:gd name="T61" fmla="*/ 23 h 50"/>
                <a:gd name="T62" fmla="*/ 31 w 92"/>
                <a:gd name="T63" fmla="*/ 25 h 50"/>
                <a:gd name="T64" fmla="*/ 58 w 92"/>
                <a:gd name="T65" fmla="*/ 33 h 50"/>
                <a:gd name="T66" fmla="*/ 64 w 92"/>
                <a:gd name="T67" fmla="*/ 28 h 50"/>
                <a:gd name="T68" fmla="*/ 62 w 92"/>
                <a:gd name="T69" fmla="*/ 26 h 50"/>
                <a:gd name="T70" fmla="*/ 54 w 92"/>
                <a:gd name="T71" fmla="*/ 25 h 50"/>
                <a:gd name="T72" fmla="*/ 39 w 92"/>
                <a:gd name="T73" fmla="*/ 27 h 50"/>
                <a:gd name="T74" fmla="*/ 34 w 92"/>
                <a:gd name="T75" fmla="*/ 32 h 50"/>
                <a:gd name="T76" fmla="*/ 36 w 92"/>
                <a:gd name="T77" fmla="*/ 35 h 50"/>
                <a:gd name="T78" fmla="*/ 43 w 92"/>
                <a:gd name="T79" fmla="*/ 35 h 50"/>
                <a:gd name="T80" fmla="*/ 58 w 92"/>
                <a:gd name="T81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" h="50">
                  <a:moveTo>
                    <a:pt x="85" y="19"/>
                  </a:moveTo>
                  <a:cubicBezTo>
                    <a:pt x="92" y="31"/>
                    <a:pt x="79" y="44"/>
                    <a:pt x="57" y="48"/>
                  </a:cubicBezTo>
                  <a:cubicBezTo>
                    <a:pt x="42" y="50"/>
                    <a:pt x="27" y="48"/>
                    <a:pt x="17" y="42"/>
                  </a:cubicBezTo>
                  <a:cubicBezTo>
                    <a:pt x="12" y="39"/>
                    <a:pt x="8" y="35"/>
                    <a:pt x="6" y="31"/>
                  </a:cubicBezTo>
                  <a:cubicBezTo>
                    <a:pt x="0" y="19"/>
                    <a:pt x="13" y="5"/>
                    <a:pt x="35" y="2"/>
                  </a:cubicBezTo>
                  <a:cubicBezTo>
                    <a:pt x="50" y="0"/>
                    <a:pt x="65" y="2"/>
                    <a:pt x="75" y="8"/>
                  </a:cubicBezTo>
                  <a:cubicBezTo>
                    <a:pt x="80" y="11"/>
                    <a:pt x="84" y="14"/>
                    <a:pt x="85" y="19"/>
                  </a:cubicBezTo>
                  <a:close/>
                  <a:moveTo>
                    <a:pt x="31" y="25"/>
                  </a:moveTo>
                  <a:cubicBezTo>
                    <a:pt x="33" y="26"/>
                    <a:pt x="35" y="26"/>
                    <a:pt x="39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9" y="24"/>
                    <a:pt x="51" y="23"/>
                    <a:pt x="50" y="21"/>
                  </a:cubicBezTo>
                  <a:cubicBezTo>
                    <a:pt x="50" y="20"/>
                    <a:pt x="50" y="20"/>
                    <a:pt x="49" y="19"/>
                  </a:cubicBezTo>
                  <a:cubicBezTo>
                    <a:pt x="48" y="19"/>
                    <a:pt x="48" y="19"/>
                    <a:pt x="47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3" y="19"/>
                    <a:pt x="44" y="19"/>
                    <a:pt x="45" y="20"/>
                  </a:cubicBezTo>
                  <a:cubicBezTo>
                    <a:pt x="45" y="20"/>
                    <a:pt x="45" y="20"/>
                    <a:pt x="46" y="20"/>
                  </a:cubicBezTo>
                  <a:cubicBezTo>
                    <a:pt x="46" y="21"/>
                    <a:pt x="45" y="22"/>
                    <a:pt x="43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6" y="23"/>
                    <a:pt x="35" y="23"/>
                    <a:pt x="34" y="23"/>
                  </a:cubicBezTo>
                  <a:cubicBezTo>
                    <a:pt x="34" y="23"/>
                    <a:pt x="34" y="23"/>
                    <a:pt x="33" y="22"/>
                  </a:cubicBezTo>
                  <a:cubicBezTo>
                    <a:pt x="33" y="21"/>
                    <a:pt x="34" y="21"/>
                    <a:pt x="36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0" y="19"/>
                    <a:pt x="28" y="20"/>
                    <a:pt x="29" y="23"/>
                  </a:cubicBezTo>
                  <a:cubicBezTo>
                    <a:pt x="30" y="24"/>
                    <a:pt x="30" y="25"/>
                    <a:pt x="31" y="25"/>
                  </a:cubicBezTo>
                  <a:moveTo>
                    <a:pt x="58" y="33"/>
                  </a:moveTo>
                  <a:cubicBezTo>
                    <a:pt x="63" y="32"/>
                    <a:pt x="65" y="30"/>
                    <a:pt x="64" y="28"/>
                  </a:cubicBezTo>
                  <a:cubicBezTo>
                    <a:pt x="63" y="27"/>
                    <a:pt x="63" y="26"/>
                    <a:pt x="62" y="26"/>
                  </a:cubicBezTo>
                  <a:cubicBezTo>
                    <a:pt x="60" y="25"/>
                    <a:pt x="57" y="24"/>
                    <a:pt x="54" y="2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5" y="28"/>
                    <a:pt x="33" y="30"/>
                    <a:pt x="34" y="32"/>
                  </a:cubicBezTo>
                  <a:cubicBezTo>
                    <a:pt x="34" y="33"/>
                    <a:pt x="35" y="34"/>
                    <a:pt x="36" y="35"/>
                  </a:cubicBezTo>
                  <a:cubicBezTo>
                    <a:pt x="38" y="36"/>
                    <a:pt x="40" y="36"/>
                    <a:pt x="43" y="35"/>
                  </a:cubicBezTo>
                  <a:cubicBezTo>
                    <a:pt x="58" y="33"/>
                    <a:pt x="58" y="33"/>
                    <a:pt x="58" y="33"/>
                  </a:cubicBezTo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$ḻîḓê">
              <a:extLst>
                <a:ext uri="{FF2B5EF4-FFF2-40B4-BE49-F238E27FC236}">
                  <a16:creationId xmlns:a16="http://schemas.microsoft.com/office/drawing/2014/main" id="{D1E10362-931F-49CC-BA69-923DF237F5C2}"/>
                </a:ext>
              </a:extLst>
            </p:cNvPr>
            <p:cNvSpPr/>
            <p:nvPr/>
          </p:nvSpPr>
          <p:spPr bwMode="auto">
            <a:xfrm>
              <a:off x="7632700" y="5095876"/>
              <a:ext cx="112713" cy="42863"/>
            </a:xfrm>
            <a:custGeom>
              <a:avLst/>
              <a:gdLst>
                <a:gd name="T0" fmla="*/ 31 w 32"/>
                <a:gd name="T1" fmla="*/ 4 h 12"/>
                <a:gd name="T2" fmla="*/ 25 w 32"/>
                <a:gd name="T3" fmla="*/ 9 h 12"/>
                <a:gd name="T4" fmla="*/ 10 w 32"/>
                <a:gd name="T5" fmla="*/ 11 h 12"/>
                <a:gd name="T6" fmla="*/ 3 w 32"/>
                <a:gd name="T7" fmla="*/ 11 h 12"/>
                <a:gd name="T8" fmla="*/ 1 w 32"/>
                <a:gd name="T9" fmla="*/ 8 h 12"/>
                <a:gd name="T10" fmla="*/ 6 w 32"/>
                <a:gd name="T11" fmla="*/ 3 h 12"/>
                <a:gd name="T12" fmla="*/ 21 w 32"/>
                <a:gd name="T13" fmla="*/ 1 h 12"/>
                <a:gd name="T14" fmla="*/ 29 w 32"/>
                <a:gd name="T15" fmla="*/ 2 h 12"/>
                <a:gd name="T16" fmla="*/ 31 w 32"/>
                <a:gd name="T17" fmla="*/ 4 h 12"/>
                <a:gd name="T18" fmla="*/ 24 w 32"/>
                <a:gd name="T19" fmla="*/ 6 h 12"/>
                <a:gd name="T20" fmla="*/ 26 w 32"/>
                <a:gd name="T21" fmla="*/ 4 h 12"/>
                <a:gd name="T22" fmla="*/ 26 w 32"/>
                <a:gd name="T23" fmla="*/ 4 h 12"/>
                <a:gd name="T24" fmla="*/ 23 w 32"/>
                <a:gd name="T25" fmla="*/ 3 h 12"/>
                <a:gd name="T26" fmla="*/ 7 w 32"/>
                <a:gd name="T27" fmla="*/ 6 h 12"/>
                <a:gd name="T28" fmla="*/ 5 w 32"/>
                <a:gd name="T29" fmla="*/ 8 h 12"/>
                <a:gd name="T30" fmla="*/ 6 w 32"/>
                <a:gd name="T31" fmla="*/ 9 h 12"/>
                <a:gd name="T32" fmla="*/ 9 w 32"/>
                <a:gd name="T33" fmla="*/ 9 h 12"/>
                <a:gd name="T34" fmla="*/ 24 w 32"/>
                <a:gd name="T3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12">
                  <a:moveTo>
                    <a:pt x="31" y="4"/>
                  </a:moveTo>
                  <a:cubicBezTo>
                    <a:pt x="32" y="6"/>
                    <a:pt x="30" y="8"/>
                    <a:pt x="25" y="9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2"/>
                    <a:pt x="5" y="12"/>
                    <a:pt x="3" y="11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0" y="6"/>
                    <a:pt x="2" y="4"/>
                    <a:pt x="6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7" y="1"/>
                    <a:pt x="29" y="2"/>
                  </a:cubicBezTo>
                  <a:cubicBezTo>
                    <a:pt x="30" y="2"/>
                    <a:pt x="30" y="3"/>
                    <a:pt x="31" y="4"/>
                  </a:cubicBezTo>
                  <a:close/>
                  <a:moveTo>
                    <a:pt x="24" y="6"/>
                  </a:moveTo>
                  <a:cubicBezTo>
                    <a:pt x="26" y="6"/>
                    <a:pt x="27" y="5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8"/>
                    <a:pt x="5" y="8"/>
                    <a:pt x="6" y="9"/>
                  </a:cubicBezTo>
                  <a:cubicBezTo>
                    <a:pt x="6" y="9"/>
                    <a:pt x="7" y="9"/>
                    <a:pt x="9" y="9"/>
                  </a:cubicBezTo>
                  <a:cubicBezTo>
                    <a:pt x="24" y="6"/>
                    <a:pt x="24" y="6"/>
                    <a:pt x="24" y="6"/>
                  </a:cubicBezTo>
                </a:path>
              </a:pathLst>
            </a:custGeom>
            <a:solidFill>
              <a:srgbClr val="E09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ísḷíḑè">
              <a:extLst>
                <a:ext uri="{FF2B5EF4-FFF2-40B4-BE49-F238E27FC236}">
                  <a16:creationId xmlns:a16="http://schemas.microsoft.com/office/drawing/2014/main" id="{453F33C7-B170-4B38-B59F-35A03CF8272B}"/>
                </a:ext>
              </a:extLst>
            </p:cNvPr>
            <p:cNvSpPr/>
            <p:nvPr/>
          </p:nvSpPr>
          <p:spPr bwMode="auto">
            <a:xfrm>
              <a:off x="7615238" y="5065713"/>
              <a:ext cx="112713" cy="38100"/>
            </a:xfrm>
            <a:custGeom>
              <a:avLst/>
              <a:gdLst>
                <a:gd name="T0" fmla="*/ 29 w 32"/>
                <a:gd name="T1" fmla="*/ 0 h 11"/>
                <a:gd name="T2" fmla="*/ 32 w 32"/>
                <a:gd name="T3" fmla="*/ 7 h 11"/>
                <a:gd name="T4" fmla="*/ 28 w 32"/>
                <a:gd name="T5" fmla="*/ 7 h 11"/>
                <a:gd name="T6" fmla="*/ 26 w 32"/>
                <a:gd name="T7" fmla="*/ 3 h 11"/>
                <a:gd name="T8" fmla="*/ 19 w 32"/>
                <a:gd name="T9" fmla="*/ 4 h 11"/>
                <a:gd name="T10" fmla="*/ 21 w 32"/>
                <a:gd name="T11" fmla="*/ 4 h 11"/>
                <a:gd name="T12" fmla="*/ 22 w 32"/>
                <a:gd name="T13" fmla="*/ 6 h 11"/>
                <a:gd name="T14" fmla="*/ 17 w 32"/>
                <a:gd name="T15" fmla="*/ 10 h 11"/>
                <a:gd name="T16" fmla="*/ 11 w 32"/>
                <a:gd name="T17" fmla="*/ 11 h 11"/>
                <a:gd name="T18" fmla="*/ 3 w 32"/>
                <a:gd name="T19" fmla="*/ 10 h 11"/>
                <a:gd name="T20" fmla="*/ 1 w 32"/>
                <a:gd name="T21" fmla="*/ 8 h 11"/>
                <a:gd name="T22" fmla="*/ 7 w 32"/>
                <a:gd name="T23" fmla="*/ 3 h 11"/>
                <a:gd name="T24" fmla="*/ 9 w 32"/>
                <a:gd name="T25" fmla="*/ 2 h 11"/>
                <a:gd name="T26" fmla="*/ 10 w 32"/>
                <a:gd name="T27" fmla="*/ 5 h 11"/>
                <a:gd name="T28" fmla="*/ 8 w 32"/>
                <a:gd name="T29" fmla="*/ 5 h 11"/>
                <a:gd name="T30" fmla="*/ 5 w 32"/>
                <a:gd name="T31" fmla="*/ 7 h 11"/>
                <a:gd name="T32" fmla="*/ 6 w 32"/>
                <a:gd name="T33" fmla="*/ 8 h 11"/>
                <a:gd name="T34" fmla="*/ 9 w 32"/>
                <a:gd name="T35" fmla="*/ 8 h 11"/>
                <a:gd name="T36" fmla="*/ 15 w 32"/>
                <a:gd name="T37" fmla="*/ 7 h 11"/>
                <a:gd name="T38" fmla="*/ 18 w 32"/>
                <a:gd name="T39" fmla="*/ 5 h 11"/>
                <a:gd name="T40" fmla="*/ 17 w 32"/>
                <a:gd name="T41" fmla="*/ 5 h 11"/>
                <a:gd name="T42" fmla="*/ 14 w 32"/>
                <a:gd name="T43" fmla="*/ 4 h 11"/>
                <a:gd name="T44" fmla="*/ 13 w 32"/>
                <a:gd name="T45" fmla="*/ 5 h 11"/>
                <a:gd name="T46" fmla="*/ 12 w 32"/>
                <a:gd name="T47" fmla="*/ 2 h 11"/>
                <a:gd name="T48" fmla="*/ 29 w 32"/>
                <a:gd name="T4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11">
                  <a:moveTo>
                    <a:pt x="29" y="0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2" y="5"/>
                    <a:pt x="22" y="5"/>
                    <a:pt x="22" y="6"/>
                  </a:cubicBezTo>
                  <a:cubicBezTo>
                    <a:pt x="23" y="8"/>
                    <a:pt x="21" y="9"/>
                    <a:pt x="17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" y="11"/>
                    <a:pt x="5" y="11"/>
                    <a:pt x="3" y="10"/>
                  </a:cubicBezTo>
                  <a:cubicBezTo>
                    <a:pt x="2" y="10"/>
                    <a:pt x="2" y="9"/>
                    <a:pt x="1" y="8"/>
                  </a:cubicBezTo>
                  <a:cubicBezTo>
                    <a:pt x="0" y="5"/>
                    <a:pt x="2" y="4"/>
                    <a:pt x="7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8" y="6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4"/>
                    <a:pt x="14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2"/>
                    <a:pt x="12" y="2"/>
                    <a:pt x="12" y="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09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íŝlidé">
              <a:extLst>
                <a:ext uri="{FF2B5EF4-FFF2-40B4-BE49-F238E27FC236}">
                  <a16:creationId xmlns:a16="http://schemas.microsoft.com/office/drawing/2014/main" id="{F0FF501D-4ED4-4CA3-9961-155764A49B85}"/>
                </a:ext>
              </a:extLst>
            </p:cNvPr>
            <p:cNvSpPr/>
            <p:nvPr/>
          </p:nvSpPr>
          <p:spPr bwMode="auto">
            <a:xfrm>
              <a:off x="7493000" y="4991101"/>
              <a:ext cx="371475" cy="234950"/>
            </a:xfrm>
            <a:custGeom>
              <a:avLst/>
              <a:gdLst>
                <a:gd name="T0" fmla="*/ 98 w 106"/>
                <a:gd name="T1" fmla="*/ 25 h 67"/>
                <a:gd name="T2" fmla="*/ 105 w 106"/>
                <a:gd name="T3" fmla="*/ 23 h 67"/>
                <a:gd name="T4" fmla="*/ 97 w 106"/>
                <a:gd name="T5" fmla="*/ 23 h 67"/>
                <a:gd name="T6" fmla="*/ 92 w 106"/>
                <a:gd name="T7" fmla="*/ 9 h 67"/>
                <a:gd name="T8" fmla="*/ 89 w 106"/>
                <a:gd name="T9" fmla="*/ 8 h 67"/>
                <a:gd name="T10" fmla="*/ 66 w 106"/>
                <a:gd name="T11" fmla="*/ 5 h 67"/>
                <a:gd name="T12" fmla="*/ 65 w 106"/>
                <a:gd name="T13" fmla="*/ 0 h 67"/>
                <a:gd name="T14" fmla="*/ 42 w 106"/>
                <a:gd name="T15" fmla="*/ 5 h 67"/>
                <a:gd name="T16" fmla="*/ 38 w 106"/>
                <a:gd name="T17" fmla="*/ 0 h 67"/>
                <a:gd name="T18" fmla="*/ 39 w 106"/>
                <a:gd name="T19" fmla="*/ 5 h 67"/>
                <a:gd name="T20" fmla="*/ 15 w 106"/>
                <a:gd name="T21" fmla="*/ 8 h 67"/>
                <a:gd name="T22" fmla="*/ 12 w 106"/>
                <a:gd name="T23" fmla="*/ 10 h 67"/>
                <a:gd name="T24" fmla="*/ 8 w 106"/>
                <a:gd name="T25" fmla="*/ 23 h 67"/>
                <a:gd name="T26" fmla="*/ 0 w 106"/>
                <a:gd name="T27" fmla="*/ 24 h 67"/>
                <a:gd name="T28" fmla="*/ 8 w 106"/>
                <a:gd name="T29" fmla="*/ 37 h 67"/>
                <a:gd name="T30" fmla="*/ 0 w 106"/>
                <a:gd name="T31" fmla="*/ 44 h 67"/>
                <a:gd name="T32" fmla="*/ 1 w 106"/>
                <a:gd name="T33" fmla="*/ 46 h 67"/>
                <a:gd name="T34" fmla="*/ 9 w 106"/>
                <a:gd name="T35" fmla="*/ 39 h 67"/>
                <a:gd name="T36" fmla="*/ 13 w 106"/>
                <a:gd name="T37" fmla="*/ 53 h 67"/>
                <a:gd name="T38" fmla="*/ 13 w 106"/>
                <a:gd name="T39" fmla="*/ 53 h 67"/>
                <a:gd name="T40" fmla="*/ 14 w 106"/>
                <a:gd name="T41" fmla="*/ 59 h 67"/>
                <a:gd name="T42" fmla="*/ 16 w 106"/>
                <a:gd name="T43" fmla="*/ 54 h 67"/>
                <a:gd name="T44" fmla="*/ 39 w 106"/>
                <a:gd name="T45" fmla="*/ 57 h 67"/>
                <a:gd name="T46" fmla="*/ 37 w 106"/>
                <a:gd name="T47" fmla="*/ 67 h 67"/>
                <a:gd name="T48" fmla="*/ 41 w 106"/>
                <a:gd name="T49" fmla="*/ 62 h 67"/>
                <a:gd name="T50" fmla="*/ 63 w 106"/>
                <a:gd name="T51" fmla="*/ 57 h 67"/>
                <a:gd name="T52" fmla="*/ 66 w 106"/>
                <a:gd name="T53" fmla="*/ 67 h 67"/>
                <a:gd name="T54" fmla="*/ 69 w 106"/>
                <a:gd name="T55" fmla="*/ 67 h 67"/>
                <a:gd name="T56" fmla="*/ 67 w 106"/>
                <a:gd name="T57" fmla="*/ 56 h 67"/>
                <a:gd name="T58" fmla="*/ 91 w 106"/>
                <a:gd name="T59" fmla="*/ 54 h 67"/>
                <a:gd name="T60" fmla="*/ 91 w 106"/>
                <a:gd name="T61" fmla="*/ 54 h 67"/>
                <a:gd name="T62" fmla="*/ 92 w 106"/>
                <a:gd name="T63" fmla="*/ 59 h 67"/>
                <a:gd name="T64" fmla="*/ 93 w 106"/>
                <a:gd name="T65" fmla="*/ 52 h 67"/>
                <a:gd name="T66" fmla="*/ 97 w 106"/>
                <a:gd name="T67" fmla="*/ 39 h 67"/>
                <a:gd name="T68" fmla="*/ 105 w 106"/>
                <a:gd name="T69" fmla="*/ 46 h 67"/>
                <a:gd name="T70" fmla="*/ 106 w 106"/>
                <a:gd name="T71" fmla="*/ 38 h 67"/>
                <a:gd name="T72" fmla="*/ 64 w 106"/>
                <a:gd name="T73" fmla="*/ 54 h 67"/>
                <a:gd name="T74" fmla="*/ 13 w 106"/>
                <a:gd name="T75" fmla="*/ 37 h 67"/>
                <a:gd name="T76" fmla="*/ 82 w 106"/>
                <a:gd name="T77" fmla="*/ 14 h 67"/>
                <a:gd name="T78" fmla="*/ 64 w 106"/>
                <a:gd name="T79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" h="67">
                  <a:moveTo>
                    <a:pt x="98" y="37"/>
                  </a:moveTo>
                  <a:cubicBezTo>
                    <a:pt x="100" y="33"/>
                    <a:pt x="100" y="29"/>
                    <a:pt x="98" y="25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6" y="23"/>
                    <a:pt x="106" y="23"/>
                    <a:pt x="105" y="23"/>
                  </a:cubicBezTo>
                  <a:cubicBezTo>
                    <a:pt x="105" y="22"/>
                    <a:pt x="105" y="22"/>
                    <a:pt x="105" y="21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5" y="19"/>
                    <a:pt x="91" y="15"/>
                    <a:pt x="86" y="12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1" y="8"/>
                  </a:cubicBezTo>
                  <a:cubicBezTo>
                    <a:pt x="91" y="8"/>
                    <a:pt x="90" y="8"/>
                    <a:pt x="89" y="8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8"/>
                    <a:pt x="73" y="6"/>
                    <a:pt x="66" y="5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7" y="0"/>
                    <a:pt x="66" y="0"/>
                    <a:pt x="65" y="0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6" y="4"/>
                    <a:pt x="49" y="4"/>
                    <a:pt x="42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1"/>
                    <a:pt x="37" y="1"/>
                    <a:pt x="36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2" y="7"/>
                    <a:pt x="26" y="9"/>
                    <a:pt x="21" y="11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4" y="8"/>
                    <a:pt x="14" y="9"/>
                  </a:cubicBezTo>
                  <a:cubicBezTo>
                    <a:pt x="13" y="9"/>
                    <a:pt x="13" y="9"/>
                    <a:pt x="12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4" y="16"/>
                    <a:pt x="10" y="19"/>
                    <a:pt x="8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9"/>
                    <a:pt x="6" y="33"/>
                    <a:pt x="8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5"/>
                    <a:pt x="0" y="45"/>
                  </a:cubicBezTo>
                  <a:cubicBezTo>
                    <a:pt x="0" y="45"/>
                    <a:pt x="1" y="46"/>
                    <a:pt x="1" y="46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1" y="43"/>
                    <a:pt x="15" y="46"/>
                    <a:pt x="19" y="49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3" y="53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5" y="59"/>
                    <a:pt x="16" y="60"/>
                    <a:pt x="16" y="6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7" y="53"/>
                    <a:pt x="33" y="55"/>
                    <a:pt x="39" y="57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8" y="67"/>
                    <a:pt x="40" y="67"/>
                    <a:pt x="41" y="67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50" y="58"/>
                    <a:pt x="57" y="58"/>
                    <a:pt x="63" y="57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7" y="67"/>
                    <a:pt x="68" y="67"/>
                  </a:cubicBezTo>
                  <a:cubicBezTo>
                    <a:pt x="68" y="67"/>
                    <a:pt x="69" y="67"/>
                    <a:pt x="69" y="6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74" y="55"/>
                    <a:pt x="80" y="53"/>
                    <a:pt x="85" y="50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54"/>
                    <a:pt x="91" y="53"/>
                    <a:pt x="92" y="53"/>
                  </a:cubicBezTo>
                  <a:cubicBezTo>
                    <a:pt x="91" y="53"/>
                    <a:pt x="91" y="54"/>
                    <a:pt x="91" y="54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1" y="59"/>
                    <a:pt x="92" y="59"/>
                  </a:cubicBezTo>
                  <a:cubicBezTo>
                    <a:pt x="92" y="58"/>
                    <a:pt x="93" y="58"/>
                    <a:pt x="93" y="58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92" y="46"/>
                    <a:pt x="95" y="43"/>
                    <a:pt x="97" y="39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6" y="45"/>
                    <a:pt x="106" y="44"/>
                    <a:pt x="106" y="44"/>
                  </a:cubicBezTo>
                  <a:cubicBezTo>
                    <a:pt x="106" y="38"/>
                    <a:pt x="106" y="38"/>
                    <a:pt x="106" y="38"/>
                  </a:cubicBezTo>
                  <a:lnTo>
                    <a:pt x="98" y="37"/>
                  </a:lnTo>
                  <a:close/>
                  <a:moveTo>
                    <a:pt x="64" y="54"/>
                  </a:moveTo>
                  <a:cubicBezTo>
                    <a:pt x="49" y="56"/>
                    <a:pt x="34" y="54"/>
                    <a:pt x="24" y="48"/>
                  </a:cubicBezTo>
                  <a:cubicBezTo>
                    <a:pt x="19" y="45"/>
                    <a:pt x="15" y="41"/>
                    <a:pt x="13" y="37"/>
                  </a:cubicBezTo>
                  <a:cubicBezTo>
                    <a:pt x="7" y="25"/>
                    <a:pt x="20" y="11"/>
                    <a:pt x="42" y="8"/>
                  </a:cubicBezTo>
                  <a:cubicBezTo>
                    <a:pt x="57" y="6"/>
                    <a:pt x="72" y="8"/>
                    <a:pt x="82" y="14"/>
                  </a:cubicBezTo>
                  <a:cubicBezTo>
                    <a:pt x="87" y="17"/>
                    <a:pt x="91" y="20"/>
                    <a:pt x="92" y="25"/>
                  </a:cubicBezTo>
                  <a:cubicBezTo>
                    <a:pt x="99" y="37"/>
                    <a:pt x="86" y="50"/>
                    <a:pt x="64" y="54"/>
                  </a:cubicBezTo>
                  <a:close/>
                </a:path>
              </a:pathLst>
            </a:custGeom>
            <a:solidFill>
              <a:srgbClr val="E09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ṡ1iḑé">
              <a:extLst>
                <a:ext uri="{FF2B5EF4-FFF2-40B4-BE49-F238E27FC236}">
                  <a16:creationId xmlns:a16="http://schemas.microsoft.com/office/drawing/2014/main" id="{5D6915FD-CD34-4E6B-9476-E74436D7EC8B}"/>
                </a:ext>
              </a:extLst>
            </p:cNvPr>
            <p:cNvSpPr/>
            <p:nvPr/>
          </p:nvSpPr>
          <p:spPr bwMode="auto">
            <a:xfrm>
              <a:off x="7864475" y="5100638"/>
              <a:ext cx="3175" cy="44450"/>
            </a:xfrm>
            <a:custGeom>
              <a:avLst/>
              <a:gdLst>
                <a:gd name="T0" fmla="*/ 1 w 1"/>
                <a:gd name="T1" fmla="*/ 1 h 13"/>
                <a:gd name="T2" fmla="*/ 0 w 1"/>
                <a:gd name="T3" fmla="*/ 7 h 13"/>
                <a:gd name="T4" fmla="*/ 0 w 1"/>
                <a:gd name="T5" fmla="*/ 13 h 13"/>
                <a:gd name="T6" fmla="*/ 1 w 1"/>
                <a:gd name="T7" fmla="*/ 6 h 13"/>
                <a:gd name="T8" fmla="*/ 1 w 1"/>
                <a:gd name="T9" fmla="*/ 6 h 13"/>
                <a:gd name="T10" fmla="*/ 1 w 1"/>
                <a:gd name="T11" fmla="*/ 0 h 13"/>
                <a:gd name="T12" fmla="*/ 1 w 1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3">
                  <a:moveTo>
                    <a:pt x="1" y="1"/>
                  </a:moveTo>
                  <a:cubicBezTo>
                    <a:pt x="1" y="3"/>
                    <a:pt x="1" y="5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0"/>
                    <a:pt x="1" y="8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ṣ1ïdé">
              <a:extLst>
                <a:ext uri="{FF2B5EF4-FFF2-40B4-BE49-F238E27FC236}">
                  <a16:creationId xmlns:a16="http://schemas.microsoft.com/office/drawing/2014/main" id="{F0AD68D9-2E8A-42F8-93BA-B256CB07D2B9}"/>
                </a:ext>
              </a:extLst>
            </p:cNvPr>
            <p:cNvSpPr/>
            <p:nvPr/>
          </p:nvSpPr>
          <p:spPr bwMode="auto">
            <a:xfrm>
              <a:off x="7486650" y="5103813"/>
              <a:ext cx="6350" cy="41275"/>
            </a:xfrm>
            <a:custGeom>
              <a:avLst/>
              <a:gdLst>
                <a:gd name="T0" fmla="*/ 0 w 2"/>
                <a:gd name="T1" fmla="*/ 6 h 12"/>
                <a:gd name="T2" fmla="*/ 2 w 2"/>
                <a:gd name="T3" fmla="*/ 12 h 12"/>
                <a:gd name="T4" fmla="*/ 2 w 2"/>
                <a:gd name="T5" fmla="*/ 6 h 12"/>
                <a:gd name="T6" fmla="*/ 0 w 2"/>
                <a:gd name="T7" fmla="*/ 0 h 12"/>
                <a:gd name="T8" fmla="*/ 0 w 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2">
                  <a:moveTo>
                    <a:pt x="0" y="6"/>
                  </a:moveTo>
                  <a:cubicBezTo>
                    <a:pt x="0" y="8"/>
                    <a:pt x="1" y="10"/>
                    <a:pt x="2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4"/>
                    <a:pt x="1" y="2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iŝľïďè">
              <a:extLst>
                <a:ext uri="{FF2B5EF4-FFF2-40B4-BE49-F238E27FC236}">
                  <a16:creationId xmlns:a16="http://schemas.microsoft.com/office/drawing/2014/main" id="{7A7409B6-A5A8-4F8E-AFA0-D7159A8FA5A8}"/>
                </a:ext>
              </a:extLst>
            </p:cNvPr>
            <p:cNvSpPr/>
            <p:nvPr/>
          </p:nvSpPr>
          <p:spPr bwMode="auto">
            <a:xfrm>
              <a:off x="7818438" y="5130801"/>
              <a:ext cx="41275" cy="63500"/>
            </a:xfrm>
            <a:custGeom>
              <a:avLst/>
              <a:gdLst>
                <a:gd name="T0" fmla="*/ 6 w 12"/>
                <a:gd name="T1" fmla="*/ 7 h 18"/>
                <a:gd name="T2" fmla="*/ 0 w 12"/>
                <a:gd name="T3" fmla="*/ 12 h 18"/>
                <a:gd name="T4" fmla="*/ 0 w 12"/>
                <a:gd name="T5" fmla="*/ 18 h 18"/>
                <a:gd name="T6" fmla="*/ 6 w 12"/>
                <a:gd name="T7" fmla="*/ 13 h 18"/>
                <a:gd name="T8" fmla="*/ 8 w 12"/>
                <a:gd name="T9" fmla="*/ 11 h 18"/>
                <a:gd name="T10" fmla="*/ 12 w 12"/>
                <a:gd name="T11" fmla="*/ 6 h 18"/>
                <a:gd name="T12" fmla="*/ 12 w 12"/>
                <a:gd name="T13" fmla="*/ 0 h 18"/>
                <a:gd name="T14" fmla="*/ 8 w 12"/>
                <a:gd name="T15" fmla="*/ 6 h 18"/>
                <a:gd name="T16" fmla="*/ 6 w 12"/>
                <a:gd name="T17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6" y="7"/>
                  </a:moveTo>
                  <a:cubicBezTo>
                    <a:pt x="5" y="9"/>
                    <a:pt x="3" y="11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6"/>
                    <a:pt x="5" y="15"/>
                    <a:pt x="6" y="13"/>
                  </a:cubicBezTo>
                  <a:cubicBezTo>
                    <a:pt x="7" y="12"/>
                    <a:pt x="8" y="12"/>
                    <a:pt x="8" y="11"/>
                  </a:cubicBezTo>
                  <a:cubicBezTo>
                    <a:pt x="10" y="9"/>
                    <a:pt x="11" y="8"/>
                    <a:pt x="12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2"/>
                    <a:pt x="10" y="4"/>
                    <a:pt x="8" y="6"/>
                  </a:cubicBezTo>
                  <a:cubicBezTo>
                    <a:pt x="8" y="6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iS1iḋê">
              <a:extLst>
                <a:ext uri="{FF2B5EF4-FFF2-40B4-BE49-F238E27FC236}">
                  <a16:creationId xmlns:a16="http://schemas.microsoft.com/office/drawing/2014/main" id="{417ED9AB-B982-4A54-AC06-FB990E006330}"/>
                </a:ext>
              </a:extLst>
            </p:cNvPr>
            <p:cNvSpPr/>
            <p:nvPr/>
          </p:nvSpPr>
          <p:spPr bwMode="auto">
            <a:xfrm>
              <a:off x="7496175" y="5130801"/>
              <a:ext cx="42863" cy="63500"/>
            </a:xfrm>
            <a:custGeom>
              <a:avLst/>
              <a:gdLst>
                <a:gd name="T0" fmla="*/ 4 w 12"/>
                <a:gd name="T1" fmla="*/ 6 h 18"/>
                <a:gd name="T2" fmla="*/ 0 w 12"/>
                <a:gd name="T3" fmla="*/ 0 h 18"/>
                <a:gd name="T4" fmla="*/ 0 w 12"/>
                <a:gd name="T5" fmla="*/ 6 h 18"/>
                <a:gd name="T6" fmla="*/ 4 w 12"/>
                <a:gd name="T7" fmla="*/ 11 h 18"/>
                <a:gd name="T8" fmla="*/ 6 w 12"/>
                <a:gd name="T9" fmla="*/ 13 h 18"/>
                <a:gd name="T10" fmla="*/ 12 w 12"/>
                <a:gd name="T11" fmla="*/ 18 h 18"/>
                <a:gd name="T12" fmla="*/ 12 w 12"/>
                <a:gd name="T13" fmla="*/ 13 h 18"/>
                <a:gd name="T14" fmla="*/ 6 w 12"/>
                <a:gd name="T15" fmla="*/ 8 h 18"/>
                <a:gd name="T16" fmla="*/ 4 w 12"/>
                <a:gd name="T1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4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0"/>
                    <a:pt x="4" y="11"/>
                  </a:cubicBezTo>
                  <a:cubicBezTo>
                    <a:pt x="4" y="12"/>
                    <a:pt x="5" y="13"/>
                    <a:pt x="6" y="13"/>
                  </a:cubicBezTo>
                  <a:cubicBezTo>
                    <a:pt x="8" y="15"/>
                    <a:pt x="10" y="17"/>
                    <a:pt x="12" y="18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1"/>
                    <a:pt x="8" y="10"/>
                    <a:pt x="6" y="8"/>
                  </a:cubicBezTo>
                  <a:cubicBezTo>
                    <a:pt x="5" y="7"/>
                    <a:pt x="4" y="7"/>
                    <a:pt x="4" y="6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ïṧľiḓê">
              <a:extLst>
                <a:ext uri="{FF2B5EF4-FFF2-40B4-BE49-F238E27FC236}">
                  <a16:creationId xmlns:a16="http://schemas.microsoft.com/office/drawing/2014/main" id="{DDF099B5-B457-40F3-800E-8E0BC22E092F}"/>
                </a:ext>
              </a:extLst>
            </p:cNvPr>
            <p:cNvSpPr/>
            <p:nvPr/>
          </p:nvSpPr>
          <p:spPr bwMode="auto">
            <a:xfrm>
              <a:off x="7548563" y="5180013"/>
              <a:ext cx="74613" cy="46038"/>
            </a:xfrm>
            <a:custGeom>
              <a:avLst/>
              <a:gdLst>
                <a:gd name="T0" fmla="*/ 8 w 21"/>
                <a:gd name="T1" fmla="*/ 4 h 13"/>
                <a:gd name="T2" fmla="*/ 0 w 21"/>
                <a:gd name="T3" fmla="*/ 0 h 13"/>
                <a:gd name="T4" fmla="*/ 0 w 21"/>
                <a:gd name="T5" fmla="*/ 6 h 13"/>
                <a:gd name="T6" fmla="*/ 8 w 21"/>
                <a:gd name="T7" fmla="*/ 9 h 13"/>
                <a:gd name="T8" fmla="*/ 12 w 21"/>
                <a:gd name="T9" fmla="*/ 11 h 13"/>
                <a:gd name="T10" fmla="*/ 21 w 21"/>
                <a:gd name="T11" fmla="*/ 13 h 13"/>
                <a:gd name="T12" fmla="*/ 21 w 21"/>
                <a:gd name="T13" fmla="*/ 7 h 13"/>
                <a:gd name="T14" fmla="*/ 12 w 21"/>
                <a:gd name="T15" fmla="*/ 5 h 13"/>
                <a:gd name="T16" fmla="*/ 8 w 21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8" y="4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7"/>
                    <a:pt x="6" y="8"/>
                    <a:pt x="8" y="9"/>
                  </a:cubicBezTo>
                  <a:cubicBezTo>
                    <a:pt x="9" y="10"/>
                    <a:pt x="11" y="10"/>
                    <a:pt x="12" y="11"/>
                  </a:cubicBezTo>
                  <a:cubicBezTo>
                    <a:pt x="15" y="11"/>
                    <a:pt x="18" y="12"/>
                    <a:pt x="21" y="1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7"/>
                    <a:pt x="15" y="6"/>
                    <a:pt x="12" y="5"/>
                  </a:cubicBezTo>
                  <a:cubicBezTo>
                    <a:pt x="11" y="5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ṥḷidê">
              <a:extLst>
                <a:ext uri="{FF2B5EF4-FFF2-40B4-BE49-F238E27FC236}">
                  <a16:creationId xmlns:a16="http://schemas.microsoft.com/office/drawing/2014/main" id="{7351FC9F-866A-4FA8-A49E-1A603C368255}"/>
                </a:ext>
              </a:extLst>
            </p:cNvPr>
            <p:cNvSpPr/>
            <p:nvPr/>
          </p:nvSpPr>
          <p:spPr bwMode="auto">
            <a:xfrm>
              <a:off x="7734300" y="5180013"/>
              <a:ext cx="77788" cy="46038"/>
            </a:xfrm>
            <a:custGeom>
              <a:avLst/>
              <a:gdLst>
                <a:gd name="T0" fmla="*/ 10 w 22"/>
                <a:gd name="T1" fmla="*/ 5 h 13"/>
                <a:gd name="T2" fmla="*/ 0 w 22"/>
                <a:gd name="T3" fmla="*/ 7 h 13"/>
                <a:gd name="T4" fmla="*/ 0 w 22"/>
                <a:gd name="T5" fmla="*/ 13 h 13"/>
                <a:gd name="T6" fmla="*/ 10 w 22"/>
                <a:gd name="T7" fmla="*/ 10 h 13"/>
                <a:gd name="T8" fmla="*/ 13 w 22"/>
                <a:gd name="T9" fmla="*/ 9 h 13"/>
                <a:gd name="T10" fmla="*/ 22 w 22"/>
                <a:gd name="T11" fmla="*/ 5 h 13"/>
                <a:gd name="T12" fmla="*/ 22 w 22"/>
                <a:gd name="T13" fmla="*/ 0 h 13"/>
                <a:gd name="T14" fmla="*/ 13 w 22"/>
                <a:gd name="T15" fmla="*/ 4 h 13"/>
                <a:gd name="T16" fmla="*/ 10 w 22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0" y="5"/>
                  </a:moveTo>
                  <a:cubicBezTo>
                    <a:pt x="7" y="6"/>
                    <a:pt x="4" y="6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2"/>
                    <a:pt x="7" y="11"/>
                    <a:pt x="10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6" y="8"/>
                    <a:pt x="19" y="7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1"/>
                    <a:pt x="16" y="3"/>
                    <a:pt x="13" y="4"/>
                  </a:cubicBezTo>
                  <a:cubicBezTo>
                    <a:pt x="12" y="4"/>
                    <a:pt x="11" y="4"/>
                    <a:pt x="10" y="5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ïŝļíḑe">
              <a:extLst>
                <a:ext uri="{FF2B5EF4-FFF2-40B4-BE49-F238E27FC236}">
                  <a16:creationId xmlns:a16="http://schemas.microsoft.com/office/drawing/2014/main" id="{8D437F05-BDEA-44E5-B92B-1039ED8B4119}"/>
                </a:ext>
              </a:extLst>
            </p:cNvPr>
            <p:cNvSpPr/>
            <p:nvPr/>
          </p:nvSpPr>
          <p:spPr bwMode="auto">
            <a:xfrm>
              <a:off x="7635875" y="5208588"/>
              <a:ext cx="87313" cy="20638"/>
            </a:xfrm>
            <a:custGeom>
              <a:avLst/>
              <a:gdLst>
                <a:gd name="T0" fmla="*/ 11 w 25"/>
                <a:gd name="T1" fmla="*/ 1 h 6"/>
                <a:gd name="T2" fmla="*/ 0 w 25"/>
                <a:gd name="T3" fmla="*/ 0 h 6"/>
                <a:gd name="T4" fmla="*/ 0 w 25"/>
                <a:gd name="T5" fmla="*/ 5 h 6"/>
                <a:gd name="T6" fmla="*/ 11 w 25"/>
                <a:gd name="T7" fmla="*/ 6 h 6"/>
                <a:gd name="T8" fmla="*/ 15 w 25"/>
                <a:gd name="T9" fmla="*/ 6 h 6"/>
                <a:gd name="T10" fmla="*/ 25 w 25"/>
                <a:gd name="T11" fmla="*/ 5 h 6"/>
                <a:gd name="T12" fmla="*/ 25 w 25"/>
                <a:gd name="T13" fmla="*/ 0 h 6"/>
                <a:gd name="T14" fmla="*/ 15 w 25"/>
                <a:gd name="T15" fmla="*/ 0 h 6"/>
                <a:gd name="T16" fmla="*/ 11 w 25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6">
                  <a:moveTo>
                    <a:pt x="11" y="1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6"/>
                    <a:pt x="7" y="6"/>
                    <a:pt x="11" y="6"/>
                  </a:cubicBezTo>
                  <a:cubicBezTo>
                    <a:pt x="12" y="6"/>
                    <a:pt x="13" y="6"/>
                    <a:pt x="15" y="6"/>
                  </a:cubicBezTo>
                  <a:cubicBezTo>
                    <a:pt x="18" y="6"/>
                    <a:pt x="21" y="6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8" y="0"/>
                    <a:pt x="15" y="0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ïṥ1iḍê">
              <a:extLst>
                <a:ext uri="{FF2B5EF4-FFF2-40B4-BE49-F238E27FC236}">
                  <a16:creationId xmlns:a16="http://schemas.microsoft.com/office/drawing/2014/main" id="{AAE28D20-10FB-4066-B4FB-9DE6A405B1A9}"/>
                </a:ext>
              </a:extLst>
            </p:cNvPr>
            <p:cNvSpPr/>
            <p:nvPr/>
          </p:nvSpPr>
          <p:spPr bwMode="auto">
            <a:xfrm>
              <a:off x="7632700" y="4987926"/>
              <a:ext cx="87313" cy="20638"/>
            </a:xfrm>
            <a:custGeom>
              <a:avLst/>
              <a:gdLst>
                <a:gd name="T0" fmla="*/ 23 w 25"/>
                <a:gd name="T1" fmla="*/ 6 h 6"/>
                <a:gd name="T2" fmla="*/ 2 w 25"/>
                <a:gd name="T3" fmla="*/ 6 h 6"/>
                <a:gd name="T4" fmla="*/ 0 w 25"/>
                <a:gd name="T5" fmla="*/ 1 h 6"/>
                <a:gd name="T6" fmla="*/ 10 w 25"/>
                <a:gd name="T7" fmla="*/ 0 h 6"/>
                <a:gd name="T8" fmla="*/ 14 w 25"/>
                <a:gd name="T9" fmla="*/ 0 h 6"/>
                <a:gd name="T10" fmla="*/ 25 w 25"/>
                <a:gd name="T11" fmla="*/ 1 h 6"/>
                <a:gd name="T12" fmla="*/ 23 w 2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6">
                  <a:moveTo>
                    <a:pt x="23" y="6"/>
                  </a:moveTo>
                  <a:cubicBezTo>
                    <a:pt x="16" y="5"/>
                    <a:pt x="9" y="5"/>
                    <a:pt x="2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7" y="0"/>
                    <a:pt x="10" y="0"/>
                  </a:cubicBezTo>
                  <a:cubicBezTo>
                    <a:pt x="11" y="0"/>
                    <a:pt x="13" y="0"/>
                    <a:pt x="14" y="0"/>
                  </a:cubicBezTo>
                  <a:cubicBezTo>
                    <a:pt x="18" y="0"/>
                    <a:pt x="21" y="1"/>
                    <a:pt x="25" y="1"/>
                  </a:cubicBezTo>
                  <a:lnTo>
                    <a:pt x="23" y="6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iṡḷïďe">
              <a:extLst>
                <a:ext uri="{FF2B5EF4-FFF2-40B4-BE49-F238E27FC236}">
                  <a16:creationId xmlns:a16="http://schemas.microsoft.com/office/drawing/2014/main" id="{E1CD61E4-4BA0-429B-8426-B7A59BBBDD44}"/>
                </a:ext>
              </a:extLst>
            </p:cNvPr>
            <p:cNvSpPr/>
            <p:nvPr/>
          </p:nvSpPr>
          <p:spPr bwMode="auto">
            <a:xfrm>
              <a:off x="7723188" y="4995863"/>
              <a:ext cx="80963" cy="34925"/>
            </a:xfrm>
            <a:custGeom>
              <a:avLst/>
              <a:gdLst>
                <a:gd name="T0" fmla="*/ 18 w 23"/>
                <a:gd name="T1" fmla="*/ 10 h 10"/>
                <a:gd name="T2" fmla="*/ 0 w 23"/>
                <a:gd name="T3" fmla="*/ 4 h 10"/>
                <a:gd name="T4" fmla="*/ 2 w 23"/>
                <a:gd name="T5" fmla="*/ 0 h 10"/>
                <a:gd name="T6" fmla="*/ 12 w 23"/>
                <a:gd name="T7" fmla="*/ 2 h 10"/>
                <a:gd name="T8" fmla="*/ 15 w 23"/>
                <a:gd name="T9" fmla="*/ 3 h 10"/>
                <a:gd name="T10" fmla="*/ 23 w 23"/>
                <a:gd name="T11" fmla="*/ 7 h 10"/>
                <a:gd name="T12" fmla="*/ 18 w 2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0">
                  <a:moveTo>
                    <a:pt x="18" y="10"/>
                  </a:moveTo>
                  <a:cubicBezTo>
                    <a:pt x="13" y="7"/>
                    <a:pt x="7" y="5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9" y="1"/>
                    <a:pt x="12" y="2"/>
                  </a:cubicBezTo>
                  <a:cubicBezTo>
                    <a:pt x="13" y="2"/>
                    <a:pt x="14" y="3"/>
                    <a:pt x="15" y="3"/>
                  </a:cubicBezTo>
                  <a:cubicBezTo>
                    <a:pt x="18" y="4"/>
                    <a:pt x="21" y="5"/>
                    <a:pt x="23" y="7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îšlíḍê">
              <a:extLst>
                <a:ext uri="{FF2B5EF4-FFF2-40B4-BE49-F238E27FC236}">
                  <a16:creationId xmlns:a16="http://schemas.microsoft.com/office/drawing/2014/main" id="{FE923C6D-1955-4843-BF17-324B99AD7BCC}"/>
                </a:ext>
              </a:extLst>
            </p:cNvPr>
            <p:cNvSpPr/>
            <p:nvPr/>
          </p:nvSpPr>
          <p:spPr bwMode="auto">
            <a:xfrm>
              <a:off x="7545388" y="4995863"/>
              <a:ext cx="84138" cy="34925"/>
            </a:xfrm>
            <a:custGeom>
              <a:avLst/>
              <a:gdLst>
                <a:gd name="T0" fmla="*/ 24 w 24"/>
                <a:gd name="T1" fmla="*/ 4 h 10"/>
                <a:gd name="T2" fmla="*/ 6 w 24"/>
                <a:gd name="T3" fmla="*/ 10 h 10"/>
                <a:gd name="T4" fmla="*/ 0 w 24"/>
                <a:gd name="T5" fmla="*/ 7 h 10"/>
                <a:gd name="T6" fmla="*/ 9 w 24"/>
                <a:gd name="T7" fmla="*/ 3 h 10"/>
                <a:gd name="T8" fmla="*/ 12 w 24"/>
                <a:gd name="T9" fmla="*/ 2 h 10"/>
                <a:gd name="T10" fmla="*/ 21 w 24"/>
                <a:gd name="T11" fmla="*/ 0 h 10"/>
                <a:gd name="T12" fmla="*/ 24 w 24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24" y="4"/>
                  </a:moveTo>
                  <a:cubicBezTo>
                    <a:pt x="17" y="6"/>
                    <a:pt x="11" y="8"/>
                    <a:pt x="6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4"/>
                    <a:pt x="9" y="3"/>
                  </a:cubicBezTo>
                  <a:cubicBezTo>
                    <a:pt x="10" y="3"/>
                    <a:pt x="11" y="2"/>
                    <a:pt x="12" y="2"/>
                  </a:cubicBezTo>
                  <a:cubicBezTo>
                    <a:pt x="15" y="1"/>
                    <a:pt x="18" y="0"/>
                    <a:pt x="21" y="0"/>
                  </a:cubicBezTo>
                  <a:lnTo>
                    <a:pt x="24" y="4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išḷiḑè">
              <a:extLst>
                <a:ext uri="{FF2B5EF4-FFF2-40B4-BE49-F238E27FC236}">
                  <a16:creationId xmlns:a16="http://schemas.microsoft.com/office/drawing/2014/main" id="{FB464A65-86FE-49DD-ABE3-0090E7634810}"/>
                </a:ext>
              </a:extLst>
            </p:cNvPr>
            <p:cNvSpPr/>
            <p:nvPr/>
          </p:nvSpPr>
          <p:spPr bwMode="auto">
            <a:xfrm>
              <a:off x="7794625" y="5022851"/>
              <a:ext cx="65088" cy="49213"/>
            </a:xfrm>
            <a:custGeom>
              <a:avLst/>
              <a:gdLst>
                <a:gd name="T0" fmla="*/ 11 w 19"/>
                <a:gd name="T1" fmla="*/ 14 h 14"/>
                <a:gd name="T2" fmla="*/ 0 w 19"/>
                <a:gd name="T3" fmla="*/ 3 h 14"/>
                <a:gd name="T4" fmla="*/ 6 w 19"/>
                <a:gd name="T5" fmla="*/ 0 h 14"/>
                <a:gd name="T6" fmla="*/ 13 w 19"/>
                <a:gd name="T7" fmla="*/ 5 h 14"/>
                <a:gd name="T8" fmla="*/ 15 w 19"/>
                <a:gd name="T9" fmla="*/ 7 h 14"/>
                <a:gd name="T10" fmla="*/ 19 w 19"/>
                <a:gd name="T11" fmla="*/ 12 h 14"/>
                <a:gd name="T12" fmla="*/ 11 w 19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4">
                  <a:moveTo>
                    <a:pt x="11" y="14"/>
                  </a:moveTo>
                  <a:cubicBezTo>
                    <a:pt x="9" y="10"/>
                    <a:pt x="5" y="6"/>
                    <a:pt x="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2"/>
                    <a:pt x="11" y="3"/>
                    <a:pt x="13" y="5"/>
                  </a:cubicBezTo>
                  <a:cubicBezTo>
                    <a:pt x="14" y="6"/>
                    <a:pt x="14" y="6"/>
                    <a:pt x="15" y="7"/>
                  </a:cubicBezTo>
                  <a:cubicBezTo>
                    <a:pt x="16" y="9"/>
                    <a:pt x="18" y="11"/>
                    <a:pt x="19" y="12"/>
                  </a:cubicBezTo>
                  <a:lnTo>
                    <a:pt x="11" y="14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ïšḷíde">
              <a:extLst>
                <a:ext uri="{FF2B5EF4-FFF2-40B4-BE49-F238E27FC236}">
                  <a16:creationId xmlns:a16="http://schemas.microsoft.com/office/drawing/2014/main" id="{9392A264-EDB7-41A5-AE61-D7A058E12F28}"/>
                </a:ext>
              </a:extLst>
            </p:cNvPr>
            <p:cNvSpPr/>
            <p:nvPr/>
          </p:nvSpPr>
          <p:spPr bwMode="auto">
            <a:xfrm>
              <a:off x="7496175" y="5026026"/>
              <a:ext cx="60325" cy="46038"/>
            </a:xfrm>
            <a:custGeom>
              <a:avLst/>
              <a:gdLst>
                <a:gd name="T0" fmla="*/ 17 w 17"/>
                <a:gd name="T1" fmla="*/ 3 h 13"/>
                <a:gd name="T2" fmla="*/ 7 w 17"/>
                <a:gd name="T3" fmla="*/ 13 h 13"/>
                <a:gd name="T4" fmla="*/ 0 w 17"/>
                <a:gd name="T5" fmla="*/ 12 h 13"/>
                <a:gd name="T6" fmla="*/ 3 w 17"/>
                <a:gd name="T7" fmla="*/ 6 h 13"/>
                <a:gd name="T8" fmla="*/ 5 w 17"/>
                <a:gd name="T9" fmla="*/ 4 h 13"/>
                <a:gd name="T10" fmla="*/ 11 w 17"/>
                <a:gd name="T11" fmla="*/ 0 h 13"/>
                <a:gd name="T12" fmla="*/ 17 w 17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3">
                  <a:moveTo>
                    <a:pt x="17" y="3"/>
                  </a:moveTo>
                  <a:cubicBezTo>
                    <a:pt x="13" y="6"/>
                    <a:pt x="9" y="9"/>
                    <a:pt x="7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0"/>
                    <a:pt x="2" y="8"/>
                    <a:pt x="3" y="6"/>
                  </a:cubicBezTo>
                  <a:cubicBezTo>
                    <a:pt x="4" y="6"/>
                    <a:pt x="5" y="5"/>
                    <a:pt x="5" y="4"/>
                  </a:cubicBezTo>
                  <a:cubicBezTo>
                    <a:pt x="7" y="3"/>
                    <a:pt x="9" y="1"/>
                    <a:pt x="11" y="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ïşľïḋé">
              <a:extLst>
                <a:ext uri="{FF2B5EF4-FFF2-40B4-BE49-F238E27FC236}">
                  <a16:creationId xmlns:a16="http://schemas.microsoft.com/office/drawing/2014/main" id="{30A18FD5-21E7-4823-9CF9-09D29BA11F0E}"/>
                </a:ext>
              </a:extLst>
            </p:cNvPr>
            <p:cNvSpPr/>
            <p:nvPr/>
          </p:nvSpPr>
          <p:spPr bwMode="auto">
            <a:xfrm>
              <a:off x="7835900" y="5075238"/>
              <a:ext cx="31750" cy="49213"/>
            </a:xfrm>
            <a:custGeom>
              <a:avLst/>
              <a:gdLst>
                <a:gd name="T0" fmla="*/ 0 w 9"/>
                <a:gd name="T1" fmla="*/ 13 h 14"/>
                <a:gd name="T2" fmla="*/ 0 w 9"/>
                <a:gd name="T3" fmla="*/ 1 h 14"/>
                <a:gd name="T4" fmla="*/ 8 w 9"/>
                <a:gd name="T5" fmla="*/ 0 h 14"/>
                <a:gd name="T6" fmla="*/ 9 w 9"/>
                <a:gd name="T7" fmla="*/ 5 h 14"/>
                <a:gd name="T8" fmla="*/ 9 w 9"/>
                <a:gd name="T9" fmla="*/ 8 h 14"/>
                <a:gd name="T10" fmla="*/ 8 w 9"/>
                <a:gd name="T11" fmla="*/ 14 h 14"/>
                <a:gd name="T12" fmla="*/ 0 w 9"/>
                <a:gd name="T1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0" y="13"/>
                  </a:moveTo>
                  <a:cubicBezTo>
                    <a:pt x="2" y="9"/>
                    <a:pt x="2" y="5"/>
                    <a:pt x="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2"/>
                    <a:pt x="9" y="4"/>
                    <a:pt x="9" y="5"/>
                  </a:cubicBezTo>
                  <a:cubicBezTo>
                    <a:pt x="9" y="6"/>
                    <a:pt x="9" y="7"/>
                    <a:pt x="9" y="8"/>
                  </a:cubicBezTo>
                  <a:cubicBezTo>
                    <a:pt x="9" y="10"/>
                    <a:pt x="9" y="12"/>
                    <a:pt x="8" y="14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îṣľîdè">
              <a:extLst>
                <a:ext uri="{FF2B5EF4-FFF2-40B4-BE49-F238E27FC236}">
                  <a16:creationId xmlns:a16="http://schemas.microsoft.com/office/drawing/2014/main" id="{E9FE36EB-DE09-4090-8347-05BCDCB0787F}"/>
                </a:ext>
              </a:extLst>
            </p:cNvPr>
            <p:cNvSpPr/>
            <p:nvPr/>
          </p:nvSpPr>
          <p:spPr bwMode="auto">
            <a:xfrm>
              <a:off x="7486650" y="5075238"/>
              <a:ext cx="34925" cy="49213"/>
            </a:xfrm>
            <a:custGeom>
              <a:avLst/>
              <a:gdLst>
                <a:gd name="T0" fmla="*/ 10 w 10"/>
                <a:gd name="T1" fmla="*/ 1 h 14"/>
                <a:gd name="T2" fmla="*/ 10 w 10"/>
                <a:gd name="T3" fmla="*/ 13 h 14"/>
                <a:gd name="T4" fmla="*/ 2 w 10"/>
                <a:gd name="T5" fmla="*/ 14 h 14"/>
                <a:gd name="T6" fmla="*/ 0 w 10"/>
                <a:gd name="T7" fmla="*/ 8 h 14"/>
                <a:gd name="T8" fmla="*/ 0 w 10"/>
                <a:gd name="T9" fmla="*/ 6 h 14"/>
                <a:gd name="T10" fmla="*/ 2 w 10"/>
                <a:gd name="T11" fmla="*/ 0 h 14"/>
                <a:gd name="T12" fmla="*/ 10 w 10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10" y="1"/>
                  </a:moveTo>
                  <a:cubicBezTo>
                    <a:pt x="8" y="5"/>
                    <a:pt x="8" y="9"/>
                    <a:pt x="1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2"/>
                    <a:pt x="1" y="10"/>
                    <a:pt x="0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4"/>
                    <a:pt x="1" y="2"/>
                    <a:pt x="2" y="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iṥļîḑe">
              <a:extLst>
                <a:ext uri="{FF2B5EF4-FFF2-40B4-BE49-F238E27FC236}">
                  <a16:creationId xmlns:a16="http://schemas.microsoft.com/office/drawing/2014/main" id="{38D82EFF-49D1-4487-BB2D-69D31785C89C}"/>
                </a:ext>
              </a:extLst>
            </p:cNvPr>
            <p:cNvSpPr/>
            <p:nvPr/>
          </p:nvSpPr>
          <p:spPr bwMode="auto">
            <a:xfrm>
              <a:off x="7797800" y="5127626"/>
              <a:ext cx="61913" cy="46038"/>
            </a:xfrm>
            <a:custGeom>
              <a:avLst/>
              <a:gdLst>
                <a:gd name="T0" fmla="*/ 0 w 18"/>
                <a:gd name="T1" fmla="*/ 10 h 13"/>
                <a:gd name="T2" fmla="*/ 10 w 18"/>
                <a:gd name="T3" fmla="*/ 0 h 13"/>
                <a:gd name="T4" fmla="*/ 18 w 18"/>
                <a:gd name="T5" fmla="*/ 1 h 13"/>
                <a:gd name="T6" fmla="*/ 14 w 18"/>
                <a:gd name="T7" fmla="*/ 7 h 13"/>
                <a:gd name="T8" fmla="*/ 12 w 18"/>
                <a:gd name="T9" fmla="*/ 8 h 13"/>
                <a:gd name="T10" fmla="*/ 6 w 18"/>
                <a:gd name="T11" fmla="*/ 13 h 13"/>
                <a:gd name="T12" fmla="*/ 0 w 18"/>
                <a:gd name="T13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3">
                  <a:moveTo>
                    <a:pt x="0" y="10"/>
                  </a:moveTo>
                  <a:cubicBezTo>
                    <a:pt x="5" y="7"/>
                    <a:pt x="8" y="4"/>
                    <a:pt x="10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3"/>
                    <a:pt x="16" y="5"/>
                    <a:pt x="14" y="7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10"/>
                    <a:pt x="9" y="12"/>
                    <a:pt x="6" y="1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ïṥľïdé">
              <a:extLst>
                <a:ext uri="{FF2B5EF4-FFF2-40B4-BE49-F238E27FC236}">
                  <a16:creationId xmlns:a16="http://schemas.microsoft.com/office/drawing/2014/main" id="{9F606D1C-9DC9-4625-9738-A8EEF52C9A47}"/>
                </a:ext>
              </a:extLst>
            </p:cNvPr>
            <p:cNvSpPr/>
            <p:nvPr/>
          </p:nvSpPr>
          <p:spPr bwMode="auto">
            <a:xfrm>
              <a:off x="7496175" y="5127626"/>
              <a:ext cx="63500" cy="49213"/>
            </a:xfrm>
            <a:custGeom>
              <a:avLst/>
              <a:gdLst>
                <a:gd name="T0" fmla="*/ 8 w 18"/>
                <a:gd name="T1" fmla="*/ 0 h 14"/>
                <a:gd name="T2" fmla="*/ 18 w 18"/>
                <a:gd name="T3" fmla="*/ 10 h 14"/>
                <a:gd name="T4" fmla="*/ 12 w 18"/>
                <a:gd name="T5" fmla="*/ 14 h 14"/>
                <a:gd name="T6" fmla="*/ 6 w 18"/>
                <a:gd name="T7" fmla="*/ 9 h 14"/>
                <a:gd name="T8" fmla="*/ 4 w 18"/>
                <a:gd name="T9" fmla="*/ 7 h 14"/>
                <a:gd name="T10" fmla="*/ 0 w 18"/>
                <a:gd name="T11" fmla="*/ 1 h 14"/>
                <a:gd name="T12" fmla="*/ 8 w 1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4">
                  <a:moveTo>
                    <a:pt x="8" y="0"/>
                  </a:moveTo>
                  <a:cubicBezTo>
                    <a:pt x="10" y="4"/>
                    <a:pt x="14" y="7"/>
                    <a:pt x="18" y="1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2"/>
                    <a:pt x="8" y="11"/>
                    <a:pt x="6" y="9"/>
                  </a:cubicBezTo>
                  <a:cubicBezTo>
                    <a:pt x="5" y="8"/>
                    <a:pt x="4" y="8"/>
                    <a:pt x="4" y="7"/>
                  </a:cubicBezTo>
                  <a:cubicBezTo>
                    <a:pt x="2" y="5"/>
                    <a:pt x="1" y="3"/>
                    <a:pt x="0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íṣ1îḍé">
              <a:extLst>
                <a:ext uri="{FF2B5EF4-FFF2-40B4-BE49-F238E27FC236}">
                  <a16:creationId xmlns:a16="http://schemas.microsoft.com/office/drawing/2014/main" id="{5CEE3BE3-74F1-411A-80A1-F33525B52A82}"/>
                </a:ext>
              </a:extLst>
            </p:cNvPr>
            <p:cNvSpPr/>
            <p:nvPr/>
          </p:nvSpPr>
          <p:spPr bwMode="auto">
            <a:xfrm>
              <a:off x="7727950" y="5165726"/>
              <a:ext cx="84138" cy="39688"/>
            </a:xfrm>
            <a:custGeom>
              <a:avLst/>
              <a:gdLst>
                <a:gd name="T0" fmla="*/ 0 w 24"/>
                <a:gd name="T1" fmla="*/ 6 h 11"/>
                <a:gd name="T2" fmla="*/ 18 w 24"/>
                <a:gd name="T3" fmla="*/ 0 h 11"/>
                <a:gd name="T4" fmla="*/ 24 w 24"/>
                <a:gd name="T5" fmla="*/ 4 h 11"/>
                <a:gd name="T6" fmla="*/ 15 w 24"/>
                <a:gd name="T7" fmla="*/ 8 h 11"/>
                <a:gd name="T8" fmla="*/ 12 w 24"/>
                <a:gd name="T9" fmla="*/ 9 h 11"/>
                <a:gd name="T10" fmla="*/ 2 w 24"/>
                <a:gd name="T11" fmla="*/ 11 h 11"/>
                <a:gd name="T12" fmla="*/ 0 w 24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1">
                  <a:moveTo>
                    <a:pt x="0" y="6"/>
                  </a:moveTo>
                  <a:cubicBezTo>
                    <a:pt x="7" y="5"/>
                    <a:pt x="13" y="3"/>
                    <a:pt x="18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1" y="5"/>
                    <a:pt x="18" y="7"/>
                    <a:pt x="15" y="8"/>
                  </a:cubicBezTo>
                  <a:cubicBezTo>
                    <a:pt x="14" y="8"/>
                    <a:pt x="13" y="8"/>
                    <a:pt x="12" y="9"/>
                  </a:cubicBezTo>
                  <a:cubicBezTo>
                    <a:pt x="9" y="10"/>
                    <a:pt x="6" y="10"/>
                    <a:pt x="2" y="11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iŝlîdê">
              <a:extLst>
                <a:ext uri="{FF2B5EF4-FFF2-40B4-BE49-F238E27FC236}">
                  <a16:creationId xmlns:a16="http://schemas.microsoft.com/office/drawing/2014/main" id="{AAA85C1A-C6D8-4F28-B83C-2B27A47A405E}"/>
                </a:ext>
              </a:extLst>
            </p:cNvPr>
            <p:cNvSpPr/>
            <p:nvPr/>
          </p:nvSpPr>
          <p:spPr bwMode="auto">
            <a:xfrm>
              <a:off x="7548563" y="5170488"/>
              <a:ext cx="80963" cy="34925"/>
            </a:xfrm>
            <a:custGeom>
              <a:avLst/>
              <a:gdLst>
                <a:gd name="T0" fmla="*/ 6 w 23"/>
                <a:gd name="T1" fmla="*/ 0 h 10"/>
                <a:gd name="T2" fmla="*/ 23 w 23"/>
                <a:gd name="T3" fmla="*/ 6 h 10"/>
                <a:gd name="T4" fmla="*/ 21 w 23"/>
                <a:gd name="T5" fmla="*/ 10 h 10"/>
                <a:gd name="T6" fmla="*/ 12 w 23"/>
                <a:gd name="T7" fmla="*/ 8 h 10"/>
                <a:gd name="T8" fmla="*/ 8 w 23"/>
                <a:gd name="T9" fmla="*/ 7 h 10"/>
                <a:gd name="T10" fmla="*/ 0 w 23"/>
                <a:gd name="T11" fmla="*/ 3 h 10"/>
                <a:gd name="T12" fmla="*/ 6 w 2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0">
                  <a:moveTo>
                    <a:pt x="6" y="0"/>
                  </a:moveTo>
                  <a:cubicBezTo>
                    <a:pt x="11" y="2"/>
                    <a:pt x="17" y="4"/>
                    <a:pt x="23" y="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8" y="10"/>
                    <a:pt x="15" y="9"/>
                    <a:pt x="12" y="8"/>
                  </a:cubicBezTo>
                  <a:cubicBezTo>
                    <a:pt x="11" y="8"/>
                    <a:pt x="10" y="7"/>
                    <a:pt x="8" y="7"/>
                  </a:cubicBezTo>
                  <a:cubicBezTo>
                    <a:pt x="6" y="6"/>
                    <a:pt x="3" y="5"/>
                    <a:pt x="0" y="3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îŝļîḑé">
              <a:extLst>
                <a:ext uri="{FF2B5EF4-FFF2-40B4-BE49-F238E27FC236}">
                  <a16:creationId xmlns:a16="http://schemas.microsoft.com/office/drawing/2014/main" id="{CB54B62F-A6FC-49A6-86F1-D4A544702FD3}"/>
                </a:ext>
              </a:extLst>
            </p:cNvPr>
            <p:cNvSpPr/>
            <p:nvPr/>
          </p:nvSpPr>
          <p:spPr bwMode="auto">
            <a:xfrm>
              <a:off x="7635875" y="5191126"/>
              <a:ext cx="87313" cy="20638"/>
            </a:xfrm>
            <a:custGeom>
              <a:avLst/>
              <a:gdLst>
                <a:gd name="T0" fmla="*/ 2 w 25"/>
                <a:gd name="T1" fmla="*/ 0 h 6"/>
                <a:gd name="T2" fmla="*/ 22 w 25"/>
                <a:gd name="T3" fmla="*/ 0 h 6"/>
                <a:gd name="T4" fmla="*/ 25 w 25"/>
                <a:gd name="T5" fmla="*/ 5 h 6"/>
                <a:gd name="T6" fmla="*/ 15 w 25"/>
                <a:gd name="T7" fmla="*/ 5 h 6"/>
                <a:gd name="T8" fmla="*/ 11 w 25"/>
                <a:gd name="T9" fmla="*/ 6 h 6"/>
                <a:gd name="T10" fmla="*/ 0 w 25"/>
                <a:gd name="T11" fmla="*/ 5 h 6"/>
                <a:gd name="T12" fmla="*/ 2 w 2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6">
                  <a:moveTo>
                    <a:pt x="2" y="0"/>
                  </a:moveTo>
                  <a:cubicBezTo>
                    <a:pt x="9" y="1"/>
                    <a:pt x="16" y="1"/>
                    <a:pt x="22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1" y="5"/>
                    <a:pt x="18" y="5"/>
                    <a:pt x="15" y="5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7" y="5"/>
                    <a:pt x="3" y="5"/>
                    <a:pt x="0" y="5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íṥḷíďê">
              <a:extLst>
                <a:ext uri="{FF2B5EF4-FFF2-40B4-BE49-F238E27FC236}">
                  <a16:creationId xmlns:a16="http://schemas.microsoft.com/office/drawing/2014/main" id="{E324B239-E0BF-417C-B1B7-516781FE3DE5}"/>
                </a:ext>
              </a:extLst>
            </p:cNvPr>
            <p:cNvSpPr/>
            <p:nvPr/>
          </p:nvSpPr>
          <p:spPr bwMode="auto">
            <a:xfrm>
              <a:off x="7777163" y="4781551"/>
              <a:ext cx="44450" cy="42863"/>
            </a:xfrm>
            <a:custGeom>
              <a:avLst/>
              <a:gdLst>
                <a:gd name="T0" fmla="*/ 13 w 13"/>
                <a:gd name="T1" fmla="*/ 2 h 12"/>
                <a:gd name="T2" fmla="*/ 5 w 13"/>
                <a:gd name="T3" fmla="*/ 11 h 12"/>
                <a:gd name="T4" fmla="*/ 2 w 13"/>
                <a:gd name="T5" fmla="*/ 12 h 12"/>
                <a:gd name="T6" fmla="*/ 1 w 13"/>
                <a:gd name="T7" fmla="*/ 11 h 12"/>
                <a:gd name="T8" fmla="*/ 1 w 13"/>
                <a:gd name="T9" fmla="*/ 10 h 12"/>
                <a:gd name="T10" fmla="*/ 8 w 13"/>
                <a:gd name="T11" fmla="*/ 1 h 12"/>
                <a:gd name="T12" fmla="*/ 12 w 13"/>
                <a:gd name="T13" fmla="*/ 0 h 12"/>
                <a:gd name="T14" fmla="*/ 13 w 13"/>
                <a:gd name="T15" fmla="*/ 1 h 12"/>
                <a:gd name="T16" fmla="*/ 13 w 13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13" y="2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1" y="12"/>
                    <a:pt x="1" y="11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0"/>
                    <a:pt x="12" y="0"/>
                    <a:pt x="13" y="1"/>
                  </a:cubicBezTo>
                  <a:cubicBezTo>
                    <a:pt x="13" y="1"/>
                    <a:pt x="13" y="2"/>
                    <a:pt x="13" y="2"/>
                  </a:cubicBez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ïSlîḑè">
              <a:extLst>
                <a:ext uri="{FF2B5EF4-FFF2-40B4-BE49-F238E27FC236}">
                  <a16:creationId xmlns:a16="http://schemas.microsoft.com/office/drawing/2014/main" id="{A014932A-06FE-4421-A026-3E5959162733}"/>
                </a:ext>
              </a:extLst>
            </p:cNvPr>
            <p:cNvSpPr/>
            <p:nvPr/>
          </p:nvSpPr>
          <p:spPr bwMode="auto">
            <a:xfrm>
              <a:off x="7705725" y="4754563"/>
              <a:ext cx="84138" cy="66675"/>
            </a:xfrm>
            <a:custGeom>
              <a:avLst/>
              <a:gdLst>
                <a:gd name="T0" fmla="*/ 24 w 24"/>
                <a:gd name="T1" fmla="*/ 3 h 19"/>
                <a:gd name="T2" fmla="*/ 22 w 24"/>
                <a:gd name="T3" fmla="*/ 6 h 19"/>
                <a:gd name="T4" fmla="*/ 15 w 24"/>
                <a:gd name="T5" fmla="*/ 3 h 19"/>
                <a:gd name="T6" fmla="*/ 11 w 24"/>
                <a:gd name="T7" fmla="*/ 7 h 19"/>
                <a:gd name="T8" fmla="*/ 16 w 24"/>
                <a:gd name="T9" fmla="*/ 7 h 19"/>
                <a:gd name="T10" fmla="*/ 17 w 24"/>
                <a:gd name="T11" fmla="*/ 8 h 19"/>
                <a:gd name="T12" fmla="*/ 17 w 24"/>
                <a:gd name="T13" fmla="*/ 12 h 19"/>
                <a:gd name="T14" fmla="*/ 14 w 24"/>
                <a:gd name="T15" fmla="*/ 15 h 19"/>
                <a:gd name="T16" fmla="*/ 5 w 24"/>
                <a:gd name="T17" fmla="*/ 17 h 19"/>
                <a:gd name="T18" fmla="*/ 2 w 24"/>
                <a:gd name="T19" fmla="*/ 17 h 19"/>
                <a:gd name="T20" fmla="*/ 2 w 24"/>
                <a:gd name="T21" fmla="*/ 12 h 19"/>
                <a:gd name="T22" fmla="*/ 3 w 24"/>
                <a:gd name="T23" fmla="*/ 10 h 19"/>
                <a:gd name="T24" fmla="*/ 7 w 24"/>
                <a:gd name="T25" fmla="*/ 12 h 19"/>
                <a:gd name="T26" fmla="*/ 6 w 24"/>
                <a:gd name="T27" fmla="*/ 13 h 19"/>
                <a:gd name="T28" fmla="*/ 6 w 24"/>
                <a:gd name="T29" fmla="*/ 15 h 19"/>
                <a:gd name="T30" fmla="*/ 6 w 24"/>
                <a:gd name="T31" fmla="*/ 15 h 19"/>
                <a:gd name="T32" fmla="*/ 10 w 24"/>
                <a:gd name="T33" fmla="*/ 14 h 19"/>
                <a:gd name="T34" fmla="*/ 13 w 24"/>
                <a:gd name="T35" fmla="*/ 11 h 19"/>
                <a:gd name="T36" fmla="*/ 13 w 24"/>
                <a:gd name="T37" fmla="*/ 9 h 19"/>
                <a:gd name="T38" fmla="*/ 12 w 24"/>
                <a:gd name="T39" fmla="*/ 9 h 19"/>
                <a:gd name="T40" fmla="*/ 9 w 24"/>
                <a:gd name="T41" fmla="*/ 10 h 19"/>
                <a:gd name="T42" fmla="*/ 8 w 24"/>
                <a:gd name="T43" fmla="*/ 10 h 19"/>
                <a:gd name="T44" fmla="*/ 4 w 24"/>
                <a:gd name="T45" fmla="*/ 9 h 19"/>
                <a:gd name="T46" fmla="*/ 13 w 24"/>
                <a:gd name="T47" fmla="*/ 0 h 19"/>
                <a:gd name="T48" fmla="*/ 24 w 24"/>
                <a:gd name="T4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4" y="6"/>
                    <a:pt x="16" y="7"/>
                  </a:cubicBezTo>
                  <a:cubicBezTo>
                    <a:pt x="16" y="7"/>
                    <a:pt x="17" y="7"/>
                    <a:pt x="17" y="8"/>
                  </a:cubicBezTo>
                  <a:cubicBezTo>
                    <a:pt x="19" y="9"/>
                    <a:pt x="19" y="10"/>
                    <a:pt x="17" y="12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8"/>
                    <a:pt x="9" y="19"/>
                    <a:pt x="5" y="17"/>
                  </a:cubicBezTo>
                  <a:cubicBezTo>
                    <a:pt x="4" y="17"/>
                    <a:pt x="3" y="17"/>
                    <a:pt x="2" y="17"/>
                  </a:cubicBezTo>
                  <a:cubicBezTo>
                    <a:pt x="0" y="15"/>
                    <a:pt x="0" y="14"/>
                    <a:pt x="2" y="1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4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16"/>
                    <a:pt x="9" y="15"/>
                    <a:pt x="10" y="14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3" y="9"/>
                  </a:cubicBezTo>
                  <a:cubicBezTo>
                    <a:pt x="13" y="9"/>
                    <a:pt x="12" y="9"/>
                    <a:pt x="12" y="9"/>
                  </a:cubicBezTo>
                  <a:cubicBezTo>
                    <a:pt x="11" y="8"/>
                    <a:pt x="10" y="8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E09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ïşḷïḑé">
              <a:extLst>
                <a:ext uri="{FF2B5EF4-FFF2-40B4-BE49-F238E27FC236}">
                  <a16:creationId xmlns:a16="http://schemas.microsoft.com/office/drawing/2014/main" id="{BC3D2C88-A8E1-4AF9-B5B8-DBB209F6BADF}"/>
                </a:ext>
              </a:extLst>
            </p:cNvPr>
            <p:cNvSpPr/>
            <p:nvPr/>
          </p:nvSpPr>
          <p:spPr bwMode="auto">
            <a:xfrm>
              <a:off x="7759700" y="4772026"/>
              <a:ext cx="79375" cy="61913"/>
            </a:xfrm>
            <a:custGeom>
              <a:avLst/>
              <a:gdLst>
                <a:gd name="T0" fmla="*/ 15 w 23"/>
                <a:gd name="T1" fmla="*/ 15 h 18"/>
                <a:gd name="T2" fmla="*/ 5 w 23"/>
                <a:gd name="T3" fmla="*/ 17 h 18"/>
                <a:gd name="T4" fmla="*/ 2 w 23"/>
                <a:gd name="T5" fmla="*/ 16 h 18"/>
                <a:gd name="T6" fmla="*/ 2 w 23"/>
                <a:gd name="T7" fmla="*/ 11 h 18"/>
                <a:gd name="T8" fmla="*/ 9 w 23"/>
                <a:gd name="T9" fmla="*/ 3 h 18"/>
                <a:gd name="T10" fmla="*/ 19 w 23"/>
                <a:gd name="T11" fmla="*/ 1 h 18"/>
                <a:gd name="T12" fmla="*/ 21 w 23"/>
                <a:gd name="T13" fmla="*/ 2 h 18"/>
                <a:gd name="T14" fmla="*/ 22 w 23"/>
                <a:gd name="T15" fmla="*/ 7 h 18"/>
                <a:gd name="T16" fmla="*/ 15 w 23"/>
                <a:gd name="T17" fmla="*/ 15 h 18"/>
                <a:gd name="T18" fmla="*/ 7 w 23"/>
                <a:gd name="T19" fmla="*/ 15 h 18"/>
                <a:gd name="T20" fmla="*/ 10 w 23"/>
                <a:gd name="T21" fmla="*/ 14 h 18"/>
                <a:gd name="T22" fmla="*/ 18 w 23"/>
                <a:gd name="T23" fmla="*/ 5 h 18"/>
                <a:gd name="T24" fmla="*/ 18 w 23"/>
                <a:gd name="T25" fmla="*/ 4 h 18"/>
                <a:gd name="T26" fmla="*/ 17 w 23"/>
                <a:gd name="T27" fmla="*/ 3 h 18"/>
                <a:gd name="T28" fmla="*/ 13 w 23"/>
                <a:gd name="T29" fmla="*/ 4 h 18"/>
                <a:gd name="T30" fmla="*/ 6 w 23"/>
                <a:gd name="T31" fmla="*/ 13 h 18"/>
                <a:gd name="T32" fmla="*/ 6 w 23"/>
                <a:gd name="T33" fmla="*/ 14 h 18"/>
                <a:gd name="T34" fmla="*/ 7 w 23"/>
                <a:gd name="T3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18">
                  <a:moveTo>
                    <a:pt x="15" y="15"/>
                  </a:moveTo>
                  <a:cubicBezTo>
                    <a:pt x="12" y="17"/>
                    <a:pt x="9" y="18"/>
                    <a:pt x="5" y="17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0" y="15"/>
                    <a:pt x="0" y="13"/>
                    <a:pt x="2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5" y="0"/>
                    <a:pt x="19" y="1"/>
                  </a:cubicBezTo>
                  <a:cubicBezTo>
                    <a:pt x="20" y="1"/>
                    <a:pt x="20" y="2"/>
                    <a:pt x="21" y="2"/>
                  </a:cubicBezTo>
                  <a:cubicBezTo>
                    <a:pt x="23" y="3"/>
                    <a:pt x="23" y="5"/>
                    <a:pt x="22" y="7"/>
                  </a:cubicBezTo>
                  <a:lnTo>
                    <a:pt x="15" y="15"/>
                  </a:lnTo>
                  <a:close/>
                  <a:moveTo>
                    <a:pt x="7" y="15"/>
                  </a:moveTo>
                  <a:cubicBezTo>
                    <a:pt x="8" y="15"/>
                    <a:pt x="9" y="15"/>
                    <a:pt x="10" y="1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4"/>
                    <a:pt x="18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3"/>
                    <a:pt x="14" y="3"/>
                    <a:pt x="13" y="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6" y="14"/>
                  </a:cubicBezTo>
                  <a:cubicBezTo>
                    <a:pt x="6" y="15"/>
                    <a:pt x="6" y="15"/>
                    <a:pt x="7" y="15"/>
                  </a:cubicBezTo>
                </a:path>
              </a:pathLst>
            </a:custGeom>
            <a:solidFill>
              <a:srgbClr val="E09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îşlïḑè">
              <a:extLst>
                <a:ext uri="{FF2B5EF4-FFF2-40B4-BE49-F238E27FC236}">
                  <a16:creationId xmlns:a16="http://schemas.microsoft.com/office/drawing/2014/main" id="{6F4E80F2-69DE-44A0-8554-DA4903390B32}"/>
                </a:ext>
              </a:extLst>
            </p:cNvPr>
            <p:cNvSpPr/>
            <p:nvPr/>
          </p:nvSpPr>
          <p:spPr bwMode="auto">
            <a:xfrm>
              <a:off x="7612063" y="4702176"/>
              <a:ext cx="314325" cy="188913"/>
            </a:xfrm>
            <a:custGeom>
              <a:avLst/>
              <a:gdLst>
                <a:gd name="T0" fmla="*/ 82 w 90"/>
                <a:gd name="T1" fmla="*/ 38 h 54"/>
                <a:gd name="T2" fmla="*/ 27 w 90"/>
                <a:gd name="T3" fmla="*/ 48 h 54"/>
                <a:gd name="T4" fmla="*/ 16 w 90"/>
                <a:gd name="T5" fmla="*/ 44 h 54"/>
                <a:gd name="T6" fmla="*/ 9 w 90"/>
                <a:gd name="T7" fmla="*/ 16 h 54"/>
                <a:gd name="T8" fmla="*/ 64 w 90"/>
                <a:gd name="T9" fmla="*/ 5 h 54"/>
                <a:gd name="T10" fmla="*/ 74 w 90"/>
                <a:gd name="T11" fmla="*/ 10 h 54"/>
                <a:gd name="T12" fmla="*/ 82 w 90"/>
                <a:gd name="T13" fmla="*/ 38 h 54"/>
                <a:gd name="T14" fmla="*/ 32 w 90"/>
                <a:gd name="T15" fmla="*/ 32 h 54"/>
                <a:gd name="T16" fmla="*/ 41 w 90"/>
                <a:gd name="T17" fmla="*/ 30 h 54"/>
                <a:gd name="T18" fmla="*/ 44 w 90"/>
                <a:gd name="T19" fmla="*/ 27 h 54"/>
                <a:gd name="T20" fmla="*/ 44 w 90"/>
                <a:gd name="T21" fmla="*/ 23 h 54"/>
                <a:gd name="T22" fmla="*/ 43 w 90"/>
                <a:gd name="T23" fmla="*/ 22 h 54"/>
                <a:gd name="T24" fmla="*/ 38 w 90"/>
                <a:gd name="T25" fmla="*/ 22 h 54"/>
                <a:gd name="T26" fmla="*/ 42 w 90"/>
                <a:gd name="T27" fmla="*/ 18 h 54"/>
                <a:gd name="T28" fmla="*/ 49 w 90"/>
                <a:gd name="T29" fmla="*/ 21 h 54"/>
                <a:gd name="T30" fmla="*/ 51 w 90"/>
                <a:gd name="T31" fmla="*/ 18 h 54"/>
                <a:gd name="T32" fmla="*/ 40 w 90"/>
                <a:gd name="T33" fmla="*/ 15 h 54"/>
                <a:gd name="T34" fmla="*/ 31 w 90"/>
                <a:gd name="T35" fmla="*/ 24 h 54"/>
                <a:gd name="T36" fmla="*/ 35 w 90"/>
                <a:gd name="T37" fmla="*/ 25 h 54"/>
                <a:gd name="T38" fmla="*/ 36 w 90"/>
                <a:gd name="T39" fmla="*/ 25 h 54"/>
                <a:gd name="T40" fmla="*/ 39 w 90"/>
                <a:gd name="T41" fmla="*/ 24 h 54"/>
                <a:gd name="T42" fmla="*/ 40 w 90"/>
                <a:gd name="T43" fmla="*/ 24 h 54"/>
                <a:gd name="T44" fmla="*/ 40 w 90"/>
                <a:gd name="T45" fmla="*/ 26 h 54"/>
                <a:gd name="T46" fmla="*/ 37 w 90"/>
                <a:gd name="T47" fmla="*/ 29 h 54"/>
                <a:gd name="T48" fmla="*/ 33 w 90"/>
                <a:gd name="T49" fmla="*/ 30 h 54"/>
                <a:gd name="T50" fmla="*/ 33 w 90"/>
                <a:gd name="T51" fmla="*/ 30 h 54"/>
                <a:gd name="T52" fmla="*/ 33 w 90"/>
                <a:gd name="T53" fmla="*/ 28 h 54"/>
                <a:gd name="T54" fmla="*/ 34 w 90"/>
                <a:gd name="T55" fmla="*/ 27 h 54"/>
                <a:gd name="T56" fmla="*/ 30 w 90"/>
                <a:gd name="T57" fmla="*/ 25 h 54"/>
                <a:gd name="T58" fmla="*/ 29 w 90"/>
                <a:gd name="T59" fmla="*/ 27 h 54"/>
                <a:gd name="T60" fmla="*/ 29 w 90"/>
                <a:gd name="T61" fmla="*/ 32 h 54"/>
                <a:gd name="T62" fmla="*/ 32 w 90"/>
                <a:gd name="T63" fmla="*/ 32 h 54"/>
                <a:gd name="T64" fmla="*/ 47 w 90"/>
                <a:gd name="T65" fmla="*/ 37 h 54"/>
                <a:gd name="T66" fmla="*/ 57 w 90"/>
                <a:gd name="T67" fmla="*/ 35 h 54"/>
                <a:gd name="T68" fmla="*/ 64 w 90"/>
                <a:gd name="T69" fmla="*/ 27 h 54"/>
                <a:gd name="T70" fmla="*/ 63 w 90"/>
                <a:gd name="T71" fmla="*/ 22 h 54"/>
                <a:gd name="T72" fmla="*/ 61 w 90"/>
                <a:gd name="T73" fmla="*/ 21 h 54"/>
                <a:gd name="T74" fmla="*/ 51 w 90"/>
                <a:gd name="T75" fmla="*/ 23 h 54"/>
                <a:gd name="T76" fmla="*/ 44 w 90"/>
                <a:gd name="T77" fmla="*/ 31 h 54"/>
                <a:gd name="T78" fmla="*/ 44 w 90"/>
                <a:gd name="T79" fmla="*/ 36 h 54"/>
                <a:gd name="T80" fmla="*/ 47 w 90"/>
                <a:gd name="T8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" h="54">
                  <a:moveTo>
                    <a:pt x="82" y="38"/>
                  </a:moveTo>
                  <a:cubicBezTo>
                    <a:pt x="72" y="49"/>
                    <a:pt x="47" y="54"/>
                    <a:pt x="27" y="48"/>
                  </a:cubicBezTo>
                  <a:cubicBezTo>
                    <a:pt x="23" y="47"/>
                    <a:pt x="19" y="45"/>
                    <a:pt x="16" y="44"/>
                  </a:cubicBezTo>
                  <a:cubicBezTo>
                    <a:pt x="4" y="36"/>
                    <a:pt x="0" y="25"/>
                    <a:pt x="9" y="16"/>
                  </a:cubicBezTo>
                  <a:cubicBezTo>
                    <a:pt x="19" y="4"/>
                    <a:pt x="44" y="0"/>
                    <a:pt x="64" y="5"/>
                  </a:cubicBezTo>
                  <a:cubicBezTo>
                    <a:pt x="68" y="7"/>
                    <a:pt x="71" y="8"/>
                    <a:pt x="74" y="10"/>
                  </a:cubicBezTo>
                  <a:cubicBezTo>
                    <a:pt x="87" y="17"/>
                    <a:pt x="90" y="28"/>
                    <a:pt x="82" y="38"/>
                  </a:cubicBezTo>
                  <a:close/>
                  <a:moveTo>
                    <a:pt x="32" y="32"/>
                  </a:moveTo>
                  <a:cubicBezTo>
                    <a:pt x="36" y="34"/>
                    <a:pt x="39" y="33"/>
                    <a:pt x="41" y="3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6" y="25"/>
                    <a:pt x="46" y="24"/>
                    <a:pt x="44" y="23"/>
                  </a:cubicBezTo>
                  <a:cubicBezTo>
                    <a:pt x="44" y="22"/>
                    <a:pt x="43" y="22"/>
                    <a:pt x="43" y="22"/>
                  </a:cubicBezTo>
                  <a:cubicBezTo>
                    <a:pt x="41" y="21"/>
                    <a:pt x="40" y="22"/>
                    <a:pt x="38" y="22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40" y="24"/>
                    <a:pt x="40" y="24"/>
                  </a:cubicBezTo>
                  <a:cubicBezTo>
                    <a:pt x="41" y="24"/>
                    <a:pt x="41" y="25"/>
                    <a:pt x="40" y="26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30"/>
                    <a:pt x="35" y="31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9"/>
                    <a:pt x="27" y="30"/>
                    <a:pt x="29" y="32"/>
                  </a:cubicBezTo>
                  <a:cubicBezTo>
                    <a:pt x="30" y="32"/>
                    <a:pt x="31" y="32"/>
                    <a:pt x="32" y="32"/>
                  </a:cubicBezTo>
                  <a:moveTo>
                    <a:pt x="47" y="37"/>
                  </a:moveTo>
                  <a:cubicBezTo>
                    <a:pt x="51" y="38"/>
                    <a:pt x="54" y="37"/>
                    <a:pt x="57" y="35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5" y="25"/>
                    <a:pt x="65" y="23"/>
                    <a:pt x="63" y="22"/>
                  </a:cubicBezTo>
                  <a:cubicBezTo>
                    <a:pt x="62" y="22"/>
                    <a:pt x="62" y="21"/>
                    <a:pt x="61" y="21"/>
                  </a:cubicBezTo>
                  <a:cubicBezTo>
                    <a:pt x="57" y="20"/>
                    <a:pt x="53" y="21"/>
                    <a:pt x="51" y="23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3"/>
                    <a:pt x="42" y="35"/>
                    <a:pt x="44" y="36"/>
                  </a:cubicBezTo>
                  <a:cubicBezTo>
                    <a:pt x="45" y="36"/>
                    <a:pt x="46" y="37"/>
                    <a:pt x="47" y="37"/>
                  </a:cubicBezTo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iṥļîdê">
              <a:extLst>
                <a:ext uri="{FF2B5EF4-FFF2-40B4-BE49-F238E27FC236}">
                  <a16:creationId xmlns:a16="http://schemas.microsoft.com/office/drawing/2014/main" id="{5500FF13-647D-49DE-8C7D-22AB5E8F715C}"/>
                </a:ext>
              </a:extLst>
            </p:cNvPr>
            <p:cNvSpPr/>
            <p:nvPr/>
          </p:nvSpPr>
          <p:spPr bwMode="auto">
            <a:xfrm>
              <a:off x="7580313" y="4795838"/>
              <a:ext cx="0" cy="28575"/>
            </a:xfrm>
            <a:custGeom>
              <a:avLst/>
              <a:gdLst>
                <a:gd name="T0" fmla="*/ 6 h 8"/>
                <a:gd name="T1" fmla="*/ 8 h 8"/>
                <a:gd name="T2" fmla="*/ 3 h 8"/>
                <a:gd name="T3" fmla="*/ 0 h 8"/>
                <a:gd name="T4" fmla="*/ 6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6"/>
                  </a:moveTo>
                  <a:cubicBezTo>
                    <a:pt x="0" y="7"/>
                    <a:pt x="0" y="7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E09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îśḻîḍé">
              <a:extLst>
                <a:ext uri="{FF2B5EF4-FFF2-40B4-BE49-F238E27FC236}">
                  <a16:creationId xmlns:a16="http://schemas.microsoft.com/office/drawing/2014/main" id="{57E63CC8-E09B-40A9-A5C0-20B420B10598}"/>
                </a:ext>
              </a:extLst>
            </p:cNvPr>
            <p:cNvSpPr/>
            <p:nvPr/>
          </p:nvSpPr>
          <p:spPr bwMode="auto">
            <a:xfrm>
              <a:off x="7867650" y="4886326"/>
              <a:ext cx="9525" cy="25400"/>
            </a:xfrm>
            <a:custGeom>
              <a:avLst/>
              <a:gdLst>
                <a:gd name="T0" fmla="*/ 0 w 3"/>
                <a:gd name="T1" fmla="*/ 7 h 7"/>
                <a:gd name="T2" fmla="*/ 3 w 3"/>
                <a:gd name="T3" fmla="*/ 5 h 7"/>
                <a:gd name="T4" fmla="*/ 3 w 3"/>
                <a:gd name="T5" fmla="*/ 0 h 7"/>
                <a:gd name="T6" fmla="*/ 0 w 3"/>
                <a:gd name="T7" fmla="*/ 1 h 7"/>
                <a:gd name="T8" fmla="*/ 0 w 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1" y="6"/>
                    <a:pt x="2" y="6"/>
                    <a:pt x="3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E09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ïšḷiďè">
              <a:extLst>
                <a:ext uri="{FF2B5EF4-FFF2-40B4-BE49-F238E27FC236}">
                  <a16:creationId xmlns:a16="http://schemas.microsoft.com/office/drawing/2014/main" id="{257345EF-FAAE-449B-A669-75C5D66E5CEA}"/>
                </a:ext>
              </a:extLst>
            </p:cNvPr>
            <p:cNvSpPr/>
            <p:nvPr/>
          </p:nvSpPr>
          <p:spPr bwMode="auto">
            <a:xfrm>
              <a:off x="7580313" y="4684713"/>
              <a:ext cx="381000" cy="241300"/>
            </a:xfrm>
            <a:custGeom>
              <a:avLst/>
              <a:gdLst>
                <a:gd name="T0" fmla="*/ 109 w 109"/>
                <a:gd name="T1" fmla="*/ 31 h 69"/>
                <a:gd name="T2" fmla="*/ 100 w 109"/>
                <a:gd name="T3" fmla="*/ 29 h 69"/>
                <a:gd name="T4" fmla="*/ 101 w 109"/>
                <a:gd name="T5" fmla="*/ 16 h 69"/>
                <a:gd name="T6" fmla="*/ 92 w 109"/>
                <a:gd name="T7" fmla="*/ 16 h 69"/>
                <a:gd name="T8" fmla="*/ 77 w 109"/>
                <a:gd name="T9" fmla="*/ 8 h 69"/>
                <a:gd name="T10" fmla="*/ 79 w 109"/>
                <a:gd name="T11" fmla="*/ 4 h 69"/>
                <a:gd name="T12" fmla="*/ 73 w 109"/>
                <a:gd name="T13" fmla="*/ 7 h 69"/>
                <a:gd name="T14" fmla="*/ 53 w 109"/>
                <a:gd name="T15" fmla="*/ 0 h 69"/>
                <a:gd name="T16" fmla="*/ 50 w 109"/>
                <a:gd name="T17" fmla="*/ 5 h 69"/>
                <a:gd name="T18" fmla="*/ 26 w 109"/>
                <a:gd name="T19" fmla="*/ 5 h 69"/>
                <a:gd name="T20" fmla="*/ 27 w 109"/>
                <a:gd name="T21" fmla="*/ 10 h 69"/>
                <a:gd name="T22" fmla="*/ 6 w 109"/>
                <a:gd name="T23" fmla="*/ 16 h 69"/>
                <a:gd name="T24" fmla="*/ 5 w 109"/>
                <a:gd name="T25" fmla="*/ 18 h 69"/>
                <a:gd name="T26" fmla="*/ 8 w 109"/>
                <a:gd name="T27" fmla="*/ 32 h 69"/>
                <a:gd name="T28" fmla="*/ 0 w 109"/>
                <a:gd name="T29" fmla="*/ 35 h 69"/>
                <a:gd name="T30" fmla="*/ 14 w 109"/>
                <a:gd name="T31" fmla="*/ 45 h 69"/>
                <a:gd name="T32" fmla="*/ 7 w 109"/>
                <a:gd name="T33" fmla="*/ 53 h 69"/>
                <a:gd name="T34" fmla="*/ 9 w 109"/>
                <a:gd name="T35" fmla="*/ 50 h 69"/>
                <a:gd name="T36" fmla="*/ 22 w 109"/>
                <a:gd name="T37" fmla="*/ 51 h 69"/>
                <a:gd name="T38" fmla="*/ 28 w 109"/>
                <a:gd name="T39" fmla="*/ 59 h 69"/>
                <a:gd name="T40" fmla="*/ 30 w 109"/>
                <a:gd name="T41" fmla="*/ 65 h 69"/>
                <a:gd name="T42" fmla="*/ 31 w 109"/>
                <a:gd name="T43" fmla="*/ 60 h 69"/>
                <a:gd name="T44" fmla="*/ 55 w 109"/>
                <a:gd name="T45" fmla="*/ 59 h 69"/>
                <a:gd name="T46" fmla="*/ 55 w 109"/>
                <a:gd name="T47" fmla="*/ 69 h 69"/>
                <a:gd name="T48" fmla="*/ 59 w 109"/>
                <a:gd name="T49" fmla="*/ 63 h 69"/>
                <a:gd name="T50" fmla="*/ 78 w 109"/>
                <a:gd name="T51" fmla="*/ 55 h 69"/>
                <a:gd name="T52" fmla="*/ 85 w 109"/>
                <a:gd name="T53" fmla="*/ 58 h 69"/>
                <a:gd name="T54" fmla="*/ 95 w 109"/>
                <a:gd name="T55" fmla="*/ 45 h 69"/>
                <a:gd name="T56" fmla="*/ 103 w 109"/>
                <a:gd name="T57" fmla="*/ 46 h 69"/>
                <a:gd name="T58" fmla="*/ 102 w 109"/>
                <a:gd name="T59" fmla="*/ 53 h 69"/>
                <a:gd name="T60" fmla="*/ 104 w 109"/>
                <a:gd name="T61" fmla="*/ 51 h 69"/>
                <a:gd name="T62" fmla="*/ 96 w 109"/>
                <a:gd name="T63" fmla="*/ 43 h 69"/>
                <a:gd name="T64" fmla="*/ 91 w 109"/>
                <a:gd name="T65" fmla="*/ 43 h 69"/>
                <a:gd name="T66" fmla="*/ 25 w 109"/>
                <a:gd name="T67" fmla="*/ 49 h 69"/>
                <a:gd name="T68" fmla="*/ 73 w 109"/>
                <a:gd name="T69" fmla="*/ 10 h 69"/>
                <a:gd name="T70" fmla="*/ 91 w 109"/>
                <a:gd name="T71" fmla="*/ 4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69">
                  <a:moveTo>
                    <a:pt x="101" y="31"/>
                  </a:moveTo>
                  <a:cubicBezTo>
                    <a:pt x="109" y="31"/>
                    <a:pt x="109" y="31"/>
                    <a:pt x="109" y="31"/>
                  </a:cubicBezTo>
                  <a:cubicBezTo>
                    <a:pt x="109" y="30"/>
                    <a:pt x="109" y="30"/>
                    <a:pt x="109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5"/>
                    <a:pt x="98" y="22"/>
                    <a:pt x="94" y="18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0" y="15"/>
                    <a:pt x="100" y="14"/>
                    <a:pt x="99" y="1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5"/>
                    <a:pt x="89" y="14"/>
                    <a:pt x="87" y="13"/>
                  </a:cubicBezTo>
                  <a:cubicBezTo>
                    <a:pt x="84" y="11"/>
                    <a:pt x="81" y="10"/>
                    <a:pt x="77" y="8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0" y="4"/>
                    <a:pt x="79" y="4"/>
                    <a:pt x="79" y="4"/>
                  </a:cubicBezTo>
                  <a:cubicBezTo>
                    <a:pt x="78" y="3"/>
                    <a:pt x="78" y="3"/>
                    <a:pt x="77" y="3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67" y="6"/>
                    <a:pt x="60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3" y="5"/>
                    <a:pt x="36" y="7"/>
                    <a:pt x="31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6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2" y="12"/>
                    <a:pt x="17" y="15"/>
                    <a:pt x="14" y="19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9" y="24"/>
                    <a:pt x="8" y="28"/>
                    <a:pt x="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8"/>
                    <a:pt x="11" y="42"/>
                    <a:pt x="14" y="45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4"/>
                    <a:pt x="9" y="55"/>
                    <a:pt x="9" y="55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8"/>
                    <a:pt x="20" y="50"/>
                    <a:pt x="22" y="51"/>
                  </a:cubicBezTo>
                  <a:cubicBezTo>
                    <a:pt x="24" y="52"/>
                    <a:pt x="28" y="54"/>
                    <a:pt x="32" y="55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9" y="65"/>
                    <a:pt x="30" y="65"/>
                  </a:cubicBezTo>
                  <a:cubicBezTo>
                    <a:pt x="30" y="66"/>
                    <a:pt x="31" y="66"/>
                    <a:pt x="31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41" y="58"/>
                    <a:pt x="48" y="59"/>
                    <a:pt x="55" y="59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5" y="58"/>
                    <a:pt x="72" y="57"/>
                    <a:pt x="78" y="55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4" y="58"/>
                    <a:pt x="85" y="58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6" y="51"/>
                    <a:pt x="91" y="49"/>
                    <a:pt x="95" y="45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3" y="46"/>
                    <a:pt x="103" y="46"/>
                  </a:cubicBezTo>
                  <a:cubicBezTo>
                    <a:pt x="103" y="46"/>
                    <a:pt x="102" y="47"/>
                    <a:pt x="102" y="47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2"/>
                    <a:pt x="103" y="52"/>
                    <a:pt x="103" y="52"/>
                  </a:cubicBezTo>
                  <a:cubicBezTo>
                    <a:pt x="103" y="51"/>
                    <a:pt x="103" y="51"/>
                    <a:pt x="104" y="51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9" y="39"/>
                    <a:pt x="101" y="35"/>
                    <a:pt x="101" y="31"/>
                  </a:cubicBezTo>
                  <a:close/>
                  <a:moveTo>
                    <a:pt x="91" y="43"/>
                  </a:moveTo>
                  <a:cubicBezTo>
                    <a:pt x="81" y="54"/>
                    <a:pt x="56" y="59"/>
                    <a:pt x="36" y="53"/>
                  </a:cubicBezTo>
                  <a:cubicBezTo>
                    <a:pt x="32" y="52"/>
                    <a:pt x="28" y="50"/>
                    <a:pt x="25" y="49"/>
                  </a:cubicBezTo>
                  <a:cubicBezTo>
                    <a:pt x="13" y="41"/>
                    <a:pt x="9" y="30"/>
                    <a:pt x="18" y="21"/>
                  </a:cubicBezTo>
                  <a:cubicBezTo>
                    <a:pt x="28" y="9"/>
                    <a:pt x="53" y="5"/>
                    <a:pt x="73" y="10"/>
                  </a:cubicBezTo>
                  <a:cubicBezTo>
                    <a:pt x="77" y="12"/>
                    <a:pt x="80" y="13"/>
                    <a:pt x="83" y="15"/>
                  </a:cubicBezTo>
                  <a:cubicBezTo>
                    <a:pt x="96" y="22"/>
                    <a:pt x="99" y="33"/>
                    <a:pt x="91" y="43"/>
                  </a:cubicBezTo>
                  <a:close/>
                </a:path>
              </a:pathLst>
            </a:custGeom>
            <a:solidFill>
              <a:srgbClr val="E09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íṥ1ïḓe">
              <a:extLst>
                <a:ext uri="{FF2B5EF4-FFF2-40B4-BE49-F238E27FC236}">
                  <a16:creationId xmlns:a16="http://schemas.microsoft.com/office/drawing/2014/main" id="{173FF330-8FC5-41E7-BCA5-3D9ADC3BBF52}"/>
                </a:ext>
              </a:extLst>
            </p:cNvPr>
            <p:cNvSpPr/>
            <p:nvPr/>
          </p:nvSpPr>
          <p:spPr bwMode="auto">
            <a:xfrm>
              <a:off x="7943850" y="4795838"/>
              <a:ext cx="17463" cy="66675"/>
            </a:xfrm>
            <a:custGeom>
              <a:avLst/>
              <a:gdLst>
                <a:gd name="T0" fmla="*/ 4 w 5"/>
                <a:gd name="T1" fmla="*/ 5 h 19"/>
                <a:gd name="T2" fmla="*/ 3 w 5"/>
                <a:gd name="T3" fmla="*/ 8 h 19"/>
                <a:gd name="T4" fmla="*/ 0 w 5"/>
                <a:gd name="T5" fmla="*/ 13 h 19"/>
                <a:gd name="T6" fmla="*/ 0 w 5"/>
                <a:gd name="T7" fmla="*/ 19 h 19"/>
                <a:gd name="T8" fmla="*/ 3 w 5"/>
                <a:gd name="T9" fmla="*/ 13 h 19"/>
                <a:gd name="T10" fmla="*/ 4 w 5"/>
                <a:gd name="T11" fmla="*/ 11 h 19"/>
                <a:gd name="T12" fmla="*/ 5 w 5"/>
                <a:gd name="T13" fmla="*/ 6 h 19"/>
                <a:gd name="T14" fmla="*/ 5 w 5"/>
                <a:gd name="T15" fmla="*/ 0 h 19"/>
                <a:gd name="T16" fmla="*/ 4 w 5"/>
                <a:gd name="T1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9">
                  <a:moveTo>
                    <a:pt x="4" y="5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1" y="11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7"/>
                    <a:pt x="2" y="15"/>
                    <a:pt x="3" y="13"/>
                  </a:cubicBezTo>
                  <a:cubicBezTo>
                    <a:pt x="3" y="12"/>
                    <a:pt x="4" y="12"/>
                    <a:pt x="4" y="11"/>
                  </a:cubicBezTo>
                  <a:cubicBezTo>
                    <a:pt x="4" y="9"/>
                    <a:pt x="5" y="7"/>
                    <a:pt x="5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4"/>
                    <a:pt x="4" y="5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iš1iďé">
              <a:extLst>
                <a:ext uri="{FF2B5EF4-FFF2-40B4-BE49-F238E27FC236}">
                  <a16:creationId xmlns:a16="http://schemas.microsoft.com/office/drawing/2014/main" id="{A1FB0FF9-9411-4CA0-B2D2-89D1443037B0}"/>
                </a:ext>
              </a:extLst>
            </p:cNvPr>
            <p:cNvSpPr/>
            <p:nvPr/>
          </p:nvSpPr>
          <p:spPr bwMode="auto">
            <a:xfrm>
              <a:off x="7580313" y="4806951"/>
              <a:ext cx="25400" cy="61913"/>
            </a:xfrm>
            <a:custGeom>
              <a:avLst/>
              <a:gdLst>
                <a:gd name="T0" fmla="*/ 2 w 7"/>
                <a:gd name="T1" fmla="*/ 5 h 18"/>
                <a:gd name="T2" fmla="*/ 0 w 7"/>
                <a:gd name="T3" fmla="*/ 0 h 18"/>
                <a:gd name="T4" fmla="*/ 0 w 7"/>
                <a:gd name="T5" fmla="*/ 5 h 18"/>
                <a:gd name="T6" fmla="*/ 2 w 7"/>
                <a:gd name="T7" fmla="*/ 11 h 18"/>
                <a:gd name="T8" fmla="*/ 3 w 7"/>
                <a:gd name="T9" fmla="*/ 13 h 18"/>
                <a:gd name="T10" fmla="*/ 7 w 7"/>
                <a:gd name="T11" fmla="*/ 18 h 18"/>
                <a:gd name="T12" fmla="*/ 7 w 7"/>
                <a:gd name="T13" fmla="*/ 13 h 18"/>
                <a:gd name="T14" fmla="*/ 3 w 7"/>
                <a:gd name="T15" fmla="*/ 7 h 18"/>
                <a:gd name="T16" fmla="*/ 2 w 7"/>
                <a:gd name="T1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8">
                  <a:moveTo>
                    <a:pt x="2" y="5"/>
                  </a:moveTo>
                  <a:cubicBezTo>
                    <a:pt x="1" y="3"/>
                    <a:pt x="0" y="2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2" y="11"/>
                  </a:cubicBezTo>
                  <a:cubicBezTo>
                    <a:pt x="2" y="12"/>
                    <a:pt x="3" y="12"/>
                    <a:pt x="3" y="13"/>
                  </a:cubicBezTo>
                  <a:cubicBezTo>
                    <a:pt x="4" y="15"/>
                    <a:pt x="6" y="17"/>
                    <a:pt x="7" y="1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1"/>
                    <a:pt x="4" y="9"/>
                    <a:pt x="3" y="7"/>
                  </a:cubicBezTo>
                  <a:cubicBezTo>
                    <a:pt x="3" y="7"/>
                    <a:pt x="2" y="6"/>
                    <a:pt x="2" y="5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îṩ1iḍè">
              <a:extLst>
                <a:ext uri="{FF2B5EF4-FFF2-40B4-BE49-F238E27FC236}">
                  <a16:creationId xmlns:a16="http://schemas.microsoft.com/office/drawing/2014/main" id="{1F4C3D4D-8567-40AB-B384-9CE690228528}"/>
                </a:ext>
              </a:extLst>
            </p:cNvPr>
            <p:cNvSpPr/>
            <p:nvPr/>
          </p:nvSpPr>
          <p:spPr bwMode="auto">
            <a:xfrm>
              <a:off x="7877175" y="4848226"/>
              <a:ext cx="60325" cy="55563"/>
            </a:xfrm>
            <a:custGeom>
              <a:avLst/>
              <a:gdLst>
                <a:gd name="T0" fmla="*/ 9 w 17"/>
                <a:gd name="T1" fmla="*/ 7 h 16"/>
                <a:gd name="T2" fmla="*/ 0 w 17"/>
                <a:gd name="T3" fmla="*/ 11 h 16"/>
                <a:gd name="T4" fmla="*/ 0 w 17"/>
                <a:gd name="T5" fmla="*/ 16 h 16"/>
                <a:gd name="T6" fmla="*/ 9 w 17"/>
                <a:gd name="T7" fmla="*/ 12 h 16"/>
                <a:gd name="T8" fmla="*/ 11 w 17"/>
                <a:gd name="T9" fmla="*/ 11 h 16"/>
                <a:gd name="T10" fmla="*/ 17 w 17"/>
                <a:gd name="T11" fmla="*/ 6 h 16"/>
                <a:gd name="T12" fmla="*/ 17 w 17"/>
                <a:gd name="T13" fmla="*/ 0 h 16"/>
                <a:gd name="T14" fmla="*/ 11 w 17"/>
                <a:gd name="T15" fmla="*/ 5 h 16"/>
                <a:gd name="T16" fmla="*/ 9 w 17"/>
                <a:gd name="T1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9" y="7"/>
                  </a:moveTo>
                  <a:cubicBezTo>
                    <a:pt x="6" y="8"/>
                    <a:pt x="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5"/>
                    <a:pt x="6" y="14"/>
                    <a:pt x="9" y="12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3" y="9"/>
                    <a:pt x="15" y="7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10" y="6"/>
                    <a:pt x="10" y="6"/>
                    <a:pt x="9" y="7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ís1idè">
              <a:extLst>
                <a:ext uri="{FF2B5EF4-FFF2-40B4-BE49-F238E27FC236}">
                  <a16:creationId xmlns:a16="http://schemas.microsoft.com/office/drawing/2014/main" id="{F5BEAA1F-18FB-4271-B105-C2756C244847}"/>
                </a:ext>
              </a:extLst>
            </p:cNvPr>
            <p:cNvSpPr/>
            <p:nvPr/>
          </p:nvSpPr>
          <p:spPr bwMode="auto">
            <a:xfrm>
              <a:off x="7612063" y="4859338"/>
              <a:ext cx="66675" cy="52388"/>
            </a:xfrm>
            <a:custGeom>
              <a:avLst/>
              <a:gdLst>
                <a:gd name="T0" fmla="*/ 8 w 19"/>
                <a:gd name="T1" fmla="*/ 5 h 15"/>
                <a:gd name="T2" fmla="*/ 7 w 19"/>
                <a:gd name="T3" fmla="*/ 4 h 15"/>
                <a:gd name="T4" fmla="*/ 0 w 19"/>
                <a:gd name="T5" fmla="*/ 0 h 15"/>
                <a:gd name="T6" fmla="*/ 0 w 19"/>
                <a:gd name="T7" fmla="*/ 5 h 15"/>
                <a:gd name="T8" fmla="*/ 7 w 19"/>
                <a:gd name="T9" fmla="*/ 10 h 15"/>
                <a:gd name="T10" fmla="*/ 8 w 19"/>
                <a:gd name="T11" fmla="*/ 10 h 15"/>
                <a:gd name="T12" fmla="*/ 10 w 19"/>
                <a:gd name="T13" fmla="*/ 12 h 15"/>
                <a:gd name="T14" fmla="*/ 19 w 19"/>
                <a:gd name="T15" fmla="*/ 15 h 15"/>
                <a:gd name="T16" fmla="*/ 19 w 19"/>
                <a:gd name="T17" fmla="*/ 9 h 15"/>
                <a:gd name="T18" fmla="*/ 10 w 19"/>
                <a:gd name="T19" fmla="*/ 6 h 15"/>
                <a:gd name="T20" fmla="*/ 8 w 19"/>
                <a:gd name="T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">
                  <a:moveTo>
                    <a:pt x="8" y="5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4" y="3"/>
                    <a:pt x="2" y="1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7"/>
                    <a:pt x="4" y="8"/>
                    <a:pt x="7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11"/>
                    <a:pt x="9" y="11"/>
                    <a:pt x="10" y="12"/>
                  </a:cubicBezTo>
                  <a:cubicBezTo>
                    <a:pt x="13" y="13"/>
                    <a:pt x="16" y="14"/>
                    <a:pt x="19" y="1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8"/>
                    <a:pt x="13" y="7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îśľiḓé">
              <a:extLst>
                <a:ext uri="{FF2B5EF4-FFF2-40B4-BE49-F238E27FC236}">
                  <a16:creationId xmlns:a16="http://schemas.microsoft.com/office/drawing/2014/main" id="{1C807A45-622E-4C89-8DF0-7EA7D8AF8C9A}"/>
                </a:ext>
              </a:extLst>
            </p:cNvPr>
            <p:cNvSpPr/>
            <p:nvPr/>
          </p:nvSpPr>
          <p:spPr bwMode="auto">
            <a:xfrm>
              <a:off x="7786688" y="4891088"/>
              <a:ext cx="80963" cy="34925"/>
            </a:xfrm>
            <a:custGeom>
              <a:avLst/>
              <a:gdLst>
                <a:gd name="T0" fmla="*/ 10 w 23"/>
                <a:gd name="T1" fmla="*/ 3 h 10"/>
                <a:gd name="T2" fmla="*/ 0 w 23"/>
                <a:gd name="T3" fmla="*/ 4 h 10"/>
                <a:gd name="T4" fmla="*/ 0 w 23"/>
                <a:gd name="T5" fmla="*/ 10 h 10"/>
                <a:gd name="T6" fmla="*/ 10 w 23"/>
                <a:gd name="T7" fmla="*/ 9 h 10"/>
                <a:gd name="T8" fmla="*/ 14 w 23"/>
                <a:gd name="T9" fmla="*/ 8 h 10"/>
                <a:gd name="T10" fmla="*/ 23 w 23"/>
                <a:gd name="T11" fmla="*/ 6 h 10"/>
                <a:gd name="T12" fmla="*/ 23 w 23"/>
                <a:gd name="T13" fmla="*/ 0 h 10"/>
                <a:gd name="T14" fmla="*/ 14 w 23"/>
                <a:gd name="T15" fmla="*/ 2 h 10"/>
                <a:gd name="T16" fmla="*/ 10 w 23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0">
                  <a:moveTo>
                    <a:pt x="10" y="3"/>
                  </a:moveTo>
                  <a:cubicBezTo>
                    <a:pt x="7" y="4"/>
                    <a:pt x="4" y="4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0"/>
                    <a:pt x="7" y="9"/>
                    <a:pt x="10" y="9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7" y="7"/>
                    <a:pt x="20" y="7"/>
                    <a:pt x="23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1"/>
                    <a:pt x="17" y="2"/>
                    <a:pt x="14" y="2"/>
                  </a:cubicBezTo>
                  <a:cubicBezTo>
                    <a:pt x="13" y="3"/>
                    <a:pt x="12" y="3"/>
                    <a:pt x="10" y="3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ïṥ1ïḑê">
              <a:extLst>
                <a:ext uri="{FF2B5EF4-FFF2-40B4-BE49-F238E27FC236}">
                  <a16:creationId xmlns:a16="http://schemas.microsoft.com/office/drawing/2014/main" id="{A1FE1713-F2C0-4809-AF87-750434021951}"/>
                </a:ext>
              </a:extLst>
            </p:cNvPr>
            <p:cNvSpPr/>
            <p:nvPr/>
          </p:nvSpPr>
          <p:spPr bwMode="auto">
            <a:xfrm>
              <a:off x="7688263" y="4894263"/>
              <a:ext cx="84138" cy="31750"/>
            </a:xfrm>
            <a:custGeom>
              <a:avLst/>
              <a:gdLst>
                <a:gd name="T0" fmla="*/ 10 w 24"/>
                <a:gd name="T1" fmla="*/ 2 h 9"/>
                <a:gd name="T2" fmla="*/ 0 w 24"/>
                <a:gd name="T3" fmla="*/ 0 h 9"/>
                <a:gd name="T4" fmla="*/ 0 w 24"/>
                <a:gd name="T5" fmla="*/ 6 h 9"/>
                <a:gd name="T6" fmla="*/ 10 w 24"/>
                <a:gd name="T7" fmla="*/ 8 h 9"/>
                <a:gd name="T8" fmla="*/ 14 w 24"/>
                <a:gd name="T9" fmla="*/ 8 h 9"/>
                <a:gd name="T10" fmla="*/ 24 w 24"/>
                <a:gd name="T11" fmla="*/ 9 h 9"/>
                <a:gd name="T12" fmla="*/ 24 w 24"/>
                <a:gd name="T13" fmla="*/ 3 h 9"/>
                <a:gd name="T14" fmla="*/ 14 w 24"/>
                <a:gd name="T15" fmla="*/ 3 h 9"/>
                <a:gd name="T16" fmla="*/ 10 w 24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9">
                  <a:moveTo>
                    <a:pt x="10" y="2"/>
                  </a:moveTo>
                  <a:cubicBezTo>
                    <a:pt x="7" y="2"/>
                    <a:pt x="3" y="1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7"/>
                    <a:pt x="7" y="7"/>
                    <a:pt x="10" y="8"/>
                  </a:cubicBezTo>
                  <a:cubicBezTo>
                    <a:pt x="11" y="8"/>
                    <a:pt x="12" y="8"/>
                    <a:pt x="14" y="8"/>
                  </a:cubicBezTo>
                  <a:cubicBezTo>
                    <a:pt x="17" y="9"/>
                    <a:pt x="21" y="9"/>
                    <a:pt x="24" y="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17" y="3"/>
                    <a:pt x="14" y="3"/>
                  </a:cubicBezTo>
                  <a:cubicBezTo>
                    <a:pt x="12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í$ḻíḍe">
              <a:extLst>
                <a:ext uri="{FF2B5EF4-FFF2-40B4-BE49-F238E27FC236}">
                  <a16:creationId xmlns:a16="http://schemas.microsoft.com/office/drawing/2014/main" id="{907D66F3-425D-49FC-B046-5C5E536EAC6D}"/>
                </a:ext>
              </a:extLst>
            </p:cNvPr>
            <p:cNvSpPr/>
            <p:nvPr/>
          </p:nvSpPr>
          <p:spPr bwMode="auto">
            <a:xfrm>
              <a:off x="7766050" y="4684713"/>
              <a:ext cx="84138" cy="23813"/>
            </a:xfrm>
            <a:custGeom>
              <a:avLst/>
              <a:gdLst>
                <a:gd name="T0" fmla="*/ 20 w 24"/>
                <a:gd name="T1" fmla="*/ 7 h 7"/>
                <a:gd name="T2" fmla="*/ 0 w 24"/>
                <a:gd name="T3" fmla="*/ 5 h 7"/>
                <a:gd name="T4" fmla="*/ 0 w 24"/>
                <a:gd name="T5" fmla="*/ 0 h 7"/>
                <a:gd name="T6" fmla="*/ 11 w 24"/>
                <a:gd name="T7" fmla="*/ 1 h 7"/>
                <a:gd name="T8" fmla="*/ 15 w 24"/>
                <a:gd name="T9" fmla="*/ 1 h 7"/>
                <a:gd name="T10" fmla="*/ 24 w 24"/>
                <a:gd name="T11" fmla="*/ 3 h 7"/>
                <a:gd name="T12" fmla="*/ 20 w 2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">
                  <a:moveTo>
                    <a:pt x="20" y="7"/>
                  </a:moveTo>
                  <a:cubicBezTo>
                    <a:pt x="14" y="6"/>
                    <a:pt x="7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1" y="1"/>
                  </a:cubicBezTo>
                  <a:cubicBezTo>
                    <a:pt x="12" y="1"/>
                    <a:pt x="13" y="1"/>
                    <a:pt x="15" y="1"/>
                  </a:cubicBezTo>
                  <a:cubicBezTo>
                    <a:pt x="18" y="2"/>
                    <a:pt x="21" y="2"/>
                    <a:pt x="24" y="3"/>
                  </a:cubicBezTo>
                  <a:lnTo>
                    <a:pt x="20" y="7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ïṩľíde">
              <a:extLst>
                <a:ext uri="{FF2B5EF4-FFF2-40B4-BE49-F238E27FC236}">
                  <a16:creationId xmlns:a16="http://schemas.microsoft.com/office/drawing/2014/main" id="{2F9146A2-668C-4870-942B-F58D6877EBF5}"/>
                </a:ext>
              </a:extLst>
            </p:cNvPr>
            <p:cNvSpPr/>
            <p:nvPr/>
          </p:nvSpPr>
          <p:spPr bwMode="auto">
            <a:xfrm>
              <a:off x="7670800" y="4684713"/>
              <a:ext cx="84138" cy="31750"/>
            </a:xfrm>
            <a:custGeom>
              <a:avLst/>
              <a:gdLst>
                <a:gd name="T0" fmla="*/ 24 w 24"/>
                <a:gd name="T1" fmla="*/ 5 h 9"/>
                <a:gd name="T2" fmla="*/ 5 w 24"/>
                <a:gd name="T3" fmla="*/ 9 h 9"/>
                <a:gd name="T4" fmla="*/ 0 w 24"/>
                <a:gd name="T5" fmla="*/ 5 h 9"/>
                <a:gd name="T6" fmla="*/ 9 w 24"/>
                <a:gd name="T7" fmla="*/ 2 h 9"/>
                <a:gd name="T8" fmla="*/ 13 w 24"/>
                <a:gd name="T9" fmla="*/ 1 h 9"/>
                <a:gd name="T10" fmla="*/ 23 w 24"/>
                <a:gd name="T11" fmla="*/ 0 h 9"/>
                <a:gd name="T12" fmla="*/ 24 w 24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4" y="5"/>
                  </a:moveTo>
                  <a:cubicBezTo>
                    <a:pt x="17" y="5"/>
                    <a:pt x="10" y="7"/>
                    <a:pt x="5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4"/>
                    <a:pt x="6" y="3"/>
                    <a:pt x="9" y="2"/>
                  </a:cubicBezTo>
                  <a:cubicBezTo>
                    <a:pt x="11" y="2"/>
                    <a:pt x="12" y="2"/>
                    <a:pt x="13" y="1"/>
                  </a:cubicBezTo>
                  <a:cubicBezTo>
                    <a:pt x="16" y="1"/>
                    <a:pt x="20" y="0"/>
                    <a:pt x="23" y="0"/>
                  </a:cubicBezTo>
                  <a:lnTo>
                    <a:pt x="24" y="5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îṧľíḓê">
              <a:extLst>
                <a:ext uri="{FF2B5EF4-FFF2-40B4-BE49-F238E27FC236}">
                  <a16:creationId xmlns:a16="http://schemas.microsoft.com/office/drawing/2014/main" id="{7A13976B-851E-4162-BAB2-EDBF36CC2D66}"/>
                </a:ext>
              </a:extLst>
            </p:cNvPr>
            <p:cNvSpPr/>
            <p:nvPr/>
          </p:nvSpPr>
          <p:spPr bwMode="auto">
            <a:xfrm>
              <a:off x="7850188" y="4699001"/>
              <a:ext cx="76200" cy="41275"/>
            </a:xfrm>
            <a:custGeom>
              <a:avLst/>
              <a:gdLst>
                <a:gd name="T0" fmla="*/ 10 w 22"/>
                <a:gd name="T1" fmla="*/ 9 h 12"/>
                <a:gd name="T2" fmla="*/ 0 w 22"/>
                <a:gd name="T3" fmla="*/ 4 h 12"/>
                <a:gd name="T4" fmla="*/ 4 w 22"/>
                <a:gd name="T5" fmla="*/ 0 h 12"/>
                <a:gd name="T6" fmla="*/ 12 w 22"/>
                <a:gd name="T7" fmla="*/ 3 h 12"/>
                <a:gd name="T8" fmla="*/ 15 w 22"/>
                <a:gd name="T9" fmla="*/ 5 h 12"/>
                <a:gd name="T10" fmla="*/ 16 w 22"/>
                <a:gd name="T11" fmla="*/ 5 h 12"/>
                <a:gd name="T12" fmla="*/ 22 w 22"/>
                <a:gd name="T13" fmla="*/ 10 h 12"/>
                <a:gd name="T14" fmla="*/ 15 w 22"/>
                <a:gd name="T15" fmla="*/ 12 h 12"/>
                <a:gd name="T16" fmla="*/ 10 w 22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0" y="9"/>
                  </a:moveTo>
                  <a:cubicBezTo>
                    <a:pt x="7" y="7"/>
                    <a:pt x="4" y="6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1"/>
                    <a:pt x="9" y="2"/>
                    <a:pt x="12" y="3"/>
                  </a:cubicBezTo>
                  <a:cubicBezTo>
                    <a:pt x="13" y="4"/>
                    <a:pt x="14" y="4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8" y="7"/>
                    <a:pt x="20" y="8"/>
                    <a:pt x="22" y="10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2" y="10"/>
                    <a:pt x="10" y="9"/>
                  </a:cubicBez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í$ļïḍè">
              <a:extLst>
                <a:ext uri="{FF2B5EF4-FFF2-40B4-BE49-F238E27FC236}">
                  <a16:creationId xmlns:a16="http://schemas.microsoft.com/office/drawing/2014/main" id="{30A5977C-4108-422C-A2A2-B52981713A82}"/>
                </a:ext>
              </a:extLst>
            </p:cNvPr>
            <p:cNvSpPr/>
            <p:nvPr/>
          </p:nvSpPr>
          <p:spPr bwMode="auto">
            <a:xfrm>
              <a:off x="7600950" y="4705351"/>
              <a:ext cx="74613" cy="46038"/>
            </a:xfrm>
            <a:custGeom>
              <a:avLst/>
              <a:gdLst>
                <a:gd name="T0" fmla="*/ 21 w 21"/>
                <a:gd name="T1" fmla="*/ 4 h 13"/>
                <a:gd name="T2" fmla="*/ 8 w 21"/>
                <a:gd name="T3" fmla="*/ 13 h 13"/>
                <a:gd name="T4" fmla="*/ 0 w 21"/>
                <a:gd name="T5" fmla="*/ 10 h 13"/>
                <a:gd name="T6" fmla="*/ 6 w 21"/>
                <a:gd name="T7" fmla="*/ 5 h 13"/>
                <a:gd name="T8" fmla="*/ 9 w 21"/>
                <a:gd name="T9" fmla="*/ 4 h 13"/>
                <a:gd name="T10" fmla="*/ 17 w 21"/>
                <a:gd name="T11" fmla="*/ 0 h 13"/>
                <a:gd name="T12" fmla="*/ 21 w 21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3">
                  <a:moveTo>
                    <a:pt x="21" y="4"/>
                  </a:moveTo>
                  <a:cubicBezTo>
                    <a:pt x="16" y="6"/>
                    <a:pt x="11" y="9"/>
                    <a:pt x="8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9"/>
                    <a:pt x="4" y="7"/>
                    <a:pt x="6" y="5"/>
                  </a:cubicBezTo>
                  <a:cubicBezTo>
                    <a:pt x="7" y="5"/>
                    <a:pt x="8" y="4"/>
                    <a:pt x="9" y="4"/>
                  </a:cubicBezTo>
                  <a:cubicBezTo>
                    <a:pt x="11" y="2"/>
                    <a:pt x="14" y="1"/>
                    <a:pt x="17" y="0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îs1íḋè">
              <a:extLst>
                <a:ext uri="{FF2B5EF4-FFF2-40B4-BE49-F238E27FC236}">
                  <a16:creationId xmlns:a16="http://schemas.microsoft.com/office/drawing/2014/main" id="{6B5D202B-5BFF-4A47-84B8-AE95C7057256}"/>
                </a:ext>
              </a:extLst>
            </p:cNvPr>
            <p:cNvSpPr/>
            <p:nvPr/>
          </p:nvSpPr>
          <p:spPr bwMode="auto">
            <a:xfrm>
              <a:off x="7908925" y="4740276"/>
              <a:ext cx="52388" cy="46038"/>
            </a:xfrm>
            <a:custGeom>
              <a:avLst/>
              <a:gdLst>
                <a:gd name="T0" fmla="*/ 15 w 15"/>
                <a:gd name="T1" fmla="*/ 13 h 13"/>
                <a:gd name="T2" fmla="*/ 6 w 15"/>
                <a:gd name="T3" fmla="*/ 13 h 13"/>
                <a:gd name="T4" fmla="*/ 0 w 15"/>
                <a:gd name="T5" fmla="*/ 2 h 13"/>
                <a:gd name="T6" fmla="*/ 7 w 15"/>
                <a:gd name="T7" fmla="*/ 0 h 13"/>
                <a:gd name="T8" fmla="*/ 11 w 15"/>
                <a:gd name="T9" fmla="*/ 5 h 13"/>
                <a:gd name="T10" fmla="*/ 13 w 15"/>
                <a:gd name="T11" fmla="*/ 7 h 13"/>
                <a:gd name="T12" fmla="*/ 15 w 1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5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9"/>
                    <a:pt x="4" y="6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1"/>
                    <a:pt x="10" y="3"/>
                    <a:pt x="11" y="5"/>
                  </a:cubicBezTo>
                  <a:cubicBezTo>
                    <a:pt x="12" y="6"/>
                    <a:pt x="12" y="6"/>
                    <a:pt x="13" y="7"/>
                  </a:cubicBezTo>
                  <a:cubicBezTo>
                    <a:pt x="14" y="9"/>
                    <a:pt x="14" y="11"/>
                    <a:pt x="15" y="13"/>
                  </a:cubicBez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îŝḻiďe">
              <a:extLst>
                <a:ext uri="{FF2B5EF4-FFF2-40B4-BE49-F238E27FC236}">
                  <a16:creationId xmlns:a16="http://schemas.microsoft.com/office/drawing/2014/main" id="{AAD34693-2842-43AE-A7B9-76449B20A850}"/>
                </a:ext>
              </a:extLst>
            </p:cNvPr>
            <p:cNvSpPr/>
            <p:nvPr/>
          </p:nvSpPr>
          <p:spPr bwMode="auto">
            <a:xfrm>
              <a:off x="7580313" y="4746626"/>
              <a:ext cx="42863" cy="49213"/>
            </a:xfrm>
            <a:custGeom>
              <a:avLst/>
              <a:gdLst>
                <a:gd name="T0" fmla="*/ 12 w 12"/>
                <a:gd name="T1" fmla="*/ 2 h 14"/>
                <a:gd name="T2" fmla="*/ 8 w 12"/>
                <a:gd name="T3" fmla="*/ 14 h 14"/>
                <a:gd name="T4" fmla="*/ 0 w 12"/>
                <a:gd name="T5" fmla="*/ 14 h 14"/>
                <a:gd name="T6" fmla="*/ 0 w 12"/>
                <a:gd name="T7" fmla="*/ 8 h 14"/>
                <a:gd name="T8" fmla="*/ 1 w 12"/>
                <a:gd name="T9" fmla="*/ 6 h 14"/>
                <a:gd name="T10" fmla="*/ 5 w 12"/>
                <a:gd name="T11" fmla="*/ 0 h 14"/>
                <a:gd name="T12" fmla="*/ 12 w 12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2" y="2"/>
                  </a:moveTo>
                  <a:cubicBezTo>
                    <a:pt x="9" y="6"/>
                    <a:pt x="8" y="10"/>
                    <a:pt x="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2" y="4"/>
                    <a:pt x="3" y="2"/>
                    <a:pt x="5" y="0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íşḷïḋé">
              <a:extLst>
                <a:ext uri="{FF2B5EF4-FFF2-40B4-BE49-F238E27FC236}">
                  <a16:creationId xmlns:a16="http://schemas.microsoft.com/office/drawing/2014/main" id="{9919CE82-C634-475A-9C09-92A4E176C915}"/>
                </a:ext>
              </a:extLst>
            </p:cNvPr>
            <p:cNvSpPr/>
            <p:nvPr/>
          </p:nvSpPr>
          <p:spPr bwMode="auto">
            <a:xfrm>
              <a:off x="7916863" y="4792663"/>
              <a:ext cx="44450" cy="49213"/>
            </a:xfrm>
            <a:custGeom>
              <a:avLst/>
              <a:gdLst>
                <a:gd name="T0" fmla="*/ 0 w 13"/>
                <a:gd name="T1" fmla="*/ 12 h 14"/>
                <a:gd name="T2" fmla="*/ 5 w 13"/>
                <a:gd name="T3" fmla="*/ 0 h 14"/>
                <a:gd name="T4" fmla="*/ 13 w 13"/>
                <a:gd name="T5" fmla="*/ 0 h 14"/>
                <a:gd name="T6" fmla="*/ 12 w 13"/>
                <a:gd name="T7" fmla="*/ 6 h 14"/>
                <a:gd name="T8" fmla="*/ 11 w 13"/>
                <a:gd name="T9" fmla="*/ 9 h 14"/>
                <a:gd name="T10" fmla="*/ 8 w 13"/>
                <a:gd name="T11" fmla="*/ 14 h 14"/>
                <a:gd name="T12" fmla="*/ 0 w 13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0" y="12"/>
                  </a:moveTo>
                  <a:cubicBezTo>
                    <a:pt x="3" y="8"/>
                    <a:pt x="5" y="4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"/>
                    <a:pt x="13" y="4"/>
                    <a:pt x="12" y="6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2"/>
                    <a:pt x="8" y="14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ï$líḍê">
              <a:extLst>
                <a:ext uri="{FF2B5EF4-FFF2-40B4-BE49-F238E27FC236}">
                  <a16:creationId xmlns:a16="http://schemas.microsoft.com/office/drawing/2014/main" id="{ADD083C0-4803-4F20-BB65-8EC6F9795218}"/>
                </a:ext>
              </a:extLst>
            </p:cNvPr>
            <p:cNvSpPr/>
            <p:nvPr/>
          </p:nvSpPr>
          <p:spPr bwMode="auto">
            <a:xfrm>
              <a:off x="7580313" y="4803776"/>
              <a:ext cx="49213" cy="47625"/>
            </a:xfrm>
            <a:custGeom>
              <a:avLst/>
              <a:gdLst>
                <a:gd name="T0" fmla="*/ 8 w 14"/>
                <a:gd name="T1" fmla="*/ 0 h 14"/>
                <a:gd name="T2" fmla="*/ 14 w 14"/>
                <a:gd name="T3" fmla="*/ 11 h 14"/>
                <a:gd name="T4" fmla="*/ 7 w 14"/>
                <a:gd name="T5" fmla="*/ 14 h 14"/>
                <a:gd name="T6" fmla="*/ 3 w 14"/>
                <a:gd name="T7" fmla="*/ 8 h 14"/>
                <a:gd name="T8" fmla="*/ 2 w 14"/>
                <a:gd name="T9" fmla="*/ 6 h 14"/>
                <a:gd name="T10" fmla="*/ 0 w 14"/>
                <a:gd name="T11" fmla="*/ 1 h 14"/>
                <a:gd name="T12" fmla="*/ 8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cubicBezTo>
                    <a:pt x="9" y="4"/>
                    <a:pt x="11" y="8"/>
                    <a:pt x="14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2"/>
                    <a:pt x="4" y="10"/>
                    <a:pt x="3" y="8"/>
                  </a:cubicBezTo>
                  <a:cubicBezTo>
                    <a:pt x="3" y="8"/>
                    <a:pt x="2" y="7"/>
                    <a:pt x="2" y="6"/>
                  </a:cubicBezTo>
                  <a:cubicBezTo>
                    <a:pt x="1" y="4"/>
                    <a:pt x="0" y="3"/>
                    <a:pt x="0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íṥḷíḍè">
              <a:extLst>
                <a:ext uri="{FF2B5EF4-FFF2-40B4-BE49-F238E27FC236}">
                  <a16:creationId xmlns:a16="http://schemas.microsoft.com/office/drawing/2014/main" id="{40F80CF9-74FF-47A6-B9CF-71C633046902}"/>
                </a:ext>
              </a:extLst>
            </p:cNvPr>
            <p:cNvSpPr/>
            <p:nvPr/>
          </p:nvSpPr>
          <p:spPr bwMode="auto">
            <a:xfrm>
              <a:off x="7864475" y="4841876"/>
              <a:ext cx="73025" cy="44450"/>
            </a:xfrm>
            <a:custGeom>
              <a:avLst/>
              <a:gdLst>
                <a:gd name="T0" fmla="*/ 13 w 21"/>
                <a:gd name="T1" fmla="*/ 9 h 13"/>
                <a:gd name="T2" fmla="*/ 4 w 21"/>
                <a:gd name="T3" fmla="*/ 13 h 13"/>
                <a:gd name="T4" fmla="*/ 0 w 21"/>
                <a:gd name="T5" fmla="*/ 9 h 13"/>
                <a:gd name="T6" fmla="*/ 14 w 21"/>
                <a:gd name="T7" fmla="*/ 0 h 13"/>
                <a:gd name="T8" fmla="*/ 21 w 21"/>
                <a:gd name="T9" fmla="*/ 2 h 13"/>
                <a:gd name="T10" fmla="*/ 15 w 21"/>
                <a:gd name="T11" fmla="*/ 7 h 13"/>
                <a:gd name="T12" fmla="*/ 13 w 21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3">
                  <a:moveTo>
                    <a:pt x="13" y="9"/>
                  </a:moveTo>
                  <a:cubicBezTo>
                    <a:pt x="10" y="10"/>
                    <a:pt x="7" y="12"/>
                    <a:pt x="4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6"/>
                    <a:pt x="10" y="4"/>
                    <a:pt x="14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7" y="5"/>
                    <a:pt x="15" y="7"/>
                  </a:cubicBezTo>
                  <a:cubicBezTo>
                    <a:pt x="14" y="8"/>
                    <a:pt x="14" y="8"/>
                    <a:pt x="13" y="9"/>
                  </a:cubicBez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íṣḻîḓè">
              <a:extLst>
                <a:ext uri="{FF2B5EF4-FFF2-40B4-BE49-F238E27FC236}">
                  <a16:creationId xmlns:a16="http://schemas.microsoft.com/office/drawing/2014/main" id="{4E477E51-42D0-45A7-A5B7-C6586129599F}"/>
                </a:ext>
              </a:extLst>
            </p:cNvPr>
            <p:cNvSpPr/>
            <p:nvPr/>
          </p:nvSpPr>
          <p:spPr bwMode="auto">
            <a:xfrm>
              <a:off x="7612063" y="4848226"/>
              <a:ext cx="80963" cy="42863"/>
            </a:xfrm>
            <a:custGeom>
              <a:avLst/>
              <a:gdLst>
                <a:gd name="T0" fmla="*/ 13 w 23"/>
                <a:gd name="T1" fmla="*/ 4 h 12"/>
                <a:gd name="T2" fmla="*/ 23 w 23"/>
                <a:gd name="T3" fmla="*/ 8 h 12"/>
                <a:gd name="T4" fmla="*/ 19 w 23"/>
                <a:gd name="T5" fmla="*/ 12 h 12"/>
                <a:gd name="T6" fmla="*/ 10 w 23"/>
                <a:gd name="T7" fmla="*/ 9 h 12"/>
                <a:gd name="T8" fmla="*/ 8 w 23"/>
                <a:gd name="T9" fmla="*/ 8 h 12"/>
                <a:gd name="T10" fmla="*/ 7 w 23"/>
                <a:gd name="T11" fmla="*/ 7 h 12"/>
                <a:gd name="T12" fmla="*/ 0 w 23"/>
                <a:gd name="T13" fmla="*/ 3 h 12"/>
                <a:gd name="T14" fmla="*/ 7 w 23"/>
                <a:gd name="T15" fmla="*/ 0 h 12"/>
                <a:gd name="T16" fmla="*/ 13 w 23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13" y="4"/>
                  </a:moveTo>
                  <a:cubicBezTo>
                    <a:pt x="15" y="5"/>
                    <a:pt x="19" y="7"/>
                    <a:pt x="23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6" y="11"/>
                    <a:pt x="13" y="10"/>
                    <a:pt x="10" y="9"/>
                  </a:cubicBezTo>
                  <a:cubicBezTo>
                    <a:pt x="9" y="9"/>
                    <a:pt x="8" y="8"/>
                    <a:pt x="8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4" y="6"/>
                    <a:pt x="2" y="4"/>
                    <a:pt x="0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1"/>
                    <a:pt x="11" y="3"/>
                    <a:pt x="13" y="4"/>
                  </a:cubicBez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iṣliḓè">
              <a:extLst>
                <a:ext uri="{FF2B5EF4-FFF2-40B4-BE49-F238E27FC236}">
                  <a16:creationId xmlns:a16="http://schemas.microsoft.com/office/drawing/2014/main" id="{E429889D-15D4-44F9-B5A0-5D2A2C28B244}"/>
                </a:ext>
              </a:extLst>
            </p:cNvPr>
            <p:cNvSpPr/>
            <p:nvPr/>
          </p:nvSpPr>
          <p:spPr bwMode="auto">
            <a:xfrm>
              <a:off x="7786688" y="4876801"/>
              <a:ext cx="80963" cy="26988"/>
            </a:xfrm>
            <a:custGeom>
              <a:avLst/>
              <a:gdLst>
                <a:gd name="T0" fmla="*/ 0 w 23"/>
                <a:gd name="T1" fmla="*/ 3 h 8"/>
                <a:gd name="T2" fmla="*/ 19 w 23"/>
                <a:gd name="T3" fmla="*/ 0 h 8"/>
                <a:gd name="T4" fmla="*/ 23 w 23"/>
                <a:gd name="T5" fmla="*/ 4 h 8"/>
                <a:gd name="T6" fmla="*/ 14 w 23"/>
                <a:gd name="T7" fmla="*/ 6 h 8"/>
                <a:gd name="T8" fmla="*/ 10 w 23"/>
                <a:gd name="T9" fmla="*/ 7 h 8"/>
                <a:gd name="T10" fmla="*/ 0 w 23"/>
                <a:gd name="T11" fmla="*/ 8 h 8"/>
                <a:gd name="T12" fmla="*/ 0 w 23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8">
                  <a:moveTo>
                    <a:pt x="0" y="3"/>
                  </a:moveTo>
                  <a:cubicBezTo>
                    <a:pt x="6" y="3"/>
                    <a:pt x="13" y="2"/>
                    <a:pt x="19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0" y="5"/>
                    <a:pt x="17" y="6"/>
                    <a:pt x="14" y="6"/>
                  </a:cubicBezTo>
                  <a:cubicBezTo>
                    <a:pt x="13" y="7"/>
                    <a:pt x="12" y="7"/>
                    <a:pt x="10" y="7"/>
                  </a:cubicBezTo>
                  <a:cubicBezTo>
                    <a:pt x="7" y="8"/>
                    <a:pt x="4" y="8"/>
                    <a:pt x="0" y="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iṣḻíḓé">
              <a:extLst>
                <a:ext uri="{FF2B5EF4-FFF2-40B4-BE49-F238E27FC236}">
                  <a16:creationId xmlns:a16="http://schemas.microsoft.com/office/drawing/2014/main" id="{43B19982-0878-4E2A-9024-141A1F3092B6}"/>
                </a:ext>
              </a:extLst>
            </p:cNvPr>
            <p:cNvSpPr/>
            <p:nvPr/>
          </p:nvSpPr>
          <p:spPr bwMode="auto">
            <a:xfrm>
              <a:off x="7688263" y="4879976"/>
              <a:ext cx="84138" cy="23813"/>
            </a:xfrm>
            <a:custGeom>
              <a:avLst/>
              <a:gdLst>
                <a:gd name="T0" fmla="*/ 4 w 24"/>
                <a:gd name="T1" fmla="*/ 0 h 7"/>
                <a:gd name="T2" fmla="*/ 24 w 24"/>
                <a:gd name="T3" fmla="*/ 3 h 7"/>
                <a:gd name="T4" fmla="*/ 24 w 24"/>
                <a:gd name="T5" fmla="*/ 7 h 7"/>
                <a:gd name="T6" fmla="*/ 14 w 24"/>
                <a:gd name="T7" fmla="*/ 7 h 7"/>
                <a:gd name="T8" fmla="*/ 10 w 24"/>
                <a:gd name="T9" fmla="*/ 6 h 7"/>
                <a:gd name="T10" fmla="*/ 0 w 24"/>
                <a:gd name="T11" fmla="*/ 4 h 7"/>
                <a:gd name="T12" fmla="*/ 4 w 2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">
                  <a:moveTo>
                    <a:pt x="4" y="0"/>
                  </a:moveTo>
                  <a:cubicBezTo>
                    <a:pt x="10" y="2"/>
                    <a:pt x="17" y="3"/>
                    <a:pt x="24" y="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1" y="7"/>
                    <a:pt x="17" y="7"/>
                    <a:pt x="14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7" y="6"/>
                    <a:pt x="3" y="5"/>
                    <a:pt x="0" y="4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iṥḻïďe">
              <a:extLst>
                <a:ext uri="{FF2B5EF4-FFF2-40B4-BE49-F238E27FC236}">
                  <a16:creationId xmlns:a16="http://schemas.microsoft.com/office/drawing/2014/main" id="{4079A4E4-A19E-4A1F-AE40-F6117F875F63}"/>
                </a:ext>
              </a:extLst>
            </p:cNvPr>
            <p:cNvSpPr/>
            <p:nvPr/>
          </p:nvSpPr>
          <p:spPr bwMode="auto">
            <a:xfrm>
              <a:off x="5888038" y="4332288"/>
              <a:ext cx="160338" cy="93663"/>
            </a:xfrm>
            <a:custGeom>
              <a:avLst/>
              <a:gdLst>
                <a:gd name="T0" fmla="*/ 44 w 46"/>
                <a:gd name="T1" fmla="*/ 18 h 27"/>
                <a:gd name="T2" fmla="*/ 46 w 46"/>
                <a:gd name="T3" fmla="*/ 22 h 27"/>
                <a:gd name="T4" fmla="*/ 38 w 46"/>
                <a:gd name="T5" fmla="*/ 27 h 27"/>
                <a:gd name="T6" fmla="*/ 8 w 46"/>
                <a:gd name="T7" fmla="*/ 27 h 27"/>
                <a:gd name="T8" fmla="*/ 2 w 46"/>
                <a:gd name="T9" fmla="*/ 25 h 27"/>
                <a:gd name="T10" fmla="*/ 0 w 46"/>
                <a:gd name="T11" fmla="*/ 22 h 27"/>
                <a:gd name="T12" fmla="*/ 0 w 46"/>
                <a:gd name="T13" fmla="*/ 5 h 27"/>
                <a:gd name="T14" fmla="*/ 8 w 46"/>
                <a:gd name="T15" fmla="*/ 0 h 27"/>
                <a:gd name="T16" fmla="*/ 14 w 46"/>
                <a:gd name="T17" fmla="*/ 1 h 27"/>
                <a:gd name="T18" fmla="*/ 17 w 46"/>
                <a:gd name="T19" fmla="*/ 5 h 27"/>
                <a:gd name="T20" fmla="*/ 17 w 46"/>
                <a:gd name="T21" fmla="*/ 17 h 27"/>
                <a:gd name="T22" fmla="*/ 38 w 46"/>
                <a:gd name="T23" fmla="*/ 17 h 27"/>
                <a:gd name="T24" fmla="*/ 44 w 46"/>
                <a:gd name="T25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27">
                  <a:moveTo>
                    <a:pt x="44" y="18"/>
                  </a:moveTo>
                  <a:cubicBezTo>
                    <a:pt x="45" y="19"/>
                    <a:pt x="46" y="21"/>
                    <a:pt x="46" y="22"/>
                  </a:cubicBezTo>
                  <a:cubicBezTo>
                    <a:pt x="46" y="25"/>
                    <a:pt x="42" y="27"/>
                    <a:pt x="3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4" y="26"/>
                    <a:pt x="2" y="25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8" y="0"/>
                  </a:cubicBezTo>
                  <a:cubicBezTo>
                    <a:pt x="10" y="0"/>
                    <a:pt x="13" y="0"/>
                    <a:pt x="14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0" y="17"/>
                    <a:pt x="42" y="17"/>
                    <a:pt x="44" y="18"/>
                  </a:cubicBezTo>
                  <a:close/>
                </a:path>
              </a:pathLst>
            </a:custGeom>
            <a:solidFill>
              <a:srgbClr val="F78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isļidé">
              <a:extLst>
                <a:ext uri="{FF2B5EF4-FFF2-40B4-BE49-F238E27FC236}">
                  <a16:creationId xmlns:a16="http://schemas.microsoft.com/office/drawing/2014/main" id="{E9855D99-C778-47ED-AF2F-13713092F922}"/>
                </a:ext>
              </a:extLst>
            </p:cNvPr>
            <p:cNvSpPr/>
            <p:nvPr/>
          </p:nvSpPr>
          <p:spPr bwMode="auto">
            <a:xfrm>
              <a:off x="5811838" y="4652963"/>
              <a:ext cx="657225" cy="381000"/>
            </a:xfrm>
            <a:custGeom>
              <a:avLst/>
              <a:gdLst>
                <a:gd name="T0" fmla="*/ 414 w 414"/>
                <a:gd name="T1" fmla="*/ 224 h 240"/>
                <a:gd name="T2" fmla="*/ 389 w 414"/>
                <a:gd name="T3" fmla="*/ 240 h 240"/>
                <a:gd name="T4" fmla="*/ 0 w 414"/>
                <a:gd name="T5" fmla="*/ 13 h 240"/>
                <a:gd name="T6" fmla="*/ 26 w 414"/>
                <a:gd name="T7" fmla="*/ 0 h 240"/>
                <a:gd name="T8" fmla="*/ 414 w 414"/>
                <a:gd name="T9" fmla="*/ 2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0">
                  <a:moveTo>
                    <a:pt x="414" y="224"/>
                  </a:moveTo>
                  <a:lnTo>
                    <a:pt x="389" y="240"/>
                  </a:lnTo>
                  <a:lnTo>
                    <a:pt x="0" y="13"/>
                  </a:lnTo>
                  <a:lnTo>
                    <a:pt x="26" y="0"/>
                  </a:lnTo>
                  <a:lnTo>
                    <a:pt x="414" y="224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î$lîḑe">
              <a:extLst>
                <a:ext uri="{FF2B5EF4-FFF2-40B4-BE49-F238E27FC236}">
                  <a16:creationId xmlns:a16="http://schemas.microsoft.com/office/drawing/2014/main" id="{C364222A-6689-4E3E-972B-0BF5AC4D393B}"/>
                </a:ext>
              </a:extLst>
            </p:cNvPr>
            <p:cNvSpPr/>
            <p:nvPr/>
          </p:nvSpPr>
          <p:spPr bwMode="auto">
            <a:xfrm>
              <a:off x="5457825" y="4446588"/>
              <a:ext cx="392113" cy="227013"/>
            </a:xfrm>
            <a:custGeom>
              <a:avLst/>
              <a:gdLst>
                <a:gd name="T0" fmla="*/ 56 w 112"/>
                <a:gd name="T1" fmla="*/ 0 h 65"/>
                <a:gd name="T2" fmla="*/ 112 w 112"/>
                <a:gd name="T3" fmla="*/ 33 h 65"/>
                <a:gd name="T4" fmla="*/ 56 w 112"/>
                <a:gd name="T5" fmla="*/ 65 h 65"/>
                <a:gd name="T6" fmla="*/ 0 w 112"/>
                <a:gd name="T7" fmla="*/ 33 h 65"/>
                <a:gd name="T8" fmla="*/ 56 w 112"/>
                <a:gd name="T9" fmla="*/ 0 h 65"/>
                <a:gd name="T10" fmla="*/ 78 w 112"/>
                <a:gd name="T11" fmla="*/ 42 h 65"/>
                <a:gd name="T12" fmla="*/ 87 w 112"/>
                <a:gd name="T13" fmla="*/ 37 h 65"/>
                <a:gd name="T14" fmla="*/ 84 w 112"/>
                <a:gd name="T15" fmla="*/ 33 h 65"/>
                <a:gd name="T16" fmla="*/ 78 w 112"/>
                <a:gd name="T17" fmla="*/ 32 h 65"/>
                <a:gd name="T18" fmla="*/ 57 w 112"/>
                <a:gd name="T19" fmla="*/ 32 h 65"/>
                <a:gd name="T20" fmla="*/ 57 w 112"/>
                <a:gd name="T21" fmla="*/ 20 h 65"/>
                <a:gd name="T22" fmla="*/ 54 w 112"/>
                <a:gd name="T23" fmla="*/ 16 h 65"/>
                <a:gd name="T24" fmla="*/ 48 w 112"/>
                <a:gd name="T25" fmla="*/ 15 h 65"/>
                <a:gd name="T26" fmla="*/ 40 w 112"/>
                <a:gd name="T27" fmla="*/ 20 h 65"/>
                <a:gd name="T28" fmla="*/ 40 w 112"/>
                <a:gd name="T29" fmla="*/ 37 h 65"/>
                <a:gd name="T30" fmla="*/ 42 w 112"/>
                <a:gd name="T31" fmla="*/ 41 h 65"/>
                <a:gd name="T32" fmla="*/ 49 w 112"/>
                <a:gd name="T33" fmla="*/ 42 h 65"/>
                <a:gd name="T34" fmla="*/ 78 w 112"/>
                <a:gd name="T3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65">
                  <a:moveTo>
                    <a:pt x="56" y="0"/>
                  </a:moveTo>
                  <a:cubicBezTo>
                    <a:pt x="112" y="33"/>
                    <a:pt x="112" y="33"/>
                    <a:pt x="112" y="33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56" y="0"/>
                  </a:lnTo>
                  <a:close/>
                  <a:moveTo>
                    <a:pt x="78" y="42"/>
                  </a:moveTo>
                  <a:cubicBezTo>
                    <a:pt x="83" y="42"/>
                    <a:pt x="87" y="40"/>
                    <a:pt x="87" y="37"/>
                  </a:cubicBezTo>
                  <a:cubicBezTo>
                    <a:pt x="87" y="36"/>
                    <a:pt x="86" y="34"/>
                    <a:pt x="84" y="33"/>
                  </a:cubicBezTo>
                  <a:cubicBezTo>
                    <a:pt x="82" y="33"/>
                    <a:pt x="80" y="32"/>
                    <a:pt x="78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6" y="17"/>
                    <a:pt x="54" y="16"/>
                  </a:cubicBezTo>
                  <a:cubicBezTo>
                    <a:pt x="53" y="15"/>
                    <a:pt x="51" y="15"/>
                    <a:pt x="48" y="15"/>
                  </a:cubicBezTo>
                  <a:cubicBezTo>
                    <a:pt x="44" y="15"/>
                    <a:pt x="40" y="17"/>
                    <a:pt x="40" y="2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1" y="40"/>
                    <a:pt x="42" y="41"/>
                  </a:cubicBezTo>
                  <a:cubicBezTo>
                    <a:pt x="44" y="41"/>
                    <a:pt x="46" y="42"/>
                    <a:pt x="49" y="42"/>
                  </a:cubicBezTo>
                  <a:cubicBezTo>
                    <a:pt x="78" y="42"/>
                    <a:pt x="78" y="42"/>
                    <a:pt x="78" y="42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íşlíḓé">
              <a:extLst>
                <a:ext uri="{FF2B5EF4-FFF2-40B4-BE49-F238E27FC236}">
                  <a16:creationId xmlns:a16="http://schemas.microsoft.com/office/drawing/2014/main" id="{EEC69703-E47E-4D1F-AFEA-BA5C1695FC73}"/>
                </a:ext>
              </a:extLst>
            </p:cNvPr>
            <p:cNvSpPr/>
            <p:nvPr/>
          </p:nvSpPr>
          <p:spPr bwMode="auto">
            <a:xfrm>
              <a:off x="5307013" y="4667251"/>
              <a:ext cx="165100" cy="93663"/>
            </a:xfrm>
            <a:custGeom>
              <a:avLst/>
              <a:gdLst>
                <a:gd name="T0" fmla="*/ 44 w 47"/>
                <a:gd name="T1" fmla="*/ 19 h 27"/>
                <a:gd name="T2" fmla="*/ 47 w 47"/>
                <a:gd name="T3" fmla="*/ 22 h 27"/>
                <a:gd name="T4" fmla="*/ 38 w 47"/>
                <a:gd name="T5" fmla="*/ 27 h 27"/>
                <a:gd name="T6" fmla="*/ 9 w 47"/>
                <a:gd name="T7" fmla="*/ 27 h 27"/>
                <a:gd name="T8" fmla="*/ 3 w 47"/>
                <a:gd name="T9" fmla="*/ 26 h 27"/>
                <a:gd name="T10" fmla="*/ 0 w 47"/>
                <a:gd name="T11" fmla="*/ 22 h 27"/>
                <a:gd name="T12" fmla="*/ 0 w 47"/>
                <a:gd name="T13" fmla="*/ 5 h 27"/>
                <a:gd name="T14" fmla="*/ 9 w 47"/>
                <a:gd name="T15" fmla="*/ 0 h 27"/>
                <a:gd name="T16" fmla="*/ 15 w 47"/>
                <a:gd name="T17" fmla="*/ 1 h 27"/>
                <a:gd name="T18" fmla="*/ 17 w 47"/>
                <a:gd name="T19" fmla="*/ 5 h 27"/>
                <a:gd name="T20" fmla="*/ 17 w 47"/>
                <a:gd name="T21" fmla="*/ 17 h 27"/>
                <a:gd name="T22" fmla="*/ 38 w 47"/>
                <a:gd name="T23" fmla="*/ 17 h 27"/>
                <a:gd name="T24" fmla="*/ 44 w 47"/>
                <a:gd name="T2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27">
                  <a:moveTo>
                    <a:pt x="44" y="19"/>
                  </a:moveTo>
                  <a:cubicBezTo>
                    <a:pt x="46" y="19"/>
                    <a:pt x="47" y="21"/>
                    <a:pt x="47" y="22"/>
                  </a:cubicBezTo>
                  <a:cubicBezTo>
                    <a:pt x="47" y="25"/>
                    <a:pt x="43" y="27"/>
                    <a:pt x="3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6" y="27"/>
                    <a:pt x="4" y="26"/>
                    <a:pt x="3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11" y="0"/>
                    <a:pt x="13" y="1"/>
                    <a:pt x="15" y="1"/>
                  </a:cubicBezTo>
                  <a:cubicBezTo>
                    <a:pt x="16" y="2"/>
                    <a:pt x="17" y="4"/>
                    <a:pt x="17" y="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1" y="17"/>
                    <a:pt x="43" y="18"/>
                    <a:pt x="44" y="19"/>
                  </a:cubicBezTo>
                  <a:close/>
                </a:path>
              </a:pathLst>
            </a:custGeom>
            <a:solidFill>
              <a:srgbClr val="F78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íšľïḍê">
              <a:extLst>
                <a:ext uri="{FF2B5EF4-FFF2-40B4-BE49-F238E27FC236}">
                  <a16:creationId xmlns:a16="http://schemas.microsoft.com/office/drawing/2014/main" id="{D9DCEFAF-3911-4757-A7BB-32222B804BF8}"/>
                </a:ext>
              </a:extLst>
            </p:cNvPr>
            <p:cNvSpPr/>
            <p:nvPr/>
          </p:nvSpPr>
          <p:spPr bwMode="auto">
            <a:xfrm>
              <a:off x="5167313" y="4618038"/>
              <a:ext cx="392113" cy="223838"/>
            </a:xfrm>
            <a:custGeom>
              <a:avLst/>
              <a:gdLst>
                <a:gd name="T0" fmla="*/ 56 w 112"/>
                <a:gd name="T1" fmla="*/ 0 h 64"/>
                <a:gd name="T2" fmla="*/ 112 w 112"/>
                <a:gd name="T3" fmla="*/ 32 h 64"/>
                <a:gd name="T4" fmla="*/ 56 w 112"/>
                <a:gd name="T5" fmla="*/ 64 h 64"/>
                <a:gd name="T6" fmla="*/ 0 w 112"/>
                <a:gd name="T7" fmla="*/ 32 h 64"/>
                <a:gd name="T8" fmla="*/ 56 w 112"/>
                <a:gd name="T9" fmla="*/ 0 h 64"/>
                <a:gd name="T10" fmla="*/ 78 w 112"/>
                <a:gd name="T11" fmla="*/ 41 h 64"/>
                <a:gd name="T12" fmla="*/ 87 w 112"/>
                <a:gd name="T13" fmla="*/ 36 h 64"/>
                <a:gd name="T14" fmla="*/ 84 w 112"/>
                <a:gd name="T15" fmla="*/ 33 h 64"/>
                <a:gd name="T16" fmla="*/ 78 w 112"/>
                <a:gd name="T17" fmla="*/ 31 h 64"/>
                <a:gd name="T18" fmla="*/ 57 w 112"/>
                <a:gd name="T19" fmla="*/ 31 h 64"/>
                <a:gd name="T20" fmla="*/ 57 w 112"/>
                <a:gd name="T21" fmla="*/ 19 h 64"/>
                <a:gd name="T22" fmla="*/ 55 w 112"/>
                <a:gd name="T23" fmla="*/ 15 h 64"/>
                <a:gd name="T24" fmla="*/ 49 w 112"/>
                <a:gd name="T25" fmla="*/ 14 h 64"/>
                <a:gd name="T26" fmla="*/ 40 w 112"/>
                <a:gd name="T27" fmla="*/ 19 h 64"/>
                <a:gd name="T28" fmla="*/ 40 w 112"/>
                <a:gd name="T29" fmla="*/ 36 h 64"/>
                <a:gd name="T30" fmla="*/ 43 w 112"/>
                <a:gd name="T31" fmla="*/ 40 h 64"/>
                <a:gd name="T32" fmla="*/ 49 w 112"/>
                <a:gd name="T33" fmla="*/ 41 h 64"/>
                <a:gd name="T34" fmla="*/ 78 w 112"/>
                <a:gd name="T35" fmla="*/ 4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64">
                  <a:moveTo>
                    <a:pt x="56" y="0"/>
                  </a:moveTo>
                  <a:cubicBezTo>
                    <a:pt x="112" y="32"/>
                    <a:pt x="112" y="32"/>
                    <a:pt x="112" y="32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56" y="0"/>
                  </a:lnTo>
                  <a:close/>
                  <a:moveTo>
                    <a:pt x="78" y="41"/>
                  </a:moveTo>
                  <a:cubicBezTo>
                    <a:pt x="83" y="41"/>
                    <a:pt x="87" y="39"/>
                    <a:pt x="87" y="36"/>
                  </a:cubicBezTo>
                  <a:cubicBezTo>
                    <a:pt x="87" y="35"/>
                    <a:pt x="86" y="33"/>
                    <a:pt x="84" y="33"/>
                  </a:cubicBezTo>
                  <a:cubicBezTo>
                    <a:pt x="83" y="32"/>
                    <a:pt x="81" y="31"/>
                    <a:pt x="78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8"/>
                    <a:pt x="56" y="16"/>
                    <a:pt x="55" y="15"/>
                  </a:cubicBezTo>
                  <a:cubicBezTo>
                    <a:pt x="53" y="15"/>
                    <a:pt x="51" y="14"/>
                    <a:pt x="49" y="14"/>
                  </a:cubicBezTo>
                  <a:cubicBezTo>
                    <a:pt x="44" y="14"/>
                    <a:pt x="40" y="16"/>
                    <a:pt x="40" y="19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1" y="39"/>
                    <a:pt x="43" y="40"/>
                  </a:cubicBezTo>
                  <a:cubicBezTo>
                    <a:pt x="44" y="40"/>
                    <a:pt x="46" y="41"/>
                    <a:pt x="49" y="41"/>
                  </a:cubicBezTo>
                  <a:cubicBezTo>
                    <a:pt x="78" y="41"/>
                    <a:pt x="78" y="41"/>
                    <a:pt x="78" y="41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işḷiḋê">
              <a:extLst>
                <a:ext uri="{FF2B5EF4-FFF2-40B4-BE49-F238E27FC236}">
                  <a16:creationId xmlns:a16="http://schemas.microsoft.com/office/drawing/2014/main" id="{F7BD1966-54FC-43AA-B6AA-67BAF9F9A236}"/>
                </a:ext>
              </a:extLst>
            </p:cNvPr>
            <p:cNvSpPr/>
            <p:nvPr/>
          </p:nvSpPr>
          <p:spPr bwMode="auto">
            <a:xfrm>
              <a:off x="5521325" y="4821238"/>
              <a:ext cx="684213" cy="393700"/>
            </a:xfrm>
            <a:custGeom>
              <a:avLst/>
              <a:gdLst>
                <a:gd name="T0" fmla="*/ 431 w 431"/>
                <a:gd name="T1" fmla="*/ 233 h 248"/>
                <a:gd name="T2" fmla="*/ 405 w 431"/>
                <a:gd name="T3" fmla="*/ 248 h 248"/>
                <a:gd name="T4" fmla="*/ 0 w 431"/>
                <a:gd name="T5" fmla="*/ 15 h 248"/>
                <a:gd name="T6" fmla="*/ 26 w 431"/>
                <a:gd name="T7" fmla="*/ 0 h 248"/>
                <a:gd name="T8" fmla="*/ 431 w 431"/>
                <a:gd name="T9" fmla="*/ 23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48">
                  <a:moveTo>
                    <a:pt x="431" y="233"/>
                  </a:moveTo>
                  <a:lnTo>
                    <a:pt x="405" y="248"/>
                  </a:lnTo>
                  <a:lnTo>
                    <a:pt x="0" y="15"/>
                  </a:lnTo>
                  <a:lnTo>
                    <a:pt x="26" y="0"/>
                  </a:lnTo>
                  <a:lnTo>
                    <a:pt x="431" y="233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íṥḷîḍé">
              <a:extLst>
                <a:ext uri="{FF2B5EF4-FFF2-40B4-BE49-F238E27FC236}">
                  <a16:creationId xmlns:a16="http://schemas.microsoft.com/office/drawing/2014/main" id="{7E185753-B211-4F06-BCFE-52DD9B22002F}"/>
                </a:ext>
              </a:extLst>
            </p:cNvPr>
            <p:cNvSpPr/>
            <p:nvPr/>
          </p:nvSpPr>
          <p:spPr bwMode="auto">
            <a:xfrm>
              <a:off x="5597525" y="4775201"/>
              <a:ext cx="808038" cy="468313"/>
            </a:xfrm>
            <a:custGeom>
              <a:avLst/>
              <a:gdLst>
                <a:gd name="T0" fmla="*/ 509 w 509"/>
                <a:gd name="T1" fmla="*/ 279 h 295"/>
                <a:gd name="T2" fmla="*/ 483 w 509"/>
                <a:gd name="T3" fmla="*/ 295 h 295"/>
                <a:gd name="T4" fmla="*/ 0 w 509"/>
                <a:gd name="T5" fmla="*/ 15 h 295"/>
                <a:gd name="T6" fmla="*/ 27 w 509"/>
                <a:gd name="T7" fmla="*/ 0 h 295"/>
                <a:gd name="T8" fmla="*/ 509 w 509"/>
                <a:gd name="T9" fmla="*/ 27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5">
                  <a:moveTo>
                    <a:pt x="509" y="279"/>
                  </a:moveTo>
                  <a:lnTo>
                    <a:pt x="483" y="295"/>
                  </a:lnTo>
                  <a:lnTo>
                    <a:pt x="0" y="15"/>
                  </a:lnTo>
                  <a:lnTo>
                    <a:pt x="27" y="0"/>
                  </a:lnTo>
                  <a:lnTo>
                    <a:pt x="509" y="279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îSļîḍé">
              <a:extLst>
                <a:ext uri="{FF2B5EF4-FFF2-40B4-BE49-F238E27FC236}">
                  <a16:creationId xmlns:a16="http://schemas.microsoft.com/office/drawing/2014/main" id="{7977BB3F-07DF-4F96-A21B-685048829B80}"/>
                </a:ext>
              </a:extLst>
            </p:cNvPr>
            <p:cNvSpPr/>
            <p:nvPr/>
          </p:nvSpPr>
          <p:spPr bwMode="auto">
            <a:xfrm>
              <a:off x="5443538" y="4862513"/>
              <a:ext cx="895350" cy="517525"/>
            </a:xfrm>
            <a:custGeom>
              <a:avLst/>
              <a:gdLst>
                <a:gd name="T0" fmla="*/ 564 w 564"/>
                <a:gd name="T1" fmla="*/ 310 h 326"/>
                <a:gd name="T2" fmla="*/ 538 w 564"/>
                <a:gd name="T3" fmla="*/ 326 h 326"/>
                <a:gd name="T4" fmla="*/ 0 w 564"/>
                <a:gd name="T5" fmla="*/ 15 h 326"/>
                <a:gd name="T6" fmla="*/ 27 w 564"/>
                <a:gd name="T7" fmla="*/ 0 h 326"/>
                <a:gd name="T8" fmla="*/ 564 w 564"/>
                <a:gd name="T9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326">
                  <a:moveTo>
                    <a:pt x="564" y="310"/>
                  </a:moveTo>
                  <a:lnTo>
                    <a:pt x="538" y="326"/>
                  </a:lnTo>
                  <a:lnTo>
                    <a:pt x="0" y="15"/>
                  </a:lnTo>
                  <a:lnTo>
                    <a:pt x="27" y="0"/>
                  </a:lnTo>
                  <a:lnTo>
                    <a:pt x="564" y="31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iṥ1îďê">
              <a:extLst>
                <a:ext uri="{FF2B5EF4-FFF2-40B4-BE49-F238E27FC236}">
                  <a16:creationId xmlns:a16="http://schemas.microsoft.com/office/drawing/2014/main" id="{D1E2AF83-6D6E-47D1-A54B-AB65D727F7D6}"/>
                </a:ext>
              </a:extLst>
            </p:cNvPr>
            <p:cNvSpPr/>
            <p:nvPr/>
          </p:nvSpPr>
          <p:spPr bwMode="auto">
            <a:xfrm>
              <a:off x="5734050" y="4694238"/>
              <a:ext cx="906463" cy="523875"/>
            </a:xfrm>
            <a:custGeom>
              <a:avLst/>
              <a:gdLst>
                <a:gd name="T0" fmla="*/ 571 w 571"/>
                <a:gd name="T1" fmla="*/ 315 h 330"/>
                <a:gd name="T2" fmla="*/ 544 w 571"/>
                <a:gd name="T3" fmla="*/ 330 h 330"/>
                <a:gd name="T4" fmla="*/ 0 w 571"/>
                <a:gd name="T5" fmla="*/ 16 h 330"/>
                <a:gd name="T6" fmla="*/ 27 w 571"/>
                <a:gd name="T7" fmla="*/ 0 h 330"/>
                <a:gd name="T8" fmla="*/ 571 w 571"/>
                <a:gd name="T9" fmla="*/ 3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1" h="330">
                  <a:moveTo>
                    <a:pt x="571" y="315"/>
                  </a:moveTo>
                  <a:lnTo>
                    <a:pt x="544" y="330"/>
                  </a:lnTo>
                  <a:lnTo>
                    <a:pt x="0" y="16"/>
                  </a:lnTo>
                  <a:lnTo>
                    <a:pt x="27" y="0"/>
                  </a:lnTo>
                  <a:lnTo>
                    <a:pt x="571" y="315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îṧḷiḑê">
              <a:extLst>
                <a:ext uri="{FF2B5EF4-FFF2-40B4-BE49-F238E27FC236}">
                  <a16:creationId xmlns:a16="http://schemas.microsoft.com/office/drawing/2014/main" id="{C2EEA20C-4D0B-4DB8-A065-4D5FC1D58D0C}"/>
                </a:ext>
              </a:extLst>
            </p:cNvPr>
            <p:cNvSpPr/>
            <p:nvPr/>
          </p:nvSpPr>
          <p:spPr bwMode="auto">
            <a:xfrm>
              <a:off x="6175375" y="4440238"/>
              <a:ext cx="485775" cy="279400"/>
            </a:xfrm>
            <a:custGeom>
              <a:avLst/>
              <a:gdLst>
                <a:gd name="T0" fmla="*/ 306 w 306"/>
                <a:gd name="T1" fmla="*/ 160 h 176"/>
                <a:gd name="T2" fmla="*/ 279 w 306"/>
                <a:gd name="T3" fmla="*/ 176 h 176"/>
                <a:gd name="T4" fmla="*/ 0 w 306"/>
                <a:gd name="T5" fmla="*/ 15 h 176"/>
                <a:gd name="T6" fmla="*/ 26 w 306"/>
                <a:gd name="T7" fmla="*/ 0 h 176"/>
                <a:gd name="T8" fmla="*/ 306 w 306"/>
                <a:gd name="T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176">
                  <a:moveTo>
                    <a:pt x="306" y="160"/>
                  </a:moveTo>
                  <a:lnTo>
                    <a:pt x="279" y="176"/>
                  </a:lnTo>
                  <a:lnTo>
                    <a:pt x="0" y="15"/>
                  </a:lnTo>
                  <a:lnTo>
                    <a:pt x="26" y="0"/>
                  </a:lnTo>
                  <a:lnTo>
                    <a:pt x="306" y="16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î$ḷîde">
              <a:extLst>
                <a:ext uri="{FF2B5EF4-FFF2-40B4-BE49-F238E27FC236}">
                  <a16:creationId xmlns:a16="http://schemas.microsoft.com/office/drawing/2014/main" id="{D6D6DF80-0439-43C8-B239-CEDB3DCEE43E}"/>
                </a:ext>
              </a:extLst>
            </p:cNvPr>
            <p:cNvSpPr/>
            <p:nvPr/>
          </p:nvSpPr>
          <p:spPr bwMode="auto">
            <a:xfrm>
              <a:off x="5888038" y="4606926"/>
              <a:ext cx="482600" cy="279400"/>
            </a:xfrm>
            <a:custGeom>
              <a:avLst/>
              <a:gdLst>
                <a:gd name="T0" fmla="*/ 304 w 304"/>
                <a:gd name="T1" fmla="*/ 161 h 176"/>
                <a:gd name="T2" fmla="*/ 278 w 304"/>
                <a:gd name="T3" fmla="*/ 176 h 176"/>
                <a:gd name="T4" fmla="*/ 0 w 304"/>
                <a:gd name="T5" fmla="*/ 16 h 176"/>
                <a:gd name="T6" fmla="*/ 24 w 304"/>
                <a:gd name="T7" fmla="*/ 0 h 176"/>
                <a:gd name="T8" fmla="*/ 304 w 304"/>
                <a:gd name="T9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176">
                  <a:moveTo>
                    <a:pt x="304" y="161"/>
                  </a:moveTo>
                  <a:lnTo>
                    <a:pt x="278" y="17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304" y="16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ïṩḻíde">
              <a:extLst>
                <a:ext uri="{FF2B5EF4-FFF2-40B4-BE49-F238E27FC236}">
                  <a16:creationId xmlns:a16="http://schemas.microsoft.com/office/drawing/2014/main" id="{EC049573-8D8A-4E36-ACF3-E218EE0A14AF}"/>
                </a:ext>
              </a:extLst>
            </p:cNvPr>
            <p:cNvSpPr/>
            <p:nvPr/>
          </p:nvSpPr>
          <p:spPr bwMode="auto">
            <a:xfrm>
              <a:off x="6100763" y="4484688"/>
              <a:ext cx="962025" cy="555625"/>
            </a:xfrm>
            <a:custGeom>
              <a:avLst/>
              <a:gdLst>
                <a:gd name="T0" fmla="*/ 606 w 606"/>
                <a:gd name="T1" fmla="*/ 335 h 350"/>
                <a:gd name="T2" fmla="*/ 580 w 606"/>
                <a:gd name="T3" fmla="*/ 350 h 350"/>
                <a:gd name="T4" fmla="*/ 0 w 606"/>
                <a:gd name="T5" fmla="*/ 14 h 350"/>
                <a:gd name="T6" fmla="*/ 25 w 606"/>
                <a:gd name="T7" fmla="*/ 0 h 350"/>
                <a:gd name="T8" fmla="*/ 606 w 606"/>
                <a:gd name="T9" fmla="*/ 33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350">
                  <a:moveTo>
                    <a:pt x="606" y="335"/>
                  </a:moveTo>
                  <a:lnTo>
                    <a:pt x="580" y="350"/>
                  </a:lnTo>
                  <a:lnTo>
                    <a:pt x="0" y="14"/>
                  </a:lnTo>
                  <a:lnTo>
                    <a:pt x="25" y="0"/>
                  </a:lnTo>
                  <a:lnTo>
                    <a:pt x="606" y="335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íṣļíḑé">
              <a:extLst>
                <a:ext uri="{FF2B5EF4-FFF2-40B4-BE49-F238E27FC236}">
                  <a16:creationId xmlns:a16="http://schemas.microsoft.com/office/drawing/2014/main" id="{671DA8AD-3FA7-40EF-AC4C-DEE4244367BA}"/>
                </a:ext>
              </a:extLst>
            </p:cNvPr>
            <p:cNvSpPr/>
            <p:nvPr/>
          </p:nvSpPr>
          <p:spPr bwMode="auto">
            <a:xfrm>
              <a:off x="5597525" y="4498976"/>
              <a:ext cx="165100" cy="95250"/>
            </a:xfrm>
            <a:custGeom>
              <a:avLst/>
              <a:gdLst>
                <a:gd name="T0" fmla="*/ 44 w 47"/>
                <a:gd name="T1" fmla="*/ 18 h 27"/>
                <a:gd name="T2" fmla="*/ 47 w 47"/>
                <a:gd name="T3" fmla="*/ 22 h 27"/>
                <a:gd name="T4" fmla="*/ 38 w 47"/>
                <a:gd name="T5" fmla="*/ 27 h 27"/>
                <a:gd name="T6" fmla="*/ 9 w 47"/>
                <a:gd name="T7" fmla="*/ 27 h 27"/>
                <a:gd name="T8" fmla="*/ 2 w 47"/>
                <a:gd name="T9" fmla="*/ 26 h 27"/>
                <a:gd name="T10" fmla="*/ 0 w 47"/>
                <a:gd name="T11" fmla="*/ 22 h 27"/>
                <a:gd name="T12" fmla="*/ 0 w 47"/>
                <a:gd name="T13" fmla="*/ 5 h 27"/>
                <a:gd name="T14" fmla="*/ 8 w 47"/>
                <a:gd name="T15" fmla="*/ 0 h 27"/>
                <a:gd name="T16" fmla="*/ 14 w 47"/>
                <a:gd name="T17" fmla="*/ 1 h 27"/>
                <a:gd name="T18" fmla="*/ 17 w 47"/>
                <a:gd name="T19" fmla="*/ 5 h 27"/>
                <a:gd name="T20" fmla="*/ 17 w 47"/>
                <a:gd name="T21" fmla="*/ 17 h 27"/>
                <a:gd name="T22" fmla="*/ 38 w 47"/>
                <a:gd name="T23" fmla="*/ 17 h 27"/>
                <a:gd name="T24" fmla="*/ 44 w 47"/>
                <a:gd name="T25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27">
                  <a:moveTo>
                    <a:pt x="44" y="18"/>
                  </a:moveTo>
                  <a:cubicBezTo>
                    <a:pt x="46" y="19"/>
                    <a:pt x="47" y="21"/>
                    <a:pt x="47" y="22"/>
                  </a:cubicBezTo>
                  <a:cubicBezTo>
                    <a:pt x="47" y="25"/>
                    <a:pt x="43" y="27"/>
                    <a:pt x="3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6" y="27"/>
                    <a:pt x="4" y="26"/>
                    <a:pt x="2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16" y="2"/>
                    <a:pt x="17" y="4"/>
                    <a:pt x="17" y="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0" y="17"/>
                    <a:pt x="42" y="18"/>
                    <a:pt x="44" y="18"/>
                  </a:cubicBezTo>
                  <a:close/>
                </a:path>
              </a:pathLst>
            </a:custGeom>
            <a:solidFill>
              <a:srgbClr val="F78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iṧľïďê">
              <a:extLst>
                <a:ext uri="{FF2B5EF4-FFF2-40B4-BE49-F238E27FC236}">
                  <a16:creationId xmlns:a16="http://schemas.microsoft.com/office/drawing/2014/main" id="{CAEBC06D-F4F5-4F0F-9BD7-5AD4A52227C3}"/>
                </a:ext>
              </a:extLst>
            </p:cNvPr>
            <p:cNvSpPr/>
            <p:nvPr/>
          </p:nvSpPr>
          <p:spPr bwMode="auto">
            <a:xfrm>
              <a:off x="5748338" y="4279901"/>
              <a:ext cx="387350" cy="227013"/>
            </a:xfrm>
            <a:custGeom>
              <a:avLst/>
              <a:gdLst>
                <a:gd name="T0" fmla="*/ 55 w 111"/>
                <a:gd name="T1" fmla="*/ 0 h 65"/>
                <a:gd name="T2" fmla="*/ 111 w 111"/>
                <a:gd name="T3" fmla="*/ 33 h 65"/>
                <a:gd name="T4" fmla="*/ 56 w 111"/>
                <a:gd name="T5" fmla="*/ 65 h 65"/>
                <a:gd name="T6" fmla="*/ 0 w 111"/>
                <a:gd name="T7" fmla="*/ 33 h 65"/>
                <a:gd name="T8" fmla="*/ 55 w 111"/>
                <a:gd name="T9" fmla="*/ 0 h 65"/>
                <a:gd name="T10" fmla="*/ 78 w 111"/>
                <a:gd name="T11" fmla="*/ 42 h 65"/>
                <a:gd name="T12" fmla="*/ 86 w 111"/>
                <a:gd name="T13" fmla="*/ 37 h 65"/>
                <a:gd name="T14" fmla="*/ 84 w 111"/>
                <a:gd name="T15" fmla="*/ 33 h 65"/>
                <a:gd name="T16" fmla="*/ 78 w 111"/>
                <a:gd name="T17" fmla="*/ 32 h 65"/>
                <a:gd name="T18" fmla="*/ 57 w 111"/>
                <a:gd name="T19" fmla="*/ 32 h 65"/>
                <a:gd name="T20" fmla="*/ 57 w 111"/>
                <a:gd name="T21" fmla="*/ 20 h 65"/>
                <a:gd name="T22" fmla="*/ 54 w 111"/>
                <a:gd name="T23" fmla="*/ 16 h 65"/>
                <a:gd name="T24" fmla="*/ 48 w 111"/>
                <a:gd name="T25" fmla="*/ 15 h 65"/>
                <a:gd name="T26" fmla="*/ 40 w 111"/>
                <a:gd name="T27" fmla="*/ 20 h 65"/>
                <a:gd name="T28" fmla="*/ 40 w 111"/>
                <a:gd name="T29" fmla="*/ 37 h 65"/>
                <a:gd name="T30" fmla="*/ 42 w 111"/>
                <a:gd name="T31" fmla="*/ 40 h 65"/>
                <a:gd name="T32" fmla="*/ 48 w 111"/>
                <a:gd name="T33" fmla="*/ 42 h 65"/>
                <a:gd name="T34" fmla="*/ 78 w 111"/>
                <a:gd name="T3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65">
                  <a:moveTo>
                    <a:pt x="55" y="0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55" y="0"/>
                  </a:lnTo>
                  <a:close/>
                  <a:moveTo>
                    <a:pt x="78" y="42"/>
                  </a:moveTo>
                  <a:cubicBezTo>
                    <a:pt x="82" y="42"/>
                    <a:pt x="86" y="40"/>
                    <a:pt x="86" y="37"/>
                  </a:cubicBezTo>
                  <a:cubicBezTo>
                    <a:pt x="86" y="36"/>
                    <a:pt x="85" y="34"/>
                    <a:pt x="84" y="33"/>
                  </a:cubicBezTo>
                  <a:cubicBezTo>
                    <a:pt x="82" y="32"/>
                    <a:pt x="80" y="32"/>
                    <a:pt x="78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8"/>
                    <a:pt x="56" y="17"/>
                    <a:pt x="54" y="16"/>
                  </a:cubicBezTo>
                  <a:cubicBezTo>
                    <a:pt x="53" y="15"/>
                    <a:pt x="50" y="15"/>
                    <a:pt x="48" y="15"/>
                  </a:cubicBezTo>
                  <a:cubicBezTo>
                    <a:pt x="43" y="15"/>
                    <a:pt x="40" y="17"/>
                    <a:pt x="40" y="2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1" y="40"/>
                    <a:pt x="42" y="40"/>
                  </a:cubicBezTo>
                  <a:cubicBezTo>
                    <a:pt x="44" y="41"/>
                    <a:pt x="46" y="42"/>
                    <a:pt x="48" y="42"/>
                  </a:cubicBezTo>
                  <a:cubicBezTo>
                    <a:pt x="78" y="42"/>
                    <a:pt x="78" y="42"/>
                    <a:pt x="78" y="42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ïṡḻïḑè">
              <a:extLst>
                <a:ext uri="{FF2B5EF4-FFF2-40B4-BE49-F238E27FC236}">
                  <a16:creationId xmlns:a16="http://schemas.microsoft.com/office/drawing/2014/main" id="{6B0958F1-BF59-4066-A2E4-3014E58E1B07}"/>
                </a:ext>
              </a:extLst>
            </p:cNvPr>
            <p:cNvSpPr/>
            <p:nvPr/>
          </p:nvSpPr>
          <p:spPr bwMode="auto">
            <a:xfrm>
              <a:off x="6024563" y="4527551"/>
              <a:ext cx="738188" cy="428625"/>
            </a:xfrm>
            <a:custGeom>
              <a:avLst/>
              <a:gdLst>
                <a:gd name="T0" fmla="*/ 465 w 465"/>
                <a:gd name="T1" fmla="*/ 255 h 270"/>
                <a:gd name="T2" fmla="*/ 441 w 465"/>
                <a:gd name="T3" fmla="*/ 270 h 270"/>
                <a:gd name="T4" fmla="*/ 0 w 465"/>
                <a:gd name="T5" fmla="*/ 15 h 270"/>
                <a:gd name="T6" fmla="*/ 24 w 465"/>
                <a:gd name="T7" fmla="*/ 0 h 270"/>
                <a:gd name="T8" fmla="*/ 465 w 465"/>
                <a:gd name="T9" fmla="*/ 25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270">
                  <a:moveTo>
                    <a:pt x="465" y="255"/>
                  </a:moveTo>
                  <a:lnTo>
                    <a:pt x="441" y="270"/>
                  </a:lnTo>
                  <a:lnTo>
                    <a:pt x="0" y="15"/>
                  </a:lnTo>
                  <a:lnTo>
                    <a:pt x="24" y="0"/>
                  </a:lnTo>
                  <a:lnTo>
                    <a:pt x="465" y="255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iś1ïďe">
              <a:extLst>
                <a:ext uri="{FF2B5EF4-FFF2-40B4-BE49-F238E27FC236}">
                  <a16:creationId xmlns:a16="http://schemas.microsoft.com/office/drawing/2014/main" id="{01006695-FCB0-438F-8412-C2CDA9DB41C2}"/>
                </a:ext>
              </a:extLst>
            </p:cNvPr>
            <p:cNvSpPr/>
            <p:nvPr/>
          </p:nvSpPr>
          <p:spPr bwMode="auto">
            <a:xfrm>
              <a:off x="4908550" y="4140201"/>
              <a:ext cx="2493963" cy="1441450"/>
            </a:xfrm>
            <a:custGeom>
              <a:avLst/>
              <a:gdLst>
                <a:gd name="T0" fmla="*/ 1571 w 1571"/>
                <a:gd name="T1" fmla="*/ 539 h 908"/>
                <a:gd name="T2" fmla="*/ 0 w 1571"/>
                <a:gd name="T3" fmla="*/ 369 h 908"/>
                <a:gd name="T4" fmla="*/ 287 w 1571"/>
                <a:gd name="T5" fmla="*/ 442 h 908"/>
                <a:gd name="T6" fmla="*/ 287 w 1571"/>
                <a:gd name="T7" fmla="*/ 301 h 908"/>
                <a:gd name="T8" fmla="*/ 287 w 1571"/>
                <a:gd name="T9" fmla="*/ 442 h 908"/>
                <a:gd name="T10" fmla="*/ 773 w 1571"/>
                <a:gd name="T11" fmla="*/ 160 h 908"/>
                <a:gd name="T12" fmla="*/ 529 w 1571"/>
                <a:gd name="T13" fmla="*/ 160 h 908"/>
                <a:gd name="T14" fmla="*/ 469 w 1571"/>
                <a:gd name="T15" fmla="*/ 336 h 908"/>
                <a:gd name="T16" fmla="*/ 469 w 1571"/>
                <a:gd name="T17" fmla="*/ 193 h 908"/>
                <a:gd name="T18" fmla="*/ 469 w 1571"/>
                <a:gd name="T19" fmla="*/ 336 h 908"/>
                <a:gd name="T20" fmla="*/ 1357 w 1571"/>
                <a:gd name="T21" fmla="*/ 552 h 908"/>
                <a:gd name="T22" fmla="*/ 751 w 1571"/>
                <a:gd name="T23" fmla="*/ 231 h 908"/>
                <a:gd name="T24" fmla="*/ 1064 w 1571"/>
                <a:gd name="T25" fmla="*/ 679 h 908"/>
                <a:gd name="T26" fmla="*/ 547 w 1571"/>
                <a:gd name="T27" fmla="*/ 349 h 908"/>
                <a:gd name="T28" fmla="*/ 1064 w 1571"/>
                <a:gd name="T29" fmla="*/ 679 h 908"/>
                <a:gd name="T30" fmla="*/ 901 w 1571"/>
                <a:gd name="T31" fmla="*/ 765 h 908"/>
                <a:gd name="T32" fmla="*/ 337 w 1571"/>
                <a:gd name="T33" fmla="*/ 470 h 908"/>
                <a:gd name="T34" fmla="*/ 461 w 1571"/>
                <a:gd name="T35" fmla="*/ 400 h 908"/>
                <a:gd name="T36" fmla="*/ 917 w 1571"/>
                <a:gd name="T37" fmla="*/ 695 h 908"/>
                <a:gd name="T38" fmla="*/ 461 w 1571"/>
                <a:gd name="T39" fmla="*/ 400 h 908"/>
                <a:gd name="T40" fmla="*/ 703 w 1571"/>
                <a:gd name="T41" fmla="*/ 259 h 908"/>
                <a:gd name="T42" fmla="*/ 1168 w 1571"/>
                <a:gd name="T43" fmla="*/ 499 h 908"/>
                <a:gd name="T44" fmla="*/ 412 w 1571"/>
                <a:gd name="T45" fmla="*/ 429 h 908"/>
                <a:gd name="T46" fmla="*/ 791 w 1571"/>
                <a:gd name="T47" fmla="*/ 677 h 908"/>
                <a:gd name="T48" fmla="*/ 412 w 1571"/>
                <a:gd name="T49" fmla="*/ 429 h 908"/>
                <a:gd name="T50" fmla="*/ 569 w 1571"/>
                <a:gd name="T51" fmla="*/ 336 h 908"/>
                <a:gd name="T52" fmla="*/ 983 w 1571"/>
                <a:gd name="T53" fmla="*/ 547 h 908"/>
                <a:gd name="T54" fmla="*/ 641 w 1571"/>
                <a:gd name="T55" fmla="*/ 294 h 908"/>
                <a:gd name="T56" fmla="*/ 895 w 1571"/>
                <a:gd name="T57" fmla="*/ 470 h 908"/>
                <a:gd name="T58" fmla="*/ 641 w 1571"/>
                <a:gd name="T59" fmla="*/ 294 h 908"/>
                <a:gd name="T60" fmla="*/ 798 w 1571"/>
                <a:gd name="T61" fmla="*/ 204 h 908"/>
                <a:gd name="T62" fmla="*/ 1104 w 1571"/>
                <a:gd name="T63" fmla="*/ 349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1" h="908">
                  <a:moveTo>
                    <a:pt x="637" y="0"/>
                  </a:moveTo>
                  <a:lnTo>
                    <a:pt x="1571" y="539"/>
                  </a:lnTo>
                  <a:lnTo>
                    <a:pt x="934" y="908"/>
                  </a:lnTo>
                  <a:lnTo>
                    <a:pt x="0" y="369"/>
                  </a:lnTo>
                  <a:lnTo>
                    <a:pt x="637" y="0"/>
                  </a:lnTo>
                  <a:close/>
                  <a:moveTo>
                    <a:pt x="287" y="442"/>
                  </a:moveTo>
                  <a:lnTo>
                    <a:pt x="410" y="371"/>
                  </a:lnTo>
                  <a:lnTo>
                    <a:pt x="287" y="301"/>
                  </a:lnTo>
                  <a:lnTo>
                    <a:pt x="163" y="371"/>
                  </a:lnTo>
                  <a:lnTo>
                    <a:pt x="287" y="442"/>
                  </a:lnTo>
                  <a:close/>
                  <a:moveTo>
                    <a:pt x="652" y="231"/>
                  </a:moveTo>
                  <a:lnTo>
                    <a:pt x="773" y="160"/>
                  </a:lnTo>
                  <a:lnTo>
                    <a:pt x="650" y="88"/>
                  </a:lnTo>
                  <a:lnTo>
                    <a:pt x="529" y="160"/>
                  </a:lnTo>
                  <a:lnTo>
                    <a:pt x="652" y="231"/>
                  </a:lnTo>
                  <a:close/>
                  <a:moveTo>
                    <a:pt x="469" y="336"/>
                  </a:moveTo>
                  <a:lnTo>
                    <a:pt x="593" y="266"/>
                  </a:lnTo>
                  <a:lnTo>
                    <a:pt x="469" y="193"/>
                  </a:lnTo>
                  <a:lnTo>
                    <a:pt x="346" y="266"/>
                  </a:lnTo>
                  <a:lnTo>
                    <a:pt x="469" y="336"/>
                  </a:lnTo>
                  <a:close/>
                  <a:moveTo>
                    <a:pt x="1331" y="567"/>
                  </a:moveTo>
                  <a:lnTo>
                    <a:pt x="1357" y="552"/>
                  </a:lnTo>
                  <a:lnTo>
                    <a:pt x="776" y="217"/>
                  </a:lnTo>
                  <a:lnTo>
                    <a:pt x="751" y="231"/>
                  </a:lnTo>
                  <a:lnTo>
                    <a:pt x="1331" y="567"/>
                  </a:lnTo>
                  <a:close/>
                  <a:moveTo>
                    <a:pt x="1064" y="679"/>
                  </a:moveTo>
                  <a:lnTo>
                    <a:pt x="1091" y="664"/>
                  </a:lnTo>
                  <a:lnTo>
                    <a:pt x="547" y="349"/>
                  </a:lnTo>
                  <a:lnTo>
                    <a:pt x="520" y="365"/>
                  </a:lnTo>
                  <a:lnTo>
                    <a:pt x="1064" y="679"/>
                  </a:lnTo>
                  <a:close/>
                  <a:moveTo>
                    <a:pt x="875" y="781"/>
                  </a:moveTo>
                  <a:lnTo>
                    <a:pt x="901" y="765"/>
                  </a:lnTo>
                  <a:lnTo>
                    <a:pt x="364" y="455"/>
                  </a:lnTo>
                  <a:lnTo>
                    <a:pt x="337" y="470"/>
                  </a:lnTo>
                  <a:lnTo>
                    <a:pt x="875" y="781"/>
                  </a:lnTo>
                  <a:close/>
                  <a:moveTo>
                    <a:pt x="461" y="400"/>
                  </a:moveTo>
                  <a:lnTo>
                    <a:pt x="434" y="415"/>
                  </a:lnTo>
                  <a:lnTo>
                    <a:pt x="917" y="695"/>
                  </a:lnTo>
                  <a:lnTo>
                    <a:pt x="943" y="679"/>
                  </a:lnTo>
                  <a:lnTo>
                    <a:pt x="461" y="400"/>
                  </a:lnTo>
                  <a:close/>
                  <a:moveTo>
                    <a:pt x="727" y="244"/>
                  </a:moveTo>
                  <a:lnTo>
                    <a:pt x="703" y="259"/>
                  </a:lnTo>
                  <a:lnTo>
                    <a:pt x="1144" y="514"/>
                  </a:lnTo>
                  <a:lnTo>
                    <a:pt x="1168" y="499"/>
                  </a:lnTo>
                  <a:lnTo>
                    <a:pt x="727" y="244"/>
                  </a:lnTo>
                  <a:close/>
                  <a:moveTo>
                    <a:pt x="412" y="429"/>
                  </a:moveTo>
                  <a:lnTo>
                    <a:pt x="386" y="444"/>
                  </a:lnTo>
                  <a:lnTo>
                    <a:pt x="791" y="677"/>
                  </a:lnTo>
                  <a:lnTo>
                    <a:pt x="817" y="662"/>
                  </a:lnTo>
                  <a:lnTo>
                    <a:pt x="412" y="429"/>
                  </a:lnTo>
                  <a:close/>
                  <a:moveTo>
                    <a:pt x="595" y="323"/>
                  </a:moveTo>
                  <a:lnTo>
                    <a:pt x="569" y="336"/>
                  </a:lnTo>
                  <a:lnTo>
                    <a:pt x="958" y="563"/>
                  </a:lnTo>
                  <a:lnTo>
                    <a:pt x="983" y="547"/>
                  </a:lnTo>
                  <a:lnTo>
                    <a:pt x="595" y="323"/>
                  </a:lnTo>
                  <a:close/>
                  <a:moveTo>
                    <a:pt x="641" y="294"/>
                  </a:moveTo>
                  <a:lnTo>
                    <a:pt x="617" y="310"/>
                  </a:lnTo>
                  <a:lnTo>
                    <a:pt x="895" y="470"/>
                  </a:lnTo>
                  <a:lnTo>
                    <a:pt x="921" y="455"/>
                  </a:lnTo>
                  <a:lnTo>
                    <a:pt x="641" y="294"/>
                  </a:lnTo>
                  <a:close/>
                  <a:moveTo>
                    <a:pt x="824" y="189"/>
                  </a:moveTo>
                  <a:lnTo>
                    <a:pt x="798" y="204"/>
                  </a:lnTo>
                  <a:lnTo>
                    <a:pt x="1077" y="365"/>
                  </a:lnTo>
                  <a:lnTo>
                    <a:pt x="1104" y="349"/>
                  </a:lnTo>
                  <a:lnTo>
                    <a:pt x="824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ïşḻíḓe">
              <a:extLst>
                <a:ext uri="{FF2B5EF4-FFF2-40B4-BE49-F238E27FC236}">
                  <a16:creationId xmlns:a16="http://schemas.microsoft.com/office/drawing/2014/main" id="{4195B910-BCCF-4410-948D-BED36BA189AD}"/>
                </a:ext>
              </a:extLst>
            </p:cNvPr>
            <p:cNvSpPr/>
            <p:nvPr/>
          </p:nvSpPr>
          <p:spPr bwMode="auto">
            <a:xfrm>
              <a:off x="4908550" y="4140201"/>
              <a:ext cx="2493963" cy="1441450"/>
            </a:xfrm>
            <a:custGeom>
              <a:avLst/>
              <a:gdLst>
                <a:gd name="T0" fmla="*/ 1571 w 1571"/>
                <a:gd name="T1" fmla="*/ 539 h 908"/>
                <a:gd name="T2" fmla="*/ 0 w 1571"/>
                <a:gd name="T3" fmla="*/ 369 h 908"/>
                <a:gd name="T4" fmla="*/ 287 w 1571"/>
                <a:gd name="T5" fmla="*/ 442 h 908"/>
                <a:gd name="T6" fmla="*/ 287 w 1571"/>
                <a:gd name="T7" fmla="*/ 301 h 908"/>
                <a:gd name="T8" fmla="*/ 287 w 1571"/>
                <a:gd name="T9" fmla="*/ 442 h 908"/>
                <a:gd name="T10" fmla="*/ 773 w 1571"/>
                <a:gd name="T11" fmla="*/ 160 h 908"/>
                <a:gd name="T12" fmla="*/ 529 w 1571"/>
                <a:gd name="T13" fmla="*/ 160 h 908"/>
                <a:gd name="T14" fmla="*/ 469 w 1571"/>
                <a:gd name="T15" fmla="*/ 336 h 908"/>
                <a:gd name="T16" fmla="*/ 469 w 1571"/>
                <a:gd name="T17" fmla="*/ 193 h 908"/>
                <a:gd name="T18" fmla="*/ 469 w 1571"/>
                <a:gd name="T19" fmla="*/ 336 h 908"/>
                <a:gd name="T20" fmla="*/ 1357 w 1571"/>
                <a:gd name="T21" fmla="*/ 552 h 908"/>
                <a:gd name="T22" fmla="*/ 751 w 1571"/>
                <a:gd name="T23" fmla="*/ 231 h 908"/>
                <a:gd name="T24" fmla="*/ 1064 w 1571"/>
                <a:gd name="T25" fmla="*/ 679 h 908"/>
                <a:gd name="T26" fmla="*/ 547 w 1571"/>
                <a:gd name="T27" fmla="*/ 349 h 908"/>
                <a:gd name="T28" fmla="*/ 1064 w 1571"/>
                <a:gd name="T29" fmla="*/ 679 h 908"/>
                <a:gd name="T30" fmla="*/ 901 w 1571"/>
                <a:gd name="T31" fmla="*/ 765 h 908"/>
                <a:gd name="T32" fmla="*/ 337 w 1571"/>
                <a:gd name="T33" fmla="*/ 470 h 908"/>
                <a:gd name="T34" fmla="*/ 461 w 1571"/>
                <a:gd name="T35" fmla="*/ 400 h 908"/>
                <a:gd name="T36" fmla="*/ 917 w 1571"/>
                <a:gd name="T37" fmla="*/ 695 h 908"/>
                <a:gd name="T38" fmla="*/ 461 w 1571"/>
                <a:gd name="T39" fmla="*/ 400 h 908"/>
                <a:gd name="T40" fmla="*/ 703 w 1571"/>
                <a:gd name="T41" fmla="*/ 259 h 908"/>
                <a:gd name="T42" fmla="*/ 1168 w 1571"/>
                <a:gd name="T43" fmla="*/ 499 h 908"/>
                <a:gd name="T44" fmla="*/ 412 w 1571"/>
                <a:gd name="T45" fmla="*/ 429 h 908"/>
                <a:gd name="T46" fmla="*/ 791 w 1571"/>
                <a:gd name="T47" fmla="*/ 677 h 908"/>
                <a:gd name="T48" fmla="*/ 412 w 1571"/>
                <a:gd name="T49" fmla="*/ 429 h 908"/>
                <a:gd name="T50" fmla="*/ 569 w 1571"/>
                <a:gd name="T51" fmla="*/ 336 h 908"/>
                <a:gd name="T52" fmla="*/ 983 w 1571"/>
                <a:gd name="T53" fmla="*/ 547 h 908"/>
                <a:gd name="T54" fmla="*/ 641 w 1571"/>
                <a:gd name="T55" fmla="*/ 294 h 908"/>
                <a:gd name="T56" fmla="*/ 895 w 1571"/>
                <a:gd name="T57" fmla="*/ 470 h 908"/>
                <a:gd name="T58" fmla="*/ 641 w 1571"/>
                <a:gd name="T59" fmla="*/ 294 h 908"/>
                <a:gd name="T60" fmla="*/ 798 w 1571"/>
                <a:gd name="T61" fmla="*/ 204 h 908"/>
                <a:gd name="T62" fmla="*/ 1104 w 1571"/>
                <a:gd name="T63" fmla="*/ 349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1" h="908">
                  <a:moveTo>
                    <a:pt x="637" y="0"/>
                  </a:moveTo>
                  <a:lnTo>
                    <a:pt x="1571" y="539"/>
                  </a:lnTo>
                  <a:lnTo>
                    <a:pt x="934" y="908"/>
                  </a:lnTo>
                  <a:lnTo>
                    <a:pt x="0" y="369"/>
                  </a:lnTo>
                  <a:lnTo>
                    <a:pt x="637" y="0"/>
                  </a:lnTo>
                  <a:moveTo>
                    <a:pt x="287" y="442"/>
                  </a:moveTo>
                  <a:lnTo>
                    <a:pt x="410" y="371"/>
                  </a:lnTo>
                  <a:lnTo>
                    <a:pt x="287" y="301"/>
                  </a:lnTo>
                  <a:lnTo>
                    <a:pt x="163" y="371"/>
                  </a:lnTo>
                  <a:lnTo>
                    <a:pt x="287" y="442"/>
                  </a:lnTo>
                  <a:moveTo>
                    <a:pt x="652" y="231"/>
                  </a:moveTo>
                  <a:lnTo>
                    <a:pt x="773" y="160"/>
                  </a:lnTo>
                  <a:lnTo>
                    <a:pt x="650" y="88"/>
                  </a:lnTo>
                  <a:lnTo>
                    <a:pt x="529" y="160"/>
                  </a:lnTo>
                  <a:lnTo>
                    <a:pt x="652" y="231"/>
                  </a:lnTo>
                  <a:moveTo>
                    <a:pt x="469" y="336"/>
                  </a:moveTo>
                  <a:lnTo>
                    <a:pt x="593" y="266"/>
                  </a:lnTo>
                  <a:lnTo>
                    <a:pt x="469" y="193"/>
                  </a:lnTo>
                  <a:lnTo>
                    <a:pt x="346" y="266"/>
                  </a:lnTo>
                  <a:lnTo>
                    <a:pt x="469" y="336"/>
                  </a:lnTo>
                  <a:moveTo>
                    <a:pt x="1331" y="567"/>
                  </a:moveTo>
                  <a:lnTo>
                    <a:pt x="1357" y="552"/>
                  </a:lnTo>
                  <a:lnTo>
                    <a:pt x="776" y="217"/>
                  </a:lnTo>
                  <a:lnTo>
                    <a:pt x="751" y="231"/>
                  </a:lnTo>
                  <a:lnTo>
                    <a:pt x="1331" y="567"/>
                  </a:lnTo>
                  <a:moveTo>
                    <a:pt x="1064" y="679"/>
                  </a:moveTo>
                  <a:lnTo>
                    <a:pt x="1091" y="664"/>
                  </a:lnTo>
                  <a:lnTo>
                    <a:pt x="547" y="349"/>
                  </a:lnTo>
                  <a:lnTo>
                    <a:pt x="520" y="365"/>
                  </a:lnTo>
                  <a:lnTo>
                    <a:pt x="1064" y="679"/>
                  </a:lnTo>
                  <a:moveTo>
                    <a:pt x="875" y="781"/>
                  </a:moveTo>
                  <a:lnTo>
                    <a:pt x="901" y="765"/>
                  </a:lnTo>
                  <a:lnTo>
                    <a:pt x="364" y="455"/>
                  </a:lnTo>
                  <a:lnTo>
                    <a:pt x="337" y="470"/>
                  </a:lnTo>
                  <a:lnTo>
                    <a:pt x="875" y="781"/>
                  </a:lnTo>
                  <a:moveTo>
                    <a:pt x="461" y="400"/>
                  </a:moveTo>
                  <a:lnTo>
                    <a:pt x="434" y="415"/>
                  </a:lnTo>
                  <a:lnTo>
                    <a:pt x="917" y="695"/>
                  </a:lnTo>
                  <a:lnTo>
                    <a:pt x="943" y="679"/>
                  </a:lnTo>
                  <a:lnTo>
                    <a:pt x="461" y="400"/>
                  </a:lnTo>
                  <a:moveTo>
                    <a:pt x="727" y="244"/>
                  </a:moveTo>
                  <a:lnTo>
                    <a:pt x="703" y="259"/>
                  </a:lnTo>
                  <a:lnTo>
                    <a:pt x="1144" y="514"/>
                  </a:lnTo>
                  <a:lnTo>
                    <a:pt x="1168" y="499"/>
                  </a:lnTo>
                  <a:lnTo>
                    <a:pt x="727" y="244"/>
                  </a:lnTo>
                  <a:moveTo>
                    <a:pt x="412" y="429"/>
                  </a:moveTo>
                  <a:lnTo>
                    <a:pt x="386" y="444"/>
                  </a:lnTo>
                  <a:lnTo>
                    <a:pt x="791" y="677"/>
                  </a:lnTo>
                  <a:lnTo>
                    <a:pt x="817" y="662"/>
                  </a:lnTo>
                  <a:lnTo>
                    <a:pt x="412" y="429"/>
                  </a:lnTo>
                  <a:moveTo>
                    <a:pt x="595" y="323"/>
                  </a:moveTo>
                  <a:lnTo>
                    <a:pt x="569" y="336"/>
                  </a:lnTo>
                  <a:lnTo>
                    <a:pt x="958" y="563"/>
                  </a:lnTo>
                  <a:lnTo>
                    <a:pt x="983" y="547"/>
                  </a:lnTo>
                  <a:lnTo>
                    <a:pt x="595" y="323"/>
                  </a:lnTo>
                  <a:moveTo>
                    <a:pt x="641" y="294"/>
                  </a:moveTo>
                  <a:lnTo>
                    <a:pt x="617" y="310"/>
                  </a:lnTo>
                  <a:lnTo>
                    <a:pt x="895" y="470"/>
                  </a:lnTo>
                  <a:lnTo>
                    <a:pt x="921" y="455"/>
                  </a:lnTo>
                  <a:lnTo>
                    <a:pt x="641" y="294"/>
                  </a:lnTo>
                  <a:moveTo>
                    <a:pt x="824" y="189"/>
                  </a:moveTo>
                  <a:lnTo>
                    <a:pt x="798" y="204"/>
                  </a:lnTo>
                  <a:lnTo>
                    <a:pt x="1077" y="365"/>
                  </a:lnTo>
                  <a:lnTo>
                    <a:pt x="1104" y="349"/>
                  </a:lnTo>
                  <a:lnTo>
                    <a:pt x="824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îṧļïḋè">
              <a:extLst>
                <a:ext uri="{FF2B5EF4-FFF2-40B4-BE49-F238E27FC236}">
                  <a16:creationId xmlns:a16="http://schemas.microsoft.com/office/drawing/2014/main" id="{C925A329-AD77-4EC2-9BA5-9BDD35C258CB}"/>
                </a:ext>
              </a:extLst>
            </p:cNvPr>
            <p:cNvSpPr/>
            <p:nvPr/>
          </p:nvSpPr>
          <p:spPr bwMode="auto">
            <a:xfrm>
              <a:off x="6003925" y="4114801"/>
              <a:ext cx="76200" cy="22225"/>
            </a:xfrm>
            <a:custGeom>
              <a:avLst/>
              <a:gdLst>
                <a:gd name="T0" fmla="*/ 22 w 22"/>
                <a:gd name="T1" fmla="*/ 1 h 6"/>
                <a:gd name="T2" fmla="*/ 20 w 22"/>
                <a:gd name="T3" fmla="*/ 3 h 6"/>
                <a:gd name="T4" fmla="*/ 4 w 22"/>
                <a:gd name="T5" fmla="*/ 5 h 6"/>
                <a:gd name="T6" fmla="*/ 1 w 22"/>
                <a:gd name="T7" fmla="*/ 5 h 6"/>
                <a:gd name="T8" fmla="*/ 1 w 22"/>
                <a:gd name="T9" fmla="*/ 5 h 6"/>
                <a:gd name="T10" fmla="*/ 3 w 22"/>
                <a:gd name="T11" fmla="*/ 3 h 6"/>
                <a:gd name="T12" fmla="*/ 18 w 22"/>
                <a:gd name="T13" fmla="*/ 0 h 6"/>
                <a:gd name="T14" fmla="*/ 21 w 22"/>
                <a:gd name="T15" fmla="*/ 0 h 6"/>
                <a:gd name="T16" fmla="*/ 22 w 22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6">
                  <a:moveTo>
                    <a:pt x="22" y="1"/>
                  </a:moveTo>
                  <a:cubicBezTo>
                    <a:pt x="22" y="2"/>
                    <a:pt x="22" y="3"/>
                    <a:pt x="20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2" y="1"/>
                    <a:pt x="22" y="1"/>
                    <a:pt x="22" y="1"/>
                  </a:cubicBez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islidê">
              <a:extLst>
                <a:ext uri="{FF2B5EF4-FFF2-40B4-BE49-F238E27FC236}">
                  <a16:creationId xmlns:a16="http://schemas.microsoft.com/office/drawing/2014/main" id="{3DC35CB1-1E24-4A2E-9A94-D1804E295859}"/>
                </a:ext>
              </a:extLst>
            </p:cNvPr>
            <p:cNvSpPr/>
            <p:nvPr/>
          </p:nvSpPr>
          <p:spPr bwMode="auto">
            <a:xfrm>
              <a:off x="5873750" y="4017963"/>
              <a:ext cx="319088" cy="177800"/>
            </a:xfrm>
            <a:custGeom>
              <a:avLst/>
              <a:gdLst>
                <a:gd name="T0" fmla="*/ 85 w 91"/>
                <a:gd name="T1" fmla="*/ 19 h 51"/>
                <a:gd name="T2" fmla="*/ 56 w 91"/>
                <a:gd name="T3" fmla="*/ 49 h 51"/>
                <a:gd name="T4" fmla="*/ 16 w 91"/>
                <a:gd name="T5" fmla="*/ 42 h 51"/>
                <a:gd name="T6" fmla="*/ 6 w 91"/>
                <a:gd name="T7" fmla="*/ 32 h 51"/>
                <a:gd name="T8" fmla="*/ 34 w 91"/>
                <a:gd name="T9" fmla="*/ 3 h 51"/>
                <a:gd name="T10" fmla="*/ 74 w 91"/>
                <a:gd name="T11" fmla="*/ 9 h 51"/>
                <a:gd name="T12" fmla="*/ 85 w 91"/>
                <a:gd name="T13" fmla="*/ 19 h 51"/>
                <a:gd name="T14" fmla="*/ 31 w 91"/>
                <a:gd name="T15" fmla="*/ 26 h 51"/>
                <a:gd name="T16" fmla="*/ 38 w 91"/>
                <a:gd name="T17" fmla="*/ 26 h 51"/>
                <a:gd name="T18" fmla="*/ 45 w 91"/>
                <a:gd name="T19" fmla="*/ 25 h 51"/>
                <a:gd name="T20" fmla="*/ 50 w 91"/>
                <a:gd name="T21" fmla="*/ 21 h 51"/>
                <a:gd name="T22" fmla="*/ 48 w 91"/>
                <a:gd name="T23" fmla="*/ 20 h 51"/>
                <a:gd name="T24" fmla="*/ 47 w 91"/>
                <a:gd name="T25" fmla="*/ 19 h 51"/>
                <a:gd name="T26" fmla="*/ 54 w 91"/>
                <a:gd name="T27" fmla="*/ 19 h 51"/>
                <a:gd name="T28" fmla="*/ 56 w 91"/>
                <a:gd name="T29" fmla="*/ 23 h 51"/>
                <a:gd name="T30" fmla="*/ 60 w 91"/>
                <a:gd name="T31" fmla="*/ 22 h 51"/>
                <a:gd name="T32" fmla="*/ 57 w 91"/>
                <a:gd name="T33" fmla="*/ 16 h 51"/>
                <a:gd name="T34" fmla="*/ 39 w 91"/>
                <a:gd name="T35" fmla="*/ 18 h 51"/>
                <a:gd name="T36" fmla="*/ 41 w 91"/>
                <a:gd name="T37" fmla="*/ 20 h 51"/>
                <a:gd name="T38" fmla="*/ 42 w 91"/>
                <a:gd name="T39" fmla="*/ 20 h 51"/>
                <a:gd name="T40" fmla="*/ 44 w 91"/>
                <a:gd name="T41" fmla="*/ 20 h 51"/>
                <a:gd name="T42" fmla="*/ 45 w 91"/>
                <a:gd name="T43" fmla="*/ 21 h 51"/>
                <a:gd name="T44" fmla="*/ 43 w 91"/>
                <a:gd name="T45" fmla="*/ 23 h 51"/>
                <a:gd name="T46" fmla="*/ 36 w 91"/>
                <a:gd name="T47" fmla="*/ 24 h 51"/>
                <a:gd name="T48" fmla="*/ 34 w 91"/>
                <a:gd name="T49" fmla="*/ 24 h 51"/>
                <a:gd name="T50" fmla="*/ 33 w 91"/>
                <a:gd name="T51" fmla="*/ 23 h 51"/>
                <a:gd name="T52" fmla="*/ 35 w 91"/>
                <a:gd name="T53" fmla="*/ 21 h 51"/>
                <a:gd name="T54" fmla="*/ 38 w 91"/>
                <a:gd name="T55" fmla="*/ 21 h 51"/>
                <a:gd name="T56" fmla="*/ 37 w 91"/>
                <a:gd name="T57" fmla="*/ 18 h 51"/>
                <a:gd name="T58" fmla="*/ 34 w 91"/>
                <a:gd name="T59" fmla="*/ 19 h 51"/>
                <a:gd name="T60" fmla="*/ 29 w 91"/>
                <a:gd name="T61" fmla="*/ 24 h 51"/>
                <a:gd name="T62" fmla="*/ 31 w 91"/>
                <a:gd name="T63" fmla="*/ 26 h 51"/>
                <a:gd name="T64" fmla="*/ 58 w 91"/>
                <a:gd name="T65" fmla="*/ 34 h 51"/>
                <a:gd name="T66" fmla="*/ 63 w 91"/>
                <a:gd name="T67" fmla="*/ 28 h 51"/>
                <a:gd name="T68" fmla="*/ 61 w 91"/>
                <a:gd name="T69" fmla="*/ 26 h 51"/>
                <a:gd name="T70" fmla="*/ 54 w 91"/>
                <a:gd name="T71" fmla="*/ 26 h 51"/>
                <a:gd name="T72" fmla="*/ 39 w 91"/>
                <a:gd name="T73" fmla="*/ 28 h 51"/>
                <a:gd name="T74" fmla="*/ 33 w 91"/>
                <a:gd name="T75" fmla="*/ 33 h 51"/>
                <a:gd name="T76" fmla="*/ 35 w 91"/>
                <a:gd name="T77" fmla="*/ 35 h 51"/>
                <a:gd name="T78" fmla="*/ 43 w 91"/>
                <a:gd name="T79" fmla="*/ 36 h 51"/>
                <a:gd name="T80" fmla="*/ 58 w 91"/>
                <a:gd name="T81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" h="51">
                  <a:moveTo>
                    <a:pt x="85" y="19"/>
                  </a:moveTo>
                  <a:cubicBezTo>
                    <a:pt x="91" y="32"/>
                    <a:pt x="78" y="45"/>
                    <a:pt x="56" y="49"/>
                  </a:cubicBezTo>
                  <a:cubicBezTo>
                    <a:pt x="42" y="51"/>
                    <a:pt x="26" y="48"/>
                    <a:pt x="16" y="42"/>
                  </a:cubicBezTo>
                  <a:cubicBezTo>
                    <a:pt x="11" y="40"/>
                    <a:pt x="8" y="36"/>
                    <a:pt x="6" y="32"/>
                  </a:cubicBezTo>
                  <a:cubicBezTo>
                    <a:pt x="0" y="19"/>
                    <a:pt x="12" y="6"/>
                    <a:pt x="34" y="3"/>
                  </a:cubicBezTo>
                  <a:cubicBezTo>
                    <a:pt x="49" y="0"/>
                    <a:pt x="64" y="3"/>
                    <a:pt x="74" y="9"/>
                  </a:cubicBezTo>
                  <a:cubicBezTo>
                    <a:pt x="79" y="12"/>
                    <a:pt x="83" y="15"/>
                    <a:pt x="85" y="19"/>
                  </a:cubicBezTo>
                  <a:close/>
                  <a:moveTo>
                    <a:pt x="31" y="26"/>
                  </a:moveTo>
                  <a:cubicBezTo>
                    <a:pt x="32" y="27"/>
                    <a:pt x="35" y="27"/>
                    <a:pt x="38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9" y="25"/>
                    <a:pt x="51" y="23"/>
                    <a:pt x="50" y="21"/>
                  </a:cubicBezTo>
                  <a:cubicBezTo>
                    <a:pt x="49" y="21"/>
                    <a:pt x="49" y="20"/>
                    <a:pt x="48" y="20"/>
                  </a:cubicBezTo>
                  <a:cubicBezTo>
                    <a:pt x="48" y="20"/>
                    <a:pt x="47" y="20"/>
                    <a:pt x="47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0"/>
                    <a:pt x="44" y="20"/>
                    <a:pt x="44" y="20"/>
                  </a:cubicBezTo>
                  <a:cubicBezTo>
                    <a:pt x="45" y="20"/>
                    <a:pt x="45" y="21"/>
                    <a:pt x="45" y="21"/>
                  </a:cubicBezTo>
                  <a:cubicBezTo>
                    <a:pt x="45" y="22"/>
                    <a:pt x="45" y="23"/>
                    <a:pt x="43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1"/>
                    <a:pt x="35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0" y="19"/>
                    <a:pt x="28" y="21"/>
                    <a:pt x="29" y="24"/>
                  </a:cubicBezTo>
                  <a:cubicBezTo>
                    <a:pt x="29" y="25"/>
                    <a:pt x="30" y="25"/>
                    <a:pt x="31" y="26"/>
                  </a:cubicBezTo>
                  <a:moveTo>
                    <a:pt x="58" y="34"/>
                  </a:moveTo>
                  <a:cubicBezTo>
                    <a:pt x="62" y="33"/>
                    <a:pt x="64" y="31"/>
                    <a:pt x="63" y="28"/>
                  </a:cubicBezTo>
                  <a:cubicBezTo>
                    <a:pt x="63" y="28"/>
                    <a:pt x="62" y="27"/>
                    <a:pt x="61" y="26"/>
                  </a:cubicBezTo>
                  <a:cubicBezTo>
                    <a:pt x="59" y="25"/>
                    <a:pt x="57" y="25"/>
                    <a:pt x="54" y="26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4" y="29"/>
                    <a:pt x="32" y="31"/>
                    <a:pt x="33" y="33"/>
                  </a:cubicBezTo>
                  <a:cubicBezTo>
                    <a:pt x="34" y="34"/>
                    <a:pt x="34" y="35"/>
                    <a:pt x="35" y="35"/>
                  </a:cubicBezTo>
                  <a:cubicBezTo>
                    <a:pt x="37" y="36"/>
                    <a:pt x="40" y="37"/>
                    <a:pt x="43" y="36"/>
                  </a:cubicBezTo>
                  <a:cubicBezTo>
                    <a:pt x="58" y="34"/>
                    <a:pt x="58" y="34"/>
                    <a:pt x="58" y="34"/>
                  </a:cubicBezTo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îṧľïďé">
              <a:extLst>
                <a:ext uri="{FF2B5EF4-FFF2-40B4-BE49-F238E27FC236}">
                  <a16:creationId xmlns:a16="http://schemas.microsoft.com/office/drawing/2014/main" id="{E4B7C645-6004-484B-9CDC-C67AD61EF8B8}"/>
                </a:ext>
              </a:extLst>
            </p:cNvPr>
            <p:cNvSpPr/>
            <p:nvPr/>
          </p:nvSpPr>
          <p:spPr bwMode="auto">
            <a:xfrm>
              <a:off x="5986463" y="4105276"/>
              <a:ext cx="111125" cy="41275"/>
            </a:xfrm>
            <a:custGeom>
              <a:avLst/>
              <a:gdLst>
                <a:gd name="T0" fmla="*/ 31 w 32"/>
                <a:gd name="T1" fmla="*/ 3 h 12"/>
                <a:gd name="T2" fmla="*/ 26 w 32"/>
                <a:gd name="T3" fmla="*/ 9 h 12"/>
                <a:gd name="T4" fmla="*/ 11 w 32"/>
                <a:gd name="T5" fmla="*/ 11 h 12"/>
                <a:gd name="T6" fmla="*/ 3 w 32"/>
                <a:gd name="T7" fmla="*/ 10 h 12"/>
                <a:gd name="T8" fmla="*/ 1 w 32"/>
                <a:gd name="T9" fmla="*/ 8 h 12"/>
                <a:gd name="T10" fmla="*/ 7 w 32"/>
                <a:gd name="T11" fmla="*/ 3 h 12"/>
                <a:gd name="T12" fmla="*/ 22 w 32"/>
                <a:gd name="T13" fmla="*/ 1 h 12"/>
                <a:gd name="T14" fmla="*/ 29 w 32"/>
                <a:gd name="T15" fmla="*/ 1 h 12"/>
                <a:gd name="T16" fmla="*/ 31 w 32"/>
                <a:gd name="T17" fmla="*/ 3 h 12"/>
                <a:gd name="T18" fmla="*/ 25 w 32"/>
                <a:gd name="T19" fmla="*/ 6 h 12"/>
                <a:gd name="T20" fmla="*/ 27 w 32"/>
                <a:gd name="T21" fmla="*/ 4 h 12"/>
                <a:gd name="T22" fmla="*/ 26 w 32"/>
                <a:gd name="T23" fmla="*/ 3 h 12"/>
                <a:gd name="T24" fmla="*/ 23 w 32"/>
                <a:gd name="T25" fmla="*/ 3 h 12"/>
                <a:gd name="T26" fmla="*/ 8 w 32"/>
                <a:gd name="T27" fmla="*/ 6 h 12"/>
                <a:gd name="T28" fmla="*/ 6 w 32"/>
                <a:gd name="T29" fmla="*/ 8 h 12"/>
                <a:gd name="T30" fmla="*/ 6 w 32"/>
                <a:gd name="T31" fmla="*/ 8 h 12"/>
                <a:gd name="T32" fmla="*/ 9 w 32"/>
                <a:gd name="T33" fmla="*/ 8 h 12"/>
                <a:gd name="T34" fmla="*/ 25 w 32"/>
                <a:gd name="T3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12">
                  <a:moveTo>
                    <a:pt x="31" y="3"/>
                  </a:moveTo>
                  <a:cubicBezTo>
                    <a:pt x="32" y="6"/>
                    <a:pt x="30" y="8"/>
                    <a:pt x="26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2"/>
                    <a:pt x="5" y="11"/>
                    <a:pt x="3" y="10"/>
                  </a:cubicBezTo>
                  <a:cubicBezTo>
                    <a:pt x="2" y="10"/>
                    <a:pt x="2" y="9"/>
                    <a:pt x="1" y="8"/>
                  </a:cubicBezTo>
                  <a:cubicBezTo>
                    <a:pt x="0" y="6"/>
                    <a:pt x="2" y="4"/>
                    <a:pt x="7" y="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0"/>
                    <a:pt x="27" y="0"/>
                    <a:pt x="29" y="1"/>
                  </a:cubicBezTo>
                  <a:cubicBezTo>
                    <a:pt x="30" y="2"/>
                    <a:pt x="31" y="3"/>
                    <a:pt x="31" y="3"/>
                  </a:cubicBezTo>
                  <a:close/>
                  <a:moveTo>
                    <a:pt x="25" y="6"/>
                  </a:moveTo>
                  <a:cubicBezTo>
                    <a:pt x="27" y="6"/>
                    <a:pt x="27" y="5"/>
                    <a:pt x="27" y="4"/>
                  </a:cubicBezTo>
                  <a:cubicBezTo>
                    <a:pt x="27" y="4"/>
                    <a:pt x="27" y="4"/>
                    <a:pt x="26" y="3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5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9"/>
                    <a:pt x="8" y="9"/>
                    <a:pt x="9" y="8"/>
                  </a:cubicBezTo>
                  <a:cubicBezTo>
                    <a:pt x="25" y="6"/>
                    <a:pt x="25" y="6"/>
                    <a:pt x="25" y="6"/>
                  </a:cubicBezTo>
                </a:path>
              </a:pathLst>
            </a:custGeom>
            <a:solidFill>
              <a:srgbClr val="E09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išḻîḋê">
              <a:extLst>
                <a:ext uri="{FF2B5EF4-FFF2-40B4-BE49-F238E27FC236}">
                  <a16:creationId xmlns:a16="http://schemas.microsoft.com/office/drawing/2014/main" id="{0A48C2C8-587A-4E3F-9937-D73F124E91C6}"/>
                </a:ext>
              </a:extLst>
            </p:cNvPr>
            <p:cNvSpPr/>
            <p:nvPr/>
          </p:nvSpPr>
          <p:spPr bwMode="auto">
            <a:xfrm>
              <a:off x="5972175" y="4073526"/>
              <a:ext cx="111125" cy="38100"/>
            </a:xfrm>
            <a:custGeom>
              <a:avLst/>
              <a:gdLst>
                <a:gd name="T0" fmla="*/ 29 w 32"/>
                <a:gd name="T1" fmla="*/ 0 h 11"/>
                <a:gd name="T2" fmla="*/ 32 w 32"/>
                <a:gd name="T3" fmla="*/ 6 h 11"/>
                <a:gd name="T4" fmla="*/ 28 w 32"/>
                <a:gd name="T5" fmla="*/ 7 h 11"/>
                <a:gd name="T6" fmla="*/ 26 w 32"/>
                <a:gd name="T7" fmla="*/ 3 h 11"/>
                <a:gd name="T8" fmla="*/ 19 w 32"/>
                <a:gd name="T9" fmla="*/ 3 h 11"/>
                <a:gd name="T10" fmla="*/ 20 w 32"/>
                <a:gd name="T11" fmla="*/ 4 h 11"/>
                <a:gd name="T12" fmla="*/ 22 w 32"/>
                <a:gd name="T13" fmla="*/ 5 h 11"/>
                <a:gd name="T14" fmla="*/ 17 w 32"/>
                <a:gd name="T15" fmla="*/ 9 h 11"/>
                <a:gd name="T16" fmla="*/ 10 w 32"/>
                <a:gd name="T17" fmla="*/ 10 h 11"/>
                <a:gd name="T18" fmla="*/ 3 w 32"/>
                <a:gd name="T19" fmla="*/ 10 h 11"/>
                <a:gd name="T20" fmla="*/ 1 w 32"/>
                <a:gd name="T21" fmla="*/ 8 h 11"/>
                <a:gd name="T22" fmla="*/ 6 w 32"/>
                <a:gd name="T23" fmla="*/ 3 h 11"/>
                <a:gd name="T24" fmla="*/ 9 w 32"/>
                <a:gd name="T25" fmla="*/ 2 h 11"/>
                <a:gd name="T26" fmla="*/ 10 w 32"/>
                <a:gd name="T27" fmla="*/ 5 h 11"/>
                <a:gd name="T28" fmla="*/ 7 w 32"/>
                <a:gd name="T29" fmla="*/ 5 h 11"/>
                <a:gd name="T30" fmla="*/ 5 w 32"/>
                <a:gd name="T31" fmla="*/ 7 h 11"/>
                <a:gd name="T32" fmla="*/ 6 w 32"/>
                <a:gd name="T33" fmla="*/ 8 h 11"/>
                <a:gd name="T34" fmla="*/ 8 w 32"/>
                <a:gd name="T35" fmla="*/ 8 h 11"/>
                <a:gd name="T36" fmla="*/ 15 w 32"/>
                <a:gd name="T37" fmla="*/ 7 h 11"/>
                <a:gd name="T38" fmla="*/ 17 w 32"/>
                <a:gd name="T39" fmla="*/ 5 h 11"/>
                <a:gd name="T40" fmla="*/ 16 w 32"/>
                <a:gd name="T41" fmla="*/ 4 h 11"/>
                <a:gd name="T42" fmla="*/ 14 w 32"/>
                <a:gd name="T43" fmla="*/ 4 h 11"/>
                <a:gd name="T44" fmla="*/ 13 w 32"/>
                <a:gd name="T45" fmla="*/ 4 h 11"/>
                <a:gd name="T46" fmla="*/ 11 w 32"/>
                <a:gd name="T47" fmla="*/ 2 h 11"/>
                <a:gd name="T48" fmla="*/ 29 w 32"/>
                <a:gd name="T4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11">
                  <a:moveTo>
                    <a:pt x="29" y="0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20" y="4"/>
                    <a:pt x="20" y="4"/>
                  </a:cubicBezTo>
                  <a:cubicBezTo>
                    <a:pt x="21" y="4"/>
                    <a:pt x="21" y="5"/>
                    <a:pt x="22" y="5"/>
                  </a:cubicBezTo>
                  <a:cubicBezTo>
                    <a:pt x="23" y="7"/>
                    <a:pt x="21" y="9"/>
                    <a:pt x="17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11"/>
                    <a:pt x="4" y="11"/>
                    <a:pt x="3" y="10"/>
                  </a:cubicBezTo>
                  <a:cubicBezTo>
                    <a:pt x="2" y="9"/>
                    <a:pt x="1" y="9"/>
                    <a:pt x="1" y="8"/>
                  </a:cubicBezTo>
                  <a:cubicBezTo>
                    <a:pt x="0" y="5"/>
                    <a:pt x="2" y="3"/>
                    <a:pt x="6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7"/>
                    <a:pt x="5" y="7"/>
                    <a:pt x="6" y="8"/>
                  </a:cubicBezTo>
                  <a:cubicBezTo>
                    <a:pt x="6" y="8"/>
                    <a:pt x="7" y="8"/>
                    <a:pt x="8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7" y="6"/>
                    <a:pt x="17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6" y="4"/>
                    <a:pt x="15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2"/>
                    <a:pt x="11" y="2"/>
                    <a:pt x="11" y="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09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ïŝḷíḑé">
              <a:extLst>
                <a:ext uri="{FF2B5EF4-FFF2-40B4-BE49-F238E27FC236}">
                  <a16:creationId xmlns:a16="http://schemas.microsoft.com/office/drawing/2014/main" id="{FD316A4B-F39B-426E-9BFF-8997AB175979}"/>
                </a:ext>
              </a:extLst>
            </p:cNvPr>
            <p:cNvSpPr/>
            <p:nvPr/>
          </p:nvSpPr>
          <p:spPr bwMode="auto">
            <a:xfrm>
              <a:off x="5846763" y="4000501"/>
              <a:ext cx="373063" cy="233363"/>
            </a:xfrm>
            <a:custGeom>
              <a:avLst/>
              <a:gdLst>
                <a:gd name="T0" fmla="*/ 98 w 107"/>
                <a:gd name="T1" fmla="*/ 25 h 67"/>
                <a:gd name="T2" fmla="*/ 106 w 107"/>
                <a:gd name="T3" fmla="*/ 22 h 67"/>
                <a:gd name="T4" fmla="*/ 97 w 107"/>
                <a:gd name="T5" fmla="*/ 22 h 67"/>
                <a:gd name="T6" fmla="*/ 93 w 107"/>
                <a:gd name="T7" fmla="*/ 9 h 67"/>
                <a:gd name="T8" fmla="*/ 90 w 107"/>
                <a:gd name="T9" fmla="*/ 7 h 67"/>
                <a:gd name="T10" fmla="*/ 67 w 107"/>
                <a:gd name="T11" fmla="*/ 5 h 67"/>
                <a:gd name="T12" fmla="*/ 65 w 107"/>
                <a:gd name="T13" fmla="*/ 0 h 67"/>
                <a:gd name="T14" fmla="*/ 43 w 107"/>
                <a:gd name="T15" fmla="*/ 4 h 67"/>
                <a:gd name="T16" fmla="*/ 39 w 107"/>
                <a:gd name="T17" fmla="*/ 0 h 67"/>
                <a:gd name="T18" fmla="*/ 39 w 107"/>
                <a:gd name="T19" fmla="*/ 5 h 67"/>
                <a:gd name="T20" fmla="*/ 16 w 107"/>
                <a:gd name="T21" fmla="*/ 8 h 67"/>
                <a:gd name="T22" fmla="*/ 13 w 107"/>
                <a:gd name="T23" fmla="*/ 9 h 67"/>
                <a:gd name="T24" fmla="*/ 9 w 107"/>
                <a:gd name="T25" fmla="*/ 23 h 67"/>
                <a:gd name="T26" fmla="*/ 0 w 107"/>
                <a:gd name="T27" fmla="*/ 24 h 67"/>
                <a:gd name="T28" fmla="*/ 8 w 107"/>
                <a:gd name="T29" fmla="*/ 37 h 67"/>
                <a:gd name="T30" fmla="*/ 0 w 107"/>
                <a:gd name="T31" fmla="*/ 44 h 67"/>
                <a:gd name="T32" fmla="*/ 1 w 107"/>
                <a:gd name="T33" fmla="*/ 46 h 67"/>
                <a:gd name="T34" fmla="*/ 9 w 107"/>
                <a:gd name="T35" fmla="*/ 39 h 67"/>
                <a:gd name="T36" fmla="*/ 14 w 107"/>
                <a:gd name="T37" fmla="*/ 52 h 67"/>
                <a:gd name="T38" fmla="*/ 14 w 107"/>
                <a:gd name="T39" fmla="*/ 52 h 67"/>
                <a:gd name="T40" fmla="*/ 15 w 107"/>
                <a:gd name="T41" fmla="*/ 58 h 67"/>
                <a:gd name="T42" fmla="*/ 17 w 107"/>
                <a:gd name="T43" fmla="*/ 54 h 67"/>
                <a:gd name="T44" fmla="*/ 40 w 107"/>
                <a:gd name="T45" fmla="*/ 56 h 67"/>
                <a:gd name="T46" fmla="*/ 38 w 107"/>
                <a:gd name="T47" fmla="*/ 67 h 67"/>
                <a:gd name="T48" fmla="*/ 41 w 107"/>
                <a:gd name="T49" fmla="*/ 61 h 67"/>
                <a:gd name="T50" fmla="*/ 64 w 107"/>
                <a:gd name="T51" fmla="*/ 57 h 67"/>
                <a:gd name="T52" fmla="*/ 66 w 107"/>
                <a:gd name="T53" fmla="*/ 67 h 67"/>
                <a:gd name="T54" fmla="*/ 70 w 107"/>
                <a:gd name="T55" fmla="*/ 66 h 67"/>
                <a:gd name="T56" fmla="*/ 68 w 107"/>
                <a:gd name="T57" fmla="*/ 56 h 67"/>
                <a:gd name="T58" fmla="*/ 91 w 107"/>
                <a:gd name="T59" fmla="*/ 53 h 67"/>
                <a:gd name="T60" fmla="*/ 91 w 107"/>
                <a:gd name="T61" fmla="*/ 53 h 67"/>
                <a:gd name="T62" fmla="*/ 92 w 107"/>
                <a:gd name="T63" fmla="*/ 59 h 67"/>
                <a:gd name="T64" fmla="*/ 94 w 107"/>
                <a:gd name="T65" fmla="*/ 52 h 67"/>
                <a:gd name="T66" fmla="*/ 98 w 107"/>
                <a:gd name="T67" fmla="*/ 39 h 67"/>
                <a:gd name="T68" fmla="*/ 106 w 107"/>
                <a:gd name="T69" fmla="*/ 45 h 67"/>
                <a:gd name="T70" fmla="*/ 107 w 107"/>
                <a:gd name="T71" fmla="*/ 38 h 67"/>
                <a:gd name="T72" fmla="*/ 64 w 107"/>
                <a:gd name="T73" fmla="*/ 54 h 67"/>
                <a:gd name="T74" fmla="*/ 14 w 107"/>
                <a:gd name="T75" fmla="*/ 37 h 67"/>
                <a:gd name="T76" fmla="*/ 82 w 107"/>
                <a:gd name="T77" fmla="*/ 14 h 67"/>
                <a:gd name="T78" fmla="*/ 64 w 107"/>
                <a:gd name="T79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" h="67">
                  <a:moveTo>
                    <a:pt x="99" y="36"/>
                  </a:moveTo>
                  <a:cubicBezTo>
                    <a:pt x="100" y="33"/>
                    <a:pt x="100" y="29"/>
                    <a:pt x="98" y="25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2"/>
                  </a:cubicBezTo>
                  <a:cubicBezTo>
                    <a:pt x="106" y="22"/>
                    <a:pt x="106" y="22"/>
                    <a:pt x="105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5" y="19"/>
                    <a:pt x="92" y="15"/>
                    <a:pt x="87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2" y="9"/>
                    <a:pt x="92" y="8"/>
                    <a:pt x="92" y="8"/>
                  </a:cubicBezTo>
                  <a:cubicBezTo>
                    <a:pt x="91" y="8"/>
                    <a:pt x="91" y="8"/>
                    <a:pt x="90" y="7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8"/>
                    <a:pt x="73" y="6"/>
                    <a:pt x="67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6" y="0"/>
                    <a:pt x="65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57" y="4"/>
                    <a:pt x="50" y="4"/>
                    <a:pt x="43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2" y="6"/>
                    <a:pt x="26" y="8"/>
                    <a:pt x="21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3" y="9"/>
                    <a:pt x="13" y="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4" y="16"/>
                    <a:pt x="11" y="19"/>
                    <a:pt x="9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23"/>
                    <a:pt x="0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9"/>
                    <a:pt x="7" y="33"/>
                    <a:pt x="8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1" y="45"/>
                    <a:pt x="1" y="45"/>
                    <a:pt x="1" y="46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1" y="43"/>
                    <a:pt x="15" y="46"/>
                    <a:pt x="20" y="4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3"/>
                    <a:pt x="14" y="53"/>
                    <a:pt x="15" y="53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5" y="58"/>
                  </a:cubicBezTo>
                  <a:cubicBezTo>
                    <a:pt x="15" y="59"/>
                    <a:pt x="16" y="59"/>
                    <a:pt x="17" y="6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7" y="53"/>
                    <a:pt x="33" y="55"/>
                    <a:pt x="40" y="56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9" y="67"/>
                    <a:pt x="40" y="67"/>
                    <a:pt x="41" y="67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50" y="58"/>
                    <a:pt x="57" y="58"/>
                    <a:pt x="64" y="57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7" y="67"/>
                    <a:pt x="67" y="67"/>
                    <a:pt x="68" y="67"/>
                  </a:cubicBezTo>
                  <a:cubicBezTo>
                    <a:pt x="69" y="67"/>
                    <a:pt x="69" y="67"/>
                    <a:pt x="70" y="66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4" y="55"/>
                    <a:pt x="80" y="53"/>
                    <a:pt x="85" y="50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3"/>
                    <a:pt x="92" y="53"/>
                    <a:pt x="91" y="53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3" y="58"/>
                    <a:pt x="93" y="58"/>
                    <a:pt x="94" y="58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92" y="46"/>
                    <a:pt x="96" y="42"/>
                    <a:pt x="98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45"/>
                    <a:pt x="106" y="44"/>
                    <a:pt x="107" y="43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99" y="36"/>
                  </a:lnTo>
                  <a:close/>
                  <a:moveTo>
                    <a:pt x="64" y="54"/>
                  </a:moveTo>
                  <a:cubicBezTo>
                    <a:pt x="50" y="56"/>
                    <a:pt x="34" y="53"/>
                    <a:pt x="24" y="47"/>
                  </a:cubicBezTo>
                  <a:cubicBezTo>
                    <a:pt x="19" y="45"/>
                    <a:pt x="16" y="41"/>
                    <a:pt x="14" y="37"/>
                  </a:cubicBezTo>
                  <a:cubicBezTo>
                    <a:pt x="8" y="24"/>
                    <a:pt x="20" y="11"/>
                    <a:pt x="42" y="8"/>
                  </a:cubicBezTo>
                  <a:cubicBezTo>
                    <a:pt x="57" y="5"/>
                    <a:pt x="72" y="8"/>
                    <a:pt x="82" y="14"/>
                  </a:cubicBezTo>
                  <a:cubicBezTo>
                    <a:pt x="87" y="17"/>
                    <a:pt x="91" y="20"/>
                    <a:pt x="93" y="24"/>
                  </a:cubicBezTo>
                  <a:cubicBezTo>
                    <a:pt x="99" y="37"/>
                    <a:pt x="86" y="50"/>
                    <a:pt x="64" y="54"/>
                  </a:cubicBezTo>
                  <a:close/>
                </a:path>
              </a:pathLst>
            </a:custGeom>
            <a:solidFill>
              <a:srgbClr val="E09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ïŝḻíḍe">
              <a:extLst>
                <a:ext uri="{FF2B5EF4-FFF2-40B4-BE49-F238E27FC236}">
                  <a16:creationId xmlns:a16="http://schemas.microsoft.com/office/drawing/2014/main" id="{ED4F2F98-BA01-478F-9074-0CF9C2B004AD}"/>
                </a:ext>
              </a:extLst>
            </p:cNvPr>
            <p:cNvSpPr/>
            <p:nvPr/>
          </p:nvSpPr>
          <p:spPr bwMode="auto">
            <a:xfrm>
              <a:off x="6219825" y="4108451"/>
              <a:ext cx="3175" cy="41275"/>
            </a:xfrm>
            <a:custGeom>
              <a:avLst/>
              <a:gdLst>
                <a:gd name="T0" fmla="*/ 1 w 1"/>
                <a:gd name="T1" fmla="*/ 0 h 12"/>
                <a:gd name="T2" fmla="*/ 0 w 1"/>
                <a:gd name="T3" fmla="*/ 7 h 12"/>
                <a:gd name="T4" fmla="*/ 0 w 1"/>
                <a:gd name="T5" fmla="*/ 12 h 12"/>
                <a:gd name="T6" fmla="*/ 1 w 1"/>
                <a:gd name="T7" fmla="*/ 6 h 12"/>
                <a:gd name="T8" fmla="*/ 1 w 1"/>
                <a:gd name="T9" fmla="*/ 5 h 12"/>
                <a:gd name="T10" fmla="*/ 1 w 1"/>
                <a:gd name="T11" fmla="*/ 0 h 12"/>
                <a:gd name="T12" fmla="*/ 1 w 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2">
                  <a:moveTo>
                    <a:pt x="1" y="0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1" y="8"/>
                    <a:pt x="1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íš1îḓè">
              <a:extLst>
                <a:ext uri="{FF2B5EF4-FFF2-40B4-BE49-F238E27FC236}">
                  <a16:creationId xmlns:a16="http://schemas.microsoft.com/office/drawing/2014/main" id="{A41490E0-9327-43A5-9852-DB5EB9B0304C}"/>
                </a:ext>
              </a:extLst>
            </p:cNvPr>
            <p:cNvSpPr/>
            <p:nvPr/>
          </p:nvSpPr>
          <p:spPr bwMode="auto">
            <a:xfrm>
              <a:off x="5842000" y="4111626"/>
              <a:ext cx="4763" cy="42863"/>
            </a:xfrm>
            <a:custGeom>
              <a:avLst/>
              <a:gdLst>
                <a:gd name="T0" fmla="*/ 0 w 1"/>
                <a:gd name="T1" fmla="*/ 6 h 12"/>
                <a:gd name="T2" fmla="*/ 1 w 1"/>
                <a:gd name="T3" fmla="*/ 12 h 12"/>
                <a:gd name="T4" fmla="*/ 1 w 1"/>
                <a:gd name="T5" fmla="*/ 6 h 12"/>
                <a:gd name="T6" fmla="*/ 0 w 1"/>
                <a:gd name="T7" fmla="*/ 0 h 12"/>
                <a:gd name="T8" fmla="*/ 0 w 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2">
                  <a:moveTo>
                    <a:pt x="0" y="6"/>
                  </a:moveTo>
                  <a:cubicBezTo>
                    <a:pt x="0" y="8"/>
                    <a:pt x="0" y="10"/>
                    <a:pt x="1" y="1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íSlíḋe">
              <a:extLst>
                <a:ext uri="{FF2B5EF4-FFF2-40B4-BE49-F238E27FC236}">
                  <a16:creationId xmlns:a16="http://schemas.microsoft.com/office/drawing/2014/main" id="{F5125FF4-19A5-4D72-A776-CDA9203FD178}"/>
                </a:ext>
              </a:extLst>
            </p:cNvPr>
            <p:cNvSpPr/>
            <p:nvPr/>
          </p:nvSpPr>
          <p:spPr bwMode="auto">
            <a:xfrm>
              <a:off x="6175375" y="4140201"/>
              <a:ext cx="41275" cy="61913"/>
            </a:xfrm>
            <a:custGeom>
              <a:avLst/>
              <a:gdLst>
                <a:gd name="T0" fmla="*/ 6 w 12"/>
                <a:gd name="T1" fmla="*/ 7 h 18"/>
                <a:gd name="T2" fmla="*/ 0 w 12"/>
                <a:gd name="T3" fmla="*/ 12 h 18"/>
                <a:gd name="T4" fmla="*/ 0 w 12"/>
                <a:gd name="T5" fmla="*/ 18 h 18"/>
                <a:gd name="T6" fmla="*/ 6 w 12"/>
                <a:gd name="T7" fmla="*/ 13 h 18"/>
                <a:gd name="T8" fmla="*/ 8 w 12"/>
                <a:gd name="T9" fmla="*/ 11 h 18"/>
                <a:gd name="T10" fmla="*/ 12 w 12"/>
                <a:gd name="T11" fmla="*/ 5 h 18"/>
                <a:gd name="T12" fmla="*/ 12 w 12"/>
                <a:gd name="T13" fmla="*/ 0 h 18"/>
                <a:gd name="T14" fmla="*/ 8 w 12"/>
                <a:gd name="T15" fmla="*/ 5 h 18"/>
                <a:gd name="T16" fmla="*/ 6 w 12"/>
                <a:gd name="T17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6" y="7"/>
                  </a:moveTo>
                  <a:cubicBezTo>
                    <a:pt x="4" y="9"/>
                    <a:pt x="2" y="10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4" y="14"/>
                    <a:pt x="6" y="13"/>
                  </a:cubicBezTo>
                  <a:cubicBezTo>
                    <a:pt x="7" y="12"/>
                    <a:pt x="7" y="12"/>
                    <a:pt x="8" y="11"/>
                  </a:cubicBezTo>
                  <a:cubicBezTo>
                    <a:pt x="9" y="9"/>
                    <a:pt x="11" y="7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2"/>
                    <a:pt x="9" y="4"/>
                    <a:pt x="8" y="5"/>
                  </a:cubicBezTo>
                  <a:cubicBezTo>
                    <a:pt x="7" y="6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ïS1íḋê">
              <a:extLst>
                <a:ext uri="{FF2B5EF4-FFF2-40B4-BE49-F238E27FC236}">
                  <a16:creationId xmlns:a16="http://schemas.microsoft.com/office/drawing/2014/main" id="{E19A27EE-B064-42F2-A22E-C0A5445CF736}"/>
                </a:ext>
              </a:extLst>
            </p:cNvPr>
            <p:cNvSpPr/>
            <p:nvPr/>
          </p:nvSpPr>
          <p:spPr bwMode="auto">
            <a:xfrm>
              <a:off x="5849938" y="4140201"/>
              <a:ext cx="44450" cy="61913"/>
            </a:xfrm>
            <a:custGeom>
              <a:avLst/>
              <a:gdLst>
                <a:gd name="T0" fmla="*/ 4 w 13"/>
                <a:gd name="T1" fmla="*/ 6 h 18"/>
                <a:gd name="T2" fmla="*/ 0 w 13"/>
                <a:gd name="T3" fmla="*/ 0 h 18"/>
                <a:gd name="T4" fmla="*/ 0 w 13"/>
                <a:gd name="T5" fmla="*/ 6 h 18"/>
                <a:gd name="T6" fmla="*/ 4 w 13"/>
                <a:gd name="T7" fmla="*/ 11 h 18"/>
                <a:gd name="T8" fmla="*/ 6 w 13"/>
                <a:gd name="T9" fmla="*/ 13 h 18"/>
                <a:gd name="T10" fmla="*/ 13 w 13"/>
                <a:gd name="T11" fmla="*/ 18 h 18"/>
                <a:gd name="T12" fmla="*/ 13 w 13"/>
                <a:gd name="T13" fmla="*/ 12 h 18"/>
                <a:gd name="T14" fmla="*/ 6 w 13"/>
                <a:gd name="T15" fmla="*/ 7 h 18"/>
                <a:gd name="T16" fmla="*/ 4 w 13"/>
                <a:gd name="T1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8">
                  <a:moveTo>
                    <a:pt x="4" y="6"/>
                  </a:moveTo>
                  <a:cubicBezTo>
                    <a:pt x="3" y="4"/>
                    <a:pt x="1" y="2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3" y="9"/>
                    <a:pt x="4" y="11"/>
                  </a:cubicBezTo>
                  <a:cubicBezTo>
                    <a:pt x="5" y="12"/>
                    <a:pt x="6" y="12"/>
                    <a:pt x="6" y="13"/>
                  </a:cubicBezTo>
                  <a:cubicBezTo>
                    <a:pt x="8" y="15"/>
                    <a:pt x="10" y="17"/>
                    <a:pt x="13" y="18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0" y="11"/>
                    <a:pt x="8" y="9"/>
                    <a:pt x="6" y="7"/>
                  </a:cubicBezTo>
                  <a:cubicBezTo>
                    <a:pt x="6" y="7"/>
                    <a:pt x="5" y="6"/>
                    <a:pt x="4" y="6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iSļîďè">
              <a:extLst>
                <a:ext uri="{FF2B5EF4-FFF2-40B4-BE49-F238E27FC236}">
                  <a16:creationId xmlns:a16="http://schemas.microsoft.com/office/drawing/2014/main" id="{F904A79B-9955-4D8D-A5B0-E720355B86F5}"/>
                </a:ext>
              </a:extLst>
            </p:cNvPr>
            <p:cNvSpPr/>
            <p:nvPr/>
          </p:nvSpPr>
          <p:spPr bwMode="auto">
            <a:xfrm>
              <a:off x="5905500" y="4189413"/>
              <a:ext cx="73025" cy="44450"/>
            </a:xfrm>
            <a:custGeom>
              <a:avLst/>
              <a:gdLst>
                <a:gd name="T0" fmla="*/ 8 w 21"/>
                <a:gd name="T1" fmla="*/ 4 h 13"/>
                <a:gd name="T2" fmla="*/ 0 w 21"/>
                <a:gd name="T3" fmla="*/ 0 h 13"/>
                <a:gd name="T4" fmla="*/ 0 w 21"/>
                <a:gd name="T5" fmla="*/ 6 h 13"/>
                <a:gd name="T6" fmla="*/ 8 w 21"/>
                <a:gd name="T7" fmla="*/ 9 h 13"/>
                <a:gd name="T8" fmla="*/ 11 w 21"/>
                <a:gd name="T9" fmla="*/ 10 h 13"/>
                <a:gd name="T10" fmla="*/ 21 w 21"/>
                <a:gd name="T11" fmla="*/ 13 h 13"/>
                <a:gd name="T12" fmla="*/ 21 w 21"/>
                <a:gd name="T13" fmla="*/ 7 h 13"/>
                <a:gd name="T14" fmla="*/ 11 w 21"/>
                <a:gd name="T15" fmla="*/ 5 h 13"/>
                <a:gd name="T16" fmla="*/ 8 w 21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8" y="4"/>
                  </a:moveTo>
                  <a:cubicBezTo>
                    <a:pt x="5" y="3"/>
                    <a:pt x="2" y="1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5" y="8"/>
                    <a:pt x="8" y="9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4" y="11"/>
                    <a:pt x="17" y="12"/>
                    <a:pt x="21" y="1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6"/>
                    <a:pt x="14" y="6"/>
                    <a:pt x="11" y="5"/>
                  </a:cubicBezTo>
                  <a:cubicBezTo>
                    <a:pt x="10" y="4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îṧļîḋè">
              <a:extLst>
                <a:ext uri="{FF2B5EF4-FFF2-40B4-BE49-F238E27FC236}">
                  <a16:creationId xmlns:a16="http://schemas.microsoft.com/office/drawing/2014/main" id="{C6F6BB46-3E0A-4D86-BE6C-6E925780D990}"/>
                </a:ext>
              </a:extLst>
            </p:cNvPr>
            <p:cNvSpPr/>
            <p:nvPr/>
          </p:nvSpPr>
          <p:spPr bwMode="auto">
            <a:xfrm>
              <a:off x="6091238" y="4184651"/>
              <a:ext cx="73025" cy="46038"/>
            </a:xfrm>
            <a:custGeom>
              <a:avLst/>
              <a:gdLst>
                <a:gd name="T0" fmla="*/ 9 w 21"/>
                <a:gd name="T1" fmla="*/ 5 h 13"/>
                <a:gd name="T2" fmla="*/ 0 w 21"/>
                <a:gd name="T3" fmla="*/ 8 h 13"/>
                <a:gd name="T4" fmla="*/ 0 w 21"/>
                <a:gd name="T5" fmla="*/ 13 h 13"/>
                <a:gd name="T6" fmla="*/ 9 w 21"/>
                <a:gd name="T7" fmla="*/ 11 h 13"/>
                <a:gd name="T8" fmla="*/ 13 w 21"/>
                <a:gd name="T9" fmla="*/ 10 h 13"/>
                <a:gd name="T10" fmla="*/ 21 w 21"/>
                <a:gd name="T11" fmla="*/ 6 h 13"/>
                <a:gd name="T12" fmla="*/ 21 w 21"/>
                <a:gd name="T13" fmla="*/ 0 h 13"/>
                <a:gd name="T14" fmla="*/ 13 w 21"/>
                <a:gd name="T15" fmla="*/ 4 h 13"/>
                <a:gd name="T16" fmla="*/ 9 w 21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9" y="5"/>
                  </a:moveTo>
                  <a:cubicBezTo>
                    <a:pt x="6" y="6"/>
                    <a:pt x="3" y="7"/>
                    <a:pt x="0" y="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6" y="12"/>
                    <a:pt x="9" y="11"/>
                  </a:cubicBezTo>
                  <a:cubicBezTo>
                    <a:pt x="10" y="11"/>
                    <a:pt x="12" y="10"/>
                    <a:pt x="13" y="10"/>
                  </a:cubicBezTo>
                  <a:cubicBezTo>
                    <a:pt x="16" y="9"/>
                    <a:pt x="19" y="8"/>
                    <a:pt x="21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2"/>
                    <a:pt x="16" y="3"/>
                    <a:pt x="13" y="4"/>
                  </a:cubicBezTo>
                  <a:cubicBezTo>
                    <a:pt x="12" y="5"/>
                    <a:pt x="10" y="5"/>
                    <a:pt x="9" y="5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ïsľíḑê">
              <a:extLst>
                <a:ext uri="{FF2B5EF4-FFF2-40B4-BE49-F238E27FC236}">
                  <a16:creationId xmlns:a16="http://schemas.microsoft.com/office/drawing/2014/main" id="{830677FD-ECE1-4591-8A40-66A687D62819}"/>
                </a:ext>
              </a:extLst>
            </p:cNvPr>
            <p:cNvSpPr/>
            <p:nvPr/>
          </p:nvSpPr>
          <p:spPr bwMode="auto">
            <a:xfrm>
              <a:off x="5989638" y="4213226"/>
              <a:ext cx="87313" cy="23813"/>
            </a:xfrm>
            <a:custGeom>
              <a:avLst/>
              <a:gdLst>
                <a:gd name="T0" fmla="*/ 11 w 25"/>
                <a:gd name="T1" fmla="*/ 1 h 7"/>
                <a:gd name="T2" fmla="*/ 0 w 25"/>
                <a:gd name="T3" fmla="*/ 0 h 7"/>
                <a:gd name="T4" fmla="*/ 0 w 25"/>
                <a:gd name="T5" fmla="*/ 6 h 7"/>
                <a:gd name="T6" fmla="*/ 11 w 25"/>
                <a:gd name="T7" fmla="*/ 7 h 7"/>
                <a:gd name="T8" fmla="*/ 15 w 25"/>
                <a:gd name="T9" fmla="*/ 7 h 7"/>
                <a:gd name="T10" fmla="*/ 25 w 25"/>
                <a:gd name="T11" fmla="*/ 6 h 7"/>
                <a:gd name="T12" fmla="*/ 25 w 25"/>
                <a:gd name="T13" fmla="*/ 0 h 7"/>
                <a:gd name="T14" fmla="*/ 15 w 25"/>
                <a:gd name="T15" fmla="*/ 1 h 7"/>
                <a:gd name="T16" fmla="*/ 11 w 25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">
                  <a:moveTo>
                    <a:pt x="11" y="1"/>
                  </a:moveTo>
                  <a:cubicBezTo>
                    <a:pt x="8" y="1"/>
                    <a:pt x="4" y="1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7"/>
                    <a:pt x="8" y="7"/>
                    <a:pt x="11" y="7"/>
                  </a:cubicBezTo>
                  <a:cubicBezTo>
                    <a:pt x="12" y="7"/>
                    <a:pt x="14" y="7"/>
                    <a:pt x="15" y="7"/>
                  </a:cubicBezTo>
                  <a:cubicBezTo>
                    <a:pt x="18" y="7"/>
                    <a:pt x="22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1"/>
                    <a:pt x="18" y="1"/>
                    <a:pt x="15" y="1"/>
                  </a:cubicBezTo>
                  <a:cubicBezTo>
                    <a:pt x="14" y="1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EDA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îṡ1íḋe">
              <a:extLst>
                <a:ext uri="{FF2B5EF4-FFF2-40B4-BE49-F238E27FC236}">
                  <a16:creationId xmlns:a16="http://schemas.microsoft.com/office/drawing/2014/main" id="{BFCEFAD6-FB1A-4322-B6C6-D8F1B33F0094}"/>
                </a:ext>
              </a:extLst>
            </p:cNvPr>
            <p:cNvSpPr/>
            <p:nvPr/>
          </p:nvSpPr>
          <p:spPr bwMode="auto">
            <a:xfrm>
              <a:off x="5986463" y="3997326"/>
              <a:ext cx="87313" cy="17463"/>
            </a:xfrm>
            <a:custGeom>
              <a:avLst/>
              <a:gdLst>
                <a:gd name="T0" fmla="*/ 23 w 25"/>
                <a:gd name="T1" fmla="*/ 5 h 5"/>
                <a:gd name="T2" fmla="*/ 3 w 25"/>
                <a:gd name="T3" fmla="*/ 5 h 5"/>
                <a:gd name="T4" fmla="*/ 0 w 25"/>
                <a:gd name="T5" fmla="*/ 1 h 5"/>
                <a:gd name="T6" fmla="*/ 11 w 25"/>
                <a:gd name="T7" fmla="*/ 0 h 5"/>
                <a:gd name="T8" fmla="*/ 14 w 25"/>
                <a:gd name="T9" fmla="*/ 0 h 5"/>
                <a:gd name="T10" fmla="*/ 25 w 25"/>
                <a:gd name="T11" fmla="*/ 1 h 5"/>
                <a:gd name="T12" fmla="*/ 23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3" y="5"/>
                  </a:moveTo>
                  <a:cubicBezTo>
                    <a:pt x="17" y="5"/>
                    <a:pt x="10" y="5"/>
                    <a:pt x="3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7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8" y="0"/>
                    <a:pt x="22" y="0"/>
                    <a:pt x="25" y="1"/>
                  </a:cubicBezTo>
                  <a:lnTo>
                    <a:pt x="23" y="5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îŝľîḑè">
              <a:extLst>
                <a:ext uri="{FF2B5EF4-FFF2-40B4-BE49-F238E27FC236}">
                  <a16:creationId xmlns:a16="http://schemas.microsoft.com/office/drawing/2014/main" id="{92D28B26-41B0-4DFD-968E-5C9FFD734BD0}"/>
                </a:ext>
              </a:extLst>
            </p:cNvPr>
            <p:cNvSpPr/>
            <p:nvPr/>
          </p:nvSpPr>
          <p:spPr bwMode="auto">
            <a:xfrm>
              <a:off x="6080125" y="4000501"/>
              <a:ext cx="80963" cy="38100"/>
            </a:xfrm>
            <a:custGeom>
              <a:avLst/>
              <a:gdLst>
                <a:gd name="T0" fmla="*/ 17 w 23"/>
                <a:gd name="T1" fmla="*/ 11 h 11"/>
                <a:gd name="T2" fmla="*/ 0 w 23"/>
                <a:gd name="T3" fmla="*/ 5 h 11"/>
                <a:gd name="T4" fmla="*/ 2 w 23"/>
                <a:gd name="T5" fmla="*/ 0 h 11"/>
                <a:gd name="T6" fmla="*/ 11 w 23"/>
                <a:gd name="T7" fmla="*/ 3 h 11"/>
                <a:gd name="T8" fmla="*/ 15 w 23"/>
                <a:gd name="T9" fmla="*/ 4 h 11"/>
                <a:gd name="T10" fmla="*/ 23 w 23"/>
                <a:gd name="T11" fmla="*/ 7 h 11"/>
                <a:gd name="T12" fmla="*/ 17 w 2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17" y="11"/>
                  </a:moveTo>
                  <a:cubicBezTo>
                    <a:pt x="12" y="8"/>
                    <a:pt x="6" y="6"/>
                    <a:pt x="0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8" y="2"/>
                    <a:pt x="11" y="3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8" y="5"/>
                    <a:pt x="20" y="6"/>
                    <a:pt x="23" y="7"/>
                  </a:cubicBezTo>
                  <a:lnTo>
                    <a:pt x="17" y="11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íṥľiḋè">
              <a:extLst>
                <a:ext uri="{FF2B5EF4-FFF2-40B4-BE49-F238E27FC236}">
                  <a16:creationId xmlns:a16="http://schemas.microsoft.com/office/drawing/2014/main" id="{2CFB86E0-20AF-42FD-B2E4-1B8DE5FECE0B}"/>
                </a:ext>
              </a:extLst>
            </p:cNvPr>
            <p:cNvSpPr/>
            <p:nvPr/>
          </p:nvSpPr>
          <p:spPr bwMode="auto">
            <a:xfrm>
              <a:off x="5902325" y="4000501"/>
              <a:ext cx="79375" cy="38100"/>
            </a:xfrm>
            <a:custGeom>
              <a:avLst/>
              <a:gdLst>
                <a:gd name="T0" fmla="*/ 23 w 23"/>
                <a:gd name="T1" fmla="*/ 5 h 11"/>
                <a:gd name="T2" fmla="*/ 5 w 23"/>
                <a:gd name="T3" fmla="*/ 11 h 11"/>
                <a:gd name="T4" fmla="*/ 0 w 23"/>
                <a:gd name="T5" fmla="*/ 8 h 11"/>
                <a:gd name="T6" fmla="*/ 8 w 23"/>
                <a:gd name="T7" fmla="*/ 4 h 11"/>
                <a:gd name="T8" fmla="*/ 11 w 23"/>
                <a:gd name="T9" fmla="*/ 3 h 11"/>
                <a:gd name="T10" fmla="*/ 21 w 23"/>
                <a:gd name="T11" fmla="*/ 0 h 11"/>
                <a:gd name="T12" fmla="*/ 23 w 23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3" y="5"/>
                  </a:moveTo>
                  <a:cubicBezTo>
                    <a:pt x="16" y="6"/>
                    <a:pt x="10" y="8"/>
                    <a:pt x="5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6"/>
                    <a:pt x="5" y="5"/>
                    <a:pt x="8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4" y="2"/>
                    <a:pt x="17" y="1"/>
                    <a:pt x="21" y="0"/>
                  </a:cubicBezTo>
                  <a:lnTo>
                    <a:pt x="23" y="5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îṥḻîdê">
              <a:extLst>
                <a:ext uri="{FF2B5EF4-FFF2-40B4-BE49-F238E27FC236}">
                  <a16:creationId xmlns:a16="http://schemas.microsoft.com/office/drawing/2014/main" id="{678551B7-D2D1-4D30-B59A-D673A92CE0DD}"/>
                </a:ext>
              </a:extLst>
            </p:cNvPr>
            <p:cNvSpPr/>
            <p:nvPr/>
          </p:nvSpPr>
          <p:spPr bwMode="auto">
            <a:xfrm>
              <a:off x="6149975" y="4032251"/>
              <a:ext cx="63500" cy="44450"/>
            </a:xfrm>
            <a:custGeom>
              <a:avLst/>
              <a:gdLst>
                <a:gd name="T0" fmla="*/ 10 w 18"/>
                <a:gd name="T1" fmla="*/ 13 h 13"/>
                <a:gd name="T2" fmla="*/ 0 w 18"/>
                <a:gd name="T3" fmla="*/ 3 h 13"/>
                <a:gd name="T4" fmla="*/ 6 w 18"/>
                <a:gd name="T5" fmla="*/ 0 h 13"/>
                <a:gd name="T6" fmla="*/ 12 w 18"/>
                <a:gd name="T7" fmla="*/ 5 h 13"/>
                <a:gd name="T8" fmla="*/ 14 w 18"/>
                <a:gd name="T9" fmla="*/ 7 h 13"/>
                <a:gd name="T10" fmla="*/ 18 w 18"/>
                <a:gd name="T11" fmla="*/ 12 h 13"/>
                <a:gd name="T12" fmla="*/ 10 w 1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3">
                  <a:moveTo>
                    <a:pt x="10" y="13"/>
                  </a:moveTo>
                  <a:cubicBezTo>
                    <a:pt x="8" y="10"/>
                    <a:pt x="5" y="6"/>
                    <a:pt x="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10" y="3"/>
                    <a:pt x="12" y="5"/>
                  </a:cubicBezTo>
                  <a:cubicBezTo>
                    <a:pt x="13" y="5"/>
                    <a:pt x="14" y="6"/>
                    <a:pt x="14" y="7"/>
                  </a:cubicBezTo>
                  <a:cubicBezTo>
                    <a:pt x="16" y="8"/>
                    <a:pt x="17" y="10"/>
                    <a:pt x="18" y="12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ïŝḷïḍe">
              <a:extLst>
                <a:ext uri="{FF2B5EF4-FFF2-40B4-BE49-F238E27FC236}">
                  <a16:creationId xmlns:a16="http://schemas.microsoft.com/office/drawing/2014/main" id="{5524AF53-DF4D-4B53-83A5-A7043F212459}"/>
                </a:ext>
              </a:extLst>
            </p:cNvPr>
            <p:cNvSpPr/>
            <p:nvPr/>
          </p:nvSpPr>
          <p:spPr bwMode="auto">
            <a:xfrm>
              <a:off x="5849938" y="4032251"/>
              <a:ext cx="61913" cy="47625"/>
            </a:xfrm>
            <a:custGeom>
              <a:avLst/>
              <a:gdLst>
                <a:gd name="T0" fmla="*/ 18 w 18"/>
                <a:gd name="T1" fmla="*/ 4 h 14"/>
                <a:gd name="T2" fmla="*/ 8 w 18"/>
                <a:gd name="T3" fmla="*/ 14 h 14"/>
                <a:gd name="T4" fmla="*/ 0 w 18"/>
                <a:gd name="T5" fmla="*/ 13 h 14"/>
                <a:gd name="T6" fmla="*/ 4 w 18"/>
                <a:gd name="T7" fmla="*/ 7 h 14"/>
                <a:gd name="T8" fmla="*/ 6 w 18"/>
                <a:gd name="T9" fmla="*/ 5 h 14"/>
                <a:gd name="T10" fmla="*/ 12 w 18"/>
                <a:gd name="T11" fmla="*/ 0 h 14"/>
                <a:gd name="T12" fmla="*/ 18 w 1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4">
                  <a:moveTo>
                    <a:pt x="18" y="4"/>
                  </a:moveTo>
                  <a:cubicBezTo>
                    <a:pt x="13" y="7"/>
                    <a:pt x="10" y="10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1"/>
                    <a:pt x="2" y="9"/>
                    <a:pt x="4" y="7"/>
                  </a:cubicBezTo>
                  <a:cubicBezTo>
                    <a:pt x="4" y="6"/>
                    <a:pt x="5" y="6"/>
                    <a:pt x="6" y="5"/>
                  </a:cubicBezTo>
                  <a:cubicBezTo>
                    <a:pt x="8" y="3"/>
                    <a:pt x="10" y="2"/>
                    <a:pt x="12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îṥľiḓê">
              <a:extLst>
                <a:ext uri="{FF2B5EF4-FFF2-40B4-BE49-F238E27FC236}">
                  <a16:creationId xmlns:a16="http://schemas.microsoft.com/office/drawing/2014/main" id="{5E7CFFC1-77AC-490F-A01E-F4247BE265AC}"/>
                </a:ext>
              </a:extLst>
            </p:cNvPr>
            <p:cNvSpPr/>
            <p:nvPr/>
          </p:nvSpPr>
          <p:spPr bwMode="auto">
            <a:xfrm>
              <a:off x="6188075" y="4079876"/>
              <a:ext cx="34925" cy="52388"/>
            </a:xfrm>
            <a:custGeom>
              <a:avLst/>
              <a:gdLst>
                <a:gd name="T0" fmla="*/ 1 w 10"/>
                <a:gd name="T1" fmla="*/ 13 h 15"/>
                <a:gd name="T2" fmla="*/ 0 w 10"/>
                <a:gd name="T3" fmla="*/ 2 h 15"/>
                <a:gd name="T4" fmla="*/ 8 w 10"/>
                <a:gd name="T5" fmla="*/ 0 h 15"/>
                <a:gd name="T6" fmla="*/ 10 w 10"/>
                <a:gd name="T7" fmla="*/ 6 h 15"/>
                <a:gd name="T8" fmla="*/ 10 w 10"/>
                <a:gd name="T9" fmla="*/ 8 h 15"/>
                <a:gd name="T10" fmla="*/ 9 w 10"/>
                <a:gd name="T11" fmla="*/ 15 h 15"/>
                <a:gd name="T12" fmla="*/ 1 w 10"/>
                <a:gd name="T1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5">
                  <a:moveTo>
                    <a:pt x="1" y="13"/>
                  </a:moveTo>
                  <a:cubicBezTo>
                    <a:pt x="2" y="10"/>
                    <a:pt x="2" y="6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2"/>
                    <a:pt x="10" y="4"/>
                    <a:pt x="10" y="6"/>
                  </a:cubicBezTo>
                  <a:cubicBezTo>
                    <a:pt x="10" y="7"/>
                    <a:pt x="10" y="8"/>
                    <a:pt x="10" y="8"/>
                  </a:cubicBezTo>
                  <a:cubicBezTo>
                    <a:pt x="10" y="10"/>
                    <a:pt x="9" y="13"/>
                    <a:pt x="9" y="15"/>
                  </a:cubicBezTo>
                  <a:lnTo>
                    <a:pt x="1" y="13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îṣḷídè">
              <a:extLst>
                <a:ext uri="{FF2B5EF4-FFF2-40B4-BE49-F238E27FC236}">
                  <a16:creationId xmlns:a16="http://schemas.microsoft.com/office/drawing/2014/main" id="{3CA68EDB-8052-4192-ADE9-BE45F174CCC5}"/>
                </a:ext>
              </a:extLst>
            </p:cNvPr>
            <p:cNvSpPr/>
            <p:nvPr/>
          </p:nvSpPr>
          <p:spPr bwMode="auto">
            <a:xfrm>
              <a:off x="5842000" y="4084638"/>
              <a:ext cx="31750" cy="47625"/>
            </a:xfrm>
            <a:custGeom>
              <a:avLst/>
              <a:gdLst>
                <a:gd name="T0" fmla="*/ 9 w 9"/>
                <a:gd name="T1" fmla="*/ 1 h 14"/>
                <a:gd name="T2" fmla="*/ 9 w 9"/>
                <a:gd name="T3" fmla="*/ 13 h 14"/>
                <a:gd name="T4" fmla="*/ 1 w 9"/>
                <a:gd name="T5" fmla="*/ 14 h 14"/>
                <a:gd name="T6" fmla="*/ 0 w 9"/>
                <a:gd name="T7" fmla="*/ 8 h 14"/>
                <a:gd name="T8" fmla="*/ 0 w 9"/>
                <a:gd name="T9" fmla="*/ 6 h 14"/>
                <a:gd name="T10" fmla="*/ 1 w 9"/>
                <a:gd name="T11" fmla="*/ 0 h 14"/>
                <a:gd name="T12" fmla="*/ 9 w 9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9" y="1"/>
                  </a:moveTo>
                  <a:cubicBezTo>
                    <a:pt x="8" y="5"/>
                    <a:pt x="8" y="9"/>
                    <a:pt x="9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iS1idê">
              <a:extLst>
                <a:ext uri="{FF2B5EF4-FFF2-40B4-BE49-F238E27FC236}">
                  <a16:creationId xmlns:a16="http://schemas.microsoft.com/office/drawing/2014/main" id="{F11ED88D-BE55-4D81-8B57-B273ED53DC8C}"/>
                </a:ext>
              </a:extLst>
            </p:cNvPr>
            <p:cNvSpPr/>
            <p:nvPr/>
          </p:nvSpPr>
          <p:spPr bwMode="auto">
            <a:xfrm>
              <a:off x="6153150" y="4137026"/>
              <a:ext cx="63500" cy="44450"/>
            </a:xfrm>
            <a:custGeom>
              <a:avLst/>
              <a:gdLst>
                <a:gd name="T0" fmla="*/ 0 w 18"/>
                <a:gd name="T1" fmla="*/ 10 h 13"/>
                <a:gd name="T2" fmla="*/ 10 w 18"/>
                <a:gd name="T3" fmla="*/ 0 h 13"/>
                <a:gd name="T4" fmla="*/ 18 w 18"/>
                <a:gd name="T5" fmla="*/ 1 h 13"/>
                <a:gd name="T6" fmla="*/ 14 w 18"/>
                <a:gd name="T7" fmla="*/ 6 h 13"/>
                <a:gd name="T8" fmla="*/ 12 w 18"/>
                <a:gd name="T9" fmla="*/ 8 h 13"/>
                <a:gd name="T10" fmla="*/ 6 w 18"/>
                <a:gd name="T11" fmla="*/ 13 h 13"/>
                <a:gd name="T12" fmla="*/ 0 w 18"/>
                <a:gd name="T13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3">
                  <a:moveTo>
                    <a:pt x="0" y="10"/>
                  </a:moveTo>
                  <a:cubicBezTo>
                    <a:pt x="4" y="7"/>
                    <a:pt x="8" y="3"/>
                    <a:pt x="10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3"/>
                    <a:pt x="15" y="5"/>
                    <a:pt x="14" y="6"/>
                  </a:cubicBezTo>
                  <a:cubicBezTo>
                    <a:pt x="13" y="7"/>
                    <a:pt x="13" y="8"/>
                    <a:pt x="12" y="8"/>
                  </a:cubicBezTo>
                  <a:cubicBezTo>
                    <a:pt x="10" y="10"/>
                    <a:pt x="8" y="11"/>
                    <a:pt x="6" y="1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ïŝḷiḓe">
              <a:extLst>
                <a:ext uri="{FF2B5EF4-FFF2-40B4-BE49-F238E27FC236}">
                  <a16:creationId xmlns:a16="http://schemas.microsoft.com/office/drawing/2014/main" id="{7DC4A1C1-5E17-4A46-A53C-CC9E93D1ED82}"/>
                </a:ext>
              </a:extLst>
            </p:cNvPr>
            <p:cNvSpPr/>
            <p:nvPr/>
          </p:nvSpPr>
          <p:spPr bwMode="auto">
            <a:xfrm>
              <a:off x="5849938" y="4137026"/>
              <a:ext cx="66675" cy="44450"/>
            </a:xfrm>
            <a:custGeom>
              <a:avLst/>
              <a:gdLst>
                <a:gd name="T0" fmla="*/ 8 w 19"/>
                <a:gd name="T1" fmla="*/ 0 h 13"/>
                <a:gd name="T2" fmla="*/ 19 w 19"/>
                <a:gd name="T3" fmla="*/ 10 h 13"/>
                <a:gd name="T4" fmla="*/ 13 w 19"/>
                <a:gd name="T5" fmla="*/ 13 h 13"/>
                <a:gd name="T6" fmla="*/ 6 w 19"/>
                <a:gd name="T7" fmla="*/ 8 h 13"/>
                <a:gd name="T8" fmla="*/ 4 w 19"/>
                <a:gd name="T9" fmla="*/ 7 h 13"/>
                <a:gd name="T10" fmla="*/ 0 w 19"/>
                <a:gd name="T11" fmla="*/ 1 h 13"/>
                <a:gd name="T12" fmla="*/ 8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8" y="0"/>
                  </a:moveTo>
                  <a:cubicBezTo>
                    <a:pt x="10" y="4"/>
                    <a:pt x="14" y="7"/>
                    <a:pt x="19" y="1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12"/>
                    <a:pt x="8" y="10"/>
                    <a:pt x="6" y="8"/>
                  </a:cubicBezTo>
                  <a:cubicBezTo>
                    <a:pt x="6" y="8"/>
                    <a:pt x="5" y="7"/>
                    <a:pt x="4" y="7"/>
                  </a:cubicBezTo>
                  <a:cubicBezTo>
                    <a:pt x="3" y="5"/>
                    <a:pt x="1" y="3"/>
                    <a:pt x="0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išliḑé">
              <a:extLst>
                <a:ext uri="{FF2B5EF4-FFF2-40B4-BE49-F238E27FC236}">
                  <a16:creationId xmlns:a16="http://schemas.microsoft.com/office/drawing/2014/main" id="{9584E84A-E816-4D15-B61F-029C0222A6FD}"/>
                </a:ext>
              </a:extLst>
            </p:cNvPr>
            <p:cNvSpPr/>
            <p:nvPr/>
          </p:nvSpPr>
          <p:spPr bwMode="auto">
            <a:xfrm>
              <a:off x="6083300" y="4175126"/>
              <a:ext cx="80963" cy="38100"/>
            </a:xfrm>
            <a:custGeom>
              <a:avLst/>
              <a:gdLst>
                <a:gd name="T0" fmla="*/ 0 w 23"/>
                <a:gd name="T1" fmla="*/ 6 h 11"/>
                <a:gd name="T2" fmla="*/ 17 w 23"/>
                <a:gd name="T3" fmla="*/ 0 h 11"/>
                <a:gd name="T4" fmla="*/ 23 w 23"/>
                <a:gd name="T5" fmla="*/ 3 h 11"/>
                <a:gd name="T6" fmla="*/ 15 w 23"/>
                <a:gd name="T7" fmla="*/ 7 h 11"/>
                <a:gd name="T8" fmla="*/ 11 w 23"/>
                <a:gd name="T9" fmla="*/ 8 h 11"/>
                <a:gd name="T10" fmla="*/ 2 w 23"/>
                <a:gd name="T11" fmla="*/ 11 h 11"/>
                <a:gd name="T12" fmla="*/ 0 w 23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0" y="6"/>
                  </a:moveTo>
                  <a:cubicBezTo>
                    <a:pt x="6" y="5"/>
                    <a:pt x="12" y="3"/>
                    <a:pt x="17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5"/>
                    <a:pt x="18" y="6"/>
                    <a:pt x="15" y="7"/>
                  </a:cubicBezTo>
                  <a:cubicBezTo>
                    <a:pt x="14" y="8"/>
                    <a:pt x="12" y="8"/>
                    <a:pt x="11" y="8"/>
                  </a:cubicBezTo>
                  <a:cubicBezTo>
                    <a:pt x="8" y="9"/>
                    <a:pt x="5" y="10"/>
                    <a:pt x="2" y="11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íṧlíďe">
              <a:extLst>
                <a:ext uri="{FF2B5EF4-FFF2-40B4-BE49-F238E27FC236}">
                  <a16:creationId xmlns:a16="http://schemas.microsoft.com/office/drawing/2014/main" id="{753F229B-72E2-4E4F-B8AF-9D4D31310EC1}"/>
                </a:ext>
              </a:extLst>
            </p:cNvPr>
            <p:cNvSpPr/>
            <p:nvPr/>
          </p:nvSpPr>
          <p:spPr bwMode="auto">
            <a:xfrm>
              <a:off x="5905500" y="4178301"/>
              <a:ext cx="80963" cy="34925"/>
            </a:xfrm>
            <a:custGeom>
              <a:avLst/>
              <a:gdLst>
                <a:gd name="T0" fmla="*/ 5 w 23"/>
                <a:gd name="T1" fmla="*/ 0 h 10"/>
                <a:gd name="T2" fmla="*/ 23 w 23"/>
                <a:gd name="T3" fmla="*/ 5 h 10"/>
                <a:gd name="T4" fmla="*/ 21 w 23"/>
                <a:gd name="T5" fmla="*/ 10 h 10"/>
                <a:gd name="T6" fmla="*/ 11 w 23"/>
                <a:gd name="T7" fmla="*/ 8 h 10"/>
                <a:gd name="T8" fmla="*/ 8 w 23"/>
                <a:gd name="T9" fmla="*/ 7 h 10"/>
                <a:gd name="T10" fmla="*/ 0 w 23"/>
                <a:gd name="T11" fmla="*/ 3 h 10"/>
                <a:gd name="T12" fmla="*/ 5 w 2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0">
                  <a:moveTo>
                    <a:pt x="5" y="0"/>
                  </a:moveTo>
                  <a:cubicBezTo>
                    <a:pt x="10" y="2"/>
                    <a:pt x="16" y="4"/>
                    <a:pt x="23" y="5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7" y="9"/>
                    <a:pt x="14" y="9"/>
                    <a:pt x="11" y="8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5" y="6"/>
                    <a:pt x="2" y="4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ïṡḷíḍé">
              <a:extLst>
                <a:ext uri="{FF2B5EF4-FFF2-40B4-BE49-F238E27FC236}">
                  <a16:creationId xmlns:a16="http://schemas.microsoft.com/office/drawing/2014/main" id="{EB166D10-1621-441E-9AA9-10C101410F6D}"/>
                </a:ext>
              </a:extLst>
            </p:cNvPr>
            <p:cNvSpPr/>
            <p:nvPr/>
          </p:nvSpPr>
          <p:spPr bwMode="auto">
            <a:xfrm>
              <a:off x="5989638" y="4198938"/>
              <a:ext cx="87313" cy="17463"/>
            </a:xfrm>
            <a:custGeom>
              <a:avLst/>
              <a:gdLst>
                <a:gd name="T0" fmla="*/ 3 w 25"/>
                <a:gd name="T1" fmla="*/ 0 h 5"/>
                <a:gd name="T2" fmla="*/ 23 w 25"/>
                <a:gd name="T3" fmla="*/ 0 h 5"/>
                <a:gd name="T4" fmla="*/ 25 w 25"/>
                <a:gd name="T5" fmla="*/ 4 h 5"/>
                <a:gd name="T6" fmla="*/ 15 w 25"/>
                <a:gd name="T7" fmla="*/ 5 h 5"/>
                <a:gd name="T8" fmla="*/ 11 w 25"/>
                <a:gd name="T9" fmla="*/ 5 h 5"/>
                <a:gd name="T10" fmla="*/ 0 w 25"/>
                <a:gd name="T11" fmla="*/ 4 h 5"/>
                <a:gd name="T12" fmla="*/ 3 w 2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3" y="0"/>
                  </a:moveTo>
                  <a:cubicBezTo>
                    <a:pt x="9" y="1"/>
                    <a:pt x="16" y="1"/>
                    <a:pt x="23" y="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2" y="5"/>
                    <a:pt x="18" y="5"/>
                    <a:pt x="15" y="5"/>
                  </a:cubicBezTo>
                  <a:cubicBezTo>
                    <a:pt x="14" y="5"/>
                    <a:pt x="13" y="5"/>
                    <a:pt x="11" y="5"/>
                  </a:cubicBezTo>
                  <a:cubicBezTo>
                    <a:pt x="8" y="5"/>
                    <a:pt x="4" y="5"/>
                    <a:pt x="0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îSľîḑe">
              <a:extLst>
                <a:ext uri="{FF2B5EF4-FFF2-40B4-BE49-F238E27FC236}">
                  <a16:creationId xmlns:a16="http://schemas.microsoft.com/office/drawing/2014/main" id="{10F98A60-4B06-48AA-829B-7FA22485C543}"/>
                </a:ext>
              </a:extLst>
            </p:cNvPr>
            <p:cNvSpPr/>
            <p:nvPr/>
          </p:nvSpPr>
          <p:spPr bwMode="auto">
            <a:xfrm>
              <a:off x="4818063" y="3287713"/>
              <a:ext cx="741363" cy="792163"/>
            </a:xfrm>
            <a:custGeom>
              <a:avLst/>
              <a:gdLst>
                <a:gd name="T0" fmla="*/ 212 w 212"/>
                <a:gd name="T1" fmla="*/ 1 h 227"/>
                <a:gd name="T2" fmla="*/ 211 w 212"/>
                <a:gd name="T3" fmla="*/ 160 h 227"/>
                <a:gd name="T4" fmla="*/ 180 w 212"/>
                <a:gd name="T5" fmla="*/ 203 h 227"/>
                <a:gd name="T6" fmla="*/ 31 w 212"/>
                <a:gd name="T7" fmla="*/ 203 h 227"/>
                <a:gd name="T8" fmla="*/ 0 w 212"/>
                <a:gd name="T9" fmla="*/ 159 h 227"/>
                <a:gd name="T10" fmla="*/ 0 w 212"/>
                <a:gd name="T11" fmla="*/ 0 h 227"/>
                <a:gd name="T12" fmla="*/ 32 w 212"/>
                <a:gd name="T13" fmla="*/ 44 h 227"/>
                <a:gd name="T14" fmla="*/ 181 w 212"/>
                <a:gd name="T15" fmla="*/ 44 h 227"/>
                <a:gd name="T16" fmla="*/ 212 w 212"/>
                <a:gd name="T17" fmla="*/ 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27">
                  <a:moveTo>
                    <a:pt x="212" y="1"/>
                  </a:moveTo>
                  <a:cubicBezTo>
                    <a:pt x="211" y="160"/>
                    <a:pt x="211" y="160"/>
                    <a:pt x="211" y="160"/>
                  </a:cubicBezTo>
                  <a:cubicBezTo>
                    <a:pt x="211" y="175"/>
                    <a:pt x="201" y="191"/>
                    <a:pt x="180" y="203"/>
                  </a:cubicBezTo>
                  <a:cubicBezTo>
                    <a:pt x="139" y="227"/>
                    <a:pt x="72" y="227"/>
                    <a:pt x="31" y="203"/>
                  </a:cubicBezTo>
                  <a:cubicBezTo>
                    <a:pt x="10" y="191"/>
                    <a:pt x="0" y="175"/>
                    <a:pt x="0" y="1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11" y="31"/>
                    <a:pt x="32" y="44"/>
                  </a:cubicBezTo>
                  <a:cubicBezTo>
                    <a:pt x="73" y="67"/>
                    <a:pt x="140" y="67"/>
                    <a:pt x="181" y="44"/>
                  </a:cubicBezTo>
                  <a:cubicBezTo>
                    <a:pt x="201" y="32"/>
                    <a:pt x="212" y="16"/>
                    <a:pt x="212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ïŝļïďê">
              <a:extLst>
                <a:ext uri="{FF2B5EF4-FFF2-40B4-BE49-F238E27FC236}">
                  <a16:creationId xmlns:a16="http://schemas.microsoft.com/office/drawing/2014/main" id="{B41365AB-04FC-4642-9C9E-7F4331210577}"/>
                </a:ext>
              </a:extLst>
            </p:cNvPr>
            <p:cNvSpPr/>
            <p:nvPr/>
          </p:nvSpPr>
          <p:spPr bwMode="auto">
            <a:xfrm>
              <a:off x="4783138" y="3054351"/>
              <a:ext cx="811213" cy="466725"/>
            </a:xfrm>
            <a:custGeom>
              <a:avLst/>
              <a:gdLst>
                <a:gd name="T0" fmla="*/ 190 w 232"/>
                <a:gd name="T1" fmla="*/ 24 h 134"/>
                <a:gd name="T2" fmla="*/ 191 w 232"/>
                <a:gd name="T3" fmla="*/ 111 h 134"/>
                <a:gd name="T4" fmla="*/ 42 w 232"/>
                <a:gd name="T5" fmla="*/ 111 h 134"/>
                <a:gd name="T6" fmla="*/ 41 w 232"/>
                <a:gd name="T7" fmla="*/ 24 h 134"/>
                <a:gd name="T8" fmla="*/ 190 w 232"/>
                <a:gd name="T9" fmla="*/ 24 h 134"/>
                <a:gd name="T10" fmla="*/ 56 w 232"/>
                <a:gd name="T11" fmla="*/ 102 h 134"/>
                <a:gd name="T12" fmla="*/ 176 w 232"/>
                <a:gd name="T13" fmla="*/ 102 h 134"/>
                <a:gd name="T14" fmla="*/ 175 w 232"/>
                <a:gd name="T15" fmla="*/ 33 h 134"/>
                <a:gd name="T16" fmla="*/ 56 w 232"/>
                <a:gd name="T17" fmla="*/ 33 h 134"/>
                <a:gd name="T18" fmla="*/ 56 w 232"/>
                <a:gd name="T19" fmla="*/ 10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134">
                  <a:moveTo>
                    <a:pt x="190" y="24"/>
                  </a:moveTo>
                  <a:cubicBezTo>
                    <a:pt x="232" y="48"/>
                    <a:pt x="232" y="87"/>
                    <a:pt x="191" y="111"/>
                  </a:cubicBezTo>
                  <a:cubicBezTo>
                    <a:pt x="150" y="134"/>
                    <a:pt x="83" y="134"/>
                    <a:pt x="42" y="111"/>
                  </a:cubicBezTo>
                  <a:cubicBezTo>
                    <a:pt x="0" y="87"/>
                    <a:pt x="0" y="48"/>
                    <a:pt x="41" y="24"/>
                  </a:cubicBezTo>
                  <a:cubicBezTo>
                    <a:pt x="82" y="0"/>
                    <a:pt x="149" y="0"/>
                    <a:pt x="190" y="24"/>
                  </a:cubicBezTo>
                  <a:close/>
                  <a:moveTo>
                    <a:pt x="56" y="102"/>
                  </a:moveTo>
                  <a:cubicBezTo>
                    <a:pt x="90" y="121"/>
                    <a:pt x="143" y="121"/>
                    <a:pt x="176" y="102"/>
                  </a:cubicBezTo>
                  <a:cubicBezTo>
                    <a:pt x="209" y="83"/>
                    <a:pt x="209" y="52"/>
                    <a:pt x="175" y="33"/>
                  </a:cubicBezTo>
                  <a:cubicBezTo>
                    <a:pt x="142" y="14"/>
                    <a:pt x="89" y="14"/>
                    <a:pt x="56" y="33"/>
                  </a:cubicBezTo>
                  <a:cubicBezTo>
                    <a:pt x="23" y="52"/>
                    <a:pt x="23" y="83"/>
                    <a:pt x="56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íṩḷídê">
              <a:extLst>
                <a:ext uri="{FF2B5EF4-FFF2-40B4-BE49-F238E27FC236}">
                  <a16:creationId xmlns:a16="http://schemas.microsoft.com/office/drawing/2014/main" id="{4C903A77-5641-4D40-9740-A5EEF26456AE}"/>
                </a:ext>
              </a:extLst>
            </p:cNvPr>
            <p:cNvSpPr/>
            <p:nvPr/>
          </p:nvSpPr>
          <p:spPr bwMode="auto">
            <a:xfrm>
              <a:off x="4864100" y="3101976"/>
              <a:ext cx="649288" cy="374650"/>
            </a:xfrm>
            <a:custGeom>
              <a:avLst/>
              <a:gdLst>
                <a:gd name="T0" fmla="*/ 152 w 186"/>
                <a:gd name="T1" fmla="*/ 19 h 107"/>
                <a:gd name="T2" fmla="*/ 153 w 186"/>
                <a:gd name="T3" fmla="*/ 88 h 107"/>
                <a:gd name="T4" fmla="*/ 33 w 186"/>
                <a:gd name="T5" fmla="*/ 88 h 107"/>
                <a:gd name="T6" fmla="*/ 33 w 186"/>
                <a:gd name="T7" fmla="*/ 19 h 107"/>
                <a:gd name="T8" fmla="*/ 152 w 186"/>
                <a:gd name="T9" fmla="*/ 1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07">
                  <a:moveTo>
                    <a:pt x="152" y="19"/>
                  </a:moveTo>
                  <a:cubicBezTo>
                    <a:pt x="186" y="38"/>
                    <a:pt x="186" y="69"/>
                    <a:pt x="153" y="88"/>
                  </a:cubicBezTo>
                  <a:cubicBezTo>
                    <a:pt x="120" y="107"/>
                    <a:pt x="67" y="107"/>
                    <a:pt x="33" y="88"/>
                  </a:cubicBezTo>
                  <a:cubicBezTo>
                    <a:pt x="0" y="69"/>
                    <a:pt x="0" y="38"/>
                    <a:pt x="33" y="19"/>
                  </a:cubicBezTo>
                  <a:cubicBezTo>
                    <a:pt x="66" y="0"/>
                    <a:pt x="119" y="0"/>
                    <a:pt x="152" y="19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îṥ1idè">
              <a:extLst>
                <a:ext uri="{FF2B5EF4-FFF2-40B4-BE49-F238E27FC236}">
                  <a16:creationId xmlns:a16="http://schemas.microsoft.com/office/drawing/2014/main" id="{D4368028-FD7B-4A1E-AE45-AB9522B6FF54}"/>
                </a:ext>
              </a:extLst>
            </p:cNvPr>
            <p:cNvSpPr/>
            <p:nvPr/>
          </p:nvSpPr>
          <p:spPr bwMode="auto">
            <a:xfrm>
              <a:off x="4730750" y="3500438"/>
              <a:ext cx="153988" cy="374650"/>
            </a:xfrm>
            <a:custGeom>
              <a:avLst/>
              <a:gdLst>
                <a:gd name="T0" fmla="*/ 44 w 44"/>
                <a:gd name="T1" fmla="*/ 0 h 107"/>
                <a:gd name="T2" fmla="*/ 10 w 44"/>
                <a:gd name="T3" fmla="*/ 18 h 107"/>
                <a:gd name="T4" fmla="*/ 0 w 44"/>
                <a:gd name="T5" fmla="*/ 34 h 107"/>
                <a:gd name="T6" fmla="*/ 0 w 44"/>
                <a:gd name="T7" fmla="*/ 71 h 107"/>
                <a:gd name="T8" fmla="*/ 44 w 44"/>
                <a:gd name="T9" fmla="*/ 96 h 107"/>
                <a:gd name="T10" fmla="*/ 44 w 44"/>
                <a:gd name="T11" fmla="*/ 9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07">
                  <a:moveTo>
                    <a:pt x="44" y="0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4" y="21"/>
                    <a:pt x="0" y="27"/>
                    <a:pt x="0" y="3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24" y="107"/>
                    <a:pt x="44" y="96"/>
                  </a:cubicBezTo>
                  <a:cubicBezTo>
                    <a:pt x="44" y="96"/>
                    <a:pt x="44" y="96"/>
                    <a:pt x="44" y="96"/>
                  </a:cubicBezTo>
                </a:path>
              </a:pathLst>
            </a:custGeom>
            <a:noFill/>
            <a:ln w="7778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iŝ1iḋé">
              <a:extLst>
                <a:ext uri="{FF2B5EF4-FFF2-40B4-BE49-F238E27FC236}">
                  <a16:creationId xmlns:a16="http://schemas.microsoft.com/office/drawing/2014/main" id="{2708C620-DDE3-4356-BA96-63CCD8ECAB7E}"/>
                </a:ext>
              </a:extLst>
            </p:cNvPr>
            <p:cNvSpPr/>
            <p:nvPr/>
          </p:nvSpPr>
          <p:spPr bwMode="auto">
            <a:xfrm>
              <a:off x="5053013" y="1908176"/>
              <a:ext cx="82550" cy="1131888"/>
            </a:xfrm>
            <a:custGeom>
              <a:avLst/>
              <a:gdLst>
                <a:gd name="T0" fmla="*/ 0 w 24"/>
                <a:gd name="T1" fmla="*/ 324 h 324"/>
                <a:gd name="T2" fmla="*/ 24 w 24"/>
                <a:gd name="T3" fmla="*/ 259 h 324"/>
                <a:gd name="T4" fmla="*/ 0 w 24"/>
                <a:gd name="T5" fmla="*/ 195 h 324"/>
                <a:gd name="T6" fmla="*/ 24 w 24"/>
                <a:gd name="T7" fmla="*/ 130 h 324"/>
                <a:gd name="T8" fmla="*/ 0 w 24"/>
                <a:gd name="T9" fmla="*/ 65 h 324"/>
                <a:gd name="T10" fmla="*/ 24 w 24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24">
                  <a:moveTo>
                    <a:pt x="0" y="324"/>
                  </a:moveTo>
                  <a:cubicBezTo>
                    <a:pt x="0" y="292"/>
                    <a:pt x="24" y="292"/>
                    <a:pt x="24" y="259"/>
                  </a:cubicBezTo>
                  <a:cubicBezTo>
                    <a:pt x="24" y="227"/>
                    <a:pt x="0" y="227"/>
                    <a:pt x="0" y="195"/>
                  </a:cubicBezTo>
                  <a:cubicBezTo>
                    <a:pt x="0" y="162"/>
                    <a:pt x="24" y="162"/>
                    <a:pt x="24" y="130"/>
                  </a:cubicBezTo>
                  <a:cubicBezTo>
                    <a:pt x="24" y="97"/>
                    <a:pt x="0" y="97"/>
                    <a:pt x="0" y="65"/>
                  </a:cubicBezTo>
                  <a:cubicBezTo>
                    <a:pt x="0" y="33"/>
                    <a:pt x="24" y="33"/>
                    <a:pt x="24" y="0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iṩľiḓé">
              <a:extLst>
                <a:ext uri="{FF2B5EF4-FFF2-40B4-BE49-F238E27FC236}">
                  <a16:creationId xmlns:a16="http://schemas.microsoft.com/office/drawing/2014/main" id="{23E45DA8-691D-41A7-A030-3FBD2D767D88}"/>
                </a:ext>
              </a:extLst>
            </p:cNvPr>
            <p:cNvSpPr/>
            <p:nvPr/>
          </p:nvSpPr>
          <p:spPr bwMode="auto">
            <a:xfrm>
              <a:off x="5222875" y="2233613"/>
              <a:ext cx="84138" cy="792163"/>
            </a:xfrm>
            <a:custGeom>
              <a:avLst/>
              <a:gdLst>
                <a:gd name="T0" fmla="*/ 0 w 24"/>
                <a:gd name="T1" fmla="*/ 227 h 227"/>
                <a:gd name="T2" fmla="*/ 24 w 24"/>
                <a:gd name="T3" fmla="*/ 182 h 227"/>
                <a:gd name="T4" fmla="*/ 0 w 24"/>
                <a:gd name="T5" fmla="*/ 136 h 227"/>
                <a:gd name="T6" fmla="*/ 24 w 24"/>
                <a:gd name="T7" fmla="*/ 91 h 227"/>
                <a:gd name="T8" fmla="*/ 0 w 24"/>
                <a:gd name="T9" fmla="*/ 45 h 227"/>
                <a:gd name="T10" fmla="*/ 24 w 24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7">
                  <a:moveTo>
                    <a:pt x="0" y="227"/>
                  </a:moveTo>
                  <a:cubicBezTo>
                    <a:pt x="0" y="204"/>
                    <a:pt x="24" y="204"/>
                    <a:pt x="24" y="182"/>
                  </a:cubicBezTo>
                  <a:cubicBezTo>
                    <a:pt x="24" y="159"/>
                    <a:pt x="0" y="159"/>
                    <a:pt x="0" y="136"/>
                  </a:cubicBezTo>
                  <a:cubicBezTo>
                    <a:pt x="0" y="113"/>
                    <a:pt x="24" y="113"/>
                    <a:pt x="24" y="91"/>
                  </a:cubicBezTo>
                  <a:cubicBezTo>
                    <a:pt x="24" y="68"/>
                    <a:pt x="0" y="68"/>
                    <a:pt x="0" y="45"/>
                  </a:cubicBezTo>
                  <a:cubicBezTo>
                    <a:pt x="0" y="22"/>
                    <a:pt x="24" y="22"/>
                    <a:pt x="24" y="0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îṩliḍê">
              <a:extLst>
                <a:ext uri="{FF2B5EF4-FFF2-40B4-BE49-F238E27FC236}">
                  <a16:creationId xmlns:a16="http://schemas.microsoft.com/office/drawing/2014/main" id="{F8836475-C019-4BB6-8BC3-C2B42D8CED09}"/>
                </a:ext>
              </a:extLst>
            </p:cNvPr>
            <p:cNvSpPr/>
            <p:nvPr/>
          </p:nvSpPr>
          <p:spPr bwMode="auto">
            <a:xfrm>
              <a:off x="6443663" y="3613151"/>
              <a:ext cx="1276350" cy="827088"/>
            </a:xfrm>
            <a:custGeom>
              <a:avLst/>
              <a:gdLst>
                <a:gd name="T0" fmla="*/ 355 w 365"/>
                <a:gd name="T1" fmla="*/ 121 h 237"/>
                <a:gd name="T2" fmla="*/ 149 w 365"/>
                <a:gd name="T3" fmla="*/ 2 h 237"/>
                <a:gd name="T4" fmla="*/ 141 w 365"/>
                <a:gd name="T5" fmla="*/ 2 h 237"/>
                <a:gd name="T6" fmla="*/ 0 w 365"/>
                <a:gd name="T7" fmla="*/ 83 h 237"/>
                <a:gd name="T8" fmla="*/ 8 w 365"/>
                <a:gd name="T9" fmla="*/ 84 h 237"/>
                <a:gd name="T10" fmla="*/ 214 w 365"/>
                <a:gd name="T11" fmla="*/ 203 h 237"/>
                <a:gd name="T12" fmla="*/ 224 w 365"/>
                <a:gd name="T13" fmla="*/ 221 h 237"/>
                <a:gd name="T14" fmla="*/ 224 w 365"/>
                <a:gd name="T15" fmla="*/ 237 h 237"/>
                <a:gd name="T16" fmla="*/ 365 w 365"/>
                <a:gd name="T17" fmla="*/ 156 h 237"/>
                <a:gd name="T18" fmla="*/ 365 w 365"/>
                <a:gd name="T19" fmla="*/ 139 h 237"/>
                <a:gd name="T20" fmla="*/ 355 w 365"/>
                <a:gd name="T21" fmla="*/ 12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5" h="237">
                  <a:moveTo>
                    <a:pt x="355" y="121"/>
                  </a:moveTo>
                  <a:cubicBezTo>
                    <a:pt x="149" y="2"/>
                    <a:pt x="149" y="2"/>
                    <a:pt x="149" y="2"/>
                  </a:cubicBezTo>
                  <a:cubicBezTo>
                    <a:pt x="146" y="1"/>
                    <a:pt x="143" y="0"/>
                    <a:pt x="141" y="2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" y="82"/>
                    <a:pt x="5" y="83"/>
                    <a:pt x="8" y="84"/>
                  </a:cubicBezTo>
                  <a:cubicBezTo>
                    <a:pt x="214" y="203"/>
                    <a:pt x="214" y="203"/>
                    <a:pt x="214" y="203"/>
                  </a:cubicBezTo>
                  <a:cubicBezTo>
                    <a:pt x="219" y="206"/>
                    <a:pt x="224" y="214"/>
                    <a:pt x="224" y="221"/>
                  </a:cubicBezTo>
                  <a:cubicBezTo>
                    <a:pt x="224" y="237"/>
                    <a:pt x="224" y="237"/>
                    <a:pt x="224" y="237"/>
                  </a:cubicBezTo>
                  <a:cubicBezTo>
                    <a:pt x="365" y="156"/>
                    <a:pt x="365" y="156"/>
                    <a:pt x="365" y="156"/>
                  </a:cubicBezTo>
                  <a:cubicBezTo>
                    <a:pt x="365" y="139"/>
                    <a:pt x="365" y="139"/>
                    <a:pt x="365" y="139"/>
                  </a:cubicBezTo>
                  <a:cubicBezTo>
                    <a:pt x="365" y="132"/>
                    <a:pt x="360" y="125"/>
                    <a:pt x="355" y="12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iṩḻídè">
              <a:extLst>
                <a:ext uri="{FF2B5EF4-FFF2-40B4-BE49-F238E27FC236}">
                  <a16:creationId xmlns:a16="http://schemas.microsoft.com/office/drawing/2014/main" id="{F9334440-6EF7-45E3-B53E-857C4DB7B087}"/>
                </a:ext>
              </a:extLst>
            </p:cNvPr>
            <p:cNvSpPr/>
            <p:nvPr/>
          </p:nvSpPr>
          <p:spPr bwMode="auto">
            <a:xfrm>
              <a:off x="6434138" y="3895726"/>
              <a:ext cx="793750" cy="544513"/>
            </a:xfrm>
            <a:custGeom>
              <a:avLst/>
              <a:gdLst>
                <a:gd name="T0" fmla="*/ 217 w 227"/>
                <a:gd name="T1" fmla="*/ 122 h 156"/>
                <a:gd name="T2" fmla="*/ 227 w 227"/>
                <a:gd name="T3" fmla="*/ 140 h 156"/>
                <a:gd name="T4" fmla="*/ 227 w 227"/>
                <a:gd name="T5" fmla="*/ 156 h 156"/>
                <a:gd name="T6" fmla="*/ 0 w 227"/>
                <a:gd name="T7" fmla="*/ 26 h 156"/>
                <a:gd name="T8" fmla="*/ 0 w 227"/>
                <a:gd name="T9" fmla="*/ 9 h 156"/>
                <a:gd name="T10" fmla="*/ 11 w 227"/>
                <a:gd name="T11" fmla="*/ 3 h 156"/>
                <a:gd name="T12" fmla="*/ 217 w 227"/>
                <a:gd name="T13" fmla="*/ 12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156">
                  <a:moveTo>
                    <a:pt x="217" y="122"/>
                  </a:moveTo>
                  <a:cubicBezTo>
                    <a:pt x="222" y="125"/>
                    <a:pt x="227" y="133"/>
                    <a:pt x="227" y="14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1" y="3"/>
                  </a:cubicBezTo>
                  <a:lnTo>
                    <a:pt x="217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íṥlïďê">
              <a:extLst>
                <a:ext uri="{FF2B5EF4-FFF2-40B4-BE49-F238E27FC236}">
                  <a16:creationId xmlns:a16="http://schemas.microsoft.com/office/drawing/2014/main" id="{0592F6C1-2242-4399-9E31-9BD90AD63AF2}"/>
                </a:ext>
              </a:extLst>
            </p:cNvPr>
            <p:cNvSpPr/>
            <p:nvPr/>
          </p:nvSpPr>
          <p:spPr bwMode="auto">
            <a:xfrm>
              <a:off x="7248525" y="3794126"/>
              <a:ext cx="69850" cy="398463"/>
            </a:xfrm>
            <a:custGeom>
              <a:avLst/>
              <a:gdLst>
                <a:gd name="T0" fmla="*/ 35 w 44"/>
                <a:gd name="T1" fmla="*/ 81 h 251"/>
                <a:gd name="T2" fmla="*/ 31 w 44"/>
                <a:gd name="T3" fmla="*/ 0 h 251"/>
                <a:gd name="T4" fmla="*/ 0 w 44"/>
                <a:gd name="T5" fmla="*/ 18 h 251"/>
                <a:gd name="T6" fmla="*/ 4 w 44"/>
                <a:gd name="T7" fmla="*/ 99 h 251"/>
                <a:gd name="T8" fmla="*/ 13 w 44"/>
                <a:gd name="T9" fmla="*/ 251 h 251"/>
                <a:gd name="T10" fmla="*/ 44 w 44"/>
                <a:gd name="T11" fmla="*/ 233 h 251"/>
                <a:gd name="T12" fmla="*/ 35 w 44"/>
                <a:gd name="T13" fmla="*/ 8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51">
                  <a:moveTo>
                    <a:pt x="35" y="81"/>
                  </a:moveTo>
                  <a:lnTo>
                    <a:pt x="31" y="0"/>
                  </a:lnTo>
                  <a:lnTo>
                    <a:pt x="0" y="18"/>
                  </a:lnTo>
                  <a:lnTo>
                    <a:pt x="4" y="99"/>
                  </a:lnTo>
                  <a:lnTo>
                    <a:pt x="13" y="251"/>
                  </a:lnTo>
                  <a:lnTo>
                    <a:pt x="44" y="233"/>
                  </a:lnTo>
                  <a:lnTo>
                    <a:pt x="35" y="8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3" name="îś1iḑê">
              <a:extLst>
                <a:ext uri="{FF2B5EF4-FFF2-40B4-BE49-F238E27FC236}">
                  <a16:creationId xmlns:a16="http://schemas.microsoft.com/office/drawing/2014/main" id="{9C6F2511-E064-489A-8762-8CC259F2BB34}"/>
                </a:ext>
              </a:extLst>
            </p:cNvPr>
            <p:cNvSpPr/>
            <p:nvPr/>
          </p:nvSpPr>
          <p:spPr bwMode="auto">
            <a:xfrm>
              <a:off x="6769100" y="3514726"/>
              <a:ext cx="528638" cy="307975"/>
            </a:xfrm>
            <a:custGeom>
              <a:avLst/>
              <a:gdLst>
                <a:gd name="T0" fmla="*/ 0 w 333"/>
                <a:gd name="T1" fmla="*/ 20 h 194"/>
                <a:gd name="T2" fmla="*/ 31 w 333"/>
                <a:gd name="T3" fmla="*/ 0 h 194"/>
                <a:gd name="T4" fmla="*/ 333 w 333"/>
                <a:gd name="T5" fmla="*/ 176 h 194"/>
                <a:gd name="T6" fmla="*/ 302 w 333"/>
                <a:gd name="T7" fmla="*/ 194 h 194"/>
                <a:gd name="T8" fmla="*/ 0 w 333"/>
                <a:gd name="T9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4">
                  <a:moveTo>
                    <a:pt x="0" y="20"/>
                  </a:moveTo>
                  <a:lnTo>
                    <a:pt x="31" y="0"/>
                  </a:lnTo>
                  <a:lnTo>
                    <a:pt x="333" y="176"/>
                  </a:lnTo>
                  <a:lnTo>
                    <a:pt x="302" y="19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ïṧļïďè">
              <a:extLst>
                <a:ext uri="{FF2B5EF4-FFF2-40B4-BE49-F238E27FC236}">
                  <a16:creationId xmlns:a16="http://schemas.microsoft.com/office/drawing/2014/main" id="{E041D3C6-C3FD-4145-9B50-D4FA2274F987}"/>
                </a:ext>
              </a:extLst>
            </p:cNvPr>
            <p:cNvSpPr/>
            <p:nvPr/>
          </p:nvSpPr>
          <p:spPr bwMode="auto">
            <a:xfrm>
              <a:off x="6745288" y="3546476"/>
              <a:ext cx="523875" cy="646113"/>
            </a:xfrm>
            <a:custGeom>
              <a:avLst/>
              <a:gdLst>
                <a:gd name="T0" fmla="*/ 317 w 330"/>
                <a:gd name="T1" fmla="*/ 174 h 407"/>
                <a:gd name="T2" fmla="*/ 321 w 330"/>
                <a:gd name="T3" fmla="*/ 255 h 407"/>
                <a:gd name="T4" fmla="*/ 330 w 330"/>
                <a:gd name="T5" fmla="*/ 407 h 407"/>
                <a:gd name="T6" fmla="*/ 0 w 330"/>
                <a:gd name="T7" fmla="*/ 215 h 407"/>
                <a:gd name="T8" fmla="*/ 9 w 330"/>
                <a:gd name="T9" fmla="*/ 75 h 407"/>
                <a:gd name="T10" fmla="*/ 15 w 330"/>
                <a:gd name="T11" fmla="*/ 0 h 407"/>
                <a:gd name="T12" fmla="*/ 317 w 330"/>
                <a:gd name="T13" fmla="*/ 174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407">
                  <a:moveTo>
                    <a:pt x="317" y="174"/>
                  </a:moveTo>
                  <a:lnTo>
                    <a:pt x="321" y="255"/>
                  </a:lnTo>
                  <a:lnTo>
                    <a:pt x="330" y="407"/>
                  </a:lnTo>
                  <a:lnTo>
                    <a:pt x="0" y="215"/>
                  </a:lnTo>
                  <a:lnTo>
                    <a:pt x="9" y="75"/>
                  </a:lnTo>
                  <a:lnTo>
                    <a:pt x="15" y="0"/>
                  </a:lnTo>
                  <a:lnTo>
                    <a:pt x="317" y="174"/>
                  </a:lnTo>
                  <a:close/>
                </a:path>
              </a:pathLst>
            </a:custGeom>
            <a:solidFill>
              <a:srgbClr val="BD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ísḷiḓé">
              <a:extLst>
                <a:ext uri="{FF2B5EF4-FFF2-40B4-BE49-F238E27FC236}">
                  <a16:creationId xmlns:a16="http://schemas.microsoft.com/office/drawing/2014/main" id="{3D2DE827-2132-4C7F-9E7F-173260694779}"/>
                </a:ext>
              </a:extLst>
            </p:cNvPr>
            <p:cNvSpPr/>
            <p:nvPr/>
          </p:nvSpPr>
          <p:spPr bwMode="auto">
            <a:xfrm>
              <a:off x="5838825" y="1081088"/>
              <a:ext cx="2549525" cy="3379788"/>
            </a:xfrm>
            <a:custGeom>
              <a:avLst/>
              <a:gdLst>
                <a:gd name="T0" fmla="*/ 709 w 729"/>
                <a:gd name="T1" fmla="*/ 388 h 968"/>
                <a:gd name="T2" fmla="*/ 43 w 729"/>
                <a:gd name="T3" fmla="*/ 3 h 968"/>
                <a:gd name="T4" fmla="*/ 28 w 729"/>
                <a:gd name="T5" fmla="*/ 2 h 968"/>
                <a:gd name="T6" fmla="*/ 0 w 729"/>
                <a:gd name="T7" fmla="*/ 18 h 968"/>
                <a:gd name="T8" fmla="*/ 14 w 729"/>
                <a:gd name="T9" fmla="*/ 20 h 968"/>
                <a:gd name="T10" fmla="*/ 681 w 729"/>
                <a:gd name="T11" fmla="*/ 405 h 968"/>
                <a:gd name="T12" fmla="*/ 701 w 729"/>
                <a:gd name="T13" fmla="*/ 440 h 968"/>
                <a:gd name="T14" fmla="*/ 701 w 729"/>
                <a:gd name="T15" fmla="*/ 569 h 968"/>
                <a:gd name="T16" fmla="*/ 700 w 729"/>
                <a:gd name="T17" fmla="*/ 899 h 968"/>
                <a:gd name="T18" fmla="*/ 700 w 729"/>
                <a:gd name="T19" fmla="*/ 955 h 968"/>
                <a:gd name="T20" fmla="*/ 694 w 729"/>
                <a:gd name="T21" fmla="*/ 968 h 968"/>
                <a:gd name="T22" fmla="*/ 722 w 729"/>
                <a:gd name="T23" fmla="*/ 952 h 968"/>
                <a:gd name="T24" fmla="*/ 728 w 729"/>
                <a:gd name="T25" fmla="*/ 938 h 968"/>
                <a:gd name="T26" fmla="*/ 728 w 729"/>
                <a:gd name="T27" fmla="*/ 883 h 968"/>
                <a:gd name="T28" fmla="*/ 729 w 729"/>
                <a:gd name="T29" fmla="*/ 552 h 968"/>
                <a:gd name="T30" fmla="*/ 729 w 729"/>
                <a:gd name="T31" fmla="*/ 423 h 968"/>
                <a:gd name="T32" fmla="*/ 709 w 729"/>
                <a:gd name="T33" fmla="*/ 38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9" h="968">
                  <a:moveTo>
                    <a:pt x="709" y="388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37" y="0"/>
                    <a:pt x="32" y="0"/>
                    <a:pt x="28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16"/>
                    <a:pt x="9" y="17"/>
                    <a:pt x="14" y="20"/>
                  </a:cubicBezTo>
                  <a:cubicBezTo>
                    <a:pt x="681" y="405"/>
                    <a:pt x="681" y="405"/>
                    <a:pt x="681" y="405"/>
                  </a:cubicBezTo>
                  <a:cubicBezTo>
                    <a:pt x="692" y="411"/>
                    <a:pt x="701" y="427"/>
                    <a:pt x="701" y="44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0" y="899"/>
                    <a:pt x="700" y="899"/>
                    <a:pt x="700" y="899"/>
                  </a:cubicBezTo>
                  <a:cubicBezTo>
                    <a:pt x="700" y="955"/>
                    <a:pt x="700" y="955"/>
                    <a:pt x="700" y="955"/>
                  </a:cubicBezTo>
                  <a:cubicBezTo>
                    <a:pt x="700" y="961"/>
                    <a:pt x="697" y="966"/>
                    <a:pt x="694" y="968"/>
                  </a:cubicBezTo>
                  <a:cubicBezTo>
                    <a:pt x="722" y="952"/>
                    <a:pt x="722" y="952"/>
                    <a:pt x="722" y="952"/>
                  </a:cubicBezTo>
                  <a:cubicBezTo>
                    <a:pt x="726" y="949"/>
                    <a:pt x="728" y="945"/>
                    <a:pt x="728" y="938"/>
                  </a:cubicBezTo>
                  <a:cubicBezTo>
                    <a:pt x="728" y="883"/>
                    <a:pt x="728" y="883"/>
                    <a:pt x="728" y="883"/>
                  </a:cubicBezTo>
                  <a:cubicBezTo>
                    <a:pt x="729" y="552"/>
                    <a:pt x="729" y="552"/>
                    <a:pt x="729" y="552"/>
                  </a:cubicBezTo>
                  <a:cubicBezTo>
                    <a:pt x="729" y="423"/>
                    <a:pt x="729" y="423"/>
                    <a:pt x="729" y="423"/>
                  </a:cubicBezTo>
                  <a:cubicBezTo>
                    <a:pt x="729" y="410"/>
                    <a:pt x="720" y="395"/>
                    <a:pt x="709" y="38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îṡliḋé">
              <a:extLst>
                <a:ext uri="{FF2B5EF4-FFF2-40B4-BE49-F238E27FC236}">
                  <a16:creationId xmlns:a16="http://schemas.microsoft.com/office/drawing/2014/main" id="{1BB5CA23-24F1-4AA3-8418-4543111F463D}"/>
                </a:ext>
              </a:extLst>
            </p:cNvPr>
            <p:cNvSpPr/>
            <p:nvPr/>
          </p:nvSpPr>
          <p:spPr bwMode="auto">
            <a:xfrm>
              <a:off x="5811838" y="1125538"/>
              <a:ext cx="2478088" cy="3352800"/>
            </a:xfrm>
            <a:custGeom>
              <a:avLst/>
              <a:gdLst>
                <a:gd name="T0" fmla="*/ 689 w 709"/>
                <a:gd name="T1" fmla="*/ 392 h 960"/>
                <a:gd name="T2" fmla="*/ 709 w 709"/>
                <a:gd name="T3" fmla="*/ 427 h 960"/>
                <a:gd name="T4" fmla="*/ 709 w 709"/>
                <a:gd name="T5" fmla="*/ 556 h 960"/>
                <a:gd name="T6" fmla="*/ 708 w 709"/>
                <a:gd name="T7" fmla="*/ 886 h 960"/>
                <a:gd name="T8" fmla="*/ 708 w 709"/>
                <a:gd name="T9" fmla="*/ 942 h 960"/>
                <a:gd name="T10" fmla="*/ 687 w 709"/>
                <a:gd name="T11" fmla="*/ 953 h 960"/>
                <a:gd name="T12" fmla="*/ 351 w 709"/>
                <a:gd name="T13" fmla="*/ 759 h 960"/>
                <a:gd name="T14" fmla="*/ 21 w 709"/>
                <a:gd name="T15" fmla="*/ 569 h 960"/>
                <a:gd name="T16" fmla="*/ 0 w 709"/>
                <a:gd name="T17" fmla="*/ 534 h 960"/>
                <a:gd name="T18" fmla="*/ 1 w 709"/>
                <a:gd name="T19" fmla="*/ 478 h 960"/>
                <a:gd name="T20" fmla="*/ 2 w 709"/>
                <a:gd name="T21" fmla="*/ 18 h 960"/>
                <a:gd name="T22" fmla="*/ 22 w 709"/>
                <a:gd name="T23" fmla="*/ 7 h 960"/>
                <a:gd name="T24" fmla="*/ 689 w 709"/>
                <a:gd name="T25" fmla="*/ 39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9" h="960">
                  <a:moveTo>
                    <a:pt x="689" y="392"/>
                  </a:moveTo>
                  <a:cubicBezTo>
                    <a:pt x="700" y="398"/>
                    <a:pt x="709" y="414"/>
                    <a:pt x="709" y="427"/>
                  </a:cubicBezTo>
                  <a:cubicBezTo>
                    <a:pt x="709" y="556"/>
                    <a:pt x="709" y="556"/>
                    <a:pt x="709" y="556"/>
                  </a:cubicBezTo>
                  <a:cubicBezTo>
                    <a:pt x="708" y="886"/>
                    <a:pt x="708" y="886"/>
                    <a:pt x="708" y="886"/>
                  </a:cubicBezTo>
                  <a:cubicBezTo>
                    <a:pt x="708" y="942"/>
                    <a:pt x="708" y="942"/>
                    <a:pt x="708" y="942"/>
                  </a:cubicBezTo>
                  <a:cubicBezTo>
                    <a:pt x="708" y="955"/>
                    <a:pt x="698" y="960"/>
                    <a:pt x="687" y="953"/>
                  </a:cubicBezTo>
                  <a:cubicBezTo>
                    <a:pt x="351" y="759"/>
                    <a:pt x="351" y="759"/>
                    <a:pt x="351" y="759"/>
                  </a:cubicBezTo>
                  <a:cubicBezTo>
                    <a:pt x="21" y="569"/>
                    <a:pt x="21" y="569"/>
                    <a:pt x="21" y="569"/>
                  </a:cubicBezTo>
                  <a:cubicBezTo>
                    <a:pt x="10" y="562"/>
                    <a:pt x="0" y="547"/>
                    <a:pt x="0" y="534"/>
                  </a:cubicBezTo>
                  <a:cubicBezTo>
                    <a:pt x="1" y="478"/>
                    <a:pt x="1" y="478"/>
                    <a:pt x="1" y="47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5"/>
                    <a:pt x="11" y="0"/>
                    <a:pt x="22" y="7"/>
                  </a:cubicBezTo>
                  <a:lnTo>
                    <a:pt x="689" y="392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íṥļîḓé">
              <a:extLst>
                <a:ext uri="{FF2B5EF4-FFF2-40B4-BE49-F238E27FC236}">
                  <a16:creationId xmlns:a16="http://schemas.microsoft.com/office/drawing/2014/main" id="{D6C5C099-AEBB-487C-AEF2-5168A6317ACD}"/>
                </a:ext>
              </a:extLst>
            </p:cNvPr>
            <p:cNvSpPr/>
            <p:nvPr/>
          </p:nvSpPr>
          <p:spPr bwMode="auto">
            <a:xfrm>
              <a:off x="5811838" y="2795588"/>
              <a:ext cx="2474913" cy="1682750"/>
            </a:xfrm>
            <a:custGeom>
              <a:avLst/>
              <a:gdLst>
                <a:gd name="T0" fmla="*/ 420 w 708"/>
                <a:gd name="T1" fmla="*/ 242 h 482"/>
                <a:gd name="T2" fmla="*/ 708 w 708"/>
                <a:gd name="T3" fmla="*/ 408 h 482"/>
                <a:gd name="T4" fmla="*/ 708 w 708"/>
                <a:gd name="T5" fmla="*/ 464 h 482"/>
                <a:gd name="T6" fmla="*/ 687 w 708"/>
                <a:gd name="T7" fmla="*/ 475 h 482"/>
                <a:gd name="T8" fmla="*/ 351 w 708"/>
                <a:gd name="T9" fmla="*/ 281 h 482"/>
                <a:gd name="T10" fmla="*/ 21 w 708"/>
                <a:gd name="T11" fmla="*/ 91 h 482"/>
                <a:gd name="T12" fmla="*/ 0 w 708"/>
                <a:gd name="T13" fmla="*/ 56 h 482"/>
                <a:gd name="T14" fmla="*/ 1 w 708"/>
                <a:gd name="T15" fmla="*/ 0 h 482"/>
                <a:gd name="T16" fmla="*/ 299 w 708"/>
                <a:gd name="T17" fmla="*/ 173 h 482"/>
                <a:gd name="T18" fmla="*/ 420 w 708"/>
                <a:gd name="T19" fmla="*/ 242 h 482"/>
                <a:gd name="T20" fmla="*/ 354 w 708"/>
                <a:gd name="T21" fmla="*/ 254 h 482"/>
                <a:gd name="T22" fmla="*/ 365 w 708"/>
                <a:gd name="T23" fmla="*/ 248 h 482"/>
                <a:gd name="T24" fmla="*/ 354 w 708"/>
                <a:gd name="T25" fmla="*/ 229 h 482"/>
                <a:gd name="T26" fmla="*/ 343 w 708"/>
                <a:gd name="T27" fmla="*/ 235 h 482"/>
                <a:gd name="T28" fmla="*/ 354 w 708"/>
                <a:gd name="T29" fmla="*/ 254 h 482"/>
                <a:gd name="T30" fmla="*/ 678 w 708"/>
                <a:gd name="T31" fmla="*/ 437 h 482"/>
                <a:gd name="T32" fmla="*/ 678 w 708"/>
                <a:gd name="T33" fmla="*/ 424 h 482"/>
                <a:gd name="T34" fmla="*/ 635 w 708"/>
                <a:gd name="T35" fmla="*/ 399 h 482"/>
                <a:gd name="T36" fmla="*/ 635 w 708"/>
                <a:gd name="T37" fmla="*/ 412 h 482"/>
                <a:gd name="T38" fmla="*/ 678 w 708"/>
                <a:gd name="T39" fmla="*/ 43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8" h="482">
                  <a:moveTo>
                    <a:pt x="420" y="242"/>
                  </a:moveTo>
                  <a:cubicBezTo>
                    <a:pt x="708" y="408"/>
                    <a:pt x="708" y="408"/>
                    <a:pt x="708" y="408"/>
                  </a:cubicBezTo>
                  <a:cubicBezTo>
                    <a:pt x="708" y="464"/>
                    <a:pt x="708" y="464"/>
                    <a:pt x="708" y="464"/>
                  </a:cubicBezTo>
                  <a:cubicBezTo>
                    <a:pt x="708" y="477"/>
                    <a:pt x="698" y="482"/>
                    <a:pt x="687" y="475"/>
                  </a:cubicBezTo>
                  <a:cubicBezTo>
                    <a:pt x="351" y="281"/>
                    <a:pt x="351" y="281"/>
                    <a:pt x="351" y="28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0" y="84"/>
                    <a:pt x="0" y="69"/>
                    <a:pt x="0" y="5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9" y="173"/>
                    <a:pt x="299" y="173"/>
                    <a:pt x="299" y="173"/>
                  </a:cubicBezTo>
                  <a:lnTo>
                    <a:pt x="420" y="242"/>
                  </a:lnTo>
                  <a:close/>
                  <a:moveTo>
                    <a:pt x="354" y="254"/>
                  </a:moveTo>
                  <a:cubicBezTo>
                    <a:pt x="360" y="258"/>
                    <a:pt x="365" y="255"/>
                    <a:pt x="365" y="248"/>
                  </a:cubicBezTo>
                  <a:cubicBezTo>
                    <a:pt x="365" y="241"/>
                    <a:pt x="360" y="232"/>
                    <a:pt x="354" y="229"/>
                  </a:cubicBezTo>
                  <a:cubicBezTo>
                    <a:pt x="348" y="225"/>
                    <a:pt x="343" y="228"/>
                    <a:pt x="343" y="235"/>
                  </a:cubicBezTo>
                  <a:cubicBezTo>
                    <a:pt x="343" y="242"/>
                    <a:pt x="348" y="251"/>
                    <a:pt x="354" y="254"/>
                  </a:cubicBezTo>
                  <a:moveTo>
                    <a:pt x="678" y="437"/>
                  </a:moveTo>
                  <a:cubicBezTo>
                    <a:pt x="678" y="424"/>
                    <a:pt x="678" y="424"/>
                    <a:pt x="678" y="42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35" y="412"/>
                    <a:pt x="635" y="412"/>
                    <a:pt x="635" y="412"/>
                  </a:cubicBezTo>
                  <a:cubicBezTo>
                    <a:pt x="678" y="437"/>
                    <a:pt x="678" y="437"/>
                    <a:pt x="678" y="4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íSļîḍè">
              <a:extLst>
                <a:ext uri="{FF2B5EF4-FFF2-40B4-BE49-F238E27FC236}">
                  <a16:creationId xmlns:a16="http://schemas.microsoft.com/office/drawing/2014/main" id="{62247BE6-63FF-4543-AF8B-1BDF999B8D7A}"/>
                </a:ext>
              </a:extLst>
            </p:cNvPr>
            <p:cNvSpPr/>
            <p:nvPr/>
          </p:nvSpPr>
          <p:spPr bwMode="auto">
            <a:xfrm>
              <a:off x="7010400" y="3581401"/>
              <a:ext cx="77788" cy="114300"/>
            </a:xfrm>
            <a:custGeom>
              <a:avLst/>
              <a:gdLst>
                <a:gd name="T0" fmla="*/ 11 w 22"/>
                <a:gd name="T1" fmla="*/ 4 h 33"/>
                <a:gd name="T2" fmla="*/ 22 w 22"/>
                <a:gd name="T3" fmla="*/ 23 h 33"/>
                <a:gd name="T4" fmla="*/ 11 w 22"/>
                <a:gd name="T5" fmla="*/ 29 h 33"/>
                <a:gd name="T6" fmla="*/ 0 w 22"/>
                <a:gd name="T7" fmla="*/ 10 h 33"/>
                <a:gd name="T8" fmla="*/ 11 w 22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3">
                  <a:moveTo>
                    <a:pt x="11" y="4"/>
                  </a:moveTo>
                  <a:cubicBezTo>
                    <a:pt x="17" y="7"/>
                    <a:pt x="22" y="16"/>
                    <a:pt x="22" y="23"/>
                  </a:cubicBezTo>
                  <a:cubicBezTo>
                    <a:pt x="22" y="30"/>
                    <a:pt x="17" y="33"/>
                    <a:pt x="11" y="29"/>
                  </a:cubicBezTo>
                  <a:cubicBezTo>
                    <a:pt x="5" y="26"/>
                    <a:pt x="0" y="17"/>
                    <a:pt x="0" y="10"/>
                  </a:cubicBezTo>
                  <a:cubicBezTo>
                    <a:pt x="0" y="3"/>
                    <a:pt x="5" y="0"/>
                    <a:pt x="11" y="4"/>
                  </a:cubicBezTo>
                  <a:close/>
                </a:path>
              </a:pathLst>
            </a:custGeom>
            <a:solidFill>
              <a:srgbClr val="00B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9" name="îṥḻíḋé">
              <a:extLst>
                <a:ext uri="{FF2B5EF4-FFF2-40B4-BE49-F238E27FC236}">
                  <a16:creationId xmlns:a16="http://schemas.microsoft.com/office/drawing/2014/main" id="{C8A566D6-6F76-40EF-800A-37DC8DF2303D}"/>
                </a:ext>
              </a:extLst>
            </p:cNvPr>
            <p:cNvSpPr/>
            <p:nvPr/>
          </p:nvSpPr>
          <p:spPr bwMode="auto">
            <a:xfrm>
              <a:off x="8031163" y="4189413"/>
              <a:ext cx="150813" cy="131763"/>
            </a:xfrm>
            <a:custGeom>
              <a:avLst/>
              <a:gdLst>
                <a:gd name="T0" fmla="*/ 0 w 95"/>
                <a:gd name="T1" fmla="*/ 0 h 83"/>
                <a:gd name="T2" fmla="*/ 95 w 95"/>
                <a:gd name="T3" fmla="*/ 54 h 83"/>
                <a:gd name="T4" fmla="*/ 95 w 95"/>
                <a:gd name="T5" fmla="*/ 83 h 83"/>
                <a:gd name="T6" fmla="*/ 0 w 95"/>
                <a:gd name="T7" fmla="*/ 28 h 83"/>
                <a:gd name="T8" fmla="*/ 0 w 95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3">
                  <a:moveTo>
                    <a:pt x="0" y="0"/>
                  </a:moveTo>
                  <a:lnTo>
                    <a:pt x="95" y="54"/>
                  </a:lnTo>
                  <a:lnTo>
                    <a:pt x="95" y="83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0" name="ísļîdê">
              <a:extLst>
                <a:ext uri="{FF2B5EF4-FFF2-40B4-BE49-F238E27FC236}">
                  <a16:creationId xmlns:a16="http://schemas.microsoft.com/office/drawing/2014/main" id="{C861780B-8A19-4D42-9F2D-7B7052F84FA9}"/>
                </a:ext>
              </a:extLst>
            </p:cNvPr>
            <p:cNvSpPr/>
            <p:nvPr/>
          </p:nvSpPr>
          <p:spPr bwMode="auto">
            <a:xfrm>
              <a:off x="5815013" y="1139826"/>
              <a:ext cx="2474913" cy="3079750"/>
            </a:xfrm>
            <a:custGeom>
              <a:avLst/>
              <a:gdLst>
                <a:gd name="T0" fmla="*/ 688 w 708"/>
                <a:gd name="T1" fmla="*/ 388 h 882"/>
                <a:gd name="T2" fmla="*/ 300 w 708"/>
                <a:gd name="T3" fmla="*/ 163 h 882"/>
                <a:gd name="T4" fmla="*/ 21 w 708"/>
                <a:gd name="T5" fmla="*/ 3 h 882"/>
                <a:gd name="T6" fmla="*/ 10 w 708"/>
                <a:gd name="T7" fmla="*/ 0 h 882"/>
                <a:gd name="T8" fmla="*/ 1 w 708"/>
                <a:gd name="T9" fmla="*/ 14 h 882"/>
                <a:gd name="T10" fmla="*/ 0 w 708"/>
                <a:gd name="T11" fmla="*/ 366 h 882"/>
                <a:gd name="T12" fmla="*/ 0 w 708"/>
                <a:gd name="T13" fmla="*/ 366 h 882"/>
                <a:gd name="T14" fmla="*/ 0 w 708"/>
                <a:gd name="T15" fmla="*/ 474 h 882"/>
                <a:gd name="T16" fmla="*/ 298 w 708"/>
                <a:gd name="T17" fmla="*/ 647 h 882"/>
                <a:gd name="T18" fmla="*/ 419 w 708"/>
                <a:gd name="T19" fmla="*/ 716 h 882"/>
                <a:gd name="T20" fmla="*/ 707 w 708"/>
                <a:gd name="T21" fmla="*/ 882 h 882"/>
                <a:gd name="T22" fmla="*/ 707 w 708"/>
                <a:gd name="T23" fmla="*/ 775 h 882"/>
                <a:gd name="T24" fmla="*/ 708 w 708"/>
                <a:gd name="T25" fmla="*/ 552 h 882"/>
                <a:gd name="T26" fmla="*/ 708 w 708"/>
                <a:gd name="T27" fmla="*/ 423 h 882"/>
                <a:gd name="T28" fmla="*/ 688 w 708"/>
                <a:gd name="T29" fmla="*/ 388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8" h="882">
                  <a:moveTo>
                    <a:pt x="688" y="388"/>
                  </a:moveTo>
                  <a:cubicBezTo>
                    <a:pt x="300" y="163"/>
                    <a:pt x="300" y="163"/>
                    <a:pt x="300" y="16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0"/>
                    <a:pt x="13" y="0"/>
                    <a:pt x="10" y="0"/>
                  </a:cubicBezTo>
                  <a:cubicBezTo>
                    <a:pt x="5" y="1"/>
                    <a:pt x="1" y="6"/>
                    <a:pt x="1" y="14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298" y="647"/>
                    <a:pt x="298" y="647"/>
                    <a:pt x="298" y="647"/>
                  </a:cubicBezTo>
                  <a:cubicBezTo>
                    <a:pt x="419" y="716"/>
                    <a:pt x="419" y="716"/>
                    <a:pt x="419" y="716"/>
                  </a:cubicBezTo>
                  <a:cubicBezTo>
                    <a:pt x="707" y="882"/>
                    <a:pt x="707" y="882"/>
                    <a:pt x="707" y="882"/>
                  </a:cubicBezTo>
                  <a:cubicBezTo>
                    <a:pt x="707" y="775"/>
                    <a:pt x="707" y="775"/>
                    <a:pt x="707" y="775"/>
                  </a:cubicBezTo>
                  <a:cubicBezTo>
                    <a:pt x="708" y="552"/>
                    <a:pt x="708" y="552"/>
                    <a:pt x="708" y="552"/>
                  </a:cubicBezTo>
                  <a:cubicBezTo>
                    <a:pt x="708" y="423"/>
                    <a:pt x="708" y="423"/>
                    <a:pt x="708" y="423"/>
                  </a:cubicBezTo>
                  <a:cubicBezTo>
                    <a:pt x="708" y="410"/>
                    <a:pt x="699" y="394"/>
                    <a:pt x="688" y="388"/>
                  </a:cubicBez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î$ḷîḍè">
              <a:extLst>
                <a:ext uri="{FF2B5EF4-FFF2-40B4-BE49-F238E27FC236}">
                  <a16:creationId xmlns:a16="http://schemas.microsoft.com/office/drawing/2014/main" id="{42BD61D7-661F-48B7-83EF-5B7DBD7D8669}"/>
                </a:ext>
              </a:extLst>
            </p:cNvPr>
            <p:cNvSpPr/>
            <p:nvPr/>
          </p:nvSpPr>
          <p:spPr bwMode="auto">
            <a:xfrm>
              <a:off x="6088063" y="2228851"/>
              <a:ext cx="142875" cy="220663"/>
            </a:xfrm>
            <a:custGeom>
              <a:avLst/>
              <a:gdLst>
                <a:gd name="T0" fmla="*/ 37 w 41"/>
                <a:gd name="T1" fmla="*/ 0 h 63"/>
                <a:gd name="T2" fmla="*/ 41 w 41"/>
                <a:gd name="T3" fmla="*/ 63 h 63"/>
                <a:gd name="T4" fmla="*/ 37 w 41"/>
                <a:gd name="T5" fmla="*/ 60 h 63"/>
                <a:gd name="T6" fmla="*/ 31 w 41"/>
                <a:gd name="T7" fmla="*/ 56 h 63"/>
                <a:gd name="T8" fmla="*/ 30 w 41"/>
                <a:gd name="T9" fmla="*/ 56 h 63"/>
                <a:gd name="T10" fmla="*/ 18 w 41"/>
                <a:gd name="T11" fmla="*/ 46 h 63"/>
                <a:gd name="T12" fmla="*/ 0 w 41"/>
                <a:gd name="T13" fmla="*/ 21 h 63"/>
                <a:gd name="T14" fmla="*/ 37 w 4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63">
                  <a:moveTo>
                    <a:pt x="37" y="0"/>
                  </a:moveTo>
                  <a:cubicBezTo>
                    <a:pt x="41" y="63"/>
                    <a:pt x="41" y="63"/>
                    <a:pt x="41" y="63"/>
                  </a:cubicBezTo>
                  <a:cubicBezTo>
                    <a:pt x="40" y="62"/>
                    <a:pt x="38" y="61"/>
                    <a:pt x="37" y="60"/>
                  </a:cubicBezTo>
                  <a:cubicBezTo>
                    <a:pt x="35" y="59"/>
                    <a:pt x="33" y="58"/>
                    <a:pt x="31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6" y="53"/>
                    <a:pt x="22" y="50"/>
                    <a:pt x="18" y="46"/>
                  </a:cubicBezTo>
                  <a:cubicBezTo>
                    <a:pt x="11" y="39"/>
                    <a:pt x="5" y="30"/>
                    <a:pt x="0" y="21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îṥ1íḓe">
              <a:extLst>
                <a:ext uri="{FF2B5EF4-FFF2-40B4-BE49-F238E27FC236}">
                  <a16:creationId xmlns:a16="http://schemas.microsoft.com/office/drawing/2014/main" id="{A1A90654-0EDC-45C6-A32F-CA59388BB904}"/>
                </a:ext>
              </a:extLst>
            </p:cNvPr>
            <p:cNvSpPr/>
            <p:nvPr/>
          </p:nvSpPr>
          <p:spPr bwMode="auto">
            <a:xfrm>
              <a:off x="6108700" y="1509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í$1ïḍê">
              <a:extLst>
                <a:ext uri="{FF2B5EF4-FFF2-40B4-BE49-F238E27FC236}">
                  <a16:creationId xmlns:a16="http://schemas.microsoft.com/office/drawing/2014/main" id="{D29423EA-EB27-4D40-AE32-2D7D0088CC3A}"/>
                </a:ext>
              </a:extLst>
            </p:cNvPr>
            <p:cNvSpPr/>
            <p:nvPr/>
          </p:nvSpPr>
          <p:spPr bwMode="auto">
            <a:xfrm>
              <a:off x="6196013" y="2425701"/>
              <a:ext cx="34925" cy="23813"/>
            </a:xfrm>
            <a:custGeom>
              <a:avLst/>
              <a:gdLst>
                <a:gd name="T0" fmla="*/ 6 w 10"/>
                <a:gd name="T1" fmla="*/ 4 h 7"/>
                <a:gd name="T2" fmla="*/ 10 w 10"/>
                <a:gd name="T3" fmla="*/ 7 h 7"/>
                <a:gd name="T4" fmla="*/ 6 w 10"/>
                <a:gd name="T5" fmla="*/ 4 h 7"/>
                <a:gd name="T6" fmla="*/ 0 w 10"/>
                <a:gd name="T7" fmla="*/ 0 h 7"/>
                <a:gd name="T8" fmla="*/ 6 w 10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6" y="4"/>
                  </a:moveTo>
                  <a:cubicBezTo>
                    <a:pt x="7" y="5"/>
                    <a:pt x="9" y="6"/>
                    <a:pt x="10" y="7"/>
                  </a:cubicBezTo>
                  <a:cubicBezTo>
                    <a:pt x="9" y="6"/>
                    <a:pt x="7" y="5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lose/>
                </a:path>
              </a:pathLst>
            </a:custGeom>
            <a:solidFill>
              <a:srgbClr val="00B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4" name="îšļíḍe">
              <a:extLst>
                <a:ext uri="{FF2B5EF4-FFF2-40B4-BE49-F238E27FC236}">
                  <a16:creationId xmlns:a16="http://schemas.microsoft.com/office/drawing/2014/main" id="{57CAD604-AF62-480F-A93E-65CB99A36957}"/>
                </a:ext>
              </a:extLst>
            </p:cNvPr>
            <p:cNvSpPr/>
            <p:nvPr/>
          </p:nvSpPr>
          <p:spPr bwMode="auto">
            <a:xfrm>
              <a:off x="6027738" y="1960563"/>
              <a:ext cx="381000" cy="538163"/>
            </a:xfrm>
            <a:custGeom>
              <a:avLst/>
              <a:gdLst>
                <a:gd name="T0" fmla="*/ 54 w 109"/>
                <a:gd name="T1" fmla="*/ 16 h 154"/>
                <a:gd name="T2" fmla="*/ 107 w 109"/>
                <a:gd name="T3" fmla="*/ 103 h 154"/>
                <a:gd name="T4" fmla="*/ 58 w 109"/>
                <a:gd name="T5" fmla="*/ 140 h 154"/>
                <a:gd name="T6" fmla="*/ 54 w 109"/>
                <a:gd name="T7" fmla="*/ 137 h 154"/>
                <a:gd name="T8" fmla="*/ 2 w 109"/>
                <a:gd name="T9" fmla="*/ 51 h 154"/>
                <a:gd name="T10" fmla="*/ 2 w 109"/>
                <a:gd name="T11" fmla="*/ 50 h 154"/>
                <a:gd name="T12" fmla="*/ 2 w 109"/>
                <a:gd name="T13" fmla="*/ 51 h 154"/>
                <a:gd name="T14" fmla="*/ 17 w 109"/>
                <a:gd name="T15" fmla="*/ 98 h 154"/>
                <a:gd name="T16" fmla="*/ 35 w 109"/>
                <a:gd name="T17" fmla="*/ 123 h 154"/>
                <a:gd name="T18" fmla="*/ 47 w 109"/>
                <a:gd name="T19" fmla="*/ 133 h 154"/>
                <a:gd name="T20" fmla="*/ 48 w 109"/>
                <a:gd name="T21" fmla="*/ 133 h 154"/>
                <a:gd name="T22" fmla="*/ 54 w 109"/>
                <a:gd name="T23" fmla="*/ 137 h 154"/>
                <a:gd name="T24" fmla="*/ 58 w 109"/>
                <a:gd name="T25" fmla="*/ 140 h 154"/>
                <a:gd name="T26" fmla="*/ 54 w 109"/>
                <a:gd name="T27" fmla="*/ 77 h 154"/>
                <a:gd name="T28" fmla="*/ 32 w 109"/>
                <a:gd name="T29" fmla="*/ 9 h 154"/>
                <a:gd name="T30" fmla="*/ 9 w 109"/>
                <a:gd name="T31" fmla="*/ 19 h 154"/>
                <a:gd name="T32" fmla="*/ 2 w 109"/>
                <a:gd name="T33" fmla="*/ 50 h 154"/>
                <a:gd name="T34" fmla="*/ 50 w 109"/>
                <a:gd name="T35" fmla="*/ 14 h 154"/>
                <a:gd name="T36" fmla="*/ 54 w 109"/>
                <a:gd name="T37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154">
                  <a:moveTo>
                    <a:pt x="54" y="16"/>
                  </a:moveTo>
                  <a:cubicBezTo>
                    <a:pt x="82" y="32"/>
                    <a:pt x="105" y="70"/>
                    <a:pt x="107" y="103"/>
                  </a:cubicBezTo>
                  <a:cubicBezTo>
                    <a:pt x="109" y="137"/>
                    <a:pt x="87" y="154"/>
                    <a:pt x="58" y="140"/>
                  </a:cubicBezTo>
                  <a:cubicBezTo>
                    <a:pt x="56" y="139"/>
                    <a:pt x="55" y="138"/>
                    <a:pt x="54" y="137"/>
                  </a:cubicBezTo>
                  <a:cubicBezTo>
                    <a:pt x="27" y="122"/>
                    <a:pt x="4" y="84"/>
                    <a:pt x="2" y="51"/>
                  </a:cubicBezTo>
                  <a:cubicBezTo>
                    <a:pt x="2" y="51"/>
                    <a:pt x="2" y="50"/>
                    <a:pt x="2" y="50"/>
                  </a:cubicBezTo>
                  <a:cubicBezTo>
                    <a:pt x="2" y="50"/>
                    <a:pt x="2" y="51"/>
                    <a:pt x="2" y="51"/>
                  </a:cubicBezTo>
                  <a:cubicBezTo>
                    <a:pt x="2" y="66"/>
                    <a:pt x="8" y="83"/>
                    <a:pt x="17" y="98"/>
                  </a:cubicBezTo>
                  <a:cubicBezTo>
                    <a:pt x="22" y="107"/>
                    <a:pt x="28" y="116"/>
                    <a:pt x="35" y="123"/>
                  </a:cubicBezTo>
                  <a:cubicBezTo>
                    <a:pt x="39" y="127"/>
                    <a:pt x="43" y="130"/>
                    <a:pt x="47" y="133"/>
                  </a:cubicBezTo>
                  <a:cubicBezTo>
                    <a:pt x="47" y="133"/>
                    <a:pt x="47" y="133"/>
                    <a:pt x="48" y="133"/>
                  </a:cubicBezTo>
                  <a:cubicBezTo>
                    <a:pt x="50" y="135"/>
                    <a:pt x="52" y="136"/>
                    <a:pt x="54" y="137"/>
                  </a:cubicBezTo>
                  <a:cubicBezTo>
                    <a:pt x="55" y="138"/>
                    <a:pt x="57" y="139"/>
                    <a:pt x="58" y="140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3" y="9"/>
                    <a:pt x="15" y="12"/>
                    <a:pt x="9" y="19"/>
                  </a:cubicBezTo>
                  <a:cubicBezTo>
                    <a:pt x="4" y="27"/>
                    <a:pt x="1" y="37"/>
                    <a:pt x="2" y="50"/>
                  </a:cubicBezTo>
                  <a:cubicBezTo>
                    <a:pt x="0" y="16"/>
                    <a:pt x="22" y="0"/>
                    <a:pt x="50" y="14"/>
                  </a:cubicBezTo>
                  <a:cubicBezTo>
                    <a:pt x="52" y="15"/>
                    <a:pt x="53" y="16"/>
                    <a:pt x="54" y="16"/>
                  </a:cubicBezTo>
                  <a:close/>
                </a:path>
              </a:pathLst>
            </a:custGeom>
            <a:solidFill>
              <a:srgbClr val="89B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5" name="î$1îḓe">
              <a:extLst>
                <a:ext uri="{FF2B5EF4-FFF2-40B4-BE49-F238E27FC236}">
                  <a16:creationId xmlns:a16="http://schemas.microsoft.com/office/drawing/2014/main" id="{0132AAD3-59F0-4345-9D64-C07B3A75A24C}"/>
                </a:ext>
              </a:extLst>
            </p:cNvPr>
            <p:cNvSpPr/>
            <p:nvPr/>
          </p:nvSpPr>
          <p:spPr bwMode="auto">
            <a:xfrm>
              <a:off x="6030913" y="2027238"/>
              <a:ext cx="185738" cy="276225"/>
            </a:xfrm>
            <a:custGeom>
              <a:avLst/>
              <a:gdLst>
                <a:gd name="T0" fmla="*/ 8 w 53"/>
                <a:gd name="T1" fmla="*/ 0 h 79"/>
                <a:gd name="T2" fmla="*/ 53 w 53"/>
                <a:gd name="T3" fmla="*/ 58 h 79"/>
                <a:gd name="T4" fmla="*/ 16 w 53"/>
                <a:gd name="T5" fmla="*/ 79 h 79"/>
                <a:gd name="T6" fmla="*/ 1 w 53"/>
                <a:gd name="T7" fmla="*/ 32 h 79"/>
                <a:gd name="T8" fmla="*/ 1 w 53"/>
                <a:gd name="T9" fmla="*/ 31 h 79"/>
                <a:gd name="T10" fmla="*/ 8 w 53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79">
                  <a:moveTo>
                    <a:pt x="8" y="0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7" y="64"/>
                    <a:pt x="1" y="47"/>
                    <a:pt x="1" y="32"/>
                  </a:cubicBezTo>
                  <a:cubicBezTo>
                    <a:pt x="1" y="32"/>
                    <a:pt x="1" y="31"/>
                    <a:pt x="1" y="31"/>
                  </a:cubicBezTo>
                  <a:cubicBezTo>
                    <a:pt x="0" y="18"/>
                    <a:pt x="3" y="8"/>
                    <a:pt x="8" y="0"/>
                  </a:cubicBezTo>
                  <a:close/>
                </a:path>
              </a:pathLst>
            </a:custGeom>
            <a:solidFill>
              <a:srgbClr val="00B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ïŝļîdè">
              <a:extLst>
                <a:ext uri="{FF2B5EF4-FFF2-40B4-BE49-F238E27FC236}">
                  <a16:creationId xmlns:a16="http://schemas.microsoft.com/office/drawing/2014/main" id="{6090BD9E-EB75-461C-9064-EAE355879242}"/>
                </a:ext>
              </a:extLst>
            </p:cNvPr>
            <p:cNvSpPr/>
            <p:nvPr/>
          </p:nvSpPr>
          <p:spPr bwMode="auto">
            <a:xfrm>
              <a:off x="6059488" y="1992313"/>
              <a:ext cx="157163" cy="236538"/>
            </a:xfrm>
            <a:custGeom>
              <a:avLst/>
              <a:gdLst>
                <a:gd name="T0" fmla="*/ 23 w 45"/>
                <a:gd name="T1" fmla="*/ 0 h 68"/>
                <a:gd name="T2" fmla="*/ 45 w 45"/>
                <a:gd name="T3" fmla="*/ 68 h 68"/>
                <a:gd name="T4" fmla="*/ 0 w 45"/>
                <a:gd name="T5" fmla="*/ 10 h 68"/>
                <a:gd name="T6" fmla="*/ 23 w 45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8">
                  <a:moveTo>
                    <a:pt x="23" y="0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3"/>
                    <a:pt x="14" y="0"/>
                    <a:pt x="23" y="0"/>
                  </a:cubicBez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ïṣḷiďê">
              <a:extLst>
                <a:ext uri="{FF2B5EF4-FFF2-40B4-BE49-F238E27FC236}">
                  <a16:creationId xmlns:a16="http://schemas.microsoft.com/office/drawing/2014/main" id="{A93C6C32-B89A-4D24-B942-348C7A72474A}"/>
                </a:ext>
              </a:extLst>
            </p:cNvPr>
            <p:cNvSpPr/>
            <p:nvPr/>
          </p:nvSpPr>
          <p:spPr bwMode="auto">
            <a:xfrm>
              <a:off x="6059488" y="1757363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8" name="í$ḷïde">
              <a:extLst>
                <a:ext uri="{FF2B5EF4-FFF2-40B4-BE49-F238E27FC236}">
                  <a16:creationId xmlns:a16="http://schemas.microsoft.com/office/drawing/2014/main" id="{CE3FAEB5-AE82-4D1D-A4D3-25B07262FDF7}"/>
                </a:ext>
              </a:extLst>
            </p:cNvPr>
            <p:cNvSpPr/>
            <p:nvPr/>
          </p:nvSpPr>
          <p:spPr bwMode="auto">
            <a:xfrm>
              <a:off x="6056313" y="1754188"/>
              <a:ext cx="1588" cy="15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9" name="íṩḷïďe">
              <a:extLst>
                <a:ext uri="{FF2B5EF4-FFF2-40B4-BE49-F238E27FC236}">
                  <a16:creationId xmlns:a16="http://schemas.microsoft.com/office/drawing/2014/main" id="{0F7C3465-81FB-4D16-BAFD-ABF7CF9ECF9C}"/>
                </a:ext>
              </a:extLst>
            </p:cNvPr>
            <p:cNvSpPr/>
            <p:nvPr/>
          </p:nvSpPr>
          <p:spPr bwMode="auto">
            <a:xfrm>
              <a:off x="6030913" y="1587501"/>
              <a:ext cx="188913" cy="187325"/>
            </a:xfrm>
            <a:custGeom>
              <a:avLst/>
              <a:gdLst>
                <a:gd name="T0" fmla="*/ 3 w 54"/>
                <a:gd name="T1" fmla="*/ 0 h 54"/>
                <a:gd name="T2" fmla="*/ 54 w 54"/>
                <a:gd name="T3" fmla="*/ 45 h 54"/>
                <a:gd name="T4" fmla="*/ 10 w 54"/>
                <a:gd name="T5" fmla="*/ 54 h 54"/>
                <a:gd name="T6" fmla="*/ 9 w 54"/>
                <a:gd name="T7" fmla="*/ 53 h 54"/>
                <a:gd name="T8" fmla="*/ 9 w 54"/>
                <a:gd name="T9" fmla="*/ 52 h 54"/>
                <a:gd name="T10" fmla="*/ 9 w 54"/>
                <a:gd name="T11" fmla="*/ 52 h 54"/>
                <a:gd name="T12" fmla="*/ 9 w 54"/>
                <a:gd name="T13" fmla="*/ 52 h 54"/>
                <a:gd name="T14" fmla="*/ 9 w 54"/>
                <a:gd name="T15" fmla="*/ 51 h 54"/>
                <a:gd name="T16" fmla="*/ 9 w 54"/>
                <a:gd name="T17" fmla="*/ 51 h 54"/>
                <a:gd name="T18" fmla="*/ 9 w 54"/>
                <a:gd name="T19" fmla="*/ 51 h 54"/>
                <a:gd name="T20" fmla="*/ 8 w 54"/>
                <a:gd name="T21" fmla="*/ 50 h 54"/>
                <a:gd name="T22" fmla="*/ 8 w 54"/>
                <a:gd name="T23" fmla="*/ 50 h 54"/>
                <a:gd name="T24" fmla="*/ 8 w 54"/>
                <a:gd name="T25" fmla="*/ 49 h 54"/>
                <a:gd name="T26" fmla="*/ 8 w 54"/>
                <a:gd name="T27" fmla="*/ 49 h 54"/>
                <a:gd name="T28" fmla="*/ 7 w 54"/>
                <a:gd name="T29" fmla="*/ 48 h 54"/>
                <a:gd name="T30" fmla="*/ 2 w 54"/>
                <a:gd name="T31" fmla="*/ 25 h 54"/>
                <a:gd name="T32" fmla="*/ 3 w 54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3" y="0"/>
                  </a:moveTo>
                  <a:cubicBezTo>
                    <a:pt x="54" y="45"/>
                    <a:pt x="54" y="45"/>
                    <a:pt x="54" y="4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3"/>
                    <a:pt x="9" y="53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8"/>
                    <a:pt x="8" y="48"/>
                    <a:pt x="7" y="48"/>
                  </a:cubicBezTo>
                  <a:cubicBezTo>
                    <a:pt x="5" y="40"/>
                    <a:pt x="3" y="32"/>
                    <a:pt x="2" y="25"/>
                  </a:cubicBezTo>
                  <a:cubicBezTo>
                    <a:pt x="0" y="16"/>
                    <a:pt x="1" y="7"/>
                    <a:pt x="3" y="0"/>
                  </a:cubicBezTo>
                  <a:close/>
                </a:path>
              </a:pathLst>
            </a:custGeom>
            <a:solidFill>
              <a:srgbClr val="89B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í$ḷîde">
              <a:extLst>
                <a:ext uri="{FF2B5EF4-FFF2-40B4-BE49-F238E27FC236}">
                  <a16:creationId xmlns:a16="http://schemas.microsoft.com/office/drawing/2014/main" id="{45714578-DDC2-4BA4-B46D-0E7D4BB77803}"/>
                </a:ext>
              </a:extLst>
            </p:cNvPr>
            <p:cNvSpPr/>
            <p:nvPr/>
          </p:nvSpPr>
          <p:spPr bwMode="auto">
            <a:xfrm>
              <a:off x="6062663" y="176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1" name="íşḷiḍe">
              <a:extLst>
                <a:ext uri="{FF2B5EF4-FFF2-40B4-BE49-F238E27FC236}">
                  <a16:creationId xmlns:a16="http://schemas.microsoft.com/office/drawing/2014/main" id="{1D3AAA76-2419-4EFD-AEB8-52F54F39A843}"/>
                </a:ext>
              </a:extLst>
            </p:cNvPr>
            <p:cNvSpPr/>
            <p:nvPr/>
          </p:nvSpPr>
          <p:spPr bwMode="auto">
            <a:xfrm>
              <a:off x="6013450" y="1509713"/>
              <a:ext cx="95250" cy="244475"/>
            </a:xfrm>
            <a:custGeom>
              <a:avLst/>
              <a:gdLst>
                <a:gd name="T0" fmla="*/ 8 w 27"/>
                <a:gd name="T1" fmla="*/ 22 h 70"/>
                <a:gd name="T2" fmla="*/ 7 w 27"/>
                <a:gd name="T3" fmla="*/ 47 h 70"/>
                <a:gd name="T4" fmla="*/ 12 w 27"/>
                <a:gd name="T5" fmla="*/ 70 h 70"/>
                <a:gd name="T6" fmla="*/ 27 w 27"/>
                <a:gd name="T7" fmla="*/ 0 h 70"/>
                <a:gd name="T8" fmla="*/ 8 w 27"/>
                <a:gd name="T9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70">
                  <a:moveTo>
                    <a:pt x="8" y="22"/>
                  </a:moveTo>
                  <a:cubicBezTo>
                    <a:pt x="6" y="29"/>
                    <a:pt x="5" y="38"/>
                    <a:pt x="7" y="47"/>
                  </a:cubicBezTo>
                  <a:cubicBezTo>
                    <a:pt x="8" y="54"/>
                    <a:pt x="9" y="62"/>
                    <a:pt x="12" y="70"/>
                  </a:cubicBezTo>
                  <a:cubicBezTo>
                    <a:pt x="0" y="36"/>
                    <a:pt x="6" y="6"/>
                    <a:pt x="27" y="0"/>
                  </a:cubicBezTo>
                  <a:cubicBezTo>
                    <a:pt x="17" y="3"/>
                    <a:pt x="11" y="11"/>
                    <a:pt x="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íṣ1îdê">
              <a:extLst>
                <a:ext uri="{FF2B5EF4-FFF2-40B4-BE49-F238E27FC236}">
                  <a16:creationId xmlns:a16="http://schemas.microsoft.com/office/drawing/2014/main" id="{B314E911-1758-4049-8D2B-218D1BCC43A4}"/>
                </a:ext>
              </a:extLst>
            </p:cNvPr>
            <p:cNvSpPr/>
            <p:nvPr/>
          </p:nvSpPr>
          <p:spPr bwMode="auto">
            <a:xfrm>
              <a:off x="6062663" y="1535113"/>
              <a:ext cx="261938" cy="239713"/>
            </a:xfrm>
            <a:custGeom>
              <a:avLst/>
              <a:gdLst>
                <a:gd name="T0" fmla="*/ 46 w 75"/>
                <a:gd name="T1" fmla="*/ 0 h 69"/>
                <a:gd name="T2" fmla="*/ 75 w 75"/>
                <a:gd name="T3" fmla="*/ 28 h 69"/>
                <a:gd name="T4" fmla="*/ 45 w 75"/>
                <a:gd name="T5" fmla="*/ 60 h 69"/>
                <a:gd name="T6" fmla="*/ 1 w 75"/>
                <a:gd name="T7" fmla="*/ 69 h 69"/>
                <a:gd name="T8" fmla="*/ 0 w 75"/>
                <a:gd name="T9" fmla="*/ 68 h 69"/>
                <a:gd name="T10" fmla="*/ 1 w 75"/>
                <a:gd name="T11" fmla="*/ 69 h 69"/>
                <a:gd name="T12" fmla="*/ 45 w 75"/>
                <a:gd name="T13" fmla="*/ 60 h 69"/>
                <a:gd name="T14" fmla="*/ 46 w 75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9">
                  <a:moveTo>
                    <a:pt x="46" y="0"/>
                  </a:moveTo>
                  <a:cubicBezTo>
                    <a:pt x="56" y="7"/>
                    <a:pt x="66" y="16"/>
                    <a:pt x="75" y="28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8"/>
                    <a:pt x="0" y="68"/>
                  </a:cubicBezTo>
                  <a:cubicBezTo>
                    <a:pt x="1" y="68"/>
                    <a:pt x="1" y="69"/>
                    <a:pt x="1" y="69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iṣḻîdè">
              <a:extLst>
                <a:ext uri="{FF2B5EF4-FFF2-40B4-BE49-F238E27FC236}">
                  <a16:creationId xmlns:a16="http://schemas.microsoft.com/office/drawing/2014/main" id="{8FFE1A73-1D8C-4647-8D86-CF86C440706A}"/>
                </a:ext>
              </a:extLst>
            </p:cNvPr>
            <p:cNvSpPr/>
            <p:nvPr/>
          </p:nvSpPr>
          <p:spPr bwMode="auto">
            <a:xfrm>
              <a:off x="6065838" y="1503363"/>
              <a:ext cx="360363" cy="481013"/>
            </a:xfrm>
            <a:custGeom>
              <a:avLst/>
              <a:gdLst>
                <a:gd name="T0" fmla="*/ 87 w 103"/>
                <a:gd name="T1" fmla="*/ 60 h 138"/>
                <a:gd name="T2" fmla="*/ 73 w 103"/>
                <a:gd name="T3" fmla="*/ 136 h 138"/>
                <a:gd name="T4" fmla="*/ 43 w 103"/>
                <a:gd name="T5" fmla="*/ 130 h 138"/>
                <a:gd name="T6" fmla="*/ 0 w 103"/>
                <a:gd name="T7" fmla="*/ 78 h 138"/>
                <a:gd name="T8" fmla="*/ 44 w 103"/>
                <a:gd name="T9" fmla="*/ 69 h 138"/>
                <a:gd name="T10" fmla="*/ 74 w 103"/>
                <a:gd name="T11" fmla="*/ 37 h 138"/>
                <a:gd name="T12" fmla="*/ 45 w 103"/>
                <a:gd name="T13" fmla="*/ 9 h 138"/>
                <a:gd name="T14" fmla="*/ 44 w 103"/>
                <a:gd name="T15" fmla="*/ 8 h 138"/>
                <a:gd name="T16" fmla="*/ 17 w 103"/>
                <a:gd name="T17" fmla="*/ 1 h 138"/>
                <a:gd name="T18" fmla="*/ 44 w 103"/>
                <a:gd name="T19" fmla="*/ 8 h 138"/>
                <a:gd name="T20" fmla="*/ 87 w 103"/>
                <a:gd name="T21" fmla="*/ 6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38">
                  <a:moveTo>
                    <a:pt x="87" y="60"/>
                  </a:moveTo>
                  <a:cubicBezTo>
                    <a:pt x="103" y="97"/>
                    <a:pt x="97" y="131"/>
                    <a:pt x="73" y="136"/>
                  </a:cubicBezTo>
                  <a:cubicBezTo>
                    <a:pt x="64" y="138"/>
                    <a:pt x="54" y="135"/>
                    <a:pt x="43" y="130"/>
                  </a:cubicBezTo>
                  <a:cubicBezTo>
                    <a:pt x="27" y="120"/>
                    <a:pt x="10" y="101"/>
                    <a:pt x="0" y="78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65" y="25"/>
                    <a:pt x="55" y="16"/>
                    <a:pt x="45" y="9"/>
                  </a:cubicBezTo>
                  <a:cubicBezTo>
                    <a:pt x="45" y="9"/>
                    <a:pt x="44" y="9"/>
                    <a:pt x="44" y="8"/>
                  </a:cubicBezTo>
                  <a:cubicBezTo>
                    <a:pt x="34" y="3"/>
                    <a:pt x="25" y="1"/>
                    <a:pt x="17" y="1"/>
                  </a:cubicBezTo>
                  <a:cubicBezTo>
                    <a:pt x="25" y="0"/>
                    <a:pt x="34" y="3"/>
                    <a:pt x="44" y="8"/>
                  </a:cubicBezTo>
                  <a:cubicBezTo>
                    <a:pt x="61" y="18"/>
                    <a:pt x="77" y="37"/>
                    <a:pt x="87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íšliḋè">
              <a:extLst>
                <a:ext uri="{FF2B5EF4-FFF2-40B4-BE49-F238E27FC236}">
                  <a16:creationId xmlns:a16="http://schemas.microsoft.com/office/drawing/2014/main" id="{22D492B0-7897-45EB-A00D-3ED07C1C131C}"/>
                </a:ext>
              </a:extLst>
            </p:cNvPr>
            <p:cNvSpPr/>
            <p:nvPr/>
          </p:nvSpPr>
          <p:spPr bwMode="auto">
            <a:xfrm>
              <a:off x="5870575" y="1227138"/>
              <a:ext cx="688975" cy="1504950"/>
            </a:xfrm>
            <a:custGeom>
              <a:avLst/>
              <a:gdLst>
                <a:gd name="T0" fmla="*/ 1 w 197"/>
                <a:gd name="T1" fmla="*/ 0 h 431"/>
                <a:gd name="T2" fmla="*/ 197 w 197"/>
                <a:gd name="T3" fmla="*/ 113 h 431"/>
                <a:gd name="T4" fmla="*/ 196 w 197"/>
                <a:gd name="T5" fmla="*/ 431 h 431"/>
                <a:gd name="T6" fmla="*/ 0 w 197"/>
                <a:gd name="T7" fmla="*/ 318 h 431"/>
                <a:gd name="T8" fmla="*/ 0 w 197"/>
                <a:gd name="T9" fmla="*/ 288 h 431"/>
                <a:gd name="T10" fmla="*/ 1 w 197"/>
                <a:gd name="T11" fmla="*/ 0 h 431"/>
                <a:gd name="T12" fmla="*/ 70 w 197"/>
                <a:gd name="T13" fmla="*/ 81 h 431"/>
                <a:gd name="T14" fmla="*/ 54 w 197"/>
                <a:gd name="T15" fmla="*/ 153 h 431"/>
                <a:gd name="T16" fmla="*/ 55 w 197"/>
                <a:gd name="T17" fmla="*/ 154 h 431"/>
                <a:gd name="T18" fmla="*/ 55 w 197"/>
                <a:gd name="T19" fmla="*/ 155 h 431"/>
                <a:gd name="T20" fmla="*/ 55 w 197"/>
                <a:gd name="T21" fmla="*/ 156 h 431"/>
                <a:gd name="T22" fmla="*/ 56 w 197"/>
                <a:gd name="T23" fmla="*/ 157 h 431"/>
                <a:gd name="T24" fmla="*/ 99 w 197"/>
                <a:gd name="T25" fmla="*/ 209 h 431"/>
                <a:gd name="T26" fmla="*/ 129 w 197"/>
                <a:gd name="T27" fmla="*/ 215 h 431"/>
                <a:gd name="T28" fmla="*/ 143 w 197"/>
                <a:gd name="T29" fmla="*/ 139 h 431"/>
                <a:gd name="T30" fmla="*/ 100 w 197"/>
                <a:gd name="T31" fmla="*/ 87 h 431"/>
                <a:gd name="T32" fmla="*/ 73 w 197"/>
                <a:gd name="T33" fmla="*/ 80 h 431"/>
                <a:gd name="T34" fmla="*/ 72 w 197"/>
                <a:gd name="T35" fmla="*/ 81 h 431"/>
                <a:gd name="T36" fmla="*/ 71 w 197"/>
                <a:gd name="T37" fmla="*/ 81 h 431"/>
                <a:gd name="T38" fmla="*/ 70 w 197"/>
                <a:gd name="T39" fmla="*/ 81 h 431"/>
                <a:gd name="T40" fmla="*/ 103 w 197"/>
                <a:gd name="T41" fmla="*/ 350 h 431"/>
                <a:gd name="T42" fmla="*/ 152 w 197"/>
                <a:gd name="T43" fmla="*/ 313 h 431"/>
                <a:gd name="T44" fmla="*/ 99 w 197"/>
                <a:gd name="T45" fmla="*/ 226 h 431"/>
                <a:gd name="T46" fmla="*/ 95 w 197"/>
                <a:gd name="T47" fmla="*/ 224 h 431"/>
                <a:gd name="T48" fmla="*/ 47 w 197"/>
                <a:gd name="T49" fmla="*/ 260 h 431"/>
                <a:gd name="T50" fmla="*/ 47 w 197"/>
                <a:gd name="T51" fmla="*/ 261 h 431"/>
                <a:gd name="T52" fmla="*/ 99 w 197"/>
                <a:gd name="T53" fmla="*/ 347 h 431"/>
                <a:gd name="T54" fmla="*/ 103 w 197"/>
                <a:gd name="T55" fmla="*/ 35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431">
                  <a:moveTo>
                    <a:pt x="1" y="0"/>
                  </a:moveTo>
                  <a:cubicBezTo>
                    <a:pt x="197" y="113"/>
                    <a:pt x="197" y="113"/>
                    <a:pt x="197" y="113"/>
                  </a:cubicBezTo>
                  <a:cubicBezTo>
                    <a:pt x="196" y="431"/>
                    <a:pt x="196" y="431"/>
                    <a:pt x="196" y="431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288"/>
                    <a:pt x="0" y="288"/>
                    <a:pt x="0" y="288"/>
                  </a:cubicBezTo>
                  <a:lnTo>
                    <a:pt x="1" y="0"/>
                  </a:lnTo>
                  <a:close/>
                  <a:moveTo>
                    <a:pt x="70" y="81"/>
                  </a:moveTo>
                  <a:cubicBezTo>
                    <a:pt x="47" y="86"/>
                    <a:pt x="40" y="117"/>
                    <a:pt x="54" y="153"/>
                  </a:cubicBezTo>
                  <a:cubicBezTo>
                    <a:pt x="54" y="153"/>
                    <a:pt x="55" y="154"/>
                    <a:pt x="55" y="154"/>
                  </a:cubicBezTo>
                  <a:cubicBezTo>
                    <a:pt x="55" y="154"/>
                    <a:pt x="55" y="154"/>
                    <a:pt x="55" y="155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56" y="156"/>
                    <a:pt x="56" y="157"/>
                    <a:pt x="56" y="157"/>
                  </a:cubicBezTo>
                  <a:cubicBezTo>
                    <a:pt x="66" y="180"/>
                    <a:pt x="83" y="199"/>
                    <a:pt x="99" y="209"/>
                  </a:cubicBezTo>
                  <a:cubicBezTo>
                    <a:pt x="110" y="214"/>
                    <a:pt x="120" y="217"/>
                    <a:pt x="129" y="215"/>
                  </a:cubicBezTo>
                  <a:cubicBezTo>
                    <a:pt x="153" y="210"/>
                    <a:pt x="159" y="176"/>
                    <a:pt x="143" y="139"/>
                  </a:cubicBezTo>
                  <a:cubicBezTo>
                    <a:pt x="133" y="116"/>
                    <a:pt x="117" y="97"/>
                    <a:pt x="100" y="87"/>
                  </a:cubicBezTo>
                  <a:cubicBezTo>
                    <a:pt x="90" y="82"/>
                    <a:pt x="81" y="79"/>
                    <a:pt x="73" y="8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1" y="81"/>
                    <a:pt x="71" y="81"/>
                  </a:cubicBezTo>
                  <a:cubicBezTo>
                    <a:pt x="71" y="81"/>
                    <a:pt x="70" y="81"/>
                    <a:pt x="70" y="81"/>
                  </a:cubicBezTo>
                  <a:moveTo>
                    <a:pt x="103" y="350"/>
                  </a:moveTo>
                  <a:cubicBezTo>
                    <a:pt x="132" y="364"/>
                    <a:pt x="154" y="347"/>
                    <a:pt x="152" y="313"/>
                  </a:cubicBezTo>
                  <a:cubicBezTo>
                    <a:pt x="150" y="280"/>
                    <a:pt x="127" y="242"/>
                    <a:pt x="99" y="226"/>
                  </a:cubicBezTo>
                  <a:cubicBezTo>
                    <a:pt x="98" y="226"/>
                    <a:pt x="97" y="225"/>
                    <a:pt x="95" y="224"/>
                  </a:cubicBezTo>
                  <a:cubicBezTo>
                    <a:pt x="67" y="210"/>
                    <a:pt x="45" y="226"/>
                    <a:pt x="47" y="260"/>
                  </a:cubicBezTo>
                  <a:cubicBezTo>
                    <a:pt x="47" y="260"/>
                    <a:pt x="47" y="261"/>
                    <a:pt x="47" y="261"/>
                  </a:cubicBezTo>
                  <a:cubicBezTo>
                    <a:pt x="49" y="294"/>
                    <a:pt x="72" y="332"/>
                    <a:pt x="99" y="347"/>
                  </a:cubicBezTo>
                  <a:cubicBezTo>
                    <a:pt x="100" y="348"/>
                    <a:pt x="101" y="349"/>
                    <a:pt x="103" y="350"/>
                  </a:cubicBezTo>
                </a:path>
              </a:pathLst>
            </a:custGeom>
            <a:solidFill>
              <a:srgbClr val="6299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í$ḷíḍê">
              <a:extLst>
                <a:ext uri="{FF2B5EF4-FFF2-40B4-BE49-F238E27FC236}">
                  <a16:creationId xmlns:a16="http://schemas.microsoft.com/office/drawing/2014/main" id="{F685B29C-4159-4230-BDC6-6FCDC131FB84}"/>
                </a:ext>
              </a:extLst>
            </p:cNvPr>
            <p:cNvSpPr/>
            <p:nvPr/>
          </p:nvSpPr>
          <p:spPr bwMode="auto">
            <a:xfrm>
              <a:off x="6062663" y="17684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î$ļîḓe">
              <a:extLst>
                <a:ext uri="{FF2B5EF4-FFF2-40B4-BE49-F238E27FC236}">
                  <a16:creationId xmlns:a16="http://schemas.microsoft.com/office/drawing/2014/main" id="{2C810DBB-3FE2-4308-BEB2-87C3CD108B8A}"/>
                </a:ext>
              </a:extLst>
            </p:cNvPr>
            <p:cNvSpPr/>
            <p:nvPr/>
          </p:nvSpPr>
          <p:spPr bwMode="auto">
            <a:xfrm>
              <a:off x="6059488" y="1762126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i$ḷîḍè">
              <a:extLst>
                <a:ext uri="{FF2B5EF4-FFF2-40B4-BE49-F238E27FC236}">
                  <a16:creationId xmlns:a16="http://schemas.microsoft.com/office/drawing/2014/main" id="{A62FA992-1410-46E1-9EAA-B7EEBD04A343}"/>
                </a:ext>
              </a:extLst>
            </p:cNvPr>
            <p:cNvSpPr/>
            <p:nvPr/>
          </p:nvSpPr>
          <p:spPr bwMode="auto">
            <a:xfrm>
              <a:off x="6056313" y="17541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ïṧľïḑè">
              <a:extLst>
                <a:ext uri="{FF2B5EF4-FFF2-40B4-BE49-F238E27FC236}">
                  <a16:creationId xmlns:a16="http://schemas.microsoft.com/office/drawing/2014/main" id="{40D1A812-043B-45A4-A41C-79E330E10F3A}"/>
                </a:ext>
              </a:extLst>
            </p:cNvPr>
            <p:cNvSpPr/>
            <p:nvPr/>
          </p:nvSpPr>
          <p:spPr bwMode="auto">
            <a:xfrm>
              <a:off x="6056313" y="1754188"/>
              <a:ext cx="1588" cy="15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íṥ1íḋe">
              <a:extLst>
                <a:ext uri="{FF2B5EF4-FFF2-40B4-BE49-F238E27FC236}">
                  <a16:creationId xmlns:a16="http://schemas.microsoft.com/office/drawing/2014/main" id="{8FD34AB4-3A7F-466C-BEF0-6D88FD79CE3F}"/>
                </a:ext>
              </a:extLst>
            </p:cNvPr>
            <p:cNvSpPr/>
            <p:nvPr/>
          </p:nvSpPr>
          <p:spPr bwMode="auto">
            <a:xfrm>
              <a:off x="6030913" y="2603501"/>
              <a:ext cx="738188" cy="393700"/>
            </a:xfrm>
            <a:custGeom>
              <a:avLst/>
              <a:gdLst>
                <a:gd name="T0" fmla="*/ 199 w 211"/>
                <a:gd name="T1" fmla="*/ 113 h 113"/>
                <a:gd name="T2" fmla="*/ 163 w 211"/>
                <a:gd name="T3" fmla="*/ 101 h 113"/>
                <a:gd name="T4" fmla="*/ 157 w 211"/>
                <a:gd name="T5" fmla="*/ 106 h 113"/>
                <a:gd name="T6" fmla="*/ 152 w 211"/>
                <a:gd name="T7" fmla="*/ 92 h 113"/>
                <a:gd name="T8" fmla="*/ 151 w 211"/>
                <a:gd name="T9" fmla="*/ 91 h 113"/>
                <a:gd name="T10" fmla="*/ 138 w 211"/>
                <a:gd name="T11" fmla="*/ 71 h 113"/>
                <a:gd name="T12" fmla="*/ 132 w 211"/>
                <a:gd name="T13" fmla="*/ 69 h 113"/>
                <a:gd name="T14" fmla="*/ 131 w 211"/>
                <a:gd name="T15" fmla="*/ 80 h 113"/>
                <a:gd name="T16" fmla="*/ 119 w 211"/>
                <a:gd name="T17" fmla="*/ 73 h 113"/>
                <a:gd name="T18" fmla="*/ 110 w 211"/>
                <a:gd name="T19" fmla="*/ 54 h 113"/>
                <a:gd name="T20" fmla="*/ 106 w 211"/>
                <a:gd name="T21" fmla="*/ 46 h 113"/>
                <a:gd name="T22" fmla="*/ 96 w 211"/>
                <a:gd name="T23" fmla="*/ 39 h 113"/>
                <a:gd name="T24" fmla="*/ 64 w 211"/>
                <a:gd name="T25" fmla="*/ 38 h 113"/>
                <a:gd name="T26" fmla="*/ 51 w 211"/>
                <a:gd name="T27" fmla="*/ 31 h 113"/>
                <a:gd name="T28" fmla="*/ 44 w 211"/>
                <a:gd name="T29" fmla="*/ 17 h 113"/>
                <a:gd name="T30" fmla="*/ 36 w 211"/>
                <a:gd name="T31" fmla="*/ 12 h 113"/>
                <a:gd name="T32" fmla="*/ 13 w 211"/>
                <a:gd name="T33" fmla="*/ 24 h 113"/>
                <a:gd name="T34" fmla="*/ 0 w 211"/>
                <a:gd name="T35" fmla="*/ 16 h 113"/>
                <a:gd name="T36" fmla="*/ 11 w 211"/>
                <a:gd name="T37" fmla="*/ 17 h 113"/>
                <a:gd name="T38" fmla="*/ 17 w 211"/>
                <a:gd name="T39" fmla="*/ 15 h 113"/>
                <a:gd name="T40" fmla="*/ 24 w 211"/>
                <a:gd name="T41" fmla="*/ 13 h 113"/>
                <a:gd name="T42" fmla="*/ 31 w 211"/>
                <a:gd name="T43" fmla="*/ 10 h 113"/>
                <a:gd name="T44" fmla="*/ 34 w 211"/>
                <a:gd name="T45" fmla="*/ 6 h 113"/>
                <a:gd name="T46" fmla="*/ 46 w 211"/>
                <a:gd name="T47" fmla="*/ 13 h 113"/>
                <a:gd name="T48" fmla="*/ 53 w 211"/>
                <a:gd name="T49" fmla="*/ 26 h 113"/>
                <a:gd name="T50" fmla="*/ 63 w 211"/>
                <a:gd name="T51" fmla="*/ 33 h 113"/>
                <a:gd name="T52" fmla="*/ 95 w 211"/>
                <a:gd name="T53" fmla="*/ 35 h 113"/>
                <a:gd name="T54" fmla="*/ 108 w 211"/>
                <a:gd name="T55" fmla="*/ 42 h 113"/>
                <a:gd name="T56" fmla="*/ 121 w 211"/>
                <a:gd name="T57" fmla="*/ 69 h 113"/>
                <a:gd name="T58" fmla="*/ 127 w 211"/>
                <a:gd name="T59" fmla="*/ 71 h 113"/>
                <a:gd name="T60" fmla="*/ 130 w 211"/>
                <a:gd name="T61" fmla="*/ 66 h 113"/>
                <a:gd name="T62" fmla="*/ 134 w 211"/>
                <a:gd name="T63" fmla="*/ 56 h 113"/>
                <a:gd name="T64" fmla="*/ 139 w 211"/>
                <a:gd name="T65" fmla="*/ 69 h 113"/>
                <a:gd name="T66" fmla="*/ 157 w 211"/>
                <a:gd name="T67" fmla="*/ 92 h 113"/>
                <a:gd name="T68" fmla="*/ 180 w 211"/>
                <a:gd name="T69" fmla="*/ 95 h 113"/>
                <a:gd name="T70" fmla="*/ 185 w 211"/>
                <a:gd name="T71" fmla="*/ 95 h 113"/>
                <a:gd name="T72" fmla="*/ 191 w 211"/>
                <a:gd name="T73" fmla="*/ 94 h 113"/>
                <a:gd name="T74" fmla="*/ 211 w 211"/>
                <a:gd name="T75" fmla="*/ 9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113">
                  <a:moveTo>
                    <a:pt x="211" y="92"/>
                  </a:moveTo>
                  <a:cubicBezTo>
                    <a:pt x="199" y="113"/>
                    <a:pt x="199" y="113"/>
                    <a:pt x="199" y="113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3" y="101"/>
                    <a:pt x="164" y="102"/>
                    <a:pt x="164" y="103"/>
                  </a:cubicBezTo>
                  <a:cubicBezTo>
                    <a:pt x="164" y="107"/>
                    <a:pt x="161" y="108"/>
                    <a:pt x="157" y="106"/>
                  </a:cubicBezTo>
                  <a:cubicBezTo>
                    <a:pt x="154" y="104"/>
                    <a:pt x="151" y="99"/>
                    <a:pt x="151" y="95"/>
                  </a:cubicBezTo>
                  <a:cubicBezTo>
                    <a:pt x="151" y="94"/>
                    <a:pt x="151" y="93"/>
                    <a:pt x="152" y="92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1"/>
                    <a:pt x="135" y="71"/>
                    <a:pt x="134" y="70"/>
                  </a:cubicBezTo>
                  <a:cubicBezTo>
                    <a:pt x="133" y="70"/>
                    <a:pt x="133" y="69"/>
                    <a:pt x="132" y="69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30" y="75"/>
                    <a:pt x="131" y="78"/>
                    <a:pt x="131" y="80"/>
                  </a:cubicBezTo>
                  <a:cubicBezTo>
                    <a:pt x="131" y="84"/>
                    <a:pt x="128" y="86"/>
                    <a:pt x="125" y="84"/>
                  </a:cubicBezTo>
                  <a:cubicBezTo>
                    <a:pt x="122" y="82"/>
                    <a:pt x="119" y="77"/>
                    <a:pt x="119" y="73"/>
                  </a:cubicBezTo>
                  <a:cubicBezTo>
                    <a:pt x="119" y="71"/>
                    <a:pt x="119" y="71"/>
                    <a:pt x="120" y="70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5" y="47"/>
                    <a:pt x="103" y="47"/>
                    <a:pt x="101" y="46"/>
                  </a:cubicBezTo>
                  <a:cubicBezTo>
                    <a:pt x="99" y="44"/>
                    <a:pt x="97" y="42"/>
                    <a:pt x="96" y="39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7"/>
                    <a:pt x="64" y="37"/>
                    <a:pt x="64" y="38"/>
                  </a:cubicBezTo>
                  <a:cubicBezTo>
                    <a:pt x="64" y="42"/>
                    <a:pt x="61" y="43"/>
                    <a:pt x="58" y="41"/>
                  </a:cubicBezTo>
                  <a:cubicBezTo>
                    <a:pt x="54" y="39"/>
                    <a:pt x="51" y="35"/>
                    <a:pt x="51" y="31"/>
                  </a:cubicBezTo>
                  <a:cubicBezTo>
                    <a:pt x="51" y="29"/>
                    <a:pt x="52" y="29"/>
                    <a:pt x="52" y="2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3" y="18"/>
                    <a:pt x="42" y="18"/>
                    <a:pt x="40" y="17"/>
                  </a:cubicBezTo>
                  <a:cubicBezTo>
                    <a:pt x="38" y="16"/>
                    <a:pt x="37" y="14"/>
                    <a:pt x="36" y="12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3" y="23"/>
                    <a:pt x="13" y="24"/>
                  </a:cubicBezTo>
                  <a:cubicBezTo>
                    <a:pt x="13" y="28"/>
                    <a:pt x="10" y="29"/>
                    <a:pt x="6" y="27"/>
                  </a:cubicBezTo>
                  <a:cubicBezTo>
                    <a:pt x="3" y="25"/>
                    <a:pt x="0" y="20"/>
                    <a:pt x="0" y="16"/>
                  </a:cubicBezTo>
                  <a:cubicBezTo>
                    <a:pt x="0" y="12"/>
                    <a:pt x="3" y="11"/>
                    <a:pt x="6" y="13"/>
                  </a:cubicBezTo>
                  <a:cubicBezTo>
                    <a:pt x="8" y="14"/>
                    <a:pt x="10" y="15"/>
                    <a:pt x="11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4" y="7"/>
                    <a:pt x="34" y="6"/>
                  </a:cubicBezTo>
                  <a:cubicBezTo>
                    <a:pt x="34" y="2"/>
                    <a:pt x="36" y="0"/>
                    <a:pt x="40" y="2"/>
                  </a:cubicBezTo>
                  <a:cubicBezTo>
                    <a:pt x="43" y="4"/>
                    <a:pt x="46" y="9"/>
                    <a:pt x="46" y="13"/>
                  </a:cubicBezTo>
                  <a:cubicBezTo>
                    <a:pt x="46" y="14"/>
                    <a:pt x="46" y="15"/>
                    <a:pt x="46" y="1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6"/>
                    <a:pt x="56" y="26"/>
                    <a:pt x="58" y="27"/>
                  </a:cubicBezTo>
                  <a:cubicBezTo>
                    <a:pt x="60" y="28"/>
                    <a:pt x="62" y="30"/>
                    <a:pt x="63" y="33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1"/>
                    <a:pt x="98" y="29"/>
                    <a:pt x="101" y="31"/>
                  </a:cubicBezTo>
                  <a:cubicBezTo>
                    <a:pt x="105" y="33"/>
                    <a:pt x="108" y="38"/>
                    <a:pt x="108" y="42"/>
                  </a:cubicBezTo>
                  <a:cubicBezTo>
                    <a:pt x="108" y="43"/>
                    <a:pt x="107" y="44"/>
                    <a:pt x="107" y="45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2" y="68"/>
                    <a:pt x="124" y="68"/>
                    <a:pt x="125" y="69"/>
                  </a:cubicBezTo>
                  <a:cubicBezTo>
                    <a:pt x="126" y="70"/>
                    <a:pt x="126" y="70"/>
                    <a:pt x="127" y="71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29" y="64"/>
                    <a:pt x="128" y="61"/>
                    <a:pt x="128" y="59"/>
                  </a:cubicBezTo>
                  <a:cubicBezTo>
                    <a:pt x="128" y="55"/>
                    <a:pt x="130" y="54"/>
                    <a:pt x="134" y="56"/>
                  </a:cubicBezTo>
                  <a:cubicBezTo>
                    <a:pt x="137" y="58"/>
                    <a:pt x="140" y="62"/>
                    <a:pt x="140" y="66"/>
                  </a:cubicBezTo>
                  <a:cubicBezTo>
                    <a:pt x="140" y="68"/>
                    <a:pt x="140" y="69"/>
                    <a:pt x="139" y="69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4" y="91"/>
                    <a:pt x="156" y="91"/>
                    <a:pt x="157" y="92"/>
                  </a:cubicBezTo>
                  <a:cubicBezTo>
                    <a:pt x="159" y="93"/>
                    <a:pt x="161" y="95"/>
                    <a:pt x="162" y="98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85" y="95"/>
                    <a:pt x="185" y="95"/>
                    <a:pt x="185" y="95"/>
                  </a:cubicBezTo>
                  <a:cubicBezTo>
                    <a:pt x="188" y="94"/>
                    <a:pt x="188" y="94"/>
                    <a:pt x="188" y="94"/>
                  </a:cubicBezTo>
                  <a:cubicBezTo>
                    <a:pt x="191" y="94"/>
                    <a:pt x="191" y="94"/>
                    <a:pt x="191" y="94"/>
                  </a:cubicBezTo>
                  <a:cubicBezTo>
                    <a:pt x="185" y="79"/>
                    <a:pt x="185" y="79"/>
                    <a:pt x="185" y="79"/>
                  </a:cubicBezTo>
                  <a:lnTo>
                    <a:pt x="211" y="92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ïṡḷîḓè">
              <a:extLst>
                <a:ext uri="{FF2B5EF4-FFF2-40B4-BE49-F238E27FC236}">
                  <a16:creationId xmlns:a16="http://schemas.microsoft.com/office/drawing/2014/main" id="{99356E7C-340F-438D-BE5A-A86C123D2B3D}"/>
                </a:ext>
              </a:extLst>
            </p:cNvPr>
            <p:cNvSpPr/>
            <p:nvPr/>
          </p:nvSpPr>
          <p:spPr bwMode="auto">
            <a:xfrm>
              <a:off x="7013575" y="3206751"/>
              <a:ext cx="150813" cy="185738"/>
            </a:xfrm>
            <a:custGeom>
              <a:avLst/>
              <a:gdLst>
                <a:gd name="T0" fmla="*/ 95 w 95"/>
                <a:gd name="T1" fmla="*/ 31 h 117"/>
                <a:gd name="T2" fmla="*/ 95 w 95"/>
                <a:gd name="T3" fmla="*/ 110 h 117"/>
                <a:gd name="T4" fmla="*/ 80 w 95"/>
                <a:gd name="T5" fmla="*/ 102 h 117"/>
                <a:gd name="T6" fmla="*/ 80 w 95"/>
                <a:gd name="T7" fmla="*/ 117 h 117"/>
                <a:gd name="T8" fmla="*/ 69 w 95"/>
                <a:gd name="T9" fmla="*/ 95 h 117"/>
                <a:gd name="T10" fmla="*/ 0 w 95"/>
                <a:gd name="T11" fmla="*/ 55 h 117"/>
                <a:gd name="T12" fmla="*/ 0 w 95"/>
                <a:gd name="T13" fmla="*/ 7 h 117"/>
                <a:gd name="T14" fmla="*/ 42 w 95"/>
                <a:gd name="T15" fmla="*/ 31 h 117"/>
                <a:gd name="T16" fmla="*/ 42 w 95"/>
                <a:gd name="T17" fmla="*/ 0 h 117"/>
                <a:gd name="T18" fmla="*/ 95 w 95"/>
                <a:gd name="T19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17">
                  <a:moveTo>
                    <a:pt x="95" y="31"/>
                  </a:moveTo>
                  <a:lnTo>
                    <a:pt x="95" y="110"/>
                  </a:lnTo>
                  <a:lnTo>
                    <a:pt x="80" y="102"/>
                  </a:lnTo>
                  <a:lnTo>
                    <a:pt x="80" y="117"/>
                  </a:lnTo>
                  <a:lnTo>
                    <a:pt x="69" y="95"/>
                  </a:lnTo>
                  <a:lnTo>
                    <a:pt x="0" y="55"/>
                  </a:lnTo>
                  <a:lnTo>
                    <a:pt x="0" y="7"/>
                  </a:lnTo>
                  <a:lnTo>
                    <a:pt x="42" y="31"/>
                  </a:lnTo>
                  <a:lnTo>
                    <a:pt x="42" y="0"/>
                  </a:lnTo>
                  <a:lnTo>
                    <a:pt x="95" y="31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ísliďê">
              <a:extLst>
                <a:ext uri="{FF2B5EF4-FFF2-40B4-BE49-F238E27FC236}">
                  <a16:creationId xmlns:a16="http://schemas.microsoft.com/office/drawing/2014/main" id="{A26B50CA-62A2-49F0-BDBC-057B0663BDB4}"/>
                </a:ext>
              </a:extLst>
            </p:cNvPr>
            <p:cNvSpPr/>
            <p:nvPr/>
          </p:nvSpPr>
          <p:spPr bwMode="auto">
            <a:xfrm>
              <a:off x="7399338" y="3333751"/>
              <a:ext cx="65088" cy="96838"/>
            </a:xfrm>
            <a:custGeom>
              <a:avLst/>
              <a:gdLst>
                <a:gd name="T0" fmla="*/ 9 w 19"/>
                <a:gd name="T1" fmla="*/ 3 h 28"/>
                <a:gd name="T2" fmla="*/ 19 w 19"/>
                <a:gd name="T3" fmla="*/ 19 h 28"/>
                <a:gd name="T4" fmla="*/ 9 w 19"/>
                <a:gd name="T5" fmla="*/ 25 h 28"/>
                <a:gd name="T6" fmla="*/ 0 w 19"/>
                <a:gd name="T7" fmla="*/ 9 h 28"/>
                <a:gd name="T8" fmla="*/ 9 w 19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8">
                  <a:moveTo>
                    <a:pt x="9" y="3"/>
                  </a:moveTo>
                  <a:cubicBezTo>
                    <a:pt x="14" y="6"/>
                    <a:pt x="19" y="13"/>
                    <a:pt x="19" y="19"/>
                  </a:cubicBezTo>
                  <a:cubicBezTo>
                    <a:pt x="19" y="25"/>
                    <a:pt x="14" y="28"/>
                    <a:pt x="9" y="25"/>
                  </a:cubicBezTo>
                  <a:cubicBezTo>
                    <a:pt x="4" y="22"/>
                    <a:pt x="0" y="15"/>
                    <a:pt x="0" y="9"/>
                  </a:cubicBezTo>
                  <a:cubicBezTo>
                    <a:pt x="0" y="3"/>
                    <a:pt x="4" y="0"/>
                    <a:pt x="9" y="3"/>
                  </a:cubicBezTo>
                  <a:close/>
                </a:path>
              </a:pathLst>
            </a:custGeom>
            <a:solidFill>
              <a:srgbClr val="B7C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iṣḻïḑê">
              <a:extLst>
                <a:ext uri="{FF2B5EF4-FFF2-40B4-BE49-F238E27FC236}">
                  <a16:creationId xmlns:a16="http://schemas.microsoft.com/office/drawing/2014/main" id="{BA27964D-A53B-4F16-AB21-F6CF6F0F6734}"/>
                </a:ext>
              </a:extLst>
            </p:cNvPr>
            <p:cNvSpPr/>
            <p:nvPr/>
          </p:nvSpPr>
          <p:spPr bwMode="auto">
            <a:xfrm>
              <a:off x="7713663" y="3532188"/>
              <a:ext cx="415925" cy="268288"/>
            </a:xfrm>
            <a:custGeom>
              <a:avLst/>
              <a:gdLst>
                <a:gd name="T0" fmla="*/ 262 w 262"/>
                <a:gd name="T1" fmla="*/ 152 h 169"/>
                <a:gd name="T2" fmla="*/ 262 w 262"/>
                <a:gd name="T3" fmla="*/ 169 h 169"/>
                <a:gd name="T4" fmla="*/ 0 w 262"/>
                <a:gd name="T5" fmla="*/ 18 h 169"/>
                <a:gd name="T6" fmla="*/ 0 w 262"/>
                <a:gd name="T7" fmla="*/ 0 h 169"/>
                <a:gd name="T8" fmla="*/ 262 w 262"/>
                <a:gd name="T9" fmla="*/ 1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69">
                  <a:moveTo>
                    <a:pt x="262" y="152"/>
                  </a:moveTo>
                  <a:lnTo>
                    <a:pt x="262" y="169"/>
                  </a:lnTo>
                  <a:lnTo>
                    <a:pt x="0" y="18"/>
                  </a:lnTo>
                  <a:lnTo>
                    <a:pt x="0" y="0"/>
                  </a:lnTo>
                  <a:lnTo>
                    <a:pt x="262" y="152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îṧļïdè">
              <a:extLst>
                <a:ext uri="{FF2B5EF4-FFF2-40B4-BE49-F238E27FC236}">
                  <a16:creationId xmlns:a16="http://schemas.microsoft.com/office/drawing/2014/main" id="{CF064F16-120D-4EDD-90A8-3F693250DF6D}"/>
                </a:ext>
              </a:extLst>
            </p:cNvPr>
            <p:cNvSpPr/>
            <p:nvPr/>
          </p:nvSpPr>
          <p:spPr bwMode="auto">
            <a:xfrm>
              <a:off x="5870575" y="2338388"/>
              <a:ext cx="2339975" cy="1738313"/>
            </a:xfrm>
            <a:custGeom>
              <a:avLst/>
              <a:gdLst>
                <a:gd name="T0" fmla="*/ 669 w 669"/>
                <a:gd name="T1" fmla="*/ 386 h 498"/>
                <a:gd name="T2" fmla="*/ 0 w 669"/>
                <a:gd name="T3" fmla="*/ 112 h 498"/>
                <a:gd name="T4" fmla="*/ 196 w 669"/>
                <a:gd name="T5" fmla="*/ 113 h 498"/>
                <a:gd name="T6" fmla="*/ 245 w 669"/>
                <a:gd name="T7" fmla="*/ 189 h 498"/>
                <a:gd name="T8" fmla="*/ 231 w 669"/>
                <a:gd name="T9" fmla="*/ 155 h 498"/>
                <a:gd name="T10" fmla="*/ 235 w 669"/>
                <a:gd name="T11" fmla="*/ 170 h 498"/>
                <a:gd name="T12" fmla="*/ 227 w 669"/>
                <a:gd name="T13" fmla="*/ 171 h 498"/>
                <a:gd name="T14" fmla="*/ 208 w 669"/>
                <a:gd name="T15" fmla="*/ 174 h 498"/>
                <a:gd name="T16" fmla="*/ 199 w 669"/>
                <a:gd name="T17" fmla="*/ 167 h 498"/>
                <a:gd name="T18" fmla="*/ 186 w 669"/>
                <a:gd name="T19" fmla="*/ 142 h 498"/>
                <a:gd name="T20" fmla="*/ 174 w 669"/>
                <a:gd name="T21" fmla="*/ 135 h 498"/>
                <a:gd name="T22" fmla="*/ 175 w 669"/>
                <a:gd name="T23" fmla="*/ 144 h 498"/>
                <a:gd name="T24" fmla="*/ 171 w 669"/>
                <a:gd name="T25" fmla="*/ 145 h 498"/>
                <a:gd name="T26" fmla="*/ 153 w 669"/>
                <a:gd name="T27" fmla="*/ 121 h 498"/>
                <a:gd name="T28" fmla="*/ 147 w 669"/>
                <a:gd name="T29" fmla="*/ 107 h 498"/>
                <a:gd name="T30" fmla="*/ 141 w 669"/>
                <a:gd name="T31" fmla="*/ 112 h 498"/>
                <a:gd name="T32" fmla="*/ 104 w 669"/>
                <a:gd name="T33" fmla="*/ 103 h 498"/>
                <a:gd name="T34" fmla="*/ 92 w 669"/>
                <a:gd name="T35" fmla="*/ 92 h 498"/>
                <a:gd name="T36" fmla="*/ 86 w 669"/>
                <a:gd name="T37" fmla="*/ 78 h 498"/>
                <a:gd name="T38" fmla="*/ 80 w 669"/>
                <a:gd name="T39" fmla="*/ 85 h 498"/>
                <a:gd name="T40" fmla="*/ 74 w 669"/>
                <a:gd name="T41" fmla="*/ 87 h 498"/>
                <a:gd name="T42" fmla="*/ 67 w 669"/>
                <a:gd name="T43" fmla="*/ 90 h 498"/>
                <a:gd name="T44" fmla="*/ 60 w 669"/>
                <a:gd name="T45" fmla="*/ 92 h 498"/>
                <a:gd name="T46" fmla="*/ 52 w 669"/>
                <a:gd name="T47" fmla="*/ 89 h 498"/>
                <a:gd name="T48" fmla="*/ 52 w 669"/>
                <a:gd name="T49" fmla="*/ 103 h 498"/>
                <a:gd name="T50" fmla="*/ 58 w 669"/>
                <a:gd name="T51" fmla="*/ 96 h 498"/>
                <a:gd name="T52" fmla="*/ 86 w 669"/>
                <a:gd name="T53" fmla="*/ 93 h 498"/>
                <a:gd name="T54" fmla="*/ 98 w 669"/>
                <a:gd name="T55" fmla="*/ 104 h 498"/>
                <a:gd name="T56" fmla="*/ 104 w 669"/>
                <a:gd name="T57" fmla="*/ 117 h 498"/>
                <a:gd name="T58" fmla="*/ 110 w 669"/>
                <a:gd name="T59" fmla="*/ 112 h 498"/>
                <a:gd name="T60" fmla="*/ 147 w 669"/>
                <a:gd name="T61" fmla="*/ 122 h 498"/>
                <a:gd name="T62" fmla="*/ 152 w 669"/>
                <a:gd name="T63" fmla="*/ 123 h 498"/>
                <a:gd name="T64" fmla="*/ 166 w 669"/>
                <a:gd name="T65" fmla="*/ 146 h 498"/>
                <a:gd name="T66" fmla="*/ 171 w 669"/>
                <a:gd name="T67" fmla="*/ 160 h 498"/>
                <a:gd name="T68" fmla="*/ 175 w 669"/>
                <a:gd name="T69" fmla="*/ 149 h 498"/>
                <a:gd name="T70" fmla="*/ 180 w 669"/>
                <a:gd name="T71" fmla="*/ 146 h 498"/>
                <a:gd name="T72" fmla="*/ 193 w 669"/>
                <a:gd name="T73" fmla="*/ 161 h 498"/>
                <a:gd name="T74" fmla="*/ 197 w 669"/>
                <a:gd name="T75" fmla="*/ 168 h 498"/>
                <a:gd name="T76" fmla="*/ 197 w 669"/>
                <a:gd name="T77" fmla="*/ 171 h 498"/>
                <a:gd name="T78" fmla="*/ 210 w 669"/>
                <a:gd name="T79" fmla="*/ 179 h 498"/>
                <a:gd name="T80" fmla="*/ 238 w 669"/>
                <a:gd name="T81" fmla="*/ 173 h 498"/>
                <a:gd name="T82" fmla="*/ 446 w 669"/>
                <a:gd name="T83" fmla="*/ 342 h 498"/>
                <a:gd name="T84" fmla="*/ 446 w 669"/>
                <a:gd name="T85" fmla="*/ 277 h 498"/>
                <a:gd name="T86" fmla="*/ 446 w 669"/>
                <a:gd name="T87" fmla="*/ 342 h 498"/>
                <a:gd name="T88" fmla="*/ 310 w 669"/>
                <a:gd name="T89" fmla="*/ 236 h 498"/>
                <a:gd name="T90" fmla="*/ 342 w 669"/>
                <a:gd name="T91" fmla="*/ 219 h 498"/>
                <a:gd name="T92" fmla="*/ 299 w 669"/>
                <a:gd name="T93" fmla="*/ 230 h 498"/>
                <a:gd name="T94" fmla="*/ 303 w 669"/>
                <a:gd name="T95" fmla="*/ 242 h 498"/>
                <a:gd name="T96" fmla="*/ 370 w 669"/>
                <a:gd name="T97" fmla="*/ 263 h 498"/>
                <a:gd name="T98" fmla="*/ 346 w 669"/>
                <a:gd name="T99" fmla="*/ 263 h 498"/>
                <a:gd name="T100" fmla="*/ 327 w 669"/>
                <a:gd name="T101" fmla="*/ 274 h 498"/>
                <a:gd name="T102" fmla="*/ 363 w 669"/>
                <a:gd name="T103" fmla="*/ 302 h 498"/>
                <a:gd name="T104" fmla="*/ 370 w 669"/>
                <a:gd name="T105" fmla="*/ 299 h 498"/>
                <a:gd name="T106" fmla="*/ 646 w 669"/>
                <a:gd name="T107" fmla="*/ 439 h 498"/>
                <a:gd name="T108" fmla="*/ 527 w 669"/>
                <a:gd name="T109" fmla="*/ 378 h 498"/>
                <a:gd name="T110" fmla="*/ 646 w 669"/>
                <a:gd name="T111" fmla="*/ 433 h 498"/>
                <a:gd name="T112" fmla="*/ 527 w 669"/>
                <a:gd name="T113" fmla="*/ 356 h 498"/>
                <a:gd name="T114" fmla="*/ 646 w 669"/>
                <a:gd name="T115" fmla="*/ 433 h 498"/>
                <a:gd name="T116" fmla="*/ 646 w 669"/>
                <a:gd name="T117" fmla="*/ 411 h 498"/>
                <a:gd name="T118" fmla="*/ 527 w 669"/>
                <a:gd name="T119" fmla="*/ 350 h 498"/>
                <a:gd name="T120" fmla="*/ 646 w 669"/>
                <a:gd name="T121" fmla="*/ 406 h 498"/>
                <a:gd name="T122" fmla="*/ 527 w 669"/>
                <a:gd name="T123" fmla="*/ 329 h 498"/>
                <a:gd name="T124" fmla="*/ 646 w 669"/>
                <a:gd name="T125" fmla="*/ 40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" h="498">
                  <a:moveTo>
                    <a:pt x="511" y="295"/>
                  </a:moveTo>
                  <a:cubicBezTo>
                    <a:pt x="669" y="386"/>
                    <a:pt x="669" y="386"/>
                    <a:pt x="669" y="386"/>
                  </a:cubicBezTo>
                  <a:cubicBezTo>
                    <a:pt x="669" y="498"/>
                    <a:pt x="669" y="498"/>
                    <a:pt x="669" y="498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6" y="113"/>
                    <a:pt x="196" y="113"/>
                    <a:pt x="196" y="113"/>
                  </a:cubicBezTo>
                  <a:lnTo>
                    <a:pt x="511" y="295"/>
                  </a:lnTo>
                  <a:close/>
                  <a:moveTo>
                    <a:pt x="245" y="189"/>
                  </a:moveTo>
                  <a:cubicBezTo>
                    <a:pt x="257" y="168"/>
                    <a:pt x="257" y="168"/>
                    <a:pt x="257" y="168"/>
                  </a:cubicBezTo>
                  <a:cubicBezTo>
                    <a:pt x="231" y="155"/>
                    <a:pt x="231" y="155"/>
                    <a:pt x="231" y="155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27" y="171"/>
                    <a:pt x="227" y="171"/>
                    <a:pt x="227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08" y="174"/>
                    <a:pt x="208" y="174"/>
                    <a:pt x="208" y="174"/>
                  </a:cubicBezTo>
                  <a:cubicBezTo>
                    <a:pt x="207" y="171"/>
                    <a:pt x="205" y="169"/>
                    <a:pt x="203" y="168"/>
                  </a:cubicBezTo>
                  <a:cubicBezTo>
                    <a:pt x="202" y="167"/>
                    <a:pt x="200" y="167"/>
                    <a:pt x="199" y="167"/>
                  </a:cubicBezTo>
                  <a:cubicBezTo>
                    <a:pt x="185" y="145"/>
                    <a:pt x="185" y="145"/>
                    <a:pt x="185" y="145"/>
                  </a:cubicBezTo>
                  <a:cubicBezTo>
                    <a:pt x="186" y="145"/>
                    <a:pt x="186" y="144"/>
                    <a:pt x="186" y="142"/>
                  </a:cubicBezTo>
                  <a:cubicBezTo>
                    <a:pt x="186" y="138"/>
                    <a:pt x="183" y="134"/>
                    <a:pt x="180" y="132"/>
                  </a:cubicBezTo>
                  <a:cubicBezTo>
                    <a:pt x="176" y="130"/>
                    <a:pt x="174" y="131"/>
                    <a:pt x="174" y="135"/>
                  </a:cubicBezTo>
                  <a:cubicBezTo>
                    <a:pt x="174" y="137"/>
                    <a:pt x="175" y="140"/>
                    <a:pt x="176" y="142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72" y="146"/>
                    <a:pt x="172" y="146"/>
                    <a:pt x="171" y="145"/>
                  </a:cubicBezTo>
                  <a:cubicBezTo>
                    <a:pt x="170" y="144"/>
                    <a:pt x="168" y="144"/>
                    <a:pt x="167" y="145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53" y="120"/>
                    <a:pt x="154" y="119"/>
                    <a:pt x="154" y="118"/>
                  </a:cubicBezTo>
                  <a:cubicBezTo>
                    <a:pt x="154" y="114"/>
                    <a:pt x="151" y="109"/>
                    <a:pt x="147" y="107"/>
                  </a:cubicBezTo>
                  <a:cubicBezTo>
                    <a:pt x="144" y="105"/>
                    <a:pt x="141" y="107"/>
                    <a:pt x="141" y="111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108" y="106"/>
                    <a:pt x="106" y="104"/>
                    <a:pt x="104" y="103"/>
                  </a:cubicBezTo>
                  <a:cubicBezTo>
                    <a:pt x="102" y="102"/>
                    <a:pt x="100" y="102"/>
                    <a:pt x="99" y="10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2" y="91"/>
                    <a:pt x="92" y="90"/>
                    <a:pt x="92" y="89"/>
                  </a:cubicBezTo>
                  <a:cubicBezTo>
                    <a:pt x="92" y="85"/>
                    <a:pt x="89" y="80"/>
                    <a:pt x="86" y="78"/>
                  </a:cubicBezTo>
                  <a:cubicBezTo>
                    <a:pt x="82" y="76"/>
                    <a:pt x="80" y="78"/>
                    <a:pt x="80" y="82"/>
                  </a:cubicBezTo>
                  <a:cubicBezTo>
                    <a:pt x="80" y="83"/>
                    <a:pt x="80" y="84"/>
                    <a:pt x="80" y="85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1"/>
                    <a:pt x="54" y="90"/>
                    <a:pt x="52" y="89"/>
                  </a:cubicBezTo>
                  <a:cubicBezTo>
                    <a:pt x="49" y="87"/>
                    <a:pt x="46" y="88"/>
                    <a:pt x="46" y="92"/>
                  </a:cubicBezTo>
                  <a:cubicBezTo>
                    <a:pt x="46" y="96"/>
                    <a:pt x="49" y="101"/>
                    <a:pt x="52" y="103"/>
                  </a:cubicBezTo>
                  <a:cubicBezTo>
                    <a:pt x="56" y="105"/>
                    <a:pt x="59" y="104"/>
                    <a:pt x="59" y="100"/>
                  </a:cubicBezTo>
                  <a:cubicBezTo>
                    <a:pt x="59" y="99"/>
                    <a:pt x="58" y="97"/>
                    <a:pt x="58" y="96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3" y="90"/>
                    <a:pt x="84" y="92"/>
                    <a:pt x="86" y="93"/>
                  </a:cubicBezTo>
                  <a:cubicBezTo>
                    <a:pt x="88" y="94"/>
                    <a:pt x="89" y="94"/>
                    <a:pt x="90" y="93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5"/>
                    <a:pt x="97" y="105"/>
                    <a:pt x="97" y="107"/>
                  </a:cubicBezTo>
                  <a:cubicBezTo>
                    <a:pt x="97" y="111"/>
                    <a:pt x="100" y="115"/>
                    <a:pt x="104" y="117"/>
                  </a:cubicBezTo>
                  <a:cubicBezTo>
                    <a:pt x="107" y="119"/>
                    <a:pt x="110" y="118"/>
                    <a:pt x="110" y="114"/>
                  </a:cubicBezTo>
                  <a:cubicBezTo>
                    <a:pt x="110" y="113"/>
                    <a:pt x="110" y="113"/>
                    <a:pt x="110" y="112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3" y="118"/>
                    <a:pt x="145" y="120"/>
                    <a:pt x="147" y="122"/>
                  </a:cubicBezTo>
                  <a:cubicBezTo>
                    <a:pt x="149" y="123"/>
                    <a:pt x="151" y="123"/>
                    <a:pt x="152" y="122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66" y="146"/>
                    <a:pt x="166" y="146"/>
                    <a:pt x="166" y="146"/>
                  </a:cubicBezTo>
                  <a:cubicBezTo>
                    <a:pt x="165" y="147"/>
                    <a:pt x="165" y="147"/>
                    <a:pt x="165" y="149"/>
                  </a:cubicBezTo>
                  <a:cubicBezTo>
                    <a:pt x="165" y="153"/>
                    <a:pt x="168" y="158"/>
                    <a:pt x="171" y="160"/>
                  </a:cubicBezTo>
                  <a:cubicBezTo>
                    <a:pt x="174" y="162"/>
                    <a:pt x="177" y="160"/>
                    <a:pt x="177" y="156"/>
                  </a:cubicBezTo>
                  <a:cubicBezTo>
                    <a:pt x="177" y="154"/>
                    <a:pt x="176" y="151"/>
                    <a:pt x="175" y="149"/>
                  </a:cubicBezTo>
                  <a:cubicBezTo>
                    <a:pt x="178" y="145"/>
                    <a:pt x="178" y="145"/>
                    <a:pt x="178" y="145"/>
                  </a:cubicBezTo>
                  <a:cubicBezTo>
                    <a:pt x="179" y="145"/>
                    <a:pt x="179" y="146"/>
                    <a:pt x="180" y="146"/>
                  </a:cubicBezTo>
                  <a:cubicBezTo>
                    <a:pt x="181" y="147"/>
                    <a:pt x="183" y="147"/>
                    <a:pt x="184" y="147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197" y="167"/>
                    <a:pt x="197" y="167"/>
                    <a:pt x="197" y="167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8" y="168"/>
                    <a:pt x="198" y="168"/>
                    <a:pt x="198" y="168"/>
                  </a:cubicBezTo>
                  <a:cubicBezTo>
                    <a:pt x="197" y="169"/>
                    <a:pt x="197" y="170"/>
                    <a:pt x="197" y="171"/>
                  </a:cubicBezTo>
                  <a:cubicBezTo>
                    <a:pt x="197" y="175"/>
                    <a:pt x="200" y="180"/>
                    <a:pt x="203" y="182"/>
                  </a:cubicBezTo>
                  <a:cubicBezTo>
                    <a:pt x="207" y="184"/>
                    <a:pt x="210" y="183"/>
                    <a:pt x="210" y="179"/>
                  </a:cubicBezTo>
                  <a:cubicBezTo>
                    <a:pt x="210" y="178"/>
                    <a:pt x="209" y="177"/>
                    <a:pt x="209" y="177"/>
                  </a:cubicBezTo>
                  <a:cubicBezTo>
                    <a:pt x="238" y="173"/>
                    <a:pt x="238" y="173"/>
                    <a:pt x="238" y="173"/>
                  </a:cubicBezTo>
                  <a:cubicBezTo>
                    <a:pt x="245" y="189"/>
                    <a:pt x="245" y="189"/>
                    <a:pt x="245" y="189"/>
                  </a:cubicBezTo>
                  <a:moveTo>
                    <a:pt x="446" y="342"/>
                  </a:moveTo>
                  <a:cubicBezTo>
                    <a:pt x="447" y="341"/>
                    <a:pt x="468" y="328"/>
                    <a:pt x="468" y="314"/>
                  </a:cubicBezTo>
                  <a:cubicBezTo>
                    <a:pt x="468" y="301"/>
                    <a:pt x="458" y="284"/>
                    <a:pt x="446" y="277"/>
                  </a:cubicBezTo>
                  <a:cubicBezTo>
                    <a:pt x="434" y="270"/>
                    <a:pt x="425" y="276"/>
                    <a:pt x="425" y="290"/>
                  </a:cubicBezTo>
                  <a:cubicBezTo>
                    <a:pt x="425" y="303"/>
                    <a:pt x="445" y="340"/>
                    <a:pt x="446" y="342"/>
                  </a:cubicBezTo>
                  <a:moveTo>
                    <a:pt x="303" y="242"/>
                  </a:moveTo>
                  <a:cubicBezTo>
                    <a:pt x="310" y="236"/>
                    <a:pt x="310" y="236"/>
                    <a:pt x="310" y="236"/>
                  </a:cubicBezTo>
                  <a:cubicBezTo>
                    <a:pt x="342" y="255"/>
                    <a:pt x="342" y="255"/>
                    <a:pt x="342" y="255"/>
                  </a:cubicBezTo>
                  <a:cubicBezTo>
                    <a:pt x="342" y="219"/>
                    <a:pt x="342" y="219"/>
                    <a:pt x="342" y="219"/>
                  </a:cubicBezTo>
                  <a:cubicBezTo>
                    <a:pt x="299" y="194"/>
                    <a:pt x="299" y="194"/>
                    <a:pt x="299" y="194"/>
                  </a:cubicBezTo>
                  <a:cubicBezTo>
                    <a:pt x="299" y="230"/>
                    <a:pt x="299" y="230"/>
                    <a:pt x="299" y="230"/>
                  </a:cubicBezTo>
                  <a:cubicBezTo>
                    <a:pt x="303" y="233"/>
                    <a:pt x="303" y="233"/>
                    <a:pt x="303" y="233"/>
                  </a:cubicBezTo>
                  <a:cubicBezTo>
                    <a:pt x="303" y="242"/>
                    <a:pt x="303" y="242"/>
                    <a:pt x="303" y="242"/>
                  </a:cubicBezTo>
                  <a:moveTo>
                    <a:pt x="370" y="299"/>
                  </a:moveTo>
                  <a:cubicBezTo>
                    <a:pt x="370" y="263"/>
                    <a:pt x="370" y="263"/>
                    <a:pt x="370" y="263"/>
                  </a:cubicBezTo>
                  <a:cubicBezTo>
                    <a:pt x="346" y="249"/>
                    <a:pt x="346" y="249"/>
                    <a:pt x="346" y="249"/>
                  </a:cubicBezTo>
                  <a:cubicBezTo>
                    <a:pt x="346" y="263"/>
                    <a:pt x="346" y="263"/>
                    <a:pt x="346" y="263"/>
                  </a:cubicBezTo>
                  <a:cubicBezTo>
                    <a:pt x="327" y="252"/>
                    <a:pt x="327" y="252"/>
                    <a:pt x="327" y="252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58" y="292"/>
                    <a:pt x="358" y="292"/>
                    <a:pt x="358" y="292"/>
                  </a:cubicBezTo>
                  <a:cubicBezTo>
                    <a:pt x="363" y="302"/>
                    <a:pt x="363" y="302"/>
                    <a:pt x="363" y="302"/>
                  </a:cubicBezTo>
                  <a:cubicBezTo>
                    <a:pt x="363" y="295"/>
                    <a:pt x="363" y="295"/>
                    <a:pt x="363" y="295"/>
                  </a:cubicBezTo>
                  <a:cubicBezTo>
                    <a:pt x="370" y="299"/>
                    <a:pt x="370" y="299"/>
                    <a:pt x="370" y="299"/>
                  </a:cubicBezTo>
                  <a:moveTo>
                    <a:pt x="646" y="447"/>
                  </a:moveTo>
                  <a:cubicBezTo>
                    <a:pt x="646" y="439"/>
                    <a:pt x="646" y="439"/>
                    <a:pt x="646" y="439"/>
                  </a:cubicBezTo>
                  <a:cubicBezTo>
                    <a:pt x="527" y="370"/>
                    <a:pt x="527" y="370"/>
                    <a:pt x="527" y="370"/>
                  </a:cubicBezTo>
                  <a:cubicBezTo>
                    <a:pt x="527" y="378"/>
                    <a:pt x="527" y="378"/>
                    <a:pt x="527" y="378"/>
                  </a:cubicBezTo>
                  <a:cubicBezTo>
                    <a:pt x="646" y="447"/>
                    <a:pt x="646" y="447"/>
                    <a:pt x="646" y="447"/>
                  </a:cubicBezTo>
                  <a:moveTo>
                    <a:pt x="646" y="433"/>
                  </a:moveTo>
                  <a:cubicBezTo>
                    <a:pt x="646" y="425"/>
                    <a:pt x="646" y="425"/>
                    <a:pt x="646" y="425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7" y="364"/>
                    <a:pt x="527" y="364"/>
                    <a:pt x="527" y="364"/>
                  </a:cubicBezTo>
                  <a:cubicBezTo>
                    <a:pt x="646" y="433"/>
                    <a:pt x="646" y="433"/>
                    <a:pt x="646" y="433"/>
                  </a:cubicBezTo>
                  <a:moveTo>
                    <a:pt x="646" y="419"/>
                  </a:moveTo>
                  <a:cubicBezTo>
                    <a:pt x="646" y="411"/>
                    <a:pt x="646" y="411"/>
                    <a:pt x="646" y="411"/>
                  </a:cubicBezTo>
                  <a:cubicBezTo>
                    <a:pt x="527" y="342"/>
                    <a:pt x="527" y="342"/>
                    <a:pt x="527" y="342"/>
                  </a:cubicBezTo>
                  <a:cubicBezTo>
                    <a:pt x="527" y="350"/>
                    <a:pt x="527" y="350"/>
                    <a:pt x="527" y="350"/>
                  </a:cubicBezTo>
                  <a:cubicBezTo>
                    <a:pt x="646" y="419"/>
                    <a:pt x="646" y="419"/>
                    <a:pt x="646" y="419"/>
                  </a:cubicBezTo>
                  <a:moveTo>
                    <a:pt x="646" y="406"/>
                  </a:moveTo>
                  <a:cubicBezTo>
                    <a:pt x="646" y="397"/>
                    <a:pt x="646" y="397"/>
                    <a:pt x="646" y="397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7" y="337"/>
                    <a:pt x="527" y="337"/>
                    <a:pt x="527" y="337"/>
                  </a:cubicBezTo>
                  <a:cubicBezTo>
                    <a:pt x="646" y="406"/>
                    <a:pt x="646" y="406"/>
                    <a:pt x="646" y="406"/>
                  </a:cubicBezTo>
                </a:path>
              </a:pathLst>
            </a:custGeom>
            <a:solidFill>
              <a:srgbClr val="B7C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ïṡļîdê">
              <a:extLst>
                <a:ext uri="{FF2B5EF4-FFF2-40B4-BE49-F238E27FC236}">
                  <a16:creationId xmlns:a16="http://schemas.microsoft.com/office/drawing/2014/main" id="{417CE2CE-E391-4B9E-B13F-AB68DB3BBC13}"/>
                </a:ext>
              </a:extLst>
            </p:cNvPr>
            <p:cNvSpPr/>
            <p:nvPr/>
          </p:nvSpPr>
          <p:spPr bwMode="auto">
            <a:xfrm>
              <a:off x="6916738" y="3014663"/>
              <a:ext cx="149225" cy="214313"/>
            </a:xfrm>
            <a:custGeom>
              <a:avLst/>
              <a:gdLst>
                <a:gd name="T0" fmla="*/ 94 w 94"/>
                <a:gd name="T1" fmla="*/ 55 h 135"/>
                <a:gd name="T2" fmla="*/ 94 w 94"/>
                <a:gd name="T3" fmla="*/ 135 h 135"/>
                <a:gd name="T4" fmla="*/ 24 w 94"/>
                <a:gd name="T5" fmla="*/ 93 h 135"/>
                <a:gd name="T6" fmla="*/ 8 w 94"/>
                <a:gd name="T7" fmla="*/ 106 h 135"/>
                <a:gd name="T8" fmla="*/ 8 w 94"/>
                <a:gd name="T9" fmla="*/ 86 h 135"/>
                <a:gd name="T10" fmla="*/ 0 w 94"/>
                <a:gd name="T11" fmla="*/ 80 h 135"/>
                <a:gd name="T12" fmla="*/ 0 w 94"/>
                <a:gd name="T13" fmla="*/ 0 h 135"/>
                <a:gd name="T14" fmla="*/ 94 w 94"/>
                <a:gd name="T15" fmla="*/ 5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35">
                  <a:moveTo>
                    <a:pt x="94" y="55"/>
                  </a:moveTo>
                  <a:lnTo>
                    <a:pt x="94" y="135"/>
                  </a:lnTo>
                  <a:lnTo>
                    <a:pt x="24" y="93"/>
                  </a:lnTo>
                  <a:lnTo>
                    <a:pt x="8" y="106"/>
                  </a:lnTo>
                  <a:lnTo>
                    <a:pt x="8" y="86"/>
                  </a:lnTo>
                  <a:lnTo>
                    <a:pt x="0" y="80"/>
                  </a:lnTo>
                  <a:lnTo>
                    <a:pt x="0" y="0"/>
                  </a:lnTo>
                  <a:lnTo>
                    <a:pt x="94" y="55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ïśḻîḑè">
              <a:extLst>
                <a:ext uri="{FF2B5EF4-FFF2-40B4-BE49-F238E27FC236}">
                  <a16:creationId xmlns:a16="http://schemas.microsoft.com/office/drawing/2014/main" id="{33ED9D7E-A0CB-4BF5-A577-6E1F2B327018}"/>
                </a:ext>
              </a:extLst>
            </p:cNvPr>
            <p:cNvSpPr/>
            <p:nvPr/>
          </p:nvSpPr>
          <p:spPr bwMode="auto">
            <a:xfrm>
              <a:off x="6042025" y="1506538"/>
              <a:ext cx="180975" cy="238125"/>
            </a:xfrm>
            <a:custGeom>
              <a:avLst/>
              <a:gdLst>
                <a:gd name="T0" fmla="*/ 51 w 52"/>
                <a:gd name="T1" fmla="*/ 7 h 68"/>
                <a:gd name="T2" fmla="*/ 52 w 52"/>
                <a:gd name="T3" fmla="*/ 8 h 68"/>
                <a:gd name="T4" fmla="*/ 51 w 52"/>
                <a:gd name="T5" fmla="*/ 68 h 68"/>
                <a:gd name="T6" fmla="*/ 0 w 52"/>
                <a:gd name="T7" fmla="*/ 23 h 68"/>
                <a:gd name="T8" fmla="*/ 21 w 52"/>
                <a:gd name="T9" fmla="*/ 1 h 68"/>
                <a:gd name="T10" fmla="*/ 22 w 52"/>
                <a:gd name="T11" fmla="*/ 1 h 68"/>
                <a:gd name="T12" fmla="*/ 22 w 52"/>
                <a:gd name="T13" fmla="*/ 1 h 68"/>
                <a:gd name="T14" fmla="*/ 23 w 52"/>
                <a:gd name="T15" fmla="*/ 1 h 68"/>
                <a:gd name="T16" fmla="*/ 23 w 52"/>
                <a:gd name="T17" fmla="*/ 0 h 68"/>
                <a:gd name="T18" fmla="*/ 24 w 52"/>
                <a:gd name="T19" fmla="*/ 0 h 68"/>
                <a:gd name="T20" fmla="*/ 51 w 52"/>
                <a:gd name="T21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68">
                  <a:moveTo>
                    <a:pt x="51" y="7"/>
                  </a:moveTo>
                  <a:cubicBezTo>
                    <a:pt x="51" y="8"/>
                    <a:pt x="52" y="8"/>
                    <a:pt x="52" y="8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" y="11"/>
                    <a:pt x="10" y="3"/>
                    <a:pt x="21" y="1"/>
                  </a:cubicBezTo>
                  <a:cubicBezTo>
                    <a:pt x="21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3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32" y="0"/>
                    <a:pt x="41" y="2"/>
                    <a:pt x="51" y="7"/>
                  </a:cubicBez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6" name="iṣļíḍe">
              <a:extLst>
                <a:ext uri="{FF2B5EF4-FFF2-40B4-BE49-F238E27FC236}">
                  <a16:creationId xmlns:a16="http://schemas.microsoft.com/office/drawing/2014/main" id="{17F03222-85EA-4ED1-BD60-33A1E9391AC0}"/>
                </a:ext>
              </a:extLst>
            </p:cNvPr>
            <p:cNvSpPr/>
            <p:nvPr/>
          </p:nvSpPr>
          <p:spPr bwMode="auto">
            <a:xfrm>
              <a:off x="7304088" y="2932113"/>
              <a:ext cx="301625" cy="201613"/>
            </a:xfrm>
            <a:custGeom>
              <a:avLst/>
              <a:gdLst>
                <a:gd name="T0" fmla="*/ 190 w 190"/>
                <a:gd name="T1" fmla="*/ 110 h 127"/>
                <a:gd name="T2" fmla="*/ 187 w 190"/>
                <a:gd name="T3" fmla="*/ 127 h 127"/>
                <a:gd name="T4" fmla="*/ 0 w 190"/>
                <a:gd name="T5" fmla="*/ 17 h 127"/>
                <a:gd name="T6" fmla="*/ 0 w 190"/>
                <a:gd name="T7" fmla="*/ 0 h 127"/>
                <a:gd name="T8" fmla="*/ 190 w 190"/>
                <a:gd name="T9" fmla="*/ 11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7">
                  <a:moveTo>
                    <a:pt x="190" y="110"/>
                  </a:moveTo>
                  <a:lnTo>
                    <a:pt x="187" y="12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90" y="110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7" name="íŝḻíḓê">
              <a:extLst>
                <a:ext uri="{FF2B5EF4-FFF2-40B4-BE49-F238E27FC236}">
                  <a16:creationId xmlns:a16="http://schemas.microsoft.com/office/drawing/2014/main" id="{9871ACFE-22E7-4E2D-8FB8-6886DB705606}"/>
                </a:ext>
              </a:extLst>
            </p:cNvPr>
            <p:cNvSpPr/>
            <p:nvPr/>
          </p:nvSpPr>
          <p:spPr bwMode="auto">
            <a:xfrm>
              <a:off x="7304088" y="2836863"/>
              <a:ext cx="227013" cy="160338"/>
            </a:xfrm>
            <a:custGeom>
              <a:avLst/>
              <a:gdLst>
                <a:gd name="T0" fmla="*/ 143 w 143"/>
                <a:gd name="T1" fmla="*/ 84 h 101"/>
                <a:gd name="T2" fmla="*/ 143 w 143"/>
                <a:gd name="T3" fmla="*/ 101 h 101"/>
                <a:gd name="T4" fmla="*/ 0 w 143"/>
                <a:gd name="T5" fmla="*/ 18 h 101"/>
                <a:gd name="T6" fmla="*/ 0 w 143"/>
                <a:gd name="T7" fmla="*/ 0 h 101"/>
                <a:gd name="T8" fmla="*/ 143 w 143"/>
                <a:gd name="T9" fmla="*/ 8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01">
                  <a:moveTo>
                    <a:pt x="143" y="84"/>
                  </a:moveTo>
                  <a:lnTo>
                    <a:pt x="143" y="101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43" y="84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8" name="íṩ1iďè">
              <a:extLst>
                <a:ext uri="{FF2B5EF4-FFF2-40B4-BE49-F238E27FC236}">
                  <a16:creationId xmlns:a16="http://schemas.microsoft.com/office/drawing/2014/main" id="{890B7FC9-161B-4027-B294-5C991ACBD099}"/>
                </a:ext>
              </a:extLst>
            </p:cNvPr>
            <p:cNvSpPr/>
            <p:nvPr/>
          </p:nvSpPr>
          <p:spPr bwMode="auto">
            <a:xfrm>
              <a:off x="7304088" y="2787651"/>
              <a:ext cx="301625" cy="203200"/>
            </a:xfrm>
            <a:custGeom>
              <a:avLst/>
              <a:gdLst>
                <a:gd name="T0" fmla="*/ 190 w 190"/>
                <a:gd name="T1" fmla="*/ 110 h 128"/>
                <a:gd name="T2" fmla="*/ 190 w 190"/>
                <a:gd name="T3" fmla="*/ 128 h 128"/>
                <a:gd name="T4" fmla="*/ 0 w 190"/>
                <a:gd name="T5" fmla="*/ 18 h 128"/>
                <a:gd name="T6" fmla="*/ 0 w 190"/>
                <a:gd name="T7" fmla="*/ 0 h 128"/>
                <a:gd name="T8" fmla="*/ 190 w 190"/>
                <a:gd name="T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8">
                  <a:moveTo>
                    <a:pt x="190" y="110"/>
                  </a:moveTo>
                  <a:lnTo>
                    <a:pt x="190" y="12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90" y="110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9" name="î$líḑè">
              <a:extLst>
                <a:ext uri="{FF2B5EF4-FFF2-40B4-BE49-F238E27FC236}">
                  <a16:creationId xmlns:a16="http://schemas.microsoft.com/office/drawing/2014/main" id="{0A82BD7E-9716-4258-8FDB-855DC055D396}"/>
                </a:ext>
              </a:extLst>
            </p:cNvPr>
            <p:cNvSpPr/>
            <p:nvPr/>
          </p:nvSpPr>
          <p:spPr bwMode="auto">
            <a:xfrm>
              <a:off x="7304088" y="2595563"/>
              <a:ext cx="301625" cy="203200"/>
            </a:xfrm>
            <a:custGeom>
              <a:avLst/>
              <a:gdLst>
                <a:gd name="T0" fmla="*/ 190 w 190"/>
                <a:gd name="T1" fmla="*/ 110 h 128"/>
                <a:gd name="T2" fmla="*/ 190 w 190"/>
                <a:gd name="T3" fmla="*/ 128 h 128"/>
                <a:gd name="T4" fmla="*/ 0 w 190"/>
                <a:gd name="T5" fmla="*/ 18 h 128"/>
                <a:gd name="T6" fmla="*/ 0 w 190"/>
                <a:gd name="T7" fmla="*/ 0 h 128"/>
                <a:gd name="T8" fmla="*/ 190 w 190"/>
                <a:gd name="T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8">
                  <a:moveTo>
                    <a:pt x="190" y="110"/>
                  </a:moveTo>
                  <a:lnTo>
                    <a:pt x="190" y="12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90" y="110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0" name="îŝ1íḍé">
              <a:extLst>
                <a:ext uri="{FF2B5EF4-FFF2-40B4-BE49-F238E27FC236}">
                  <a16:creationId xmlns:a16="http://schemas.microsoft.com/office/drawing/2014/main" id="{30EF6AF3-FA77-4383-B0D1-4A6D60EC0E85}"/>
                </a:ext>
              </a:extLst>
            </p:cNvPr>
            <p:cNvSpPr/>
            <p:nvPr/>
          </p:nvSpPr>
          <p:spPr bwMode="auto">
            <a:xfrm>
              <a:off x="7304088" y="2408238"/>
              <a:ext cx="301625" cy="198438"/>
            </a:xfrm>
            <a:custGeom>
              <a:avLst/>
              <a:gdLst>
                <a:gd name="T0" fmla="*/ 190 w 190"/>
                <a:gd name="T1" fmla="*/ 107 h 125"/>
                <a:gd name="T2" fmla="*/ 190 w 190"/>
                <a:gd name="T3" fmla="*/ 125 h 125"/>
                <a:gd name="T4" fmla="*/ 0 w 190"/>
                <a:gd name="T5" fmla="*/ 17 h 125"/>
                <a:gd name="T6" fmla="*/ 0 w 190"/>
                <a:gd name="T7" fmla="*/ 0 h 125"/>
                <a:gd name="T8" fmla="*/ 190 w 190"/>
                <a:gd name="T9" fmla="*/ 10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5">
                  <a:moveTo>
                    <a:pt x="190" y="107"/>
                  </a:moveTo>
                  <a:lnTo>
                    <a:pt x="190" y="1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90" y="107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1" name="ïṣ1íḓê">
              <a:extLst>
                <a:ext uri="{FF2B5EF4-FFF2-40B4-BE49-F238E27FC236}">
                  <a16:creationId xmlns:a16="http://schemas.microsoft.com/office/drawing/2014/main" id="{89014A89-FB56-4034-996E-A37DD88814A5}"/>
                </a:ext>
              </a:extLst>
            </p:cNvPr>
            <p:cNvSpPr/>
            <p:nvPr/>
          </p:nvSpPr>
          <p:spPr bwMode="auto">
            <a:xfrm>
              <a:off x="6556375" y="1622426"/>
              <a:ext cx="1104900" cy="1746250"/>
            </a:xfrm>
            <a:custGeom>
              <a:avLst/>
              <a:gdLst>
                <a:gd name="T0" fmla="*/ 316 w 316"/>
                <a:gd name="T1" fmla="*/ 182 h 500"/>
                <a:gd name="T2" fmla="*/ 0 w 316"/>
                <a:gd name="T3" fmla="*/ 318 h 500"/>
                <a:gd name="T4" fmla="*/ 59 w 316"/>
                <a:gd name="T5" fmla="*/ 33 h 500"/>
                <a:gd name="T6" fmla="*/ 123 w 316"/>
                <a:gd name="T7" fmla="*/ 154 h 500"/>
                <a:gd name="T8" fmla="*/ 109 w 316"/>
                <a:gd name="T9" fmla="*/ 118 h 500"/>
                <a:gd name="T10" fmla="*/ 49 w 316"/>
                <a:gd name="T11" fmla="*/ 146 h 500"/>
                <a:gd name="T12" fmla="*/ 39 w 316"/>
                <a:gd name="T13" fmla="*/ 146 h 500"/>
                <a:gd name="T14" fmla="*/ 51 w 316"/>
                <a:gd name="T15" fmla="*/ 153 h 500"/>
                <a:gd name="T16" fmla="*/ 118 w 316"/>
                <a:gd name="T17" fmla="*/ 139 h 500"/>
                <a:gd name="T18" fmla="*/ 168 w 316"/>
                <a:gd name="T19" fmla="*/ 185 h 500"/>
                <a:gd name="T20" fmla="*/ 134 w 316"/>
                <a:gd name="T21" fmla="*/ 377 h 500"/>
                <a:gd name="T22" fmla="*/ 118 w 316"/>
                <a:gd name="T23" fmla="*/ 368 h 500"/>
                <a:gd name="T24" fmla="*/ 85 w 316"/>
                <a:gd name="T25" fmla="*/ 179 h 500"/>
                <a:gd name="T26" fmla="*/ 118 w 316"/>
                <a:gd name="T27" fmla="*/ 368 h 500"/>
                <a:gd name="T28" fmla="*/ 70 w 316"/>
                <a:gd name="T29" fmla="*/ 212 h 500"/>
                <a:gd name="T30" fmla="*/ 36 w 316"/>
                <a:gd name="T31" fmla="*/ 321 h 500"/>
                <a:gd name="T32" fmla="*/ 300 w 316"/>
                <a:gd name="T33" fmla="*/ 213 h 500"/>
                <a:gd name="T34" fmla="*/ 26 w 316"/>
                <a:gd name="T35" fmla="*/ 42 h 500"/>
                <a:gd name="T36" fmla="*/ 300 w 316"/>
                <a:gd name="T37" fmla="*/ 213 h 500"/>
                <a:gd name="T38" fmla="*/ 300 w 316"/>
                <a:gd name="T39" fmla="*/ 425 h 500"/>
                <a:gd name="T40" fmla="*/ 214 w 316"/>
                <a:gd name="T41" fmla="*/ 383 h 500"/>
                <a:gd name="T42" fmla="*/ 299 w 316"/>
                <a:gd name="T43" fmla="*/ 447 h 500"/>
                <a:gd name="T44" fmla="*/ 214 w 316"/>
                <a:gd name="T45" fmla="*/ 389 h 500"/>
                <a:gd name="T46" fmla="*/ 299 w 316"/>
                <a:gd name="T47" fmla="*/ 447 h 500"/>
                <a:gd name="T48" fmla="*/ 300 w 316"/>
                <a:gd name="T49" fmla="*/ 384 h 500"/>
                <a:gd name="T50" fmla="*/ 214 w 316"/>
                <a:gd name="T51" fmla="*/ 342 h 500"/>
                <a:gd name="T52" fmla="*/ 300 w 316"/>
                <a:gd name="T53" fmla="*/ 378 h 500"/>
                <a:gd name="T54" fmla="*/ 214 w 316"/>
                <a:gd name="T55" fmla="*/ 320 h 500"/>
                <a:gd name="T56" fmla="*/ 300 w 316"/>
                <a:gd name="T57" fmla="*/ 378 h 500"/>
                <a:gd name="T58" fmla="*/ 300 w 316"/>
                <a:gd name="T59" fmla="*/ 274 h 500"/>
                <a:gd name="T60" fmla="*/ 214 w 316"/>
                <a:gd name="T61" fmla="*/ 233 h 500"/>
                <a:gd name="T62" fmla="*/ 300 w 316"/>
                <a:gd name="T63" fmla="*/ 323 h 500"/>
                <a:gd name="T64" fmla="*/ 214 w 316"/>
                <a:gd name="T65" fmla="*/ 266 h 500"/>
                <a:gd name="T66" fmla="*/ 300 w 316"/>
                <a:gd name="T67" fmla="*/ 323 h 500"/>
                <a:gd name="T68" fmla="*/ 300 w 316"/>
                <a:gd name="T69" fmla="*/ 329 h 500"/>
                <a:gd name="T70" fmla="*/ 214 w 316"/>
                <a:gd name="T71" fmla="*/ 287 h 500"/>
                <a:gd name="T72" fmla="*/ 300 w 316"/>
                <a:gd name="T73" fmla="*/ 269 h 500"/>
                <a:gd name="T74" fmla="*/ 214 w 316"/>
                <a:gd name="T75" fmla="*/ 211 h 500"/>
                <a:gd name="T76" fmla="*/ 300 w 316"/>
                <a:gd name="T77" fmla="*/ 269 h 500"/>
                <a:gd name="T78" fmla="*/ 300 w 316"/>
                <a:gd name="T79" fmla="*/ 343 h 500"/>
                <a:gd name="T80" fmla="*/ 214 w 316"/>
                <a:gd name="T81" fmla="*/ 301 h 500"/>
                <a:gd name="T82" fmla="*/ 300 w 316"/>
                <a:gd name="T83" fmla="*/ 364 h 500"/>
                <a:gd name="T84" fmla="*/ 214 w 316"/>
                <a:gd name="T85" fmla="*/ 307 h 500"/>
                <a:gd name="T86" fmla="*/ 300 w 316"/>
                <a:gd name="T87" fmla="*/ 364 h 500"/>
                <a:gd name="T88" fmla="*/ 300 w 316"/>
                <a:gd name="T89" fmla="*/ 247 h 500"/>
                <a:gd name="T90" fmla="*/ 214 w 316"/>
                <a:gd name="T91" fmla="*/ 205 h 500"/>
                <a:gd name="T92" fmla="*/ 214 w 316"/>
                <a:gd name="T93" fmla="*/ 246 h 500"/>
                <a:gd name="T94" fmla="*/ 279 w 316"/>
                <a:gd name="T95" fmla="*/ 276 h 500"/>
                <a:gd name="T96" fmla="*/ 214 w 316"/>
                <a:gd name="T97" fmla="*/ 246 h 500"/>
                <a:gd name="T98" fmla="*/ 279 w 316"/>
                <a:gd name="T99" fmla="*/ 394 h 500"/>
                <a:gd name="T100" fmla="*/ 214 w 316"/>
                <a:gd name="T101" fmla="*/ 3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6" h="500">
                  <a:moveTo>
                    <a:pt x="59" y="33"/>
                  </a:moveTo>
                  <a:cubicBezTo>
                    <a:pt x="316" y="182"/>
                    <a:pt x="316" y="182"/>
                    <a:pt x="316" y="182"/>
                  </a:cubicBezTo>
                  <a:cubicBezTo>
                    <a:pt x="315" y="500"/>
                    <a:pt x="315" y="500"/>
                    <a:pt x="315" y="500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59" y="33"/>
                  </a:lnTo>
                  <a:close/>
                  <a:moveTo>
                    <a:pt x="118" y="139"/>
                  </a:moveTo>
                  <a:cubicBezTo>
                    <a:pt x="123" y="154"/>
                    <a:pt x="123" y="154"/>
                    <a:pt x="123" y="15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48" y="145"/>
                    <a:pt x="46" y="144"/>
                    <a:pt x="45" y="143"/>
                  </a:cubicBezTo>
                  <a:cubicBezTo>
                    <a:pt x="42" y="141"/>
                    <a:pt x="39" y="142"/>
                    <a:pt x="39" y="146"/>
                  </a:cubicBezTo>
                  <a:cubicBezTo>
                    <a:pt x="39" y="150"/>
                    <a:pt x="42" y="155"/>
                    <a:pt x="45" y="157"/>
                  </a:cubicBezTo>
                  <a:cubicBezTo>
                    <a:pt x="48" y="159"/>
                    <a:pt x="51" y="157"/>
                    <a:pt x="51" y="153"/>
                  </a:cubicBezTo>
                  <a:cubicBezTo>
                    <a:pt x="51" y="153"/>
                    <a:pt x="51" y="152"/>
                    <a:pt x="51" y="151"/>
                  </a:cubicBezTo>
                  <a:cubicBezTo>
                    <a:pt x="118" y="139"/>
                    <a:pt x="118" y="139"/>
                    <a:pt x="118" y="139"/>
                  </a:cubicBezTo>
                  <a:moveTo>
                    <a:pt x="167" y="397"/>
                  </a:moveTo>
                  <a:cubicBezTo>
                    <a:pt x="168" y="185"/>
                    <a:pt x="168" y="185"/>
                    <a:pt x="168" y="185"/>
                  </a:cubicBezTo>
                  <a:cubicBezTo>
                    <a:pt x="135" y="165"/>
                    <a:pt x="135" y="165"/>
                    <a:pt x="135" y="165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67" y="397"/>
                    <a:pt x="167" y="397"/>
                    <a:pt x="167" y="397"/>
                  </a:cubicBezTo>
                  <a:moveTo>
                    <a:pt x="118" y="368"/>
                  </a:moveTo>
                  <a:cubicBezTo>
                    <a:pt x="119" y="199"/>
                    <a:pt x="119" y="199"/>
                    <a:pt x="119" y="199"/>
                  </a:cubicBezTo>
                  <a:cubicBezTo>
                    <a:pt x="85" y="179"/>
                    <a:pt x="85" y="179"/>
                    <a:pt x="85" y="179"/>
                  </a:cubicBezTo>
                  <a:cubicBezTo>
                    <a:pt x="85" y="349"/>
                    <a:pt x="85" y="349"/>
                    <a:pt x="85" y="349"/>
                  </a:cubicBezTo>
                  <a:cubicBezTo>
                    <a:pt x="118" y="368"/>
                    <a:pt x="118" y="368"/>
                    <a:pt x="118" y="368"/>
                  </a:cubicBezTo>
                  <a:moveTo>
                    <a:pt x="69" y="340"/>
                  </a:moveTo>
                  <a:cubicBezTo>
                    <a:pt x="70" y="212"/>
                    <a:pt x="70" y="212"/>
                    <a:pt x="70" y="212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36" y="321"/>
                    <a:pt x="36" y="321"/>
                    <a:pt x="36" y="321"/>
                  </a:cubicBezTo>
                  <a:cubicBezTo>
                    <a:pt x="69" y="340"/>
                    <a:pt x="69" y="340"/>
                    <a:pt x="69" y="340"/>
                  </a:cubicBezTo>
                  <a:moveTo>
                    <a:pt x="300" y="213"/>
                  </a:moveTo>
                  <a:cubicBezTo>
                    <a:pt x="300" y="200"/>
                    <a:pt x="300" y="200"/>
                    <a:pt x="300" y="200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00" y="213"/>
                    <a:pt x="300" y="213"/>
                    <a:pt x="300" y="213"/>
                  </a:cubicBezTo>
                  <a:moveTo>
                    <a:pt x="299" y="433"/>
                  </a:moveTo>
                  <a:cubicBezTo>
                    <a:pt x="300" y="425"/>
                    <a:pt x="300" y="425"/>
                    <a:pt x="300" y="425"/>
                  </a:cubicBezTo>
                  <a:cubicBezTo>
                    <a:pt x="214" y="375"/>
                    <a:pt x="214" y="375"/>
                    <a:pt x="214" y="375"/>
                  </a:cubicBezTo>
                  <a:cubicBezTo>
                    <a:pt x="214" y="383"/>
                    <a:pt x="214" y="383"/>
                    <a:pt x="214" y="383"/>
                  </a:cubicBezTo>
                  <a:cubicBezTo>
                    <a:pt x="299" y="433"/>
                    <a:pt x="299" y="433"/>
                    <a:pt x="299" y="433"/>
                  </a:cubicBezTo>
                  <a:moveTo>
                    <a:pt x="299" y="447"/>
                  </a:moveTo>
                  <a:cubicBezTo>
                    <a:pt x="299" y="439"/>
                    <a:pt x="299" y="439"/>
                    <a:pt x="299" y="439"/>
                  </a:cubicBezTo>
                  <a:cubicBezTo>
                    <a:pt x="214" y="389"/>
                    <a:pt x="214" y="389"/>
                    <a:pt x="214" y="389"/>
                  </a:cubicBezTo>
                  <a:cubicBezTo>
                    <a:pt x="214" y="397"/>
                    <a:pt x="214" y="397"/>
                    <a:pt x="214" y="397"/>
                  </a:cubicBezTo>
                  <a:cubicBezTo>
                    <a:pt x="299" y="447"/>
                    <a:pt x="299" y="447"/>
                    <a:pt x="299" y="447"/>
                  </a:cubicBezTo>
                  <a:moveTo>
                    <a:pt x="300" y="392"/>
                  </a:moveTo>
                  <a:cubicBezTo>
                    <a:pt x="300" y="384"/>
                    <a:pt x="300" y="384"/>
                    <a:pt x="300" y="384"/>
                  </a:cubicBezTo>
                  <a:cubicBezTo>
                    <a:pt x="214" y="334"/>
                    <a:pt x="214" y="334"/>
                    <a:pt x="214" y="33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300" y="392"/>
                    <a:pt x="300" y="392"/>
                    <a:pt x="300" y="392"/>
                  </a:cubicBezTo>
                  <a:moveTo>
                    <a:pt x="300" y="378"/>
                  </a:moveTo>
                  <a:cubicBezTo>
                    <a:pt x="300" y="370"/>
                    <a:pt x="300" y="370"/>
                    <a:pt x="300" y="370"/>
                  </a:cubicBezTo>
                  <a:cubicBezTo>
                    <a:pt x="214" y="320"/>
                    <a:pt x="214" y="320"/>
                    <a:pt x="214" y="320"/>
                  </a:cubicBezTo>
                  <a:cubicBezTo>
                    <a:pt x="214" y="329"/>
                    <a:pt x="214" y="329"/>
                    <a:pt x="214" y="329"/>
                  </a:cubicBezTo>
                  <a:cubicBezTo>
                    <a:pt x="300" y="378"/>
                    <a:pt x="300" y="378"/>
                    <a:pt x="300" y="378"/>
                  </a:cubicBezTo>
                  <a:moveTo>
                    <a:pt x="300" y="282"/>
                  </a:moveTo>
                  <a:cubicBezTo>
                    <a:pt x="300" y="274"/>
                    <a:pt x="300" y="274"/>
                    <a:pt x="300" y="274"/>
                  </a:cubicBezTo>
                  <a:cubicBezTo>
                    <a:pt x="214" y="225"/>
                    <a:pt x="214" y="225"/>
                    <a:pt x="214" y="225"/>
                  </a:cubicBezTo>
                  <a:cubicBezTo>
                    <a:pt x="214" y="233"/>
                    <a:pt x="214" y="233"/>
                    <a:pt x="214" y="233"/>
                  </a:cubicBezTo>
                  <a:cubicBezTo>
                    <a:pt x="300" y="282"/>
                    <a:pt x="300" y="282"/>
                    <a:pt x="300" y="282"/>
                  </a:cubicBezTo>
                  <a:moveTo>
                    <a:pt x="300" y="323"/>
                  </a:moveTo>
                  <a:cubicBezTo>
                    <a:pt x="300" y="315"/>
                    <a:pt x="300" y="315"/>
                    <a:pt x="300" y="315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4" y="274"/>
                    <a:pt x="214" y="274"/>
                    <a:pt x="214" y="274"/>
                  </a:cubicBezTo>
                  <a:cubicBezTo>
                    <a:pt x="300" y="323"/>
                    <a:pt x="300" y="323"/>
                    <a:pt x="300" y="323"/>
                  </a:cubicBezTo>
                  <a:moveTo>
                    <a:pt x="300" y="337"/>
                  </a:moveTo>
                  <a:cubicBezTo>
                    <a:pt x="300" y="329"/>
                    <a:pt x="300" y="329"/>
                    <a:pt x="300" y="329"/>
                  </a:cubicBezTo>
                  <a:cubicBezTo>
                    <a:pt x="214" y="279"/>
                    <a:pt x="214" y="279"/>
                    <a:pt x="214" y="279"/>
                  </a:cubicBezTo>
                  <a:cubicBezTo>
                    <a:pt x="214" y="287"/>
                    <a:pt x="214" y="287"/>
                    <a:pt x="214" y="287"/>
                  </a:cubicBezTo>
                  <a:cubicBezTo>
                    <a:pt x="300" y="337"/>
                    <a:pt x="300" y="337"/>
                    <a:pt x="300" y="337"/>
                  </a:cubicBezTo>
                  <a:moveTo>
                    <a:pt x="300" y="269"/>
                  </a:moveTo>
                  <a:cubicBezTo>
                    <a:pt x="300" y="260"/>
                    <a:pt x="300" y="260"/>
                    <a:pt x="300" y="260"/>
                  </a:cubicBezTo>
                  <a:cubicBezTo>
                    <a:pt x="214" y="211"/>
                    <a:pt x="214" y="211"/>
                    <a:pt x="214" y="211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300" y="269"/>
                    <a:pt x="300" y="269"/>
                    <a:pt x="300" y="269"/>
                  </a:cubicBezTo>
                  <a:moveTo>
                    <a:pt x="300" y="351"/>
                  </a:moveTo>
                  <a:cubicBezTo>
                    <a:pt x="300" y="343"/>
                    <a:pt x="300" y="343"/>
                    <a:pt x="300" y="343"/>
                  </a:cubicBezTo>
                  <a:cubicBezTo>
                    <a:pt x="214" y="293"/>
                    <a:pt x="214" y="293"/>
                    <a:pt x="214" y="293"/>
                  </a:cubicBezTo>
                  <a:cubicBezTo>
                    <a:pt x="214" y="301"/>
                    <a:pt x="214" y="301"/>
                    <a:pt x="214" y="301"/>
                  </a:cubicBezTo>
                  <a:cubicBezTo>
                    <a:pt x="300" y="351"/>
                    <a:pt x="300" y="351"/>
                    <a:pt x="300" y="351"/>
                  </a:cubicBezTo>
                  <a:moveTo>
                    <a:pt x="300" y="364"/>
                  </a:moveTo>
                  <a:cubicBezTo>
                    <a:pt x="300" y="356"/>
                    <a:pt x="300" y="356"/>
                    <a:pt x="300" y="356"/>
                  </a:cubicBezTo>
                  <a:cubicBezTo>
                    <a:pt x="214" y="307"/>
                    <a:pt x="214" y="307"/>
                    <a:pt x="214" y="307"/>
                  </a:cubicBezTo>
                  <a:cubicBezTo>
                    <a:pt x="214" y="315"/>
                    <a:pt x="214" y="315"/>
                    <a:pt x="214" y="315"/>
                  </a:cubicBezTo>
                  <a:cubicBezTo>
                    <a:pt x="300" y="364"/>
                    <a:pt x="300" y="364"/>
                    <a:pt x="300" y="364"/>
                  </a:cubicBezTo>
                  <a:moveTo>
                    <a:pt x="300" y="255"/>
                  </a:moveTo>
                  <a:cubicBezTo>
                    <a:pt x="300" y="247"/>
                    <a:pt x="300" y="247"/>
                    <a:pt x="300" y="247"/>
                  </a:cubicBezTo>
                  <a:cubicBezTo>
                    <a:pt x="214" y="197"/>
                    <a:pt x="214" y="197"/>
                    <a:pt x="214" y="197"/>
                  </a:cubicBezTo>
                  <a:cubicBezTo>
                    <a:pt x="214" y="205"/>
                    <a:pt x="214" y="205"/>
                    <a:pt x="214" y="205"/>
                  </a:cubicBezTo>
                  <a:cubicBezTo>
                    <a:pt x="300" y="255"/>
                    <a:pt x="300" y="255"/>
                    <a:pt x="300" y="255"/>
                  </a:cubicBezTo>
                  <a:moveTo>
                    <a:pt x="214" y="246"/>
                  </a:moveTo>
                  <a:cubicBezTo>
                    <a:pt x="279" y="284"/>
                    <a:pt x="279" y="284"/>
                    <a:pt x="279" y="284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14" y="238"/>
                    <a:pt x="214" y="238"/>
                    <a:pt x="214" y="238"/>
                  </a:cubicBezTo>
                  <a:cubicBezTo>
                    <a:pt x="214" y="246"/>
                    <a:pt x="214" y="246"/>
                    <a:pt x="214" y="246"/>
                  </a:cubicBezTo>
                  <a:moveTo>
                    <a:pt x="214" y="356"/>
                  </a:moveTo>
                  <a:cubicBezTo>
                    <a:pt x="279" y="394"/>
                    <a:pt x="279" y="394"/>
                    <a:pt x="279" y="394"/>
                  </a:cubicBezTo>
                  <a:cubicBezTo>
                    <a:pt x="279" y="386"/>
                    <a:pt x="279" y="386"/>
                    <a:pt x="279" y="386"/>
                  </a:cubicBezTo>
                  <a:cubicBezTo>
                    <a:pt x="214" y="348"/>
                    <a:pt x="214" y="348"/>
                    <a:pt x="214" y="348"/>
                  </a:cubicBezTo>
                  <a:cubicBezTo>
                    <a:pt x="214" y="356"/>
                    <a:pt x="214" y="356"/>
                    <a:pt x="214" y="356"/>
                  </a:cubicBezTo>
                </a:path>
              </a:pathLst>
            </a:custGeom>
            <a:solidFill>
              <a:srgbClr val="89B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2" name="íSľíḑè">
              <a:extLst>
                <a:ext uri="{FF2B5EF4-FFF2-40B4-BE49-F238E27FC236}">
                  <a16:creationId xmlns:a16="http://schemas.microsoft.com/office/drawing/2014/main" id="{64E93772-E4C5-4E9D-A88D-CD69400442C0}"/>
                </a:ext>
              </a:extLst>
            </p:cNvPr>
            <p:cNvSpPr/>
            <p:nvPr/>
          </p:nvSpPr>
          <p:spPr bwMode="auto">
            <a:xfrm>
              <a:off x="6681788" y="2295526"/>
              <a:ext cx="119063" cy="514350"/>
            </a:xfrm>
            <a:custGeom>
              <a:avLst/>
              <a:gdLst>
                <a:gd name="T0" fmla="*/ 75 w 75"/>
                <a:gd name="T1" fmla="*/ 42 h 324"/>
                <a:gd name="T2" fmla="*/ 73 w 75"/>
                <a:gd name="T3" fmla="*/ 324 h 324"/>
                <a:gd name="T4" fmla="*/ 0 w 75"/>
                <a:gd name="T5" fmla="*/ 282 h 324"/>
                <a:gd name="T6" fmla="*/ 0 w 75"/>
                <a:gd name="T7" fmla="*/ 0 h 324"/>
                <a:gd name="T8" fmla="*/ 75 w 75"/>
                <a:gd name="T9" fmla="*/ 4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24">
                  <a:moveTo>
                    <a:pt x="75" y="42"/>
                  </a:moveTo>
                  <a:lnTo>
                    <a:pt x="73" y="324"/>
                  </a:lnTo>
                  <a:lnTo>
                    <a:pt x="0" y="282"/>
                  </a:lnTo>
                  <a:lnTo>
                    <a:pt x="0" y="0"/>
                  </a:lnTo>
                  <a:lnTo>
                    <a:pt x="75" y="42"/>
                  </a:lnTo>
                  <a:close/>
                </a:path>
              </a:pathLst>
            </a:custGeom>
            <a:solidFill>
              <a:srgbClr val="00B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3" name="íṩļîdé">
              <a:extLst>
                <a:ext uri="{FF2B5EF4-FFF2-40B4-BE49-F238E27FC236}">
                  <a16:creationId xmlns:a16="http://schemas.microsoft.com/office/drawing/2014/main" id="{5E5F9865-FA08-4B8E-B5B2-C3F42D953DE7}"/>
                </a:ext>
              </a:extLst>
            </p:cNvPr>
            <p:cNvSpPr/>
            <p:nvPr/>
          </p:nvSpPr>
          <p:spPr bwMode="auto">
            <a:xfrm>
              <a:off x="7356475" y="3281363"/>
              <a:ext cx="150813" cy="250825"/>
            </a:xfrm>
            <a:custGeom>
              <a:avLst/>
              <a:gdLst>
                <a:gd name="T0" fmla="*/ 21 w 43"/>
                <a:gd name="T1" fmla="*/ 7 h 72"/>
                <a:gd name="T2" fmla="*/ 43 w 43"/>
                <a:gd name="T3" fmla="*/ 44 h 72"/>
                <a:gd name="T4" fmla="*/ 21 w 43"/>
                <a:gd name="T5" fmla="*/ 72 h 72"/>
                <a:gd name="T6" fmla="*/ 0 w 43"/>
                <a:gd name="T7" fmla="*/ 20 h 72"/>
                <a:gd name="T8" fmla="*/ 21 w 43"/>
                <a:gd name="T9" fmla="*/ 7 h 72"/>
                <a:gd name="T10" fmla="*/ 21 w 43"/>
                <a:gd name="T11" fmla="*/ 40 h 72"/>
                <a:gd name="T12" fmla="*/ 31 w 43"/>
                <a:gd name="T13" fmla="*/ 34 h 72"/>
                <a:gd name="T14" fmla="*/ 21 w 43"/>
                <a:gd name="T15" fmla="*/ 18 h 72"/>
                <a:gd name="T16" fmla="*/ 12 w 43"/>
                <a:gd name="T17" fmla="*/ 24 h 72"/>
                <a:gd name="T18" fmla="*/ 21 w 43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72">
                  <a:moveTo>
                    <a:pt x="21" y="7"/>
                  </a:moveTo>
                  <a:cubicBezTo>
                    <a:pt x="33" y="14"/>
                    <a:pt x="43" y="31"/>
                    <a:pt x="43" y="44"/>
                  </a:cubicBezTo>
                  <a:cubicBezTo>
                    <a:pt x="43" y="58"/>
                    <a:pt x="22" y="71"/>
                    <a:pt x="21" y="72"/>
                  </a:cubicBezTo>
                  <a:cubicBezTo>
                    <a:pt x="20" y="70"/>
                    <a:pt x="0" y="33"/>
                    <a:pt x="0" y="20"/>
                  </a:cubicBezTo>
                  <a:cubicBezTo>
                    <a:pt x="0" y="6"/>
                    <a:pt x="9" y="0"/>
                    <a:pt x="21" y="7"/>
                  </a:cubicBezTo>
                  <a:close/>
                  <a:moveTo>
                    <a:pt x="21" y="40"/>
                  </a:moveTo>
                  <a:cubicBezTo>
                    <a:pt x="26" y="43"/>
                    <a:pt x="31" y="40"/>
                    <a:pt x="31" y="34"/>
                  </a:cubicBezTo>
                  <a:cubicBezTo>
                    <a:pt x="31" y="28"/>
                    <a:pt x="26" y="21"/>
                    <a:pt x="21" y="18"/>
                  </a:cubicBezTo>
                  <a:cubicBezTo>
                    <a:pt x="16" y="15"/>
                    <a:pt x="12" y="18"/>
                    <a:pt x="12" y="24"/>
                  </a:cubicBezTo>
                  <a:cubicBezTo>
                    <a:pt x="12" y="30"/>
                    <a:pt x="16" y="37"/>
                    <a:pt x="21" y="40"/>
                  </a:cubicBezTo>
                </a:path>
              </a:pathLst>
            </a:custGeom>
            <a:solidFill>
              <a:srgbClr val="4A7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4" name="ïŝlîďè">
              <a:extLst>
                <a:ext uri="{FF2B5EF4-FFF2-40B4-BE49-F238E27FC236}">
                  <a16:creationId xmlns:a16="http://schemas.microsoft.com/office/drawing/2014/main" id="{5FEC050F-C7FA-4A29-A827-3FFBAB3A5879}"/>
                </a:ext>
              </a:extLst>
            </p:cNvPr>
            <p:cNvSpPr/>
            <p:nvPr/>
          </p:nvSpPr>
          <p:spPr bwMode="auto">
            <a:xfrm>
              <a:off x="6853238" y="2246313"/>
              <a:ext cx="119063" cy="660400"/>
            </a:xfrm>
            <a:custGeom>
              <a:avLst/>
              <a:gdLst>
                <a:gd name="T0" fmla="*/ 75 w 75"/>
                <a:gd name="T1" fmla="*/ 44 h 416"/>
                <a:gd name="T2" fmla="*/ 73 w 75"/>
                <a:gd name="T3" fmla="*/ 416 h 416"/>
                <a:gd name="T4" fmla="*/ 0 w 75"/>
                <a:gd name="T5" fmla="*/ 374 h 416"/>
                <a:gd name="T6" fmla="*/ 0 w 75"/>
                <a:gd name="T7" fmla="*/ 0 h 416"/>
                <a:gd name="T8" fmla="*/ 75 w 75"/>
                <a:gd name="T9" fmla="*/ 44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16">
                  <a:moveTo>
                    <a:pt x="75" y="44"/>
                  </a:moveTo>
                  <a:lnTo>
                    <a:pt x="73" y="416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75" y="44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5" name="iṧḻiḓé">
              <a:extLst>
                <a:ext uri="{FF2B5EF4-FFF2-40B4-BE49-F238E27FC236}">
                  <a16:creationId xmlns:a16="http://schemas.microsoft.com/office/drawing/2014/main" id="{803FB4BB-BC47-44A3-936A-5EF02EB27203}"/>
                </a:ext>
              </a:extLst>
            </p:cNvPr>
            <p:cNvSpPr/>
            <p:nvPr/>
          </p:nvSpPr>
          <p:spPr bwMode="auto">
            <a:xfrm>
              <a:off x="7304088" y="2979738"/>
              <a:ext cx="296863" cy="203200"/>
            </a:xfrm>
            <a:custGeom>
              <a:avLst/>
              <a:gdLst>
                <a:gd name="T0" fmla="*/ 187 w 187"/>
                <a:gd name="T1" fmla="*/ 110 h 128"/>
                <a:gd name="T2" fmla="*/ 187 w 187"/>
                <a:gd name="T3" fmla="*/ 128 h 128"/>
                <a:gd name="T4" fmla="*/ 0 w 187"/>
                <a:gd name="T5" fmla="*/ 18 h 128"/>
                <a:gd name="T6" fmla="*/ 0 w 187"/>
                <a:gd name="T7" fmla="*/ 0 h 128"/>
                <a:gd name="T8" fmla="*/ 187 w 187"/>
                <a:gd name="T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8">
                  <a:moveTo>
                    <a:pt x="187" y="110"/>
                  </a:moveTo>
                  <a:lnTo>
                    <a:pt x="187" y="12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87" y="110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6" name="işliḑe">
              <a:extLst>
                <a:ext uri="{FF2B5EF4-FFF2-40B4-BE49-F238E27FC236}">
                  <a16:creationId xmlns:a16="http://schemas.microsoft.com/office/drawing/2014/main" id="{B307E602-3B87-4C81-A2AF-EBF4CA772BF8}"/>
                </a:ext>
              </a:extLst>
            </p:cNvPr>
            <p:cNvSpPr/>
            <p:nvPr/>
          </p:nvSpPr>
          <p:spPr bwMode="auto">
            <a:xfrm>
              <a:off x="7024688" y="2198688"/>
              <a:ext cx="119063" cy="809625"/>
            </a:xfrm>
            <a:custGeom>
              <a:avLst/>
              <a:gdLst>
                <a:gd name="T0" fmla="*/ 75 w 75"/>
                <a:gd name="T1" fmla="*/ 44 h 510"/>
                <a:gd name="T2" fmla="*/ 73 w 75"/>
                <a:gd name="T3" fmla="*/ 510 h 510"/>
                <a:gd name="T4" fmla="*/ 0 w 75"/>
                <a:gd name="T5" fmla="*/ 466 h 510"/>
                <a:gd name="T6" fmla="*/ 2 w 75"/>
                <a:gd name="T7" fmla="*/ 0 h 510"/>
                <a:gd name="T8" fmla="*/ 75 w 75"/>
                <a:gd name="T9" fmla="*/ 4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10">
                  <a:moveTo>
                    <a:pt x="75" y="44"/>
                  </a:moveTo>
                  <a:lnTo>
                    <a:pt x="73" y="510"/>
                  </a:lnTo>
                  <a:lnTo>
                    <a:pt x="0" y="466"/>
                  </a:lnTo>
                  <a:lnTo>
                    <a:pt x="2" y="0"/>
                  </a:lnTo>
                  <a:lnTo>
                    <a:pt x="75" y="44"/>
                  </a:lnTo>
                  <a:close/>
                </a:path>
              </a:pathLst>
            </a:custGeom>
            <a:solidFill>
              <a:srgbClr val="4A7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7" name="ïşḷiḓê">
              <a:extLst>
                <a:ext uri="{FF2B5EF4-FFF2-40B4-BE49-F238E27FC236}">
                  <a16:creationId xmlns:a16="http://schemas.microsoft.com/office/drawing/2014/main" id="{64F4BB64-BB90-48A6-8FA8-5463EEE087DA}"/>
                </a:ext>
              </a:extLst>
            </p:cNvPr>
            <p:cNvSpPr/>
            <p:nvPr/>
          </p:nvSpPr>
          <p:spPr bwMode="auto">
            <a:xfrm>
              <a:off x="6692900" y="2033588"/>
              <a:ext cx="349250" cy="142875"/>
            </a:xfrm>
            <a:custGeom>
              <a:avLst/>
              <a:gdLst>
                <a:gd name="T0" fmla="*/ 100 w 100"/>
                <a:gd name="T1" fmla="*/ 16 h 41"/>
                <a:gd name="T2" fmla="*/ 84 w 100"/>
                <a:gd name="T3" fmla="*/ 36 h 41"/>
                <a:gd name="T4" fmla="*/ 79 w 100"/>
                <a:gd name="T5" fmla="*/ 21 h 41"/>
                <a:gd name="T6" fmla="*/ 12 w 100"/>
                <a:gd name="T7" fmla="*/ 33 h 41"/>
                <a:gd name="T8" fmla="*/ 12 w 100"/>
                <a:gd name="T9" fmla="*/ 35 h 41"/>
                <a:gd name="T10" fmla="*/ 6 w 100"/>
                <a:gd name="T11" fmla="*/ 39 h 41"/>
                <a:gd name="T12" fmla="*/ 0 w 100"/>
                <a:gd name="T13" fmla="*/ 28 h 41"/>
                <a:gd name="T14" fmla="*/ 6 w 100"/>
                <a:gd name="T15" fmla="*/ 25 h 41"/>
                <a:gd name="T16" fmla="*/ 10 w 100"/>
                <a:gd name="T17" fmla="*/ 28 h 41"/>
                <a:gd name="T18" fmla="*/ 77 w 100"/>
                <a:gd name="T19" fmla="*/ 16 h 41"/>
                <a:gd name="T20" fmla="*/ 70 w 100"/>
                <a:gd name="T21" fmla="*/ 0 h 41"/>
                <a:gd name="T22" fmla="*/ 100 w 100"/>
                <a:gd name="T2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41">
                  <a:moveTo>
                    <a:pt x="100" y="16"/>
                  </a:moveTo>
                  <a:cubicBezTo>
                    <a:pt x="84" y="36"/>
                    <a:pt x="84" y="36"/>
                    <a:pt x="84" y="36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2" y="39"/>
                    <a:pt x="9" y="41"/>
                    <a:pt x="6" y="39"/>
                  </a:cubicBezTo>
                  <a:cubicBezTo>
                    <a:pt x="3" y="37"/>
                    <a:pt x="0" y="32"/>
                    <a:pt x="0" y="28"/>
                  </a:cubicBezTo>
                  <a:cubicBezTo>
                    <a:pt x="0" y="24"/>
                    <a:pt x="3" y="23"/>
                    <a:pt x="6" y="25"/>
                  </a:cubicBezTo>
                  <a:cubicBezTo>
                    <a:pt x="7" y="26"/>
                    <a:pt x="9" y="27"/>
                    <a:pt x="10" y="28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0" y="0"/>
                    <a:pt x="70" y="0"/>
                    <a:pt x="70" y="0"/>
                  </a:cubicBezTo>
                  <a:lnTo>
                    <a:pt x="100" y="16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8" name="iśļïďe">
              <a:extLst>
                <a:ext uri="{FF2B5EF4-FFF2-40B4-BE49-F238E27FC236}">
                  <a16:creationId xmlns:a16="http://schemas.microsoft.com/office/drawing/2014/main" id="{A5A0EFD5-167A-447E-B819-19E63294E974}"/>
                </a:ext>
              </a:extLst>
            </p:cNvPr>
            <p:cNvSpPr/>
            <p:nvPr/>
          </p:nvSpPr>
          <p:spPr bwMode="auto">
            <a:xfrm>
              <a:off x="7713663" y="3630613"/>
              <a:ext cx="415925" cy="268288"/>
            </a:xfrm>
            <a:custGeom>
              <a:avLst/>
              <a:gdLst>
                <a:gd name="T0" fmla="*/ 262 w 262"/>
                <a:gd name="T1" fmla="*/ 151 h 169"/>
                <a:gd name="T2" fmla="*/ 262 w 262"/>
                <a:gd name="T3" fmla="*/ 169 h 169"/>
                <a:gd name="T4" fmla="*/ 0 w 262"/>
                <a:gd name="T5" fmla="*/ 17 h 169"/>
                <a:gd name="T6" fmla="*/ 0 w 262"/>
                <a:gd name="T7" fmla="*/ 0 h 169"/>
                <a:gd name="T8" fmla="*/ 262 w 262"/>
                <a:gd name="T9" fmla="*/ 15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69">
                  <a:moveTo>
                    <a:pt x="262" y="151"/>
                  </a:moveTo>
                  <a:lnTo>
                    <a:pt x="262" y="16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62" y="151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9" name="îSļíḍé">
              <a:extLst>
                <a:ext uri="{FF2B5EF4-FFF2-40B4-BE49-F238E27FC236}">
                  <a16:creationId xmlns:a16="http://schemas.microsoft.com/office/drawing/2014/main" id="{D97E8545-2C77-4D32-8342-36B7B7DC9844}"/>
                </a:ext>
              </a:extLst>
            </p:cNvPr>
            <p:cNvSpPr/>
            <p:nvPr/>
          </p:nvSpPr>
          <p:spPr bwMode="auto">
            <a:xfrm>
              <a:off x="7713663" y="3581401"/>
              <a:ext cx="415925" cy="268288"/>
            </a:xfrm>
            <a:custGeom>
              <a:avLst/>
              <a:gdLst>
                <a:gd name="T0" fmla="*/ 262 w 262"/>
                <a:gd name="T1" fmla="*/ 152 h 169"/>
                <a:gd name="T2" fmla="*/ 262 w 262"/>
                <a:gd name="T3" fmla="*/ 169 h 169"/>
                <a:gd name="T4" fmla="*/ 0 w 262"/>
                <a:gd name="T5" fmla="*/ 17 h 169"/>
                <a:gd name="T6" fmla="*/ 0 w 262"/>
                <a:gd name="T7" fmla="*/ 0 h 169"/>
                <a:gd name="T8" fmla="*/ 262 w 262"/>
                <a:gd name="T9" fmla="*/ 1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69">
                  <a:moveTo>
                    <a:pt x="262" y="152"/>
                  </a:moveTo>
                  <a:lnTo>
                    <a:pt x="262" y="16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62" y="152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0" name="íṡḷîḋê">
              <a:extLst>
                <a:ext uri="{FF2B5EF4-FFF2-40B4-BE49-F238E27FC236}">
                  <a16:creationId xmlns:a16="http://schemas.microsoft.com/office/drawing/2014/main" id="{29F76C10-464D-4394-8816-41FE09A20843}"/>
                </a:ext>
              </a:extLst>
            </p:cNvPr>
            <p:cNvSpPr/>
            <p:nvPr/>
          </p:nvSpPr>
          <p:spPr bwMode="auto">
            <a:xfrm>
              <a:off x="7304088" y="2740026"/>
              <a:ext cx="301625" cy="201613"/>
            </a:xfrm>
            <a:custGeom>
              <a:avLst/>
              <a:gdLst>
                <a:gd name="T0" fmla="*/ 190 w 190"/>
                <a:gd name="T1" fmla="*/ 110 h 127"/>
                <a:gd name="T2" fmla="*/ 190 w 190"/>
                <a:gd name="T3" fmla="*/ 127 h 127"/>
                <a:gd name="T4" fmla="*/ 0 w 190"/>
                <a:gd name="T5" fmla="*/ 19 h 127"/>
                <a:gd name="T6" fmla="*/ 0 w 190"/>
                <a:gd name="T7" fmla="*/ 0 h 127"/>
                <a:gd name="T8" fmla="*/ 190 w 190"/>
                <a:gd name="T9" fmla="*/ 11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7">
                  <a:moveTo>
                    <a:pt x="190" y="110"/>
                  </a:moveTo>
                  <a:lnTo>
                    <a:pt x="190" y="127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90" y="110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1" name="ïslîdé">
              <a:extLst>
                <a:ext uri="{FF2B5EF4-FFF2-40B4-BE49-F238E27FC236}">
                  <a16:creationId xmlns:a16="http://schemas.microsoft.com/office/drawing/2014/main" id="{C9A6AF18-97B3-4E7D-8216-2992273EC568}"/>
                </a:ext>
              </a:extLst>
            </p:cNvPr>
            <p:cNvSpPr/>
            <p:nvPr/>
          </p:nvSpPr>
          <p:spPr bwMode="auto">
            <a:xfrm>
              <a:off x="7304088" y="2693988"/>
              <a:ext cx="301625" cy="198438"/>
            </a:xfrm>
            <a:custGeom>
              <a:avLst/>
              <a:gdLst>
                <a:gd name="T0" fmla="*/ 190 w 190"/>
                <a:gd name="T1" fmla="*/ 108 h 125"/>
                <a:gd name="T2" fmla="*/ 190 w 190"/>
                <a:gd name="T3" fmla="*/ 125 h 125"/>
                <a:gd name="T4" fmla="*/ 0 w 190"/>
                <a:gd name="T5" fmla="*/ 18 h 125"/>
                <a:gd name="T6" fmla="*/ 0 w 190"/>
                <a:gd name="T7" fmla="*/ 0 h 125"/>
                <a:gd name="T8" fmla="*/ 190 w 190"/>
                <a:gd name="T9" fmla="*/ 10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5">
                  <a:moveTo>
                    <a:pt x="190" y="108"/>
                  </a:moveTo>
                  <a:lnTo>
                    <a:pt x="190" y="125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90" y="108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2" name="i$ḻîḓe">
              <a:extLst>
                <a:ext uri="{FF2B5EF4-FFF2-40B4-BE49-F238E27FC236}">
                  <a16:creationId xmlns:a16="http://schemas.microsoft.com/office/drawing/2014/main" id="{D902D012-723A-4658-A604-E9A62CFF7536}"/>
                </a:ext>
              </a:extLst>
            </p:cNvPr>
            <p:cNvSpPr/>
            <p:nvPr/>
          </p:nvSpPr>
          <p:spPr bwMode="auto">
            <a:xfrm>
              <a:off x="7713663" y="3486151"/>
              <a:ext cx="415925" cy="269875"/>
            </a:xfrm>
            <a:custGeom>
              <a:avLst/>
              <a:gdLst>
                <a:gd name="T0" fmla="*/ 262 w 262"/>
                <a:gd name="T1" fmla="*/ 150 h 170"/>
                <a:gd name="T2" fmla="*/ 262 w 262"/>
                <a:gd name="T3" fmla="*/ 170 h 170"/>
                <a:gd name="T4" fmla="*/ 0 w 262"/>
                <a:gd name="T5" fmla="*/ 18 h 170"/>
                <a:gd name="T6" fmla="*/ 0 w 262"/>
                <a:gd name="T7" fmla="*/ 0 h 170"/>
                <a:gd name="T8" fmla="*/ 262 w 262"/>
                <a:gd name="T9" fmla="*/ 15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70">
                  <a:moveTo>
                    <a:pt x="262" y="150"/>
                  </a:moveTo>
                  <a:lnTo>
                    <a:pt x="262" y="170"/>
                  </a:lnTo>
                  <a:lnTo>
                    <a:pt x="0" y="18"/>
                  </a:lnTo>
                  <a:lnTo>
                    <a:pt x="0" y="0"/>
                  </a:lnTo>
                  <a:lnTo>
                    <a:pt x="262" y="150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3" name="ïṧḻíḍé">
              <a:extLst>
                <a:ext uri="{FF2B5EF4-FFF2-40B4-BE49-F238E27FC236}">
                  <a16:creationId xmlns:a16="http://schemas.microsoft.com/office/drawing/2014/main" id="{137DCDAF-170D-42A1-BA6B-46DD7258ACC8}"/>
                </a:ext>
              </a:extLst>
            </p:cNvPr>
            <p:cNvSpPr/>
            <p:nvPr/>
          </p:nvSpPr>
          <p:spPr bwMode="auto">
            <a:xfrm>
              <a:off x="7304088" y="2644776"/>
              <a:ext cx="301625" cy="203200"/>
            </a:xfrm>
            <a:custGeom>
              <a:avLst/>
              <a:gdLst>
                <a:gd name="T0" fmla="*/ 190 w 190"/>
                <a:gd name="T1" fmla="*/ 110 h 128"/>
                <a:gd name="T2" fmla="*/ 190 w 190"/>
                <a:gd name="T3" fmla="*/ 128 h 128"/>
                <a:gd name="T4" fmla="*/ 0 w 190"/>
                <a:gd name="T5" fmla="*/ 18 h 128"/>
                <a:gd name="T6" fmla="*/ 0 w 190"/>
                <a:gd name="T7" fmla="*/ 0 h 128"/>
                <a:gd name="T8" fmla="*/ 190 w 190"/>
                <a:gd name="T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8">
                  <a:moveTo>
                    <a:pt x="190" y="110"/>
                  </a:moveTo>
                  <a:lnTo>
                    <a:pt x="190" y="12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90" y="110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4" name="îṡḷïḑê">
              <a:extLst>
                <a:ext uri="{FF2B5EF4-FFF2-40B4-BE49-F238E27FC236}">
                  <a16:creationId xmlns:a16="http://schemas.microsoft.com/office/drawing/2014/main" id="{CFED339A-00CB-48D1-867A-859C5D1F0A8D}"/>
                </a:ext>
              </a:extLst>
            </p:cNvPr>
            <p:cNvSpPr/>
            <p:nvPr/>
          </p:nvSpPr>
          <p:spPr bwMode="auto">
            <a:xfrm>
              <a:off x="7937500" y="3060701"/>
              <a:ext cx="14288" cy="49213"/>
            </a:xfrm>
            <a:custGeom>
              <a:avLst/>
              <a:gdLst>
                <a:gd name="T0" fmla="*/ 2 w 4"/>
                <a:gd name="T1" fmla="*/ 1 h 14"/>
                <a:gd name="T2" fmla="*/ 4 w 4"/>
                <a:gd name="T3" fmla="*/ 4 h 14"/>
                <a:gd name="T4" fmla="*/ 4 w 4"/>
                <a:gd name="T5" fmla="*/ 12 h 14"/>
                <a:gd name="T6" fmla="*/ 2 w 4"/>
                <a:gd name="T7" fmla="*/ 13 h 14"/>
                <a:gd name="T8" fmla="*/ 0 w 4"/>
                <a:gd name="T9" fmla="*/ 10 h 14"/>
                <a:gd name="T10" fmla="*/ 0 w 4"/>
                <a:gd name="T11" fmla="*/ 2 h 14"/>
                <a:gd name="T12" fmla="*/ 2 w 4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4">
                  <a:moveTo>
                    <a:pt x="2" y="1"/>
                  </a:moveTo>
                  <a:cubicBezTo>
                    <a:pt x="3" y="1"/>
                    <a:pt x="4" y="3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5" name="iṣľîďe">
              <a:extLst>
                <a:ext uri="{FF2B5EF4-FFF2-40B4-BE49-F238E27FC236}">
                  <a16:creationId xmlns:a16="http://schemas.microsoft.com/office/drawing/2014/main" id="{30F0D44C-E3AB-4DA1-BF3D-124ECA3B06BE}"/>
                </a:ext>
              </a:extLst>
            </p:cNvPr>
            <p:cNvSpPr/>
            <p:nvPr/>
          </p:nvSpPr>
          <p:spPr bwMode="auto">
            <a:xfrm>
              <a:off x="7658100" y="2452688"/>
              <a:ext cx="555625" cy="1233488"/>
            </a:xfrm>
            <a:custGeom>
              <a:avLst/>
              <a:gdLst>
                <a:gd name="T0" fmla="*/ 1 w 159"/>
                <a:gd name="T1" fmla="*/ 0 h 353"/>
                <a:gd name="T2" fmla="*/ 159 w 159"/>
                <a:gd name="T3" fmla="*/ 91 h 353"/>
                <a:gd name="T4" fmla="*/ 158 w 159"/>
                <a:gd name="T5" fmla="*/ 353 h 353"/>
                <a:gd name="T6" fmla="*/ 0 w 159"/>
                <a:gd name="T7" fmla="*/ 262 h 353"/>
                <a:gd name="T8" fmla="*/ 1 w 159"/>
                <a:gd name="T9" fmla="*/ 0 h 353"/>
                <a:gd name="T10" fmla="*/ 82 w 159"/>
                <a:gd name="T11" fmla="*/ 280 h 353"/>
                <a:gd name="T12" fmla="*/ 134 w 159"/>
                <a:gd name="T13" fmla="*/ 250 h 353"/>
                <a:gd name="T14" fmla="*/ 82 w 159"/>
                <a:gd name="T15" fmla="*/ 160 h 353"/>
                <a:gd name="T16" fmla="*/ 30 w 159"/>
                <a:gd name="T17" fmla="*/ 190 h 353"/>
                <a:gd name="T18" fmla="*/ 82 w 159"/>
                <a:gd name="T19" fmla="*/ 280 h 353"/>
                <a:gd name="T20" fmla="*/ 102 w 159"/>
                <a:gd name="T21" fmla="*/ 97 h 353"/>
                <a:gd name="T22" fmla="*/ 102 w 159"/>
                <a:gd name="T23" fmla="*/ 127 h 353"/>
                <a:gd name="T24" fmla="*/ 124 w 159"/>
                <a:gd name="T25" fmla="*/ 125 h 353"/>
                <a:gd name="T26" fmla="*/ 102 w 159"/>
                <a:gd name="T27" fmla="*/ 97 h 353"/>
                <a:gd name="T28" fmla="*/ 69 w 159"/>
                <a:gd name="T29" fmla="*/ 78 h 353"/>
                <a:gd name="T30" fmla="*/ 69 w 159"/>
                <a:gd name="T31" fmla="*/ 107 h 353"/>
                <a:gd name="T32" fmla="*/ 91 w 159"/>
                <a:gd name="T33" fmla="*/ 105 h 353"/>
                <a:gd name="T34" fmla="*/ 69 w 159"/>
                <a:gd name="T35" fmla="*/ 78 h 353"/>
                <a:gd name="T36" fmla="*/ 35 w 159"/>
                <a:gd name="T37" fmla="*/ 59 h 353"/>
                <a:gd name="T38" fmla="*/ 35 w 159"/>
                <a:gd name="T39" fmla="*/ 88 h 353"/>
                <a:gd name="T40" fmla="*/ 57 w 159"/>
                <a:gd name="T41" fmla="*/ 86 h 353"/>
                <a:gd name="T42" fmla="*/ 35 w 159"/>
                <a:gd name="T43" fmla="*/ 5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" h="353">
                  <a:moveTo>
                    <a:pt x="1" y="0"/>
                  </a:moveTo>
                  <a:cubicBezTo>
                    <a:pt x="159" y="91"/>
                    <a:pt x="159" y="91"/>
                    <a:pt x="159" y="91"/>
                  </a:cubicBezTo>
                  <a:cubicBezTo>
                    <a:pt x="158" y="353"/>
                    <a:pt x="158" y="353"/>
                    <a:pt x="158" y="353"/>
                  </a:cubicBezTo>
                  <a:cubicBezTo>
                    <a:pt x="0" y="262"/>
                    <a:pt x="0" y="262"/>
                    <a:pt x="0" y="262"/>
                  </a:cubicBezTo>
                  <a:lnTo>
                    <a:pt x="1" y="0"/>
                  </a:lnTo>
                  <a:close/>
                  <a:moveTo>
                    <a:pt x="82" y="280"/>
                  </a:moveTo>
                  <a:cubicBezTo>
                    <a:pt x="111" y="296"/>
                    <a:pt x="134" y="283"/>
                    <a:pt x="134" y="250"/>
                  </a:cubicBezTo>
                  <a:cubicBezTo>
                    <a:pt x="134" y="217"/>
                    <a:pt x="111" y="177"/>
                    <a:pt x="82" y="160"/>
                  </a:cubicBezTo>
                  <a:cubicBezTo>
                    <a:pt x="54" y="143"/>
                    <a:pt x="30" y="157"/>
                    <a:pt x="30" y="190"/>
                  </a:cubicBezTo>
                  <a:cubicBezTo>
                    <a:pt x="30" y="223"/>
                    <a:pt x="53" y="263"/>
                    <a:pt x="82" y="280"/>
                  </a:cubicBezTo>
                  <a:moveTo>
                    <a:pt x="102" y="97"/>
                  </a:moveTo>
                  <a:cubicBezTo>
                    <a:pt x="102" y="127"/>
                    <a:pt x="102" y="127"/>
                    <a:pt x="102" y="127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02" y="97"/>
                    <a:pt x="102" y="97"/>
                    <a:pt x="102" y="97"/>
                  </a:cubicBezTo>
                  <a:moveTo>
                    <a:pt x="69" y="78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69" y="78"/>
                    <a:pt x="69" y="78"/>
                    <a:pt x="69" y="78"/>
                  </a:cubicBezTo>
                  <a:moveTo>
                    <a:pt x="35" y="59"/>
                  </a:moveTo>
                  <a:cubicBezTo>
                    <a:pt x="35" y="88"/>
                    <a:pt x="35" y="88"/>
                    <a:pt x="35" y="88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35" y="59"/>
                    <a:pt x="35" y="59"/>
                    <a:pt x="35" y="59"/>
                  </a:cubicBezTo>
                </a:path>
              </a:pathLst>
            </a:custGeom>
            <a:solidFill>
              <a:srgbClr val="6299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6" name="í$ḷïdé">
              <a:extLst>
                <a:ext uri="{FF2B5EF4-FFF2-40B4-BE49-F238E27FC236}">
                  <a16:creationId xmlns:a16="http://schemas.microsoft.com/office/drawing/2014/main" id="{4F091010-8C0F-491E-AB6A-36F27E17F030}"/>
                </a:ext>
              </a:extLst>
            </p:cNvPr>
            <p:cNvSpPr/>
            <p:nvPr/>
          </p:nvSpPr>
          <p:spPr bwMode="auto">
            <a:xfrm>
              <a:off x="7937500" y="3340101"/>
              <a:ext cx="14288" cy="49213"/>
            </a:xfrm>
            <a:custGeom>
              <a:avLst/>
              <a:gdLst>
                <a:gd name="T0" fmla="*/ 2 w 4"/>
                <a:gd name="T1" fmla="*/ 1 h 14"/>
                <a:gd name="T2" fmla="*/ 4 w 4"/>
                <a:gd name="T3" fmla="*/ 4 h 14"/>
                <a:gd name="T4" fmla="*/ 4 w 4"/>
                <a:gd name="T5" fmla="*/ 12 h 14"/>
                <a:gd name="T6" fmla="*/ 2 w 4"/>
                <a:gd name="T7" fmla="*/ 13 h 14"/>
                <a:gd name="T8" fmla="*/ 0 w 4"/>
                <a:gd name="T9" fmla="*/ 10 h 14"/>
                <a:gd name="T10" fmla="*/ 0 w 4"/>
                <a:gd name="T11" fmla="*/ 2 h 14"/>
                <a:gd name="T12" fmla="*/ 2 w 4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4">
                  <a:moveTo>
                    <a:pt x="2" y="1"/>
                  </a:moveTo>
                  <a:cubicBezTo>
                    <a:pt x="3" y="1"/>
                    <a:pt x="4" y="3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7" name="îṩliḓé">
              <a:extLst>
                <a:ext uri="{FF2B5EF4-FFF2-40B4-BE49-F238E27FC236}">
                  <a16:creationId xmlns:a16="http://schemas.microsoft.com/office/drawing/2014/main" id="{2356F7C6-18FF-44D7-9DE0-784C11FFAEA4}"/>
                </a:ext>
              </a:extLst>
            </p:cNvPr>
            <p:cNvSpPr/>
            <p:nvPr/>
          </p:nvSpPr>
          <p:spPr bwMode="auto">
            <a:xfrm>
              <a:off x="7804150" y="3136901"/>
              <a:ext cx="38100" cy="34925"/>
            </a:xfrm>
            <a:custGeom>
              <a:avLst/>
              <a:gdLst>
                <a:gd name="T0" fmla="*/ 9 w 11"/>
                <a:gd name="T1" fmla="*/ 5 h 10"/>
                <a:gd name="T2" fmla="*/ 11 w 11"/>
                <a:gd name="T3" fmla="*/ 8 h 10"/>
                <a:gd name="T4" fmla="*/ 9 w 11"/>
                <a:gd name="T5" fmla="*/ 9 h 10"/>
                <a:gd name="T6" fmla="*/ 2 w 11"/>
                <a:gd name="T7" fmla="*/ 5 h 10"/>
                <a:gd name="T8" fmla="*/ 0 w 11"/>
                <a:gd name="T9" fmla="*/ 2 h 10"/>
                <a:gd name="T10" fmla="*/ 2 w 11"/>
                <a:gd name="T11" fmla="*/ 0 h 10"/>
                <a:gd name="T12" fmla="*/ 9 w 11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5"/>
                  </a:moveTo>
                  <a:cubicBezTo>
                    <a:pt x="10" y="5"/>
                    <a:pt x="11" y="7"/>
                    <a:pt x="11" y="8"/>
                  </a:cubicBezTo>
                  <a:cubicBezTo>
                    <a:pt x="11" y="9"/>
                    <a:pt x="10" y="10"/>
                    <a:pt x="9" y="9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8" name="iSlíḓé">
              <a:extLst>
                <a:ext uri="{FF2B5EF4-FFF2-40B4-BE49-F238E27FC236}">
                  <a16:creationId xmlns:a16="http://schemas.microsoft.com/office/drawing/2014/main" id="{B7D861A6-6E92-42F6-82E0-D51B6FC410E0}"/>
                </a:ext>
              </a:extLst>
            </p:cNvPr>
            <p:cNvSpPr/>
            <p:nvPr/>
          </p:nvSpPr>
          <p:spPr bwMode="auto">
            <a:xfrm>
              <a:off x="7304088" y="2551113"/>
              <a:ext cx="301625" cy="198438"/>
            </a:xfrm>
            <a:custGeom>
              <a:avLst/>
              <a:gdLst>
                <a:gd name="T0" fmla="*/ 190 w 190"/>
                <a:gd name="T1" fmla="*/ 108 h 125"/>
                <a:gd name="T2" fmla="*/ 190 w 190"/>
                <a:gd name="T3" fmla="*/ 125 h 125"/>
                <a:gd name="T4" fmla="*/ 0 w 190"/>
                <a:gd name="T5" fmla="*/ 17 h 125"/>
                <a:gd name="T6" fmla="*/ 0 w 190"/>
                <a:gd name="T7" fmla="*/ 0 h 125"/>
                <a:gd name="T8" fmla="*/ 190 w 190"/>
                <a:gd name="T9" fmla="*/ 10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5">
                  <a:moveTo>
                    <a:pt x="190" y="108"/>
                  </a:moveTo>
                  <a:lnTo>
                    <a:pt x="190" y="1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90" y="108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9" name="îšḻiďê">
              <a:extLst>
                <a:ext uri="{FF2B5EF4-FFF2-40B4-BE49-F238E27FC236}">
                  <a16:creationId xmlns:a16="http://schemas.microsoft.com/office/drawing/2014/main" id="{D9F05B94-B868-4C13-AD41-B1B219ED6032}"/>
                </a:ext>
              </a:extLst>
            </p:cNvPr>
            <p:cNvSpPr/>
            <p:nvPr/>
          </p:nvSpPr>
          <p:spPr bwMode="auto">
            <a:xfrm>
              <a:off x="7304088" y="2452688"/>
              <a:ext cx="227013" cy="160338"/>
            </a:xfrm>
            <a:custGeom>
              <a:avLst/>
              <a:gdLst>
                <a:gd name="T0" fmla="*/ 143 w 143"/>
                <a:gd name="T1" fmla="*/ 84 h 101"/>
                <a:gd name="T2" fmla="*/ 143 w 143"/>
                <a:gd name="T3" fmla="*/ 101 h 101"/>
                <a:gd name="T4" fmla="*/ 0 w 143"/>
                <a:gd name="T5" fmla="*/ 18 h 101"/>
                <a:gd name="T6" fmla="*/ 0 w 143"/>
                <a:gd name="T7" fmla="*/ 0 h 101"/>
                <a:gd name="T8" fmla="*/ 143 w 143"/>
                <a:gd name="T9" fmla="*/ 8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01">
                  <a:moveTo>
                    <a:pt x="143" y="84"/>
                  </a:moveTo>
                  <a:lnTo>
                    <a:pt x="143" y="101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43" y="84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0" name="isļíḍé">
              <a:extLst>
                <a:ext uri="{FF2B5EF4-FFF2-40B4-BE49-F238E27FC236}">
                  <a16:creationId xmlns:a16="http://schemas.microsoft.com/office/drawing/2014/main" id="{E87F8BC5-E847-48ED-823A-1A2806FEA411}"/>
                </a:ext>
              </a:extLst>
            </p:cNvPr>
            <p:cNvSpPr/>
            <p:nvPr/>
          </p:nvSpPr>
          <p:spPr bwMode="auto">
            <a:xfrm>
              <a:off x="8045450" y="3276601"/>
              <a:ext cx="38100" cy="34925"/>
            </a:xfrm>
            <a:custGeom>
              <a:avLst/>
              <a:gdLst>
                <a:gd name="T0" fmla="*/ 9 w 11"/>
                <a:gd name="T1" fmla="*/ 5 h 10"/>
                <a:gd name="T2" fmla="*/ 11 w 11"/>
                <a:gd name="T3" fmla="*/ 8 h 10"/>
                <a:gd name="T4" fmla="*/ 9 w 11"/>
                <a:gd name="T5" fmla="*/ 9 h 10"/>
                <a:gd name="T6" fmla="*/ 2 w 11"/>
                <a:gd name="T7" fmla="*/ 5 h 10"/>
                <a:gd name="T8" fmla="*/ 0 w 11"/>
                <a:gd name="T9" fmla="*/ 2 h 10"/>
                <a:gd name="T10" fmla="*/ 2 w 11"/>
                <a:gd name="T11" fmla="*/ 1 h 10"/>
                <a:gd name="T12" fmla="*/ 9 w 11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5"/>
                  </a:moveTo>
                  <a:cubicBezTo>
                    <a:pt x="11" y="5"/>
                    <a:pt x="11" y="7"/>
                    <a:pt x="11" y="8"/>
                  </a:cubicBezTo>
                  <a:cubicBezTo>
                    <a:pt x="11" y="9"/>
                    <a:pt x="11" y="10"/>
                    <a:pt x="9" y="9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1" name="iṩlïḋé">
              <a:extLst>
                <a:ext uri="{FF2B5EF4-FFF2-40B4-BE49-F238E27FC236}">
                  <a16:creationId xmlns:a16="http://schemas.microsoft.com/office/drawing/2014/main" id="{5B3BCD59-A855-466C-9C1E-22A1A8AA1995}"/>
                </a:ext>
              </a:extLst>
            </p:cNvPr>
            <p:cNvSpPr/>
            <p:nvPr/>
          </p:nvSpPr>
          <p:spPr bwMode="auto">
            <a:xfrm>
              <a:off x="7762875" y="2952751"/>
              <a:ext cx="363538" cy="533400"/>
            </a:xfrm>
            <a:custGeom>
              <a:avLst/>
              <a:gdLst>
                <a:gd name="T0" fmla="*/ 52 w 104"/>
                <a:gd name="T1" fmla="*/ 17 h 153"/>
                <a:gd name="T2" fmla="*/ 104 w 104"/>
                <a:gd name="T3" fmla="*/ 107 h 153"/>
                <a:gd name="T4" fmla="*/ 52 w 104"/>
                <a:gd name="T5" fmla="*/ 137 h 153"/>
                <a:gd name="T6" fmla="*/ 0 w 104"/>
                <a:gd name="T7" fmla="*/ 47 h 153"/>
                <a:gd name="T8" fmla="*/ 52 w 104"/>
                <a:gd name="T9" fmla="*/ 17 h 153"/>
                <a:gd name="T10" fmla="*/ 52 w 104"/>
                <a:gd name="T11" fmla="*/ 128 h 153"/>
                <a:gd name="T12" fmla="*/ 96 w 104"/>
                <a:gd name="T13" fmla="*/ 102 h 153"/>
                <a:gd name="T14" fmla="*/ 52 w 104"/>
                <a:gd name="T15" fmla="*/ 26 h 153"/>
                <a:gd name="T16" fmla="*/ 8 w 104"/>
                <a:gd name="T17" fmla="*/ 51 h 153"/>
                <a:gd name="T18" fmla="*/ 52 w 104"/>
                <a:gd name="T19" fmla="*/ 1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53">
                  <a:moveTo>
                    <a:pt x="52" y="17"/>
                  </a:moveTo>
                  <a:cubicBezTo>
                    <a:pt x="81" y="34"/>
                    <a:pt x="104" y="74"/>
                    <a:pt x="104" y="107"/>
                  </a:cubicBezTo>
                  <a:cubicBezTo>
                    <a:pt x="104" y="140"/>
                    <a:pt x="81" y="153"/>
                    <a:pt x="52" y="137"/>
                  </a:cubicBezTo>
                  <a:cubicBezTo>
                    <a:pt x="23" y="120"/>
                    <a:pt x="0" y="80"/>
                    <a:pt x="0" y="47"/>
                  </a:cubicBezTo>
                  <a:cubicBezTo>
                    <a:pt x="0" y="14"/>
                    <a:pt x="24" y="0"/>
                    <a:pt x="52" y="17"/>
                  </a:cubicBezTo>
                  <a:close/>
                  <a:moveTo>
                    <a:pt x="52" y="128"/>
                  </a:moveTo>
                  <a:cubicBezTo>
                    <a:pt x="76" y="142"/>
                    <a:pt x="96" y="130"/>
                    <a:pt x="96" y="102"/>
                  </a:cubicBezTo>
                  <a:cubicBezTo>
                    <a:pt x="96" y="74"/>
                    <a:pt x="77" y="40"/>
                    <a:pt x="52" y="26"/>
                  </a:cubicBezTo>
                  <a:cubicBezTo>
                    <a:pt x="28" y="12"/>
                    <a:pt x="8" y="23"/>
                    <a:pt x="8" y="51"/>
                  </a:cubicBezTo>
                  <a:cubicBezTo>
                    <a:pt x="8" y="79"/>
                    <a:pt x="28" y="114"/>
                    <a:pt x="52" y="128"/>
                  </a:cubicBezTo>
                </a:path>
              </a:pathLst>
            </a:custGeom>
            <a:solidFill>
              <a:srgbClr val="4A7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2" name="îşḷiďe">
              <a:extLst>
                <a:ext uri="{FF2B5EF4-FFF2-40B4-BE49-F238E27FC236}">
                  <a16:creationId xmlns:a16="http://schemas.microsoft.com/office/drawing/2014/main" id="{82BE4267-36D0-41B7-A2C3-89CB6EF67BD1}"/>
                </a:ext>
              </a:extLst>
            </p:cNvPr>
            <p:cNvSpPr/>
            <p:nvPr/>
          </p:nvSpPr>
          <p:spPr bwMode="auto">
            <a:xfrm>
              <a:off x="7789863" y="2994026"/>
              <a:ext cx="307975" cy="454025"/>
            </a:xfrm>
            <a:custGeom>
              <a:avLst/>
              <a:gdLst>
                <a:gd name="T0" fmla="*/ 44 w 88"/>
                <a:gd name="T1" fmla="*/ 14 h 130"/>
                <a:gd name="T2" fmla="*/ 88 w 88"/>
                <a:gd name="T3" fmla="*/ 90 h 130"/>
                <a:gd name="T4" fmla="*/ 44 w 88"/>
                <a:gd name="T5" fmla="*/ 116 h 130"/>
                <a:gd name="T6" fmla="*/ 0 w 88"/>
                <a:gd name="T7" fmla="*/ 39 h 130"/>
                <a:gd name="T8" fmla="*/ 44 w 88"/>
                <a:gd name="T9" fmla="*/ 14 h 130"/>
                <a:gd name="T10" fmla="*/ 68 w 88"/>
                <a:gd name="T11" fmla="*/ 115 h 130"/>
                <a:gd name="T12" fmla="*/ 68 w 88"/>
                <a:gd name="T13" fmla="*/ 112 h 130"/>
                <a:gd name="T14" fmla="*/ 46 w 88"/>
                <a:gd name="T15" fmla="*/ 64 h 130"/>
                <a:gd name="T16" fmla="*/ 45 w 88"/>
                <a:gd name="T17" fmla="*/ 64 h 130"/>
                <a:gd name="T18" fmla="*/ 45 w 88"/>
                <a:gd name="T19" fmla="*/ 64 h 130"/>
                <a:gd name="T20" fmla="*/ 45 w 88"/>
                <a:gd name="T21" fmla="*/ 63 h 130"/>
                <a:gd name="T22" fmla="*/ 44 w 88"/>
                <a:gd name="T23" fmla="*/ 63 h 130"/>
                <a:gd name="T24" fmla="*/ 44 w 88"/>
                <a:gd name="T25" fmla="*/ 63 h 130"/>
                <a:gd name="T26" fmla="*/ 44 w 88"/>
                <a:gd name="T27" fmla="*/ 62 h 130"/>
                <a:gd name="T28" fmla="*/ 43 w 88"/>
                <a:gd name="T29" fmla="*/ 62 h 130"/>
                <a:gd name="T30" fmla="*/ 43 w 88"/>
                <a:gd name="T31" fmla="*/ 62 h 130"/>
                <a:gd name="T32" fmla="*/ 21 w 88"/>
                <a:gd name="T33" fmla="*/ 63 h 130"/>
                <a:gd name="T34" fmla="*/ 20 w 88"/>
                <a:gd name="T35" fmla="*/ 66 h 130"/>
                <a:gd name="T36" fmla="*/ 22 w 88"/>
                <a:gd name="T37" fmla="*/ 68 h 130"/>
                <a:gd name="T38" fmla="*/ 23 w 88"/>
                <a:gd name="T39" fmla="*/ 68 h 130"/>
                <a:gd name="T40" fmla="*/ 43 w 88"/>
                <a:gd name="T41" fmla="*/ 67 h 130"/>
                <a:gd name="T42" fmla="*/ 65 w 88"/>
                <a:gd name="T43" fmla="*/ 113 h 130"/>
                <a:gd name="T44" fmla="*/ 67 w 88"/>
                <a:gd name="T45" fmla="*/ 114 h 130"/>
                <a:gd name="T46" fmla="*/ 68 w 88"/>
                <a:gd name="T47" fmla="*/ 115 h 130"/>
                <a:gd name="T48" fmla="*/ 82 w 88"/>
                <a:gd name="T49" fmla="*/ 90 h 130"/>
                <a:gd name="T50" fmla="*/ 84 w 88"/>
                <a:gd name="T51" fmla="*/ 89 h 130"/>
                <a:gd name="T52" fmla="*/ 82 w 88"/>
                <a:gd name="T53" fmla="*/ 86 h 130"/>
                <a:gd name="T54" fmla="*/ 75 w 88"/>
                <a:gd name="T55" fmla="*/ 82 h 130"/>
                <a:gd name="T56" fmla="*/ 73 w 88"/>
                <a:gd name="T57" fmla="*/ 83 h 130"/>
                <a:gd name="T58" fmla="*/ 75 w 88"/>
                <a:gd name="T59" fmla="*/ 86 h 130"/>
                <a:gd name="T60" fmla="*/ 82 w 88"/>
                <a:gd name="T61" fmla="*/ 90 h 130"/>
                <a:gd name="T62" fmla="*/ 42 w 88"/>
                <a:gd name="T63" fmla="*/ 21 h 130"/>
                <a:gd name="T64" fmla="*/ 42 w 88"/>
                <a:gd name="T65" fmla="*/ 29 h 130"/>
                <a:gd name="T66" fmla="*/ 44 w 88"/>
                <a:gd name="T67" fmla="*/ 32 h 130"/>
                <a:gd name="T68" fmla="*/ 46 w 88"/>
                <a:gd name="T69" fmla="*/ 31 h 130"/>
                <a:gd name="T70" fmla="*/ 46 w 88"/>
                <a:gd name="T71" fmla="*/ 23 h 130"/>
                <a:gd name="T72" fmla="*/ 44 w 88"/>
                <a:gd name="T73" fmla="*/ 20 h 130"/>
                <a:gd name="T74" fmla="*/ 42 w 88"/>
                <a:gd name="T75" fmla="*/ 21 h 130"/>
                <a:gd name="T76" fmla="*/ 13 w 88"/>
                <a:gd name="T77" fmla="*/ 50 h 130"/>
                <a:gd name="T78" fmla="*/ 15 w 88"/>
                <a:gd name="T79" fmla="*/ 49 h 130"/>
                <a:gd name="T80" fmla="*/ 13 w 88"/>
                <a:gd name="T81" fmla="*/ 46 h 130"/>
                <a:gd name="T82" fmla="*/ 6 w 88"/>
                <a:gd name="T83" fmla="*/ 41 h 130"/>
                <a:gd name="T84" fmla="*/ 4 w 88"/>
                <a:gd name="T85" fmla="*/ 43 h 130"/>
                <a:gd name="T86" fmla="*/ 6 w 88"/>
                <a:gd name="T87" fmla="*/ 46 h 130"/>
                <a:gd name="T88" fmla="*/ 13 w 88"/>
                <a:gd name="T89" fmla="*/ 50 h 130"/>
                <a:gd name="T90" fmla="*/ 46 w 88"/>
                <a:gd name="T91" fmla="*/ 111 h 130"/>
                <a:gd name="T92" fmla="*/ 46 w 88"/>
                <a:gd name="T93" fmla="*/ 103 h 130"/>
                <a:gd name="T94" fmla="*/ 44 w 88"/>
                <a:gd name="T95" fmla="*/ 100 h 130"/>
                <a:gd name="T96" fmla="*/ 42 w 88"/>
                <a:gd name="T97" fmla="*/ 101 h 130"/>
                <a:gd name="T98" fmla="*/ 42 w 88"/>
                <a:gd name="T99" fmla="*/ 109 h 130"/>
                <a:gd name="T100" fmla="*/ 44 w 88"/>
                <a:gd name="T101" fmla="*/ 112 h 130"/>
                <a:gd name="T102" fmla="*/ 46 w 88"/>
                <a:gd name="T103" fmla="*/ 11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30">
                  <a:moveTo>
                    <a:pt x="44" y="14"/>
                  </a:moveTo>
                  <a:cubicBezTo>
                    <a:pt x="69" y="28"/>
                    <a:pt x="88" y="62"/>
                    <a:pt x="88" y="90"/>
                  </a:cubicBezTo>
                  <a:cubicBezTo>
                    <a:pt x="88" y="118"/>
                    <a:pt x="68" y="130"/>
                    <a:pt x="44" y="116"/>
                  </a:cubicBezTo>
                  <a:cubicBezTo>
                    <a:pt x="20" y="102"/>
                    <a:pt x="0" y="67"/>
                    <a:pt x="0" y="39"/>
                  </a:cubicBezTo>
                  <a:cubicBezTo>
                    <a:pt x="0" y="11"/>
                    <a:pt x="20" y="0"/>
                    <a:pt x="44" y="14"/>
                  </a:cubicBezTo>
                  <a:close/>
                  <a:moveTo>
                    <a:pt x="68" y="115"/>
                  </a:moveTo>
                  <a:cubicBezTo>
                    <a:pt x="69" y="114"/>
                    <a:pt x="69" y="113"/>
                    <a:pt x="68" y="112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19" y="64"/>
                    <a:pt x="20" y="66"/>
                  </a:cubicBezTo>
                  <a:cubicBezTo>
                    <a:pt x="20" y="67"/>
                    <a:pt x="21" y="68"/>
                    <a:pt x="22" y="68"/>
                  </a:cubicBezTo>
                  <a:cubicBezTo>
                    <a:pt x="22" y="68"/>
                    <a:pt x="22" y="68"/>
                    <a:pt x="23" y="68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65" y="113"/>
                    <a:pt x="65" y="113"/>
                    <a:pt x="65" y="113"/>
                  </a:cubicBezTo>
                  <a:cubicBezTo>
                    <a:pt x="65" y="113"/>
                    <a:pt x="66" y="114"/>
                    <a:pt x="67" y="114"/>
                  </a:cubicBezTo>
                  <a:cubicBezTo>
                    <a:pt x="67" y="115"/>
                    <a:pt x="67" y="115"/>
                    <a:pt x="68" y="115"/>
                  </a:cubicBezTo>
                  <a:moveTo>
                    <a:pt x="82" y="90"/>
                  </a:moveTo>
                  <a:cubicBezTo>
                    <a:pt x="84" y="91"/>
                    <a:pt x="84" y="90"/>
                    <a:pt x="84" y="89"/>
                  </a:cubicBezTo>
                  <a:cubicBezTo>
                    <a:pt x="84" y="88"/>
                    <a:pt x="84" y="86"/>
                    <a:pt x="82" y="86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4" y="81"/>
                    <a:pt x="73" y="82"/>
                    <a:pt x="73" y="83"/>
                  </a:cubicBezTo>
                  <a:cubicBezTo>
                    <a:pt x="73" y="84"/>
                    <a:pt x="74" y="86"/>
                    <a:pt x="75" y="86"/>
                  </a:cubicBezTo>
                  <a:cubicBezTo>
                    <a:pt x="82" y="90"/>
                    <a:pt x="82" y="90"/>
                    <a:pt x="82" y="90"/>
                  </a:cubicBezTo>
                  <a:moveTo>
                    <a:pt x="42" y="21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30"/>
                    <a:pt x="43" y="32"/>
                    <a:pt x="44" y="32"/>
                  </a:cubicBezTo>
                  <a:cubicBezTo>
                    <a:pt x="45" y="33"/>
                    <a:pt x="46" y="32"/>
                    <a:pt x="46" y="31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2"/>
                    <a:pt x="45" y="20"/>
                    <a:pt x="44" y="20"/>
                  </a:cubicBezTo>
                  <a:cubicBezTo>
                    <a:pt x="43" y="19"/>
                    <a:pt x="42" y="19"/>
                    <a:pt x="42" y="21"/>
                  </a:cubicBezTo>
                  <a:moveTo>
                    <a:pt x="13" y="50"/>
                  </a:moveTo>
                  <a:cubicBezTo>
                    <a:pt x="14" y="51"/>
                    <a:pt x="15" y="50"/>
                    <a:pt x="15" y="49"/>
                  </a:cubicBezTo>
                  <a:cubicBezTo>
                    <a:pt x="15" y="48"/>
                    <a:pt x="14" y="46"/>
                    <a:pt x="13" y="4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1"/>
                    <a:pt x="4" y="43"/>
                  </a:cubicBezTo>
                  <a:cubicBezTo>
                    <a:pt x="4" y="44"/>
                    <a:pt x="5" y="45"/>
                    <a:pt x="6" y="46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46" y="111"/>
                  </a:moveTo>
                  <a:cubicBezTo>
                    <a:pt x="46" y="103"/>
                    <a:pt x="46" y="103"/>
                    <a:pt x="46" y="103"/>
                  </a:cubicBezTo>
                  <a:cubicBezTo>
                    <a:pt x="46" y="102"/>
                    <a:pt x="45" y="100"/>
                    <a:pt x="44" y="100"/>
                  </a:cubicBezTo>
                  <a:cubicBezTo>
                    <a:pt x="43" y="99"/>
                    <a:pt x="42" y="99"/>
                    <a:pt x="42" y="101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10"/>
                    <a:pt x="43" y="112"/>
                    <a:pt x="44" y="112"/>
                  </a:cubicBezTo>
                  <a:cubicBezTo>
                    <a:pt x="45" y="113"/>
                    <a:pt x="46" y="112"/>
                    <a:pt x="46" y="111"/>
                  </a:cubicBezTo>
                </a:path>
              </a:pathLst>
            </a:custGeom>
            <a:solidFill>
              <a:srgbClr val="89B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3" name="íŝḷiḓé">
              <a:extLst>
                <a:ext uri="{FF2B5EF4-FFF2-40B4-BE49-F238E27FC236}">
                  <a16:creationId xmlns:a16="http://schemas.microsoft.com/office/drawing/2014/main" id="{C08CB0FB-572C-496B-AD38-C905C6D4A99A}"/>
                </a:ext>
              </a:extLst>
            </p:cNvPr>
            <p:cNvSpPr/>
            <p:nvPr/>
          </p:nvSpPr>
          <p:spPr bwMode="auto">
            <a:xfrm>
              <a:off x="7856538" y="3211513"/>
              <a:ext cx="174625" cy="184150"/>
            </a:xfrm>
            <a:custGeom>
              <a:avLst/>
              <a:gdLst>
                <a:gd name="T0" fmla="*/ 25 w 50"/>
                <a:gd name="T1" fmla="*/ 1 h 53"/>
                <a:gd name="T2" fmla="*/ 25 w 50"/>
                <a:gd name="T3" fmla="*/ 1 h 53"/>
                <a:gd name="T4" fmla="*/ 26 w 50"/>
                <a:gd name="T5" fmla="*/ 1 h 53"/>
                <a:gd name="T6" fmla="*/ 26 w 50"/>
                <a:gd name="T7" fmla="*/ 2 h 53"/>
                <a:gd name="T8" fmla="*/ 26 w 50"/>
                <a:gd name="T9" fmla="*/ 2 h 53"/>
                <a:gd name="T10" fmla="*/ 27 w 50"/>
                <a:gd name="T11" fmla="*/ 2 h 53"/>
                <a:gd name="T12" fmla="*/ 49 w 50"/>
                <a:gd name="T13" fmla="*/ 50 h 53"/>
                <a:gd name="T14" fmla="*/ 49 w 50"/>
                <a:gd name="T15" fmla="*/ 53 h 53"/>
                <a:gd name="T16" fmla="*/ 48 w 50"/>
                <a:gd name="T17" fmla="*/ 52 h 53"/>
                <a:gd name="T18" fmla="*/ 46 w 50"/>
                <a:gd name="T19" fmla="*/ 51 h 53"/>
                <a:gd name="T20" fmla="*/ 24 w 50"/>
                <a:gd name="T21" fmla="*/ 5 h 53"/>
                <a:gd name="T22" fmla="*/ 4 w 50"/>
                <a:gd name="T23" fmla="*/ 6 h 53"/>
                <a:gd name="T24" fmla="*/ 3 w 50"/>
                <a:gd name="T25" fmla="*/ 6 h 53"/>
                <a:gd name="T26" fmla="*/ 1 w 50"/>
                <a:gd name="T27" fmla="*/ 4 h 53"/>
                <a:gd name="T28" fmla="*/ 2 w 50"/>
                <a:gd name="T29" fmla="*/ 1 h 53"/>
                <a:gd name="T30" fmla="*/ 24 w 50"/>
                <a:gd name="T31" fmla="*/ 0 h 53"/>
                <a:gd name="T32" fmla="*/ 24 w 50"/>
                <a:gd name="T33" fmla="*/ 0 h 53"/>
                <a:gd name="T34" fmla="*/ 25 w 50"/>
                <a:gd name="T35" fmla="*/ 0 h 53"/>
                <a:gd name="T36" fmla="*/ 25 w 50"/>
                <a:gd name="T3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53"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51"/>
                    <a:pt x="50" y="52"/>
                    <a:pt x="49" y="53"/>
                  </a:cubicBezTo>
                  <a:cubicBezTo>
                    <a:pt x="48" y="53"/>
                    <a:pt x="48" y="53"/>
                    <a:pt x="48" y="52"/>
                  </a:cubicBezTo>
                  <a:cubicBezTo>
                    <a:pt x="47" y="52"/>
                    <a:pt x="46" y="51"/>
                    <a:pt x="46" y="5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1" y="5"/>
                    <a:pt x="1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F7B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4" name="îṧḻîďe">
              <a:extLst>
                <a:ext uri="{FF2B5EF4-FFF2-40B4-BE49-F238E27FC236}">
                  <a16:creationId xmlns:a16="http://schemas.microsoft.com/office/drawing/2014/main" id="{34486A43-649D-40B2-8835-90201FE400FC}"/>
                </a:ext>
              </a:extLst>
            </p:cNvPr>
            <p:cNvSpPr/>
            <p:nvPr/>
          </p:nvSpPr>
          <p:spPr bwMode="auto">
            <a:xfrm>
              <a:off x="7304088" y="2359026"/>
              <a:ext cx="301625" cy="201613"/>
            </a:xfrm>
            <a:custGeom>
              <a:avLst/>
              <a:gdLst>
                <a:gd name="T0" fmla="*/ 190 w 190"/>
                <a:gd name="T1" fmla="*/ 108 h 127"/>
                <a:gd name="T2" fmla="*/ 190 w 190"/>
                <a:gd name="T3" fmla="*/ 127 h 127"/>
                <a:gd name="T4" fmla="*/ 0 w 190"/>
                <a:gd name="T5" fmla="*/ 17 h 127"/>
                <a:gd name="T6" fmla="*/ 0 w 190"/>
                <a:gd name="T7" fmla="*/ 0 h 127"/>
                <a:gd name="T8" fmla="*/ 190 w 190"/>
                <a:gd name="T9" fmla="*/ 10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7">
                  <a:moveTo>
                    <a:pt x="190" y="108"/>
                  </a:moveTo>
                  <a:lnTo>
                    <a:pt x="190" y="12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90" y="108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5" name="i$lïḓê">
              <a:extLst>
                <a:ext uri="{FF2B5EF4-FFF2-40B4-BE49-F238E27FC236}">
                  <a16:creationId xmlns:a16="http://schemas.microsoft.com/office/drawing/2014/main" id="{625A2C40-6918-4FEB-8551-7C5DCE564378}"/>
                </a:ext>
              </a:extLst>
            </p:cNvPr>
            <p:cNvSpPr/>
            <p:nvPr/>
          </p:nvSpPr>
          <p:spPr bwMode="auto">
            <a:xfrm>
              <a:off x="7304088" y="2309813"/>
              <a:ext cx="301625" cy="203200"/>
            </a:xfrm>
            <a:custGeom>
              <a:avLst/>
              <a:gdLst>
                <a:gd name="T0" fmla="*/ 190 w 190"/>
                <a:gd name="T1" fmla="*/ 110 h 128"/>
                <a:gd name="T2" fmla="*/ 190 w 190"/>
                <a:gd name="T3" fmla="*/ 128 h 128"/>
                <a:gd name="T4" fmla="*/ 0 w 190"/>
                <a:gd name="T5" fmla="*/ 18 h 128"/>
                <a:gd name="T6" fmla="*/ 0 w 190"/>
                <a:gd name="T7" fmla="*/ 0 h 128"/>
                <a:gd name="T8" fmla="*/ 190 w 190"/>
                <a:gd name="T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8">
                  <a:moveTo>
                    <a:pt x="190" y="110"/>
                  </a:moveTo>
                  <a:lnTo>
                    <a:pt x="190" y="12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90" y="110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6" name="isḻîďe">
              <a:extLst>
                <a:ext uri="{FF2B5EF4-FFF2-40B4-BE49-F238E27FC236}">
                  <a16:creationId xmlns:a16="http://schemas.microsoft.com/office/drawing/2014/main" id="{D5AE2CA9-B0AD-43BE-961E-44CE7669DC25}"/>
                </a:ext>
              </a:extLst>
            </p:cNvPr>
            <p:cNvSpPr/>
            <p:nvPr/>
          </p:nvSpPr>
          <p:spPr bwMode="auto">
            <a:xfrm>
              <a:off x="6646863" y="1768476"/>
              <a:ext cx="958850" cy="596900"/>
            </a:xfrm>
            <a:custGeom>
              <a:avLst/>
              <a:gdLst>
                <a:gd name="T0" fmla="*/ 604 w 604"/>
                <a:gd name="T1" fmla="*/ 348 h 376"/>
                <a:gd name="T2" fmla="*/ 604 w 604"/>
                <a:gd name="T3" fmla="*/ 376 h 376"/>
                <a:gd name="T4" fmla="*/ 0 w 604"/>
                <a:gd name="T5" fmla="*/ 29 h 376"/>
                <a:gd name="T6" fmla="*/ 0 w 604"/>
                <a:gd name="T7" fmla="*/ 0 h 376"/>
                <a:gd name="T8" fmla="*/ 604 w 604"/>
                <a:gd name="T9" fmla="*/ 3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376">
                  <a:moveTo>
                    <a:pt x="604" y="348"/>
                  </a:moveTo>
                  <a:lnTo>
                    <a:pt x="604" y="37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604" y="348"/>
                  </a:lnTo>
                  <a:close/>
                </a:path>
              </a:pathLst>
            </a:custGeom>
            <a:solidFill>
              <a:srgbClr val="588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7" name="íśḻîḓé">
              <a:extLst>
                <a:ext uri="{FF2B5EF4-FFF2-40B4-BE49-F238E27FC236}">
                  <a16:creationId xmlns:a16="http://schemas.microsoft.com/office/drawing/2014/main" id="{BA21300D-ADEE-4094-A0B8-6CBD790CE0AF}"/>
                </a:ext>
              </a:extLst>
            </p:cNvPr>
            <p:cNvSpPr/>
            <p:nvPr/>
          </p:nvSpPr>
          <p:spPr bwMode="auto">
            <a:xfrm>
              <a:off x="7899400" y="2725738"/>
              <a:ext cx="76200" cy="101600"/>
            </a:xfrm>
            <a:custGeom>
              <a:avLst/>
              <a:gdLst>
                <a:gd name="T0" fmla="*/ 0 w 48"/>
                <a:gd name="T1" fmla="*/ 0 h 64"/>
                <a:gd name="T2" fmla="*/ 48 w 48"/>
                <a:gd name="T3" fmla="*/ 59 h 64"/>
                <a:gd name="T4" fmla="*/ 0 w 48"/>
                <a:gd name="T5" fmla="*/ 64 h 64"/>
                <a:gd name="T6" fmla="*/ 0 w 48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64">
                  <a:moveTo>
                    <a:pt x="0" y="0"/>
                  </a:moveTo>
                  <a:lnTo>
                    <a:pt x="48" y="59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8" name="ïṥḻïḓè">
              <a:extLst>
                <a:ext uri="{FF2B5EF4-FFF2-40B4-BE49-F238E27FC236}">
                  <a16:creationId xmlns:a16="http://schemas.microsoft.com/office/drawing/2014/main" id="{5BA20C37-AF61-4A85-9F37-7C9A9B0FCB6F}"/>
                </a:ext>
              </a:extLst>
            </p:cNvPr>
            <p:cNvSpPr/>
            <p:nvPr/>
          </p:nvSpPr>
          <p:spPr bwMode="auto">
            <a:xfrm>
              <a:off x="7951788" y="2495551"/>
              <a:ext cx="66675" cy="87313"/>
            </a:xfrm>
            <a:custGeom>
              <a:avLst/>
              <a:gdLst>
                <a:gd name="T0" fmla="*/ 20 w 42"/>
                <a:gd name="T1" fmla="*/ 0 h 55"/>
                <a:gd name="T2" fmla="*/ 26 w 42"/>
                <a:gd name="T3" fmla="*/ 17 h 55"/>
                <a:gd name="T4" fmla="*/ 42 w 42"/>
                <a:gd name="T5" fmla="*/ 30 h 55"/>
                <a:gd name="T6" fmla="*/ 31 w 42"/>
                <a:gd name="T7" fmla="*/ 35 h 55"/>
                <a:gd name="T8" fmla="*/ 33 w 42"/>
                <a:gd name="T9" fmla="*/ 55 h 55"/>
                <a:gd name="T10" fmla="*/ 20 w 42"/>
                <a:gd name="T11" fmla="*/ 37 h 55"/>
                <a:gd name="T12" fmla="*/ 6 w 42"/>
                <a:gd name="T13" fmla="*/ 39 h 55"/>
                <a:gd name="T14" fmla="*/ 8 w 42"/>
                <a:gd name="T15" fmla="*/ 24 h 55"/>
                <a:gd name="T16" fmla="*/ 0 w 42"/>
                <a:gd name="T17" fmla="*/ 4 h 55"/>
                <a:gd name="T18" fmla="*/ 13 w 42"/>
                <a:gd name="T19" fmla="*/ 11 h 55"/>
                <a:gd name="T20" fmla="*/ 20 w 42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5">
                  <a:moveTo>
                    <a:pt x="20" y="0"/>
                  </a:moveTo>
                  <a:lnTo>
                    <a:pt x="26" y="17"/>
                  </a:lnTo>
                  <a:lnTo>
                    <a:pt x="42" y="30"/>
                  </a:lnTo>
                  <a:lnTo>
                    <a:pt x="31" y="35"/>
                  </a:lnTo>
                  <a:lnTo>
                    <a:pt x="33" y="55"/>
                  </a:lnTo>
                  <a:lnTo>
                    <a:pt x="20" y="37"/>
                  </a:lnTo>
                  <a:lnTo>
                    <a:pt x="6" y="39"/>
                  </a:lnTo>
                  <a:lnTo>
                    <a:pt x="8" y="24"/>
                  </a:lnTo>
                  <a:lnTo>
                    <a:pt x="0" y="4"/>
                  </a:lnTo>
                  <a:lnTo>
                    <a:pt x="13" y="1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9B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9" name="iSľïďé">
              <a:extLst>
                <a:ext uri="{FF2B5EF4-FFF2-40B4-BE49-F238E27FC236}">
                  <a16:creationId xmlns:a16="http://schemas.microsoft.com/office/drawing/2014/main" id="{AFB4F6A8-4435-430D-8B6C-B18385C5490B}"/>
                </a:ext>
              </a:extLst>
            </p:cNvPr>
            <p:cNvSpPr/>
            <p:nvPr/>
          </p:nvSpPr>
          <p:spPr bwMode="auto">
            <a:xfrm>
              <a:off x="7661275" y="2257426"/>
              <a:ext cx="552450" cy="512763"/>
            </a:xfrm>
            <a:custGeom>
              <a:avLst/>
              <a:gdLst>
                <a:gd name="T0" fmla="*/ 0 w 348"/>
                <a:gd name="T1" fmla="*/ 0 h 323"/>
                <a:gd name="T2" fmla="*/ 348 w 348"/>
                <a:gd name="T3" fmla="*/ 200 h 323"/>
                <a:gd name="T4" fmla="*/ 348 w 348"/>
                <a:gd name="T5" fmla="*/ 323 h 323"/>
                <a:gd name="T6" fmla="*/ 0 w 348"/>
                <a:gd name="T7" fmla="*/ 123 h 323"/>
                <a:gd name="T8" fmla="*/ 0 w 348"/>
                <a:gd name="T9" fmla="*/ 0 h 323"/>
                <a:gd name="T10" fmla="*/ 90 w 348"/>
                <a:gd name="T11" fmla="*/ 132 h 323"/>
                <a:gd name="T12" fmla="*/ 88 w 348"/>
                <a:gd name="T13" fmla="*/ 112 h 323"/>
                <a:gd name="T14" fmla="*/ 99 w 348"/>
                <a:gd name="T15" fmla="*/ 106 h 323"/>
                <a:gd name="T16" fmla="*/ 84 w 348"/>
                <a:gd name="T17" fmla="*/ 95 h 323"/>
                <a:gd name="T18" fmla="*/ 77 w 348"/>
                <a:gd name="T19" fmla="*/ 77 h 323"/>
                <a:gd name="T20" fmla="*/ 70 w 348"/>
                <a:gd name="T21" fmla="*/ 88 h 323"/>
                <a:gd name="T22" fmla="*/ 55 w 348"/>
                <a:gd name="T23" fmla="*/ 81 h 323"/>
                <a:gd name="T24" fmla="*/ 66 w 348"/>
                <a:gd name="T25" fmla="*/ 99 h 323"/>
                <a:gd name="T26" fmla="*/ 64 w 348"/>
                <a:gd name="T27" fmla="*/ 117 h 323"/>
                <a:gd name="T28" fmla="*/ 77 w 348"/>
                <a:gd name="T29" fmla="*/ 114 h 323"/>
                <a:gd name="T30" fmla="*/ 90 w 348"/>
                <a:gd name="T31" fmla="*/ 132 h 323"/>
                <a:gd name="T32" fmla="*/ 280 w 348"/>
                <a:gd name="T33" fmla="*/ 240 h 323"/>
                <a:gd name="T34" fmla="*/ 277 w 348"/>
                <a:gd name="T35" fmla="*/ 222 h 323"/>
                <a:gd name="T36" fmla="*/ 288 w 348"/>
                <a:gd name="T37" fmla="*/ 216 h 323"/>
                <a:gd name="T38" fmla="*/ 273 w 348"/>
                <a:gd name="T39" fmla="*/ 205 h 323"/>
                <a:gd name="T40" fmla="*/ 266 w 348"/>
                <a:gd name="T41" fmla="*/ 185 h 323"/>
                <a:gd name="T42" fmla="*/ 260 w 348"/>
                <a:gd name="T43" fmla="*/ 198 h 323"/>
                <a:gd name="T44" fmla="*/ 244 w 348"/>
                <a:gd name="T45" fmla="*/ 191 h 323"/>
                <a:gd name="T46" fmla="*/ 255 w 348"/>
                <a:gd name="T47" fmla="*/ 209 h 323"/>
                <a:gd name="T48" fmla="*/ 253 w 348"/>
                <a:gd name="T49" fmla="*/ 224 h 323"/>
                <a:gd name="T50" fmla="*/ 266 w 348"/>
                <a:gd name="T51" fmla="*/ 224 h 323"/>
                <a:gd name="T52" fmla="*/ 280 w 348"/>
                <a:gd name="T53" fmla="*/ 240 h 323"/>
                <a:gd name="T54" fmla="*/ 216 w 348"/>
                <a:gd name="T55" fmla="*/ 205 h 323"/>
                <a:gd name="T56" fmla="*/ 214 w 348"/>
                <a:gd name="T57" fmla="*/ 185 h 323"/>
                <a:gd name="T58" fmla="*/ 225 w 348"/>
                <a:gd name="T59" fmla="*/ 180 h 323"/>
                <a:gd name="T60" fmla="*/ 209 w 348"/>
                <a:gd name="T61" fmla="*/ 167 h 323"/>
                <a:gd name="T62" fmla="*/ 203 w 348"/>
                <a:gd name="T63" fmla="*/ 150 h 323"/>
                <a:gd name="T64" fmla="*/ 196 w 348"/>
                <a:gd name="T65" fmla="*/ 161 h 323"/>
                <a:gd name="T66" fmla="*/ 183 w 348"/>
                <a:gd name="T67" fmla="*/ 154 h 323"/>
                <a:gd name="T68" fmla="*/ 191 w 348"/>
                <a:gd name="T69" fmla="*/ 174 h 323"/>
                <a:gd name="T70" fmla="*/ 189 w 348"/>
                <a:gd name="T71" fmla="*/ 189 h 323"/>
                <a:gd name="T72" fmla="*/ 203 w 348"/>
                <a:gd name="T73" fmla="*/ 187 h 323"/>
                <a:gd name="T74" fmla="*/ 216 w 348"/>
                <a:gd name="T75" fmla="*/ 205 h 323"/>
                <a:gd name="T76" fmla="*/ 154 w 348"/>
                <a:gd name="T77" fmla="*/ 167 h 323"/>
                <a:gd name="T78" fmla="*/ 152 w 348"/>
                <a:gd name="T79" fmla="*/ 150 h 323"/>
                <a:gd name="T80" fmla="*/ 163 w 348"/>
                <a:gd name="T81" fmla="*/ 143 h 323"/>
                <a:gd name="T82" fmla="*/ 147 w 348"/>
                <a:gd name="T83" fmla="*/ 132 h 323"/>
                <a:gd name="T84" fmla="*/ 141 w 348"/>
                <a:gd name="T85" fmla="*/ 112 h 323"/>
                <a:gd name="T86" fmla="*/ 134 w 348"/>
                <a:gd name="T87" fmla="*/ 123 h 323"/>
                <a:gd name="T88" fmla="*/ 119 w 348"/>
                <a:gd name="T89" fmla="*/ 119 h 323"/>
                <a:gd name="T90" fmla="*/ 130 w 348"/>
                <a:gd name="T91" fmla="*/ 136 h 323"/>
                <a:gd name="T92" fmla="*/ 128 w 348"/>
                <a:gd name="T93" fmla="*/ 152 h 323"/>
                <a:gd name="T94" fmla="*/ 141 w 348"/>
                <a:gd name="T95" fmla="*/ 152 h 323"/>
                <a:gd name="T96" fmla="*/ 154 w 348"/>
                <a:gd name="T97" fmla="*/ 16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8" h="323">
                  <a:moveTo>
                    <a:pt x="0" y="0"/>
                  </a:moveTo>
                  <a:lnTo>
                    <a:pt x="348" y="200"/>
                  </a:lnTo>
                  <a:lnTo>
                    <a:pt x="348" y="3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90" y="132"/>
                  </a:moveTo>
                  <a:lnTo>
                    <a:pt x="88" y="112"/>
                  </a:lnTo>
                  <a:lnTo>
                    <a:pt x="99" y="106"/>
                  </a:lnTo>
                  <a:lnTo>
                    <a:pt x="84" y="95"/>
                  </a:lnTo>
                  <a:lnTo>
                    <a:pt x="77" y="77"/>
                  </a:lnTo>
                  <a:lnTo>
                    <a:pt x="70" y="88"/>
                  </a:lnTo>
                  <a:lnTo>
                    <a:pt x="55" y="81"/>
                  </a:lnTo>
                  <a:lnTo>
                    <a:pt x="66" y="99"/>
                  </a:lnTo>
                  <a:lnTo>
                    <a:pt x="64" y="117"/>
                  </a:lnTo>
                  <a:lnTo>
                    <a:pt x="77" y="114"/>
                  </a:lnTo>
                  <a:lnTo>
                    <a:pt x="90" y="132"/>
                  </a:lnTo>
                  <a:close/>
                  <a:moveTo>
                    <a:pt x="280" y="240"/>
                  </a:moveTo>
                  <a:lnTo>
                    <a:pt x="277" y="222"/>
                  </a:lnTo>
                  <a:lnTo>
                    <a:pt x="288" y="216"/>
                  </a:lnTo>
                  <a:lnTo>
                    <a:pt x="273" y="205"/>
                  </a:lnTo>
                  <a:lnTo>
                    <a:pt x="266" y="185"/>
                  </a:lnTo>
                  <a:lnTo>
                    <a:pt x="260" y="198"/>
                  </a:lnTo>
                  <a:lnTo>
                    <a:pt x="244" y="191"/>
                  </a:lnTo>
                  <a:lnTo>
                    <a:pt x="255" y="209"/>
                  </a:lnTo>
                  <a:lnTo>
                    <a:pt x="253" y="224"/>
                  </a:lnTo>
                  <a:lnTo>
                    <a:pt x="266" y="224"/>
                  </a:lnTo>
                  <a:lnTo>
                    <a:pt x="280" y="240"/>
                  </a:lnTo>
                  <a:close/>
                  <a:moveTo>
                    <a:pt x="216" y="205"/>
                  </a:moveTo>
                  <a:lnTo>
                    <a:pt x="214" y="185"/>
                  </a:lnTo>
                  <a:lnTo>
                    <a:pt x="225" y="180"/>
                  </a:lnTo>
                  <a:lnTo>
                    <a:pt x="209" y="167"/>
                  </a:lnTo>
                  <a:lnTo>
                    <a:pt x="203" y="150"/>
                  </a:lnTo>
                  <a:lnTo>
                    <a:pt x="196" y="161"/>
                  </a:lnTo>
                  <a:lnTo>
                    <a:pt x="183" y="154"/>
                  </a:lnTo>
                  <a:lnTo>
                    <a:pt x="191" y="174"/>
                  </a:lnTo>
                  <a:lnTo>
                    <a:pt x="189" y="189"/>
                  </a:lnTo>
                  <a:lnTo>
                    <a:pt x="203" y="187"/>
                  </a:lnTo>
                  <a:lnTo>
                    <a:pt x="216" y="205"/>
                  </a:lnTo>
                  <a:close/>
                  <a:moveTo>
                    <a:pt x="154" y="167"/>
                  </a:moveTo>
                  <a:lnTo>
                    <a:pt x="152" y="150"/>
                  </a:lnTo>
                  <a:lnTo>
                    <a:pt x="163" y="143"/>
                  </a:lnTo>
                  <a:lnTo>
                    <a:pt x="147" y="132"/>
                  </a:lnTo>
                  <a:lnTo>
                    <a:pt x="141" y="112"/>
                  </a:lnTo>
                  <a:lnTo>
                    <a:pt x="134" y="123"/>
                  </a:lnTo>
                  <a:lnTo>
                    <a:pt x="119" y="119"/>
                  </a:lnTo>
                  <a:lnTo>
                    <a:pt x="130" y="136"/>
                  </a:lnTo>
                  <a:lnTo>
                    <a:pt x="128" y="152"/>
                  </a:lnTo>
                  <a:lnTo>
                    <a:pt x="141" y="152"/>
                  </a:lnTo>
                  <a:lnTo>
                    <a:pt x="154" y="167"/>
                  </a:lnTo>
                  <a:close/>
                </a:path>
              </a:pathLst>
            </a:custGeom>
            <a:solidFill>
              <a:srgbClr val="4F8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0" name="îṡļíḑe">
              <a:extLst>
                <a:ext uri="{FF2B5EF4-FFF2-40B4-BE49-F238E27FC236}">
                  <a16:creationId xmlns:a16="http://schemas.microsoft.com/office/drawing/2014/main" id="{ADB771B4-CCC1-4895-8634-63C52C9C38EC}"/>
                </a:ext>
              </a:extLst>
            </p:cNvPr>
            <p:cNvSpPr/>
            <p:nvPr/>
          </p:nvSpPr>
          <p:spPr bwMode="auto">
            <a:xfrm>
              <a:off x="7661275" y="2257426"/>
              <a:ext cx="552450" cy="512763"/>
            </a:xfrm>
            <a:custGeom>
              <a:avLst/>
              <a:gdLst>
                <a:gd name="T0" fmla="*/ 0 w 348"/>
                <a:gd name="T1" fmla="*/ 0 h 323"/>
                <a:gd name="T2" fmla="*/ 348 w 348"/>
                <a:gd name="T3" fmla="*/ 200 h 323"/>
                <a:gd name="T4" fmla="*/ 348 w 348"/>
                <a:gd name="T5" fmla="*/ 323 h 323"/>
                <a:gd name="T6" fmla="*/ 0 w 348"/>
                <a:gd name="T7" fmla="*/ 123 h 323"/>
                <a:gd name="T8" fmla="*/ 0 w 348"/>
                <a:gd name="T9" fmla="*/ 0 h 323"/>
                <a:gd name="T10" fmla="*/ 90 w 348"/>
                <a:gd name="T11" fmla="*/ 132 h 323"/>
                <a:gd name="T12" fmla="*/ 88 w 348"/>
                <a:gd name="T13" fmla="*/ 112 h 323"/>
                <a:gd name="T14" fmla="*/ 99 w 348"/>
                <a:gd name="T15" fmla="*/ 106 h 323"/>
                <a:gd name="T16" fmla="*/ 84 w 348"/>
                <a:gd name="T17" fmla="*/ 95 h 323"/>
                <a:gd name="T18" fmla="*/ 77 w 348"/>
                <a:gd name="T19" fmla="*/ 77 h 323"/>
                <a:gd name="T20" fmla="*/ 70 w 348"/>
                <a:gd name="T21" fmla="*/ 88 h 323"/>
                <a:gd name="T22" fmla="*/ 55 w 348"/>
                <a:gd name="T23" fmla="*/ 81 h 323"/>
                <a:gd name="T24" fmla="*/ 66 w 348"/>
                <a:gd name="T25" fmla="*/ 99 h 323"/>
                <a:gd name="T26" fmla="*/ 64 w 348"/>
                <a:gd name="T27" fmla="*/ 117 h 323"/>
                <a:gd name="T28" fmla="*/ 77 w 348"/>
                <a:gd name="T29" fmla="*/ 114 h 323"/>
                <a:gd name="T30" fmla="*/ 90 w 348"/>
                <a:gd name="T31" fmla="*/ 132 h 323"/>
                <a:gd name="T32" fmla="*/ 280 w 348"/>
                <a:gd name="T33" fmla="*/ 240 h 323"/>
                <a:gd name="T34" fmla="*/ 277 w 348"/>
                <a:gd name="T35" fmla="*/ 222 h 323"/>
                <a:gd name="T36" fmla="*/ 288 w 348"/>
                <a:gd name="T37" fmla="*/ 216 h 323"/>
                <a:gd name="T38" fmla="*/ 273 w 348"/>
                <a:gd name="T39" fmla="*/ 205 h 323"/>
                <a:gd name="T40" fmla="*/ 266 w 348"/>
                <a:gd name="T41" fmla="*/ 185 h 323"/>
                <a:gd name="T42" fmla="*/ 260 w 348"/>
                <a:gd name="T43" fmla="*/ 198 h 323"/>
                <a:gd name="T44" fmla="*/ 244 w 348"/>
                <a:gd name="T45" fmla="*/ 191 h 323"/>
                <a:gd name="T46" fmla="*/ 255 w 348"/>
                <a:gd name="T47" fmla="*/ 209 h 323"/>
                <a:gd name="T48" fmla="*/ 253 w 348"/>
                <a:gd name="T49" fmla="*/ 224 h 323"/>
                <a:gd name="T50" fmla="*/ 266 w 348"/>
                <a:gd name="T51" fmla="*/ 224 h 323"/>
                <a:gd name="T52" fmla="*/ 280 w 348"/>
                <a:gd name="T53" fmla="*/ 240 h 323"/>
                <a:gd name="T54" fmla="*/ 216 w 348"/>
                <a:gd name="T55" fmla="*/ 205 h 323"/>
                <a:gd name="T56" fmla="*/ 214 w 348"/>
                <a:gd name="T57" fmla="*/ 185 h 323"/>
                <a:gd name="T58" fmla="*/ 225 w 348"/>
                <a:gd name="T59" fmla="*/ 180 h 323"/>
                <a:gd name="T60" fmla="*/ 209 w 348"/>
                <a:gd name="T61" fmla="*/ 167 h 323"/>
                <a:gd name="T62" fmla="*/ 203 w 348"/>
                <a:gd name="T63" fmla="*/ 150 h 323"/>
                <a:gd name="T64" fmla="*/ 196 w 348"/>
                <a:gd name="T65" fmla="*/ 161 h 323"/>
                <a:gd name="T66" fmla="*/ 183 w 348"/>
                <a:gd name="T67" fmla="*/ 154 h 323"/>
                <a:gd name="T68" fmla="*/ 191 w 348"/>
                <a:gd name="T69" fmla="*/ 174 h 323"/>
                <a:gd name="T70" fmla="*/ 189 w 348"/>
                <a:gd name="T71" fmla="*/ 189 h 323"/>
                <a:gd name="T72" fmla="*/ 203 w 348"/>
                <a:gd name="T73" fmla="*/ 187 h 323"/>
                <a:gd name="T74" fmla="*/ 216 w 348"/>
                <a:gd name="T75" fmla="*/ 205 h 323"/>
                <a:gd name="T76" fmla="*/ 154 w 348"/>
                <a:gd name="T77" fmla="*/ 167 h 323"/>
                <a:gd name="T78" fmla="*/ 152 w 348"/>
                <a:gd name="T79" fmla="*/ 150 h 323"/>
                <a:gd name="T80" fmla="*/ 163 w 348"/>
                <a:gd name="T81" fmla="*/ 143 h 323"/>
                <a:gd name="T82" fmla="*/ 147 w 348"/>
                <a:gd name="T83" fmla="*/ 132 h 323"/>
                <a:gd name="T84" fmla="*/ 141 w 348"/>
                <a:gd name="T85" fmla="*/ 112 h 323"/>
                <a:gd name="T86" fmla="*/ 134 w 348"/>
                <a:gd name="T87" fmla="*/ 123 h 323"/>
                <a:gd name="T88" fmla="*/ 119 w 348"/>
                <a:gd name="T89" fmla="*/ 119 h 323"/>
                <a:gd name="T90" fmla="*/ 130 w 348"/>
                <a:gd name="T91" fmla="*/ 136 h 323"/>
                <a:gd name="T92" fmla="*/ 128 w 348"/>
                <a:gd name="T93" fmla="*/ 152 h 323"/>
                <a:gd name="T94" fmla="*/ 141 w 348"/>
                <a:gd name="T95" fmla="*/ 152 h 323"/>
                <a:gd name="T96" fmla="*/ 154 w 348"/>
                <a:gd name="T97" fmla="*/ 16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8" h="323">
                  <a:moveTo>
                    <a:pt x="0" y="0"/>
                  </a:moveTo>
                  <a:lnTo>
                    <a:pt x="348" y="200"/>
                  </a:lnTo>
                  <a:lnTo>
                    <a:pt x="348" y="323"/>
                  </a:lnTo>
                  <a:lnTo>
                    <a:pt x="0" y="123"/>
                  </a:lnTo>
                  <a:lnTo>
                    <a:pt x="0" y="0"/>
                  </a:lnTo>
                  <a:moveTo>
                    <a:pt x="90" y="132"/>
                  </a:moveTo>
                  <a:lnTo>
                    <a:pt x="88" y="112"/>
                  </a:lnTo>
                  <a:lnTo>
                    <a:pt x="99" y="106"/>
                  </a:lnTo>
                  <a:lnTo>
                    <a:pt x="84" y="95"/>
                  </a:lnTo>
                  <a:lnTo>
                    <a:pt x="77" y="77"/>
                  </a:lnTo>
                  <a:lnTo>
                    <a:pt x="70" y="88"/>
                  </a:lnTo>
                  <a:lnTo>
                    <a:pt x="55" y="81"/>
                  </a:lnTo>
                  <a:lnTo>
                    <a:pt x="66" y="99"/>
                  </a:lnTo>
                  <a:lnTo>
                    <a:pt x="64" y="117"/>
                  </a:lnTo>
                  <a:lnTo>
                    <a:pt x="77" y="114"/>
                  </a:lnTo>
                  <a:lnTo>
                    <a:pt x="90" y="132"/>
                  </a:lnTo>
                  <a:moveTo>
                    <a:pt x="280" y="240"/>
                  </a:moveTo>
                  <a:lnTo>
                    <a:pt x="277" y="222"/>
                  </a:lnTo>
                  <a:lnTo>
                    <a:pt x="288" y="216"/>
                  </a:lnTo>
                  <a:lnTo>
                    <a:pt x="273" y="205"/>
                  </a:lnTo>
                  <a:lnTo>
                    <a:pt x="266" y="185"/>
                  </a:lnTo>
                  <a:lnTo>
                    <a:pt x="260" y="198"/>
                  </a:lnTo>
                  <a:lnTo>
                    <a:pt x="244" y="191"/>
                  </a:lnTo>
                  <a:lnTo>
                    <a:pt x="255" y="209"/>
                  </a:lnTo>
                  <a:lnTo>
                    <a:pt x="253" y="224"/>
                  </a:lnTo>
                  <a:lnTo>
                    <a:pt x="266" y="224"/>
                  </a:lnTo>
                  <a:lnTo>
                    <a:pt x="280" y="240"/>
                  </a:lnTo>
                  <a:moveTo>
                    <a:pt x="216" y="205"/>
                  </a:moveTo>
                  <a:lnTo>
                    <a:pt x="214" y="185"/>
                  </a:lnTo>
                  <a:lnTo>
                    <a:pt x="225" y="180"/>
                  </a:lnTo>
                  <a:lnTo>
                    <a:pt x="209" y="167"/>
                  </a:lnTo>
                  <a:lnTo>
                    <a:pt x="203" y="150"/>
                  </a:lnTo>
                  <a:lnTo>
                    <a:pt x="196" y="161"/>
                  </a:lnTo>
                  <a:lnTo>
                    <a:pt x="183" y="154"/>
                  </a:lnTo>
                  <a:lnTo>
                    <a:pt x="191" y="174"/>
                  </a:lnTo>
                  <a:lnTo>
                    <a:pt x="189" y="189"/>
                  </a:lnTo>
                  <a:lnTo>
                    <a:pt x="203" y="187"/>
                  </a:lnTo>
                  <a:lnTo>
                    <a:pt x="216" y="205"/>
                  </a:lnTo>
                  <a:moveTo>
                    <a:pt x="154" y="167"/>
                  </a:moveTo>
                  <a:lnTo>
                    <a:pt x="152" y="150"/>
                  </a:lnTo>
                  <a:lnTo>
                    <a:pt x="163" y="143"/>
                  </a:lnTo>
                  <a:lnTo>
                    <a:pt x="147" y="132"/>
                  </a:lnTo>
                  <a:lnTo>
                    <a:pt x="141" y="112"/>
                  </a:lnTo>
                  <a:lnTo>
                    <a:pt x="134" y="123"/>
                  </a:lnTo>
                  <a:lnTo>
                    <a:pt x="119" y="119"/>
                  </a:lnTo>
                  <a:lnTo>
                    <a:pt x="130" y="136"/>
                  </a:lnTo>
                  <a:lnTo>
                    <a:pt x="128" y="152"/>
                  </a:lnTo>
                  <a:lnTo>
                    <a:pt x="141" y="152"/>
                  </a:lnTo>
                  <a:lnTo>
                    <a:pt x="154" y="16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1" name="íŝlïdé">
              <a:extLst>
                <a:ext uri="{FF2B5EF4-FFF2-40B4-BE49-F238E27FC236}">
                  <a16:creationId xmlns:a16="http://schemas.microsoft.com/office/drawing/2014/main" id="{98BAEA75-0AB2-4F78-9AEF-3D4E264B6B3A}"/>
                </a:ext>
              </a:extLst>
            </p:cNvPr>
            <p:cNvSpPr/>
            <p:nvPr/>
          </p:nvSpPr>
          <p:spPr bwMode="auto">
            <a:xfrm>
              <a:off x="8048625" y="2551113"/>
              <a:ext cx="69850" cy="87313"/>
            </a:xfrm>
            <a:custGeom>
              <a:avLst/>
              <a:gdLst>
                <a:gd name="T0" fmla="*/ 22 w 44"/>
                <a:gd name="T1" fmla="*/ 0 h 55"/>
                <a:gd name="T2" fmla="*/ 29 w 44"/>
                <a:gd name="T3" fmla="*/ 20 h 55"/>
                <a:gd name="T4" fmla="*/ 44 w 44"/>
                <a:gd name="T5" fmla="*/ 31 h 55"/>
                <a:gd name="T6" fmla="*/ 33 w 44"/>
                <a:gd name="T7" fmla="*/ 37 h 55"/>
                <a:gd name="T8" fmla="*/ 36 w 44"/>
                <a:gd name="T9" fmla="*/ 55 h 55"/>
                <a:gd name="T10" fmla="*/ 22 w 44"/>
                <a:gd name="T11" fmla="*/ 39 h 55"/>
                <a:gd name="T12" fmla="*/ 9 w 44"/>
                <a:gd name="T13" fmla="*/ 39 h 55"/>
                <a:gd name="T14" fmla="*/ 11 w 44"/>
                <a:gd name="T15" fmla="*/ 24 h 55"/>
                <a:gd name="T16" fmla="*/ 0 w 44"/>
                <a:gd name="T17" fmla="*/ 6 h 55"/>
                <a:gd name="T18" fmla="*/ 16 w 44"/>
                <a:gd name="T19" fmla="*/ 13 h 55"/>
                <a:gd name="T20" fmla="*/ 22 w 44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22" y="0"/>
                  </a:moveTo>
                  <a:lnTo>
                    <a:pt x="29" y="20"/>
                  </a:lnTo>
                  <a:lnTo>
                    <a:pt x="44" y="31"/>
                  </a:lnTo>
                  <a:lnTo>
                    <a:pt x="33" y="37"/>
                  </a:lnTo>
                  <a:lnTo>
                    <a:pt x="36" y="55"/>
                  </a:lnTo>
                  <a:lnTo>
                    <a:pt x="22" y="39"/>
                  </a:lnTo>
                  <a:lnTo>
                    <a:pt x="9" y="39"/>
                  </a:lnTo>
                  <a:lnTo>
                    <a:pt x="11" y="24"/>
                  </a:lnTo>
                  <a:lnTo>
                    <a:pt x="0" y="6"/>
                  </a:lnTo>
                  <a:lnTo>
                    <a:pt x="16" y="1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9B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2" name="iṧḷîḑè">
              <a:extLst>
                <a:ext uri="{FF2B5EF4-FFF2-40B4-BE49-F238E27FC236}">
                  <a16:creationId xmlns:a16="http://schemas.microsoft.com/office/drawing/2014/main" id="{2EE68248-F627-43B3-91E3-A3691AA8C1CE}"/>
                </a:ext>
              </a:extLst>
            </p:cNvPr>
            <p:cNvSpPr/>
            <p:nvPr/>
          </p:nvSpPr>
          <p:spPr bwMode="auto">
            <a:xfrm>
              <a:off x="7748588" y="2379663"/>
              <a:ext cx="69850" cy="87313"/>
            </a:xfrm>
            <a:custGeom>
              <a:avLst/>
              <a:gdLst>
                <a:gd name="T0" fmla="*/ 22 w 44"/>
                <a:gd name="T1" fmla="*/ 0 h 55"/>
                <a:gd name="T2" fmla="*/ 29 w 44"/>
                <a:gd name="T3" fmla="*/ 18 h 55"/>
                <a:gd name="T4" fmla="*/ 44 w 44"/>
                <a:gd name="T5" fmla="*/ 29 h 55"/>
                <a:gd name="T6" fmla="*/ 33 w 44"/>
                <a:gd name="T7" fmla="*/ 35 h 55"/>
                <a:gd name="T8" fmla="*/ 35 w 44"/>
                <a:gd name="T9" fmla="*/ 55 h 55"/>
                <a:gd name="T10" fmla="*/ 22 w 44"/>
                <a:gd name="T11" fmla="*/ 37 h 55"/>
                <a:gd name="T12" fmla="*/ 9 w 44"/>
                <a:gd name="T13" fmla="*/ 40 h 55"/>
                <a:gd name="T14" fmla="*/ 11 w 44"/>
                <a:gd name="T15" fmla="*/ 22 h 55"/>
                <a:gd name="T16" fmla="*/ 0 w 44"/>
                <a:gd name="T17" fmla="*/ 4 h 55"/>
                <a:gd name="T18" fmla="*/ 15 w 44"/>
                <a:gd name="T19" fmla="*/ 11 h 55"/>
                <a:gd name="T20" fmla="*/ 22 w 44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22" y="0"/>
                  </a:moveTo>
                  <a:lnTo>
                    <a:pt x="29" y="18"/>
                  </a:lnTo>
                  <a:lnTo>
                    <a:pt x="44" y="29"/>
                  </a:lnTo>
                  <a:lnTo>
                    <a:pt x="33" y="35"/>
                  </a:lnTo>
                  <a:lnTo>
                    <a:pt x="35" y="55"/>
                  </a:lnTo>
                  <a:lnTo>
                    <a:pt x="22" y="37"/>
                  </a:lnTo>
                  <a:lnTo>
                    <a:pt x="9" y="40"/>
                  </a:lnTo>
                  <a:lnTo>
                    <a:pt x="11" y="22"/>
                  </a:lnTo>
                  <a:lnTo>
                    <a:pt x="0" y="4"/>
                  </a:lnTo>
                  <a:lnTo>
                    <a:pt x="15" y="1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9B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3" name="îṧḻiḓè">
              <a:extLst>
                <a:ext uri="{FF2B5EF4-FFF2-40B4-BE49-F238E27FC236}">
                  <a16:creationId xmlns:a16="http://schemas.microsoft.com/office/drawing/2014/main" id="{FA2F5987-C390-4D4A-B9EA-471834B1D2D1}"/>
                </a:ext>
              </a:extLst>
            </p:cNvPr>
            <p:cNvSpPr/>
            <p:nvPr/>
          </p:nvSpPr>
          <p:spPr bwMode="auto">
            <a:xfrm>
              <a:off x="7850188" y="2435226"/>
              <a:ext cx="69850" cy="87313"/>
            </a:xfrm>
            <a:custGeom>
              <a:avLst/>
              <a:gdLst>
                <a:gd name="T0" fmla="*/ 22 w 44"/>
                <a:gd name="T1" fmla="*/ 0 h 55"/>
                <a:gd name="T2" fmla="*/ 28 w 44"/>
                <a:gd name="T3" fmla="*/ 20 h 55"/>
                <a:gd name="T4" fmla="*/ 44 w 44"/>
                <a:gd name="T5" fmla="*/ 31 h 55"/>
                <a:gd name="T6" fmla="*/ 33 w 44"/>
                <a:gd name="T7" fmla="*/ 38 h 55"/>
                <a:gd name="T8" fmla="*/ 35 w 44"/>
                <a:gd name="T9" fmla="*/ 55 h 55"/>
                <a:gd name="T10" fmla="*/ 22 w 44"/>
                <a:gd name="T11" fmla="*/ 40 h 55"/>
                <a:gd name="T12" fmla="*/ 9 w 44"/>
                <a:gd name="T13" fmla="*/ 40 h 55"/>
                <a:gd name="T14" fmla="*/ 11 w 44"/>
                <a:gd name="T15" fmla="*/ 24 h 55"/>
                <a:gd name="T16" fmla="*/ 0 w 44"/>
                <a:gd name="T17" fmla="*/ 7 h 55"/>
                <a:gd name="T18" fmla="*/ 15 w 44"/>
                <a:gd name="T19" fmla="*/ 11 h 55"/>
                <a:gd name="T20" fmla="*/ 22 w 44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22" y="0"/>
                  </a:moveTo>
                  <a:lnTo>
                    <a:pt x="28" y="20"/>
                  </a:lnTo>
                  <a:lnTo>
                    <a:pt x="44" y="31"/>
                  </a:lnTo>
                  <a:lnTo>
                    <a:pt x="33" y="38"/>
                  </a:lnTo>
                  <a:lnTo>
                    <a:pt x="35" y="55"/>
                  </a:lnTo>
                  <a:lnTo>
                    <a:pt x="22" y="40"/>
                  </a:lnTo>
                  <a:lnTo>
                    <a:pt x="9" y="40"/>
                  </a:lnTo>
                  <a:lnTo>
                    <a:pt x="11" y="24"/>
                  </a:lnTo>
                  <a:lnTo>
                    <a:pt x="0" y="7"/>
                  </a:lnTo>
                  <a:lnTo>
                    <a:pt x="15" y="1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9B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4" name="iṡľïḓé">
              <a:extLst>
                <a:ext uri="{FF2B5EF4-FFF2-40B4-BE49-F238E27FC236}">
                  <a16:creationId xmlns:a16="http://schemas.microsoft.com/office/drawing/2014/main" id="{409431A6-AE02-4DA1-9F8B-47DFA51CE174}"/>
                </a:ext>
              </a:extLst>
            </p:cNvPr>
            <p:cNvSpPr/>
            <p:nvPr/>
          </p:nvSpPr>
          <p:spPr bwMode="auto">
            <a:xfrm>
              <a:off x="8013700" y="2792413"/>
              <a:ext cx="77788" cy="104775"/>
            </a:xfrm>
            <a:custGeom>
              <a:avLst/>
              <a:gdLst>
                <a:gd name="T0" fmla="*/ 0 w 49"/>
                <a:gd name="T1" fmla="*/ 0 h 66"/>
                <a:gd name="T2" fmla="*/ 49 w 49"/>
                <a:gd name="T3" fmla="*/ 61 h 66"/>
                <a:gd name="T4" fmla="*/ 0 w 49"/>
                <a:gd name="T5" fmla="*/ 66 h 66"/>
                <a:gd name="T6" fmla="*/ 0 w 49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66">
                  <a:moveTo>
                    <a:pt x="0" y="0"/>
                  </a:moveTo>
                  <a:lnTo>
                    <a:pt x="49" y="61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5" name="í$lídé">
              <a:extLst>
                <a:ext uri="{FF2B5EF4-FFF2-40B4-BE49-F238E27FC236}">
                  <a16:creationId xmlns:a16="http://schemas.microsoft.com/office/drawing/2014/main" id="{AF870808-02AF-46CB-97E6-B2ED6AF89667}"/>
                </a:ext>
              </a:extLst>
            </p:cNvPr>
            <p:cNvSpPr/>
            <p:nvPr/>
          </p:nvSpPr>
          <p:spPr bwMode="auto">
            <a:xfrm>
              <a:off x="7780338" y="2659063"/>
              <a:ext cx="76200" cy="101600"/>
            </a:xfrm>
            <a:custGeom>
              <a:avLst/>
              <a:gdLst>
                <a:gd name="T0" fmla="*/ 0 w 48"/>
                <a:gd name="T1" fmla="*/ 0 h 64"/>
                <a:gd name="T2" fmla="*/ 48 w 48"/>
                <a:gd name="T3" fmla="*/ 59 h 64"/>
                <a:gd name="T4" fmla="*/ 0 w 48"/>
                <a:gd name="T5" fmla="*/ 64 h 64"/>
                <a:gd name="T6" fmla="*/ 0 w 48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64">
                  <a:moveTo>
                    <a:pt x="0" y="0"/>
                  </a:moveTo>
                  <a:lnTo>
                    <a:pt x="48" y="59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6" name="îsḷïḋe">
              <a:extLst>
                <a:ext uri="{FF2B5EF4-FFF2-40B4-BE49-F238E27FC236}">
                  <a16:creationId xmlns:a16="http://schemas.microsoft.com/office/drawing/2014/main" id="{E155B7A7-D9CA-450B-B8F2-AEF144350879}"/>
                </a:ext>
              </a:extLst>
            </p:cNvPr>
            <p:cNvSpPr/>
            <p:nvPr/>
          </p:nvSpPr>
          <p:spPr bwMode="auto">
            <a:xfrm>
              <a:off x="6657975" y="4519613"/>
              <a:ext cx="76200" cy="144463"/>
            </a:xfrm>
            <a:custGeom>
              <a:avLst/>
              <a:gdLst>
                <a:gd name="T0" fmla="*/ 48 w 48"/>
                <a:gd name="T1" fmla="*/ 29 h 91"/>
                <a:gd name="T2" fmla="*/ 48 w 48"/>
                <a:gd name="T3" fmla="*/ 91 h 91"/>
                <a:gd name="T4" fmla="*/ 0 w 48"/>
                <a:gd name="T5" fmla="*/ 62 h 91"/>
                <a:gd name="T6" fmla="*/ 0 w 48"/>
                <a:gd name="T7" fmla="*/ 0 h 91"/>
                <a:gd name="T8" fmla="*/ 48 w 48"/>
                <a:gd name="T9" fmla="*/ 2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91">
                  <a:moveTo>
                    <a:pt x="48" y="29"/>
                  </a:moveTo>
                  <a:lnTo>
                    <a:pt x="48" y="91"/>
                  </a:lnTo>
                  <a:lnTo>
                    <a:pt x="0" y="62"/>
                  </a:lnTo>
                  <a:lnTo>
                    <a:pt x="0" y="0"/>
                  </a:lnTo>
                  <a:lnTo>
                    <a:pt x="48" y="29"/>
                  </a:lnTo>
                  <a:close/>
                </a:path>
              </a:pathLst>
            </a:custGeom>
            <a:solidFill>
              <a:srgbClr val="B04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7" name="îsľiḓê">
              <a:extLst>
                <a:ext uri="{FF2B5EF4-FFF2-40B4-BE49-F238E27FC236}">
                  <a16:creationId xmlns:a16="http://schemas.microsoft.com/office/drawing/2014/main" id="{AC261D35-9E88-4855-BB38-38F6BC161279}"/>
                </a:ext>
              </a:extLst>
            </p:cNvPr>
            <p:cNvSpPr/>
            <p:nvPr/>
          </p:nvSpPr>
          <p:spPr bwMode="auto">
            <a:xfrm>
              <a:off x="6919913" y="4670426"/>
              <a:ext cx="76200" cy="142875"/>
            </a:xfrm>
            <a:custGeom>
              <a:avLst/>
              <a:gdLst>
                <a:gd name="T0" fmla="*/ 48 w 48"/>
                <a:gd name="T1" fmla="*/ 29 h 90"/>
                <a:gd name="T2" fmla="*/ 48 w 48"/>
                <a:gd name="T3" fmla="*/ 90 h 90"/>
                <a:gd name="T4" fmla="*/ 0 w 48"/>
                <a:gd name="T5" fmla="*/ 62 h 90"/>
                <a:gd name="T6" fmla="*/ 0 w 48"/>
                <a:gd name="T7" fmla="*/ 0 h 90"/>
                <a:gd name="T8" fmla="*/ 48 w 48"/>
                <a:gd name="T9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90">
                  <a:moveTo>
                    <a:pt x="48" y="29"/>
                  </a:moveTo>
                  <a:lnTo>
                    <a:pt x="48" y="90"/>
                  </a:lnTo>
                  <a:lnTo>
                    <a:pt x="0" y="62"/>
                  </a:lnTo>
                  <a:lnTo>
                    <a:pt x="0" y="0"/>
                  </a:lnTo>
                  <a:lnTo>
                    <a:pt x="48" y="29"/>
                  </a:lnTo>
                  <a:close/>
                </a:path>
              </a:pathLst>
            </a:custGeom>
            <a:solidFill>
              <a:srgbClr val="B04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8" name="íṣľiḋe">
              <a:extLst>
                <a:ext uri="{FF2B5EF4-FFF2-40B4-BE49-F238E27FC236}">
                  <a16:creationId xmlns:a16="http://schemas.microsoft.com/office/drawing/2014/main" id="{ED647A56-47E4-499A-9074-C8061B4E5758}"/>
                </a:ext>
              </a:extLst>
            </p:cNvPr>
            <p:cNvSpPr/>
            <p:nvPr/>
          </p:nvSpPr>
          <p:spPr bwMode="auto">
            <a:xfrm>
              <a:off x="6996113" y="4506913"/>
              <a:ext cx="28575" cy="306388"/>
            </a:xfrm>
            <a:custGeom>
              <a:avLst/>
              <a:gdLst>
                <a:gd name="T0" fmla="*/ 18 w 18"/>
                <a:gd name="T1" fmla="*/ 0 h 193"/>
                <a:gd name="T2" fmla="*/ 18 w 18"/>
                <a:gd name="T3" fmla="*/ 61 h 193"/>
                <a:gd name="T4" fmla="*/ 0 w 18"/>
                <a:gd name="T5" fmla="*/ 193 h 193"/>
                <a:gd name="T6" fmla="*/ 0 w 18"/>
                <a:gd name="T7" fmla="*/ 132 h 193"/>
                <a:gd name="T8" fmla="*/ 18 w 18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3">
                  <a:moveTo>
                    <a:pt x="18" y="0"/>
                  </a:moveTo>
                  <a:lnTo>
                    <a:pt x="18" y="61"/>
                  </a:lnTo>
                  <a:lnTo>
                    <a:pt x="0" y="193"/>
                  </a:lnTo>
                  <a:lnTo>
                    <a:pt x="0" y="13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D5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9" name="îśļiḋè">
              <a:extLst>
                <a:ext uri="{FF2B5EF4-FFF2-40B4-BE49-F238E27FC236}">
                  <a16:creationId xmlns:a16="http://schemas.microsoft.com/office/drawing/2014/main" id="{BE08EB80-31F3-4E5F-A7E6-6D35CCF58C08}"/>
                </a:ext>
              </a:extLst>
            </p:cNvPr>
            <p:cNvSpPr/>
            <p:nvPr/>
          </p:nvSpPr>
          <p:spPr bwMode="auto">
            <a:xfrm>
              <a:off x="6419850" y="4751388"/>
              <a:ext cx="180975" cy="201613"/>
            </a:xfrm>
            <a:custGeom>
              <a:avLst/>
              <a:gdLst>
                <a:gd name="T0" fmla="*/ 114 w 114"/>
                <a:gd name="T1" fmla="*/ 66 h 127"/>
                <a:gd name="T2" fmla="*/ 114 w 114"/>
                <a:gd name="T3" fmla="*/ 127 h 127"/>
                <a:gd name="T4" fmla="*/ 0 w 114"/>
                <a:gd name="T5" fmla="*/ 61 h 127"/>
                <a:gd name="T6" fmla="*/ 0 w 114"/>
                <a:gd name="T7" fmla="*/ 0 h 127"/>
                <a:gd name="T8" fmla="*/ 114 w 114"/>
                <a:gd name="T9" fmla="*/ 6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7">
                  <a:moveTo>
                    <a:pt x="114" y="66"/>
                  </a:moveTo>
                  <a:lnTo>
                    <a:pt x="114" y="127"/>
                  </a:lnTo>
                  <a:lnTo>
                    <a:pt x="0" y="61"/>
                  </a:lnTo>
                  <a:lnTo>
                    <a:pt x="0" y="0"/>
                  </a:lnTo>
                  <a:lnTo>
                    <a:pt x="114" y="66"/>
                  </a:lnTo>
                  <a:close/>
                </a:path>
              </a:pathLst>
            </a:custGeom>
            <a:solidFill>
              <a:srgbClr val="B04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0" name="îṩḻíḍê">
              <a:extLst>
                <a:ext uri="{FF2B5EF4-FFF2-40B4-BE49-F238E27FC236}">
                  <a16:creationId xmlns:a16="http://schemas.microsoft.com/office/drawing/2014/main" id="{2CF91DAF-B99A-4FCE-B626-8CA17736D32C}"/>
                </a:ext>
              </a:extLst>
            </p:cNvPr>
            <p:cNvSpPr/>
            <p:nvPr/>
          </p:nvSpPr>
          <p:spPr bwMode="auto">
            <a:xfrm>
              <a:off x="6600825" y="4670426"/>
              <a:ext cx="319088" cy="282575"/>
            </a:xfrm>
            <a:custGeom>
              <a:avLst/>
              <a:gdLst>
                <a:gd name="T0" fmla="*/ 201 w 201"/>
                <a:gd name="T1" fmla="*/ 0 h 178"/>
                <a:gd name="T2" fmla="*/ 201 w 201"/>
                <a:gd name="T3" fmla="*/ 62 h 178"/>
                <a:gd name="T4" fmla="*/ 0 w 201"/>
                <a:gd name="T5" fmla="*/ 178 h 178"/>
                <a:gd name="T6" fmla="*/ 0 w 201"/>
                <a:gd name="T7" fmla="*/ 117 h 178"/>
                <a:gd name="T8" fmla="*/ 201 w 201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78">
                  <a:moveTo>
                    <a:pt x="201" y="0"/>
                  </a:moveTo>
                  <a:lnTo>
                    <a:pt x="201" y="62"/>
                  </a:lnTo>
                  <a:lnTo>
                    <a:pt x="0" y="178"/>
                  </a:lnTo>
                  <a:lnTo>
                    <a:pt x="0" y="11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D5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1" name="îṧļíḓé">
              <a:extLst>
                <a:ext uri="{FF2B5EF4-FFF2-40B4-BE49-F238E27FC236}">
                  <a16:creationId xmlns:a16="http://schemas.microsoft.com/office/drawing/2014/main" id="{806414E1-6036-4128-AD06-950D01882740}"/>
                </a:ext>
              </a:extLst>
            </p:cNvPr>
            <p:cNvSpPr/>
            <p:nvPr/>
          </p:nvSpPr>
          <p:spPr bwMode="auto">
            <a:xfrm>
              <a:off x="6419850" y="4506913"/>
              <a:ext cx="604838" cy="349250"/>
            </a:xfrm>
            <a:custGeom>
              <a:avLst/>
              <a:gdLst>
                <a:gd name="T0" fmla="*/ 381 w 381"/>
                <a:gd name="T1" fmla="*/ 0 h 220"/>
                <a:gd name="T2" fmla="*/ 363 w 381"/>
                <a:gd name="T3" fmla="*/ 132 h 220"/>
                <a:gd name="T4" fmla="*/ 315 w 381"/>
                <a:gd name="T5" fmla="*/ 103 h 220"/>
                <a:gd name="T6" fmla="*/ 114 w 381"/>
                <a:gd name="T7" fmla="*/ 220 h 220"/>
                <a:gd name="T8" fmla="*/ 0 w 381"/>
                <a:gd name="T9" fmla="*/ 154 h 220"/>
                <a:gd name="T10" fmla="*/ 198 w 381"/>
                <a:gd name="T11" fmla="*/ 37 h 220"/>
                <a:gd name="T12" fmla="*/ 150 w 381"/>
                <a:gd name="T13" fmla="*/ 8 h 220"/>
                <a:gd name="T14" fmla="*/ 381 w 381"/>
                <a:gd name="T1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220">
                  <a:moveTo>
                    <a:pt x="381" y="0"/>
                  </a:moveTo>
                  <a:lnTo>
                    <a:pt x="363" y="132"/>
                  </a:lnTo>
                  <a:lnTo>
                    <a:pt x="315" y="103"/>
                  </a:lnTo>
                  <a:lnTo>
                    <a:pt x="114" y="220"/>
                  </a:lnTo>
                  <a:lnTo>
                    <a:pt x="0" y="154"/>
                  </a:lnTo>
                  <a:lnTo>
                    <a:pt x="198" y="37"/>
                  </a:lnTo>
                  <a:lnTo>
                    <a:pt x="150" y="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78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2" name="îṧļïḑé">
              <a:extLst>
                <a:ext uri="{FF2B5EF4-FFF2-40B4-BE49-F238E27FC236}">
                  <a16:creationId xmlns:a16="http://schemas.microsoft.com/office/drawing/2014/main" id="{71BC4E3E-67A8-4F59-945D-2EBAEB1A468C}"/>
                </a:ext>
              </a:extLst>
            </p:cNvPr>
            <p:cNvSpPr/>
            <p:nvPr/>
          </p:nvSpPr>
          <p:spPr bwMode="auto">
            <a:xfrm>
              <a:off x="4846638" y="4189413"/>
              <a:ext cx="76200" cy="142875"/>
            </a:xfrm>
            <a:custGeom>
              <a:avLst/>
              <a:gdLst>
                <a:gd name="T0" fmla="*/ 48 w 48"/>
                <a:gd name="T1" fmla="*/ 28 h 90"/>
                <a:gd name="T2" fmla="*/ 48 w 48"/>
                <a:gd name="T3" fmla="*/ 90 h 90"/>
                <a:gd name="T4" fmla="*/ 0 w 48"/>
                <a:gd name="T5" fmla="*/ 63 h 90"/>
                <a:gd name="T6" fmla="*/ 0 w 48"/>
                <a:gd name="T7" fmla="*/ 0 h 90"/>
                <a:gd name="T8" fmla="*/ 48 w 48"/>
                <a:gd name="T9" fmla="*/ 2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90">
                  <a:moveTo>
                    <a:pt x="48" y="28"/>
                  </a:moveTo>
                  <a:lnTo>
                    <a:pt x="48" y="90"/>
                  </a:lnTo>
                  <a:lnTo>
                    <a:pt x="0" y="63"/>
                  </a:lnTo>
                  <a:lnTo>
                    <a:pt x="0" y="0"/>
                  </a:lnTo>
                  <a:lnTo>
                    <a:pt x="48" y="28"/>
                  </a:lnTo>
                  <a:close/>
                </a:path>
              </a:pathLst>
            </a:custGeom>
            <a:solidFill>
              <a:srgbClr val="B04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3" name="ïšļíḍe">
              <a:extLst>
                <a:ext uri="{FF2B5EF4-FFF2-40B4-BE49-F238E27FC236}">
                  <a16:creationId xmlns:a16="http://schemas.microsoft.com/office/drawing/2014/main" id="{49240A34-D165-465F-9342-CC49FB6B4976}"/>
                </a:ext>
              </a:extLst>
            </p:cNvPr>
            <p:cNvSpPr/>
            <p:nvPr/>
          </p:nvSpPr>
          <p:spPr bwMode="auto">
            <a:xfrm>
              <a:off x="5105400" y="4338638"/>
              <a:ext cx="76200" cy="142875"/>
            </a:xfrm>
            <a:custGeom>
              <a:avLst/>
              <a:gdLst>
                <a:gd name="T0" fmla="*/ 48 w 48"/>
                <a:gd name="T1" fmla="*/ 29 h 90"/>
                <a:gd name="T2" fmla="*/ 48 w 48"/>
                <a:gd name="T3" fmla="*/ 90 h 90"/>
                <a:gd name="T4" fmla="*/ 0 w 48"/>
                <a:gd name="T5" fmla="*/ 64 h 90"/>
                <a:gd name="T6" fmla="*/ 0 w 48"/>
                <a:gd name="T7" fmla="*/ 0 h 90"/>
                <a:gd name="T8" fmla="*/ 48 w 48"/>
                <a:gd name="T9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90">
                  <a:moveTo>
                    <a:pt x="48" y="29"/>
                  </a:moveTo>
                  <a:lnTo>
                    <a:pt x="48" y="90"/>
                  </a:lnTo>
                  <a:lnTo>
                    <a:pt x="0" y="64"/>
                  </a:lnTo>
                  <a:lnTo>
                    <a:pt x="0" y="0"/>
                  </a:lnTo>
                  <a:lnTo>
                    <a:pt x="48" y="29"/>
                  </a:lnTo>
                  <a:close/>
                </a:path>
              </a:pathLst>
            </a:custGeom>
            <a:solidFill>
              <a:srgbClr val="B04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4" name="íśḻiḑê">
              <a:extLst>
                <a:ext uri="{FF2B5EF4-FFF2-40B4-BE49-F238E27FC236}">
                  <a16:creationId xmlns:a16="http://schemas.microsoft.com/office/drawing/2014/main" id="{A714742D-5980-40E0-A289-EBECC3975344}"/>
                </a:ext>
              </a:extLst>
            </p:cNvPr>
            <p:cNvSpPr/>
            <p:nvPr/>
          </p:nvSpPr>
          <p:spPr bwMode="auto">
            <a:xfrm>
              <a:off x="5181600" y="4175126"/>
              <a:ext cx="28575" cy="306388"/>
            </a:xfrm>
            <a:custGeom>
              <a:avLst/>
              <a:gdLst>
                <a:gd name="T0" fmla="*/ 18 w 18"/>
                <a:gd name="T1" fmla="*/ 0 h 193"/>
                <a:gd name="T2" fmla="*/ 18 w 18"/>
                <a:gd name="T3" fmla="*/ 61 h 193"/>
                <a:gd name="T4" fmla="*/ 0 w 18"/>
                <a:gd name="T5" fmla="*/ 193 h 193"/>
                <a:gd name="T6" fmla="*/ 0 w 18"/>
                <a:gd name="T7" fmla="*/ 132 h 193"/>
                <a:gd name="T8" fmla="*/ 18 w 18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3">
                  <a:moveTo>
                    <a:pt x="18" y="0"/>
                  </a:moveTo>
                  <a:lnTo>
                    <a:pt x="18" y="61"/>
                  </a:lnTo>
                  <a:lnTo>
                    <a:pt x="0" y="193"/>
                  </a:lnTo>
                  <a:lnTo>
                    <a:pt x="0" y="13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D5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5" name="ïṣḻíḋê">
              <a:extLst>
                <a:ext uri="{FF2B5EF4-FFF2-40B4-BE49-F238E27FC236}">
                  <a16:creationId xmlns:a16="http://schemas.microsoft.com/office/drawing/2014/main" id="{B964E38B-636B-46E2-8077-B88CF99AF1BD}"/>
                </a:ext>
              </a:extLst>
            </p:cNvPr>
            <p:cNvSpPr/>
            <p:nvPr/>
          </p:nvSpPr>
          <p:spPr bwMode="auto">
            <a:xfrm>
              <a:off x="4605338" y="4419601"/>
              <a:ext cx="184150" cy="201613"/>
            </a:xfrm>
            <a:custGeom>
              <a:avLst/>
              <a:gdLst>
                <a:gd name="T0" fmla="*/ 116 w 116"/>
                <a:gd name="T1" fmla="*/ 66 h 127"/>
                <a:gd name="T2" fmla="*/ 116 w 116"/>
                <a:gd name="T3" fmla="*/ 127 h 127"/>
                <a:gd name="T4" fmla="*/ 0 w 116"/>
                <a:gd name="T5" fmla="*/ 61 h 127"/>
                <a:gd name="T6" fmla="*/ 0 w 116"/>
                <a:gd name="T7" fmla="*/ 0 h 127"/>
                <a:gd name="T8" fmla="*/ 116 w 116"/>
                <a:gd name="T9" fmla="*/ 6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27">
                  <a:moveTo>
                    <a:pt x="116" y="66"/>
                  </a:moveTo>
                  <a:lnTo>
                    <a:pt x="116" y="127"/>
                  </a:lnTo>
                  <a:lnTo>
                    <a:pt x="0" y="61"/>
                  </a:lnTo>
                  <a:lnTo>
                    <a:pt x="0" y="0"/>
                  </a:lnTo>
                  <a:lnTo>
                    <a:pt x="116" y="66"/>
                  </a:lnTo>
                  <a:close/>
                </a:path>
              </a:pathLst>
            </a:custGeom>
            <a:solidFill>
              <a:srgbClr val="B04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6" name="isḷîḑê">
              <a:extLst>
                <a:ext uri="{FF2B5EF4-FFF2-40B4-BE49-F238E27FC236}">
                  <a16:creationId xmlns:a16="http://schemas.microsoft.com/office/drawing/2014/main" id="{9AE27CD9-C1BA-4524-BB95-7FB2842D2A34}"/>
                </a:ext>
              </a:extLst>
            </p:cNvPr>
            <p:cNvSpPr/>
            <p:nvPr/>
          </p:nvSpPr>
          <p:spPr bwMode="auto">
            <a:xfrm>
              <a:off x="4789488" y="4338638"/>
              <a:ext cx="315913" cy="282575"/>
            </a:xfrm>
            <a:custGeom>
              <a:avLst/>
              <a:gdLst>
                <a:gd name="T0" fmla="*/ 199 w 199"/>
                <a:gd name="T1" fmla="*/ 0 h 178"/>
                <a:gd name="T2" fmla="*/ 199 w 199"/>
                <a:gd name="T3" fmla="*/ 64 h 178"/>
                <a:gd name="T4" fmla="*/ 0 w 199"/>
                <a:gd name="T5" fmla="*/ 178 h 178"/>
                <a:gd name="T6" fmla="*/ 0 w 199"/>
                <a:gd name="T7" fmla="*/ 117 h 178"/>
                <a:gd name="T8" fmla="*/ 199 w 199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78">
                  <a:moveTo>
                    <a:pt x="199" y="0"/>
                  </a:moveTo>
                  <a:lnTo>
                    <a:pt x="199" y="64"/>
                  </a:lnTo>
                  <a:lnTo>
                    <a:pt x="0" y="178"/>
                  </a:lnTo>
                  <a:lnTo>
                    <a:pt x="0" y="117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ED5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7" name="í$ḷïḍè">
              <a:extLst>
                <a:ext uri="{FF2B5EF4-FFF2-40B4-BE49-F238E27FC236}">
                  <a16:creationId xmlns:a16="http://schemas.microsoft.com/office/drawing/2014/main" id="{2234F900-50C2-42D0-9A54-77064CDEDCC1}"/>
                </a:ext>
              </a:extLst>
            </p:cNvPr>
            <p:cNvSpPr/>
            <p:nvPr/>
          </p:nvSpPr>
          <p:spPr bwMode="auto">
            <a:xfrm>
              <a:off x="4605338" y="4175126"/>
              <a:ext cx="604838" cy="349250"/>
            </a:xfrm>
            <a:custGeom>
              <a:avLst/>
              <a:gdLst>
                <a:gd name="T0" fmla="*/ 381 w 381"/>
                <a:gd name="T1" fmla="*/ 0 h 220"/>
                <a:gd name="T2" fmla="*/ 363 w 381"/>
                <a:gd name="T3" fmla="*/ 132 h 220"/>
                <a:gd name="T4" fmla="*/ 315 w 381"/>
                <a:gd name="T5" fmla="*/ 103 h 220"/>
                <a:gd name="T6" fmla="*/ 116 w 381"/>
                <a:gd name="T7" fmla="*/ 220 h 220"/>
                <a:gd name="T8" fmla="*/ 0 w 381"/>
                <a:gd name="T9" fmla="*/ 154 h 220"/>
                <a:gd name="T10" fmla="*/ 200 w 381"/>
                <a:gd name="T11" fmla="*/ 37 h 220"/>
                <a:gd name="T12" fmla="*/ 152 w 381"/>
                <a:gd name="T13" fmla="*/ 9 h 220"/>
                <a:gd name="T14" fmla="*/ 381 w 381"/>
                <a:gd name="T1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220">
                  <a:moveTo>
                    <a:pt x="381" y="0"/>
                  </a:moveTo>
                  <a:lnTo>
                    <a:pt x="363" y="132"/>
                  </a:lnTo>
                  <a:lnTo>
                    <a:pt x="315" y="103"/>
                  </a:lnTo>
                  <a:lnTo>
                    <a:pt x="116" y="220"/>
                  </a:lnTo>
                  <a:lnTo>
                    <a:pt x="0" y="154"/>
                  </a:lnTo>
                  <a:lnTo>
                    <a:pt x="200" y="37"/>
                  </a:lnTo>
                  <a:lnTo>
                    <a:pt x="152" y="9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78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8" name="îšļïdè">
              <a:extLst>
                <a:ext uri="{FF2B5EF4-FFF2-40B4-BE49-F238E27FC236}">
                  <a16:creationId xmlns:a16="http://schemas.microsoft.com/office/drawing/2014/main" id="{2767CCC8-E0FA-4A0E-A05D-38837517D69C}"/>
                </a:ext>
              </a:extLst>
            </p:cNvPr>
            <p:cNvSpPr/>
            <p:nvPr/>
          </p:nvSpPr>
          <p:spPr bwMode="auto">
            <a:xfrm>
              <a:off x="6937375" y="5214938"/>
              <a:ext cx="300038" cy="223838"/>
            </a:xfrm>
            <a:custGeom>
              <a:avLst/>
              <a:gdLst>
                <a:gd name="T0" fmla="*/ 26 w 189"/>
                <a:gd name="T1" fmla="*/ 0 h 141"/>
                <a:gd name="T2" fmla="*/ 108 w 189"/>
                <a:gd name="T3" fmla="*/ 64 h 141"/>
                <a:gd name="T4" fmla="*/ 189 w 189"/>
                <a:gd name="T5" fmla="*/ 130 h 141"/>
                <a:gd name="T6" fmla="*/ 161 w 189"/>
                <a:gd name="T7" fmla="*/ 141 h 141"/>
                <a:gd name="T8" fmla="*/ 79 w 189"/>
                <a:gd name="T9" fmla="*/ 75 h 141"/>
                <a:gd name="T10" fmla="*/ 0 w 189"/>
                <a:gd name="T11" fmla="*/ 11 h 141"/>
                <a:gd name="T12" fmla="*/ 26 w 189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1">
                  <a:moveTo>
                    <a:pt x="26" y="0"/>
                  </a:moveTo>
                  <a:lnTo>
                    <a:pt x="108" y="64"/>
                  </a:lnTo>
                  <a:lnTo>
                    <a:pt x="189" y="130"/>
                  </a:lnTo>
                  <a:lnTo>
                    <a:pt x="161" y="141"/>
                  </a:lnTo>
                  <a:lnTo>
                    <a:pt x="79" y="75"/>
                  </a:lnTo>
                  <a:lnTo>
                    <a:pt x="0" y="1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9" name="îSḻïde">
              <a:extLst>
                <a:ext uri="{FF2B5EF4-FFF2-40B4-BE49-F238E27FC236}">
                  <a16:creationId xmlns:a16="http://schemas.microsoft.com/office/drawing/2014/main" id="{25451373-B8F2-48B9-9B68-DBF55D928F1B}"/>
                </a:ext>
              </a:extLst>
            </p:cNvPr>
            <p:cNvSpPr/>
            <p:nvPr/>
          </p:nvSpPr>
          <p:spPr bwMode="auto">
            <a:xfrm>
              <a:off x="6713538" y="5310188"/>
              <a:ext cx="220663" cy="157163"/>
            </a:xfrm>
            <a:custGeom>
              <a:avLst/>
              <a:gdLst>
                <a:gd name="T0" fmla="*/ 26 w 139"/>
                <a:gd name="T1" fmla="*/ 0 h 99"/>
                <a:gd name="T2" fmla="*/ 106 w 139"/>
                <a:gd name="T3" fmla="*/ 63 h 99"/>
                <a:gd name="T4" fmla="*/ 139 w 139"/>
                <a:gd name="T5" fmla="*/ 88 h 99"/>
                <a:gd name="T6" fmla="*/ 110 w 139"/>
                <a:gd name="T7" fmla="*/ 99 h 99"/>
                <a:gd name="T8" fmla="*/ 79 w 139"/>
                <a:gd name="T9" fmla="*/ 74 h 99"/>
                <a:gd name="T10" fmla="*/ 0 w 139"/>
                <a:gd name="T11" fmla="*/ 11 h 99"/>
                <a:gd name="T12" fmla="*/ 26 w 139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99">
                  <a:moveTo>
                    <a:pt x="26" y="0"/>
                  </a:moveTo>
                  <a:lnTo>
                    <a:pt x="106" y="63"/>
                  </a:lnTo>
                  <a:lnTo>
                    <a:pt x="139" y="88"/>
                  </a:lnTo>
                  <a:lnTo>
                    <a:pt x="110" y="99"/>
                  </a:lnTo>
                  <a:lnTo>
                    <a:pt x="79" y="74"/>
                  </a:lnTo>
                  <a:lnTo>
                    <a:pt x="0" y="1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0" name="ïṥlïḍe">
              <a:extLst>
                <a:ext uri="{FF2B5EF4-FFF2-40B4-BE49-F238E27FC236}">
                  <a16:creationId xmlns:a16="http://schemas.microsoft.com/office/drawing/2014/main" id="{20124C6A-3E59-4E93-85C8-ABA7BC81E4BD}"/>
                </a:ext>
              </a:extLst>
            </p:cNvPr>
            <p:cNvSpPr/>
            <p:nvPr/>
          </p:nvSpPr>
          <p:spPr bwMode="auto">
            <a:xfrm>
              <a:off x="6859588" y="5246688"/>
              <a:ext cx="304800" cy="223838"/>
            </a:xfrm>
            <a:custGeom>
              <a:avLst/>
              <a:gdLst>
                <a:gd name="T0" fmla="*/ 29 w 192"/>
                <a:gd name="T1" fmla="*/ 0 h 141"/>
                <a:gd name="T2" fmla="*/ 108 w 192"/>
                <a:gd name="T3" fmla="*/ 64 h 141"/>
                <a:gd name="T4" fmla="*/ 192 w 192"/>
                <a:gd name="T5" fmla="*/ 130 h 141"/>
                <a:gd name="T6" fmla="*/ 163 w 192"/>
                <a:gd name="T7" fmla="*/ 141 h 141"/>
                <a:gd name="T8" fmla="*/ 80 w 192"/>
                <a:gd name="T9" fmla="*/ 75 h 141"/>
                <a:gd name="T10" fmla="*/ 0 w 192"/>
                <a:gd name="T11" fmla="*/ 11 h 141"/>
                <a:gd name="T12" fmla="*/ 29 w 192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41">
                  <a:moveTo>
                    <a:pt x="29" y="0"/>
                  </a:moveTo>
                  <a:lnTo>
                    <a:pt x="108" y="64"/>
                  </a:lnTo>
                  <a:lnTo>
                    <a:pt x="192" y="130"/>
                  </a:lnTo>
                  <a:lnTo>
                    <a:pt x="163" y="141"/>
                  </a:lnTo>
                  <a:lnTo>
                    <a:pt x="80" y="75"/>
                  </a:lnTo>
                  <a:lnTo>
                    <a:pt x="0" y="1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1" name="îśļîḑé">
              <a:extLst>
                <a:ext uri="{FF2B5EF4-FFF2-40B4-BE49-F238E27FC236}">
                  <a16:creationId xmlns:a16="http://schemas.microsoft.com/office/drawing/2014/main" id="{E1DCE715-542B-45EF-871F-86E6E33E6519}"/>
                </a:ext>
              </a:extLst>
            </p:cNvPr>
            <p:cNvSpPr/>
            <p:nvPr/>
          </p:nvSpPr>
          <p:spPr bwMode="auto">
            <a:xfrm>
              <a:off x="6786563" y="5278438"/>
              <a:ext cx="301625" cy="223838"/>
            </a:xfrm>
            <a:custGeom>
              <a:avLst/>
              <a:gdLst>
                <a:gd name="T0" fmla="*/ 29 w 190"/>
                <a:gd name="T1" fmla="*/ 0 h 141"/>
                <a:gd name="T2" fmla="*/ 108 w 190"/>
                <a:gd name="T3" fmla="*/ 64 h 141"/>
                <a:gd name="T4" fmla="*/ 190 w 190"/>
                <a:gd name="T5" fmla="*/ 130 h 141"/>
                <a:gd name="T6" fmla="*/ 163 w 190"/>
                <a:gd name="T7" fmla="*/ 141 h 141"/>
                <a:gd name="T8" fmla="*/ 79 w 190"/>
                <a:gd name="T9" fmla="*/ 75 h 141"/>
                <a:gd name="T10" fmla="*/ 0 w 190"/>
                <a:gd name="T11" fmla="*/ 11 h 141"/>
                <a:gd name="T12" fmla="*/ 29 w 190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141">
                  <a:moveTo>
                    <a:pt x="29" y="0"/>
                  </a:moveTo>
                  <a:lnTo>
                    <a:pt x="108" y="64"/>
                  </a:lnTo>
                  <a:lnTo>
                    <a:pt x="190" y="130"/>
                  </a:lnTo>
                  <a:lnTo>
                    <a:pt x="163" y="141"/>
                  </a:lnTo>
                  <a:lnTo>
                    <a:pt x="79" y="75"/>
                  </a:lnTo>
                  <a:lnTo>
                    <a:pt x="0" y="1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2" name="ïṡlîde">
              <a:extLst>
                <a:ext uri="{FF2B5EF4-FFF2-40B4-BE49-F238E27FC236}">
                  <a16:creationId xmlns:a16="http://schemas.microsoft.com/office/drawing/2014/main" id="{94AFBC3D-89A7-4CCF-BFE9-2802A02C85A6}"/>
                </a:ext>
              </a:extLst>
            </p:cNvPr>
            <p:cNvSpPr/>
            <p:nvPr/>
          </p:nvSpPr>
          <p:spPr bwMode="auto">
            <a:xfrm>
              <a:off x="6454775" y="5127626"/>
              <a:ext cx="915988" cy="531813"/>
            </a:xfrm>
            <a:custGeom>
              <a:avLst/>
              <a:gdLst>
                <a:gd name="T0" fmla="*/ 458 w 577"/>
                <a:gd name="T1" fmla="*/ 99 h 335"/>
                <a:gd name="T2" fmla="*/ 335 w 577"/>
                <a:gd name="T3" fmla="*/ 0 h 335"/>
                <a:gd name="T4" fmla="*/ 0 w 577"/>
                <a:gd name="T5" fmla="*/ 139 h 335"/>
                <a:gd name="T6" fmla="*/ 123 w 577"/>
                <a:gd name="T7" fmla="*/ 238 h 335"/>
                <a:gd name="T8" fmla="*/ 242 w 577"/>
                <a:gd name="T9" fmla="*/ 335 h 335"/>
                <a:gd name="T10" fmla="*/ 577 w 577"/>
                <a:gd name="T11" fmla="*/ 194 h 335"/>
                <a:gd name="T12" fmla="*/ 458 w 577"/>
                <a:gd name="T13" fmla="*/ 99 h 335"/>
                <a:gd name="T14" fmla="*/ 273 w 577"/>
                <a:gd name="T15" fmla="*/ 214 h 335"/>
                <a:gd name="T16" fmla="*/ 242 w 577"/>
                <a:gd name="T17" fmla="*/ 189 h 335"/>
                <a:gd name="T18" fmla="*/ 163 w 577"/>
                <a:gd name="T19" fmla="*/ 126 h 335"/>
                <a:gd name="T20" fmla="*/ 189 w 577"/>
                <a:gd name="T21" fmla="*/ 115 h 335"/>
                <a:gd name="T22" fmla="*/ 269 w 577"/>
                <a:gd name="T23" fmla="*/ 178 h 335"/>
                <a:gd name="T24" fmla="*/ 302 w 577"/>
                <a:gd name="T25" fmla="*/ 203 h 335"/>
                <a:gd name="T26" fmla="*/ 273 w 577"/>
                <a:gd name="T27" fmla="*/ 214 h 335"/>
                <a:gd name="T28" fmla="*/ 372 w 577"/>
                <a:gd name="T29" fmla="*/ 236 h 335"/>
                <a:gd name="T30" fmla="*/ 288 w 577"/>
                <a:gd name="T31" fmla="*/ 170 h 335"/>
                <a:gd name="T32" fmla="*/ 209 w 577"/>
                <a:gd name="T33" fmla="*/ 106 h 335"/>
                <a:gd name="T34" fmla="*/ 238 w 577"/>
                <a:gd name="T35" fmla="*/ 95 h 335"/>
                <a:gd name="T36" fmla="*/ 317 w 577"/>
                <a:gd name="T37" fmla="*/ 159 h 335"/>
                <a:gd name="T38" fmla="*/ 399 w 577"/>
                <a:gd name="T39" fmla="*/ 225 h 335"/>
                <a:gd name="T40" fmla="*/ 372 w 577"/>
                <a:gd name="T41" fmla="*/ 236 h 335"/>
                <a:gd name="T42" fmla="*/ 418 w 577"/>
                <a:gd name="T43" fmla="*/ 216 h 335"/>
                <a:gd name="T44" fmla="*/ 335 w 577"/>
                <a:gd name="T45" fmla="*/ 150 h 335"/>
                <a:gd name="T46" fmla="*/ 255 w 577"/>
                <a:gd name="T47" fmla="*/ 86 h 335"/>
                <a:gd name="T48" fmla="*/ 284 w 577"/>
                <a:gd name="T49" fmla="*/ 75 h 335"/>
                <a:gd name="T50" fmla="*/ 363 w 577"/>
                <a:gd name="T51" fmla="*/ 139 h 335"/>
                <a:gd name="T52" fmla="*/ 447 w 577"/>
                <a:gd name="T53" fmla="*/ 205 h 335"/>
                <a:gd name="T54" fmla="*/ 418 w 577"/>
                <a:gd name="T55" fmla="*/ 216 h 335"/>
                <a:gd name="T56" fmla="*/ 383 w 577"/>
                <a:gd name="T57" fmla="*/ 130 h 335"/>
                <a:gd name="T58" fmla="*/ 304 w 577"/>
                <a:gd name="T59" fmla="*/ 66 h 335"/>
                <a:gd name="T60" fmla="*/ 330 w 577"/>
                <a:gd name="T61" fmla="*/ 55 h 335"/>
                <a:gd name="T62" fmla="*/ 412 w 577"/>
                <a:gd name="T63" fmla="*/ 119 h 335"/>
                <a:gd name="T64" fmla="*/ 493 w 577"/>
                <a:gd name="T65" fmla="*/ 185 h 335"/>
                <a:gd name="T66" fmla="*/ 465 w 577"/>
                <a:gd name="T67" fmla="*/ 196 h 335"/>
                <a:gd name="T68" fmla="*/ 383 w 577"/>
                <a:gd name="T69" fmla="*/ 13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7" h="335">
                  <a:moveTo>
                    <a:pt x="458" y="99"/>
                  </a:moveTo>
                  <a:lnTo>
                    <a:pt x="335" y="0"/>
                  </a:lnTo>
                  <a:lnTo>
                    <a:pt x="0" y="139"/>
                  </a:lnTo>
                  <a:lnTo>
                    <a:pt x="123" y="238"/>
                  </a:lnTo>
                  <a:lnTo>
                    <a:pt x="242" y="335"/>
                  </a:lnTo>
                  <a:lnTo>
                    <a:pt x="577" y="194"/>
                  </a:lnTo>
                  <a:lnTo>
                    <a:pt x="458" y="99"/>
                  </a:lnTo>
                  <a:close/>
                  <a:moveTo>
                    <a:pt x="273" y="214"/>
                  </a:moveTo>
                  <a:lnTo>
                    <a:pt x="242" y="189"/>
                  </a:lnTo>
                  <a:lnTo>
                    <a:pt x="163" y="126"/>
                  </a:lnTo>
                  <a:lnTo>
                    <a:pt x="189" y="115"/>
                  </a:lnTo>
                  <a:lnTo>
                    <a:pt x="269" y="178"/>
                  </a:lnTo>
                  <a:lnTo>
                    <a:pt x="302" y="203"/>
                  </a:lnTo>
                  <a:lnTo>
                    <a:pt x="273" y="214"/>
                  </a:lnTo>
                  <a:close/>
                  <a:moveTo>
                    <a:pt x="372" y="236"/>
                  </a:moveTo>
                  <a:lnTo>
                    <a:pt x="288" y="170"/>
                  </a:lnTo>
                  <a:lnTo>
                    <a:pt x="209" y="106"/>
                  </a:lnTo>
                  <a:lnTo>
                    <a:pt x="238" y="95"/>
                  </a:lnTo>
                  <a:lnTo>
                    <a:pt x="317" y="159"/>
                  </a:lnTo>
                  <a:lnTo>
                    <a:pt x="399" y="225"/>
                  </a:lnTo>
                  <a:lnTo>
                    <a:pt x="372" y="236"/>
                  </a:lnTo>
                  <a:close/>
                  <a:moveTo>
                    <a:pt x="418" y="216"/>
                  </a:moveTo>
                  <a:lnTo>
                    <a:pt x="335" y="150"/>
                  </a:lnTo>
                  <a:lnTo>
                    <a:pt x="255" y="86"/>
                  </a:lnTo>
                  <a:lnTo>
                    <a:pt x="284" y="75"/>
                  </a:lnTo>
                  <a:lnTo>
                    <a:pt x="363" y="139"/>
                  </a:lnTo>
                  <a:lnTo>
                    <a:pt x="447" y="205"/>
                  </a:lnTo>
                  <a:lnTo>
                    <a:pt x="418" y="216"/>
                  </a:lnTo>
                  <a:close/>
                  <a:moveTo>
                    <a:pt x="383" y="130"/>
                  </a:moveTo>
                  <a:lnTo>
                    <a:pt x="304" y="66"/>
                  </a:lnTo>
                  <a:lnTo>
                    <a:pt x="330" y="55"/>
                  </a:lnTo>
                  <a:lnTo>
                    <a:pt x="412" y="119"/>
                  </a:lnTo>
                  <a:lnTo>
                    <a:pt x="493" y="185"/>
                  </a:lnTo>
                  <a:lnTo>
                    <a:pt x="465" y="196"/>
                  </a:lnTo>
                  <a:lnTo>
                    <a:pt x="383" y="130"/>
                  </a:lnTo>
                  <a:close/>
                </a:path>
              </a:pathLst>
            </a:custGeom>
            <a:solidFill>
              <a:srgbClr val="45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3" name="íṡḻíḍé">
              <a:extLst>
                <a:ext uri="{FF2B5EF4-FFF2-40B4-BE49-F238E27FC236}">
                  <a16:creationId xmlns:a16="http://schemas.microsoft.com/office/drawing/2014/main" id="{E210869A-31EC-470F-B16E-31CA1042D9E1}"/>
                </a:ext>
              </a:extLst>
            </p:cNvPr>
            <p:cNvSpPr/>
            <p:nvPr/>
          </p:nvSpPr>
          <p:spPr bwMode="auto">
            <a:xfrm>
              <a:off x="6234113" y="5316538"/>
              <a:ext cx="349250" cy="203200"/>
            </a:xfrm>
            <a:custGeom>
              <a:avLst/>
              <a:gdLst>
                <a:gd name="T0" fmla="*/ 220 w 220"/>
                <a:gd name="T1" fmla="*/ 112 h 128"/>
                <a:gd name="T2" fmla="*/ 196 w 220"/>
                <a:gd name="T3" fmla="*/ 128 h 128"/>
                <a:gd name="T4" fmla="*/ 97 w 220"/>
                <a:gd name="T5" fmla="*/ 70 h 128"/>
                <a:gd name="T6" fmla="*/ 0 w 220"/>
                <a:gd name="T7" fmla="*/ 13 h 128"/>
                <a:gd name="T8" fmla="*/ 24 w 220"/>
                <a:gd name="T9" fmla="*/ 0 h 128"/>
                <a:gd name="T10" fmla="*/ 121 w 220"/>
                <a:gd name="T11" fmla="*/ 55 h 128"/>
                <a:gd name="T12" fmla="*/ 220 w 220"/>
                <a:gd name="T1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28">
                  <a:moveTo>
                    <a:pt x="220" y="112"/>
                  </a:moveTo>
                  <a:lnTo>
                    <a:pt x="196" y="128"/>
                  </a:lnTo>
                  <a:lnTo>
                    <a:pt x="97" y="70"/>
                  </a:lnTo>
                  <a:lnTo>
                    <a:pt x="0" y="13"/>
                  </a:lnTo>
                  <a:lnTo>
                    <a:pt x="24" y="0"/>
                  </a:lnTo>
                  <a:lnTo>
                    <a:pt x="121" y="55"/>
                  </a:lnTo>
                  <a:lnTo>
                    <a:pt x="220" y="112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4" name="işľîḓe">
              <a:extLst>
                <a:ext uri="{FF2B5EF4-FFF2-40B4-BE49-F238E27FC236}">
                  <a16:creationId xmlns:a16="http://schemas.microsoft.com/office/drawing/2014/main" id="{49AD3C34-7981-45D3-B8FB-1D1A611DF96D}"/>
                </a:ext>
              </a:extLst>
            </p:cNvPr>
            <p:cNvSpPr/>
            <p:nvPr/>
          </p:nvSpPr>
          <p:spPr bwMode="auto">
            <a:xfrm>
              <a:off x="6167438" y="5354638"/>
              <a:ext cx="350838" cy="203200"/>
            </a:xfrm>
            <a:custGeom>
              <a:avLst/>
              <a:gdLst>
                <a:gd name="T0" fmla="*/ 221 w 221"/>
                <a:gd name="T1" fmla="*/ 112 h 128"/>
                <a:gd name="T2" fmla="*/ 196 w 221"/>
                <a:gd name="T3" fmla="*/ 128 h 128"/>
                <a:gd name="T4" fmla="*/ 97 w 221"/>
                <a:gd name="T5" fmla="*/ 71 h 128"/>
                <a:gd name="T6" fmla="*/ 0 w 221"/>
                <a:gd name="T7" fmla="*/ 13 h 128"/>
                <a:gd name="T8" fmla="*/ 24 w 221"/>
                <a:gd name="T9" fmla="*/ 0 h 128"/>
                <a:gd name="T10" fmla="*/ 121 w 221"/>
                <a:gd name="T11" fmla="*/ 55 h 128"/>
                <a:gd name="T12" fmla="*/ 221 w 221"/>
                <a:gd name="T1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28">
                  <a:moveTo>
                    <a:pt x="221" y="112"/>
                  </a:moveTo>
                  <a:lnTo>
                    <a:pt x="196" y="128"/>
                  </a:lnTo>
                  <a:lnTo>
                    <a:pt x="97" y="71"/>
                  </a:lnTo>
                  <a:lnTo>
                    <a:pt x="0" y="13"/>
                  </a:lnTo>
                  <a:lnTo>
                    <a:pt x="24" y="0"/>
                  </a:lnTo>
                  <a:lnTo>
                    <a:pt x="121" y="55"/>
                  </a:lnTo>
                  <a:lnTo>
                    <a:pt x="221" y="112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5" name="ïśḻîḑe">
              <a:extLst>
                <a:ext uri="{FF2B5EF4-FFF2-40B4-BE49-F238E27FC236}">
                  <a16:creationId xmlns:a16="http://schemas.microsoft.com/office/drawing/2014/main" id="{29BF100F-1EE1-433D-BC51-0A3E7201A956}"/>
                </a:ext>
              </a:extLst>
            </p:cNvPr>
            <p:cNvSpPr/>
            <p:nvPr/>
          </p:nvSpPr>
          <p:spPr bwMode="auto">
            <a:xfrm>
              <a:off x="6038850" y="5427663"/>
              <a:ext cx="250825" cy="147638"/>
            </a:xfrm>
            <a:custGeom>
              <a:avLst/>
              <a:gdLst>
                <a:gd name="T0" fmla="*/ 158 w 158"/>
                <a:gd name="T1" fmla="*/ 80 h 93"/>
                <a:gd name="T2" fmla="*/ 134 w 158"/>
                <a:gd name="T3" fmla="*/ 93 h 93"/>
                <a:gd name="T4" fmla="*/ 97 w 158"/>
                <a:gd name="T5" fmla="*/ 71 h 93"/>
                <a:gd name="T6" fmla="*/ 0 w 158"/>
                <a:gd name="T7" fmla="*/ 16 h 93"/>
                <a:gd name="T8" fmla="*/ 24 w 158"/>
                <a:gd name="T9" fmla="*/ 0 h 93"/>
                <a:gd name="T10" fmla="*/ 121 w 158"/>
                <a:gd name="T11" fmla="*/ 58 h 93"/>
                <a:gd name="T12" fmla="*/ 158 w 158"/>
                <a:gd name="T13" fmla="*/ 8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93">
                  <a:moveTo>
                    <a:pt x="158" y="80"/>
                  </a:moveTo>
                  <a:lnTo>
                    <a:pt x="134" y="93"/>
                  </a:lnTo>
                  <a:lnTo>
                    <a:pt x="97" y="71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121" y="58"/>
                  </a:lnTo>
                  <a:lnTo>
                    <a:pt x="158" y="80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6" name="îṩḻîḍe">
              <a:extLst>
                <a:ext uri="{FF2B5EF4-FFF2-40B4-BE49-F238E27FC236}">
                  <a16:creationId xmlns:a16="http://schemas.microsoft.com/office/drawing/2014/main" id="{48B7C378-7333-4C63-AB01-89F525445654}"/>
                </a:ext>
              </a:extLst>
            </p:cNvPr>
            <p:cNvSpPr/>
            <p:nvPr/>
          </p:nvSpPr>
          <p:spPr bwMode="auto">
            <a:xfrm>
              <a:off x="6105525" y="5392738"/>
              <a:ext cx="349250" cy="203200"/>
            </a:xfrm>
            <a:custGeom>
              <a:avLst/>
              <a:gdLst>
                <a:gd name="T0" fmla="*/ 220 w 220"/>
                <a:gd name="T1" fmla="*/ 113 h 128"/>
                <a:gd name="T2" fmla="*/ 196 w 220"/>
                <a:gd name="T3" fmla="*/ 128 h 128"/>
                <a:gd name="T4" fmla="*/ 94 w 220"/>
                <a:gd name="T5" fmla="*/ 69 h 128"/>
                <a:gd name="T6" fmla="*/ 0 w 220"/>
                <a:gd name="T7" fmla="*/ 14 h 128"/>
                <a:gd name="T8" fmla="*/ 24 w 220"/>
                <a:gd name="T9" fmla="*/ 0 h 128"/>
                <a:gd name="T10" fmla="*/ 119 w 220"/>
                <a:gd name="T11" fmla="*/ 55 h 128"/>
                <a:gd name="T12" fmla="*/ 220 w 220"/>
                <a:gd name="T13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28">
                  <a:moveTo>
                    <a:pt x="220" y="113"/>
                  </a:moveTo>
                  <a:lnTo>
                    <a:pt x="196" y="128"/>
                  </a:lnTo>
                  <a:lnTo>
                    <a:pt x="94" y="69"/>
                  </a:lnTo>
                  <a:lnTo>
                    <a:pt x="0" y="14"/>
                  </a:lnTo>
                  <a:lnTo>
                    <a:pt x="24" y="0"/>
                  </a:lnTo>
                  <a:lnTo>
                    <a:pt x="119" y="55"/>
                  </a:lnTo>
                  <a:lnTo>
                    <a:pt x="220" y="113"/>
                  </a:lnTo>
                  <a:close/>
                </a:path>
              </a:pathLst>
            </a:custGeom>
            <a:solidFill>
              <a:srgbClr val="19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7" name="ïSlidê">
              <a:extLst>
                <a:ext uri="{FF2B5EF4-FFF2-40B4-BE49-F238E27FC236}">
                  <a16:creationId xmlns:a16="http://schemas.microsoft.com/office/drawing/2014/main" id="{005FE946-BBF1-4E72-B49D-735F218C15CF}"/>
                </a:ext>
              </a:extLst>
            </p:cNvPr>
            <p:cNvSpPr/>
            <p:nvPr/>
          </p:nvSpPr>
          <p:spPr bwMode="auto">
            <a:xfrm>
              <a:off x="5789613" y="5229226"/>
              <a:ext cx="930275" cy="538163"/>
            </a:xfrm>
            <a:custGeom>
              <a:avLst/>
              <a:gdLst>
                <a:gd name="T0" fmla="*/ 443 w 586"/>
                <a:gd name="T1" fmla="*/ 86 h 339"/>
                <a:gd name="T2" fmla="*/ 293 w 586"/>
                <a:gd name="T3" fmla="*/ 0 h 339"/>
                <a:gd name="T4" fmla="*/ 0 w 586"/>
                <a:gd name="T5" fmla="*/ 169 h 339"/>
                <a:gd name="T6" fmla="*/ 150 w 586"/>
                <a:gd name="T7" fmla="*/ 255 h 339"/>
                <a:gd name="T8" fmla="*/ 293 w 586"/>
                <a:gd name="T9" fmla="*/ 339 h 339"/>
                <a:gd name="T10" fmla="*/ 586 w 586"/>
                <a:gd name="T11" fmla="*/ 169 h 339"/>
                <a:gd name="T12" fmla="*/ 443 w 586"/>
                <a:gd name="T13" fmla="*/ 86 h 339"/>
                <a:gd name="T14" fmla="*/ 291 w 586"/>
                <a:gd name="T15" fmla="*/ 218 h 339"/>
                <a:gd name="T16" fmla="*/ 254 w 586"/>
                <a:gd name="T17" fmla="*/ 196 h 339"/>
                <a:gd name="T18" fmla="*/ 157 w 586"/>
                <a:gd name="T19" fmla="*/ 141 h 339"/>
                <a:gd name="T20" fmla="*/ 181 w 586"/>
                <a:gd name="T21" fmla="*/ 125 h 339"/>
                <a:gd name="T22" fmla="*/ 278 w 586"/>
                <a:gd name="T23" fmla="*/ 183 h 339"/>
                <a:gd name="T24" fmla="*/ 315 w 586"/>
                <a:gd name="T25" fmla="*/ 205 h 339"/>
                <a:gd name="T26" fmla="*/ 291 w 586"/>
                <a:gd name="T27" fmla="*/ 218 h 339"/>
                <a:gd name="T28" fmla="*/ 395 w 586"/>
                <a:gd name="T29" fmla="*/ 231 h 339"/>
                <a:gd name="T30" fmla="*/ 293 w 586"/>
                <a:gd name="T31" fmla="*/ 172 h 339"/>
                <a:gd name="T32" fmla="*/ 199 w 586"/>
                <a:gd name="T33" fmla="*/ 117 h 339"/>
                <a:gd name="T34" fmla="*/ 223 w 586"/>
                <a:gd name="T35" fmla="*/ 103 h 339"/>
                <a:gd name="T36" fmla="*/ 318 w 586"/>
                <a:gd name="T37" fmla="*/ 158 h 339"/>
                <a:gd name="T38" fmla="*/ 419 w 586"/>
                <a:gd name="T39" fmla="*/ 216 h 339"/>
                <a:gd name="T40" fmla="*/ 395 w 586"/>
                <a:gd name="T41" fmla="*/ 231 h 339"/>
                <a:gd name="T42" fmla="*/ 434 w 586"/>
                <a:gd name="T43" fmla="*/ 207 h 339"/>
                <a:gd name="T44" fmla="*/ 335 w 586"/>
                <a:gd name="T45" fmla="*/ 150 h 339"/>
                <a:gd name="T46" fmla="*/ 238 w 586"/>
                <a:gd name="T47" fmla="*/ 92 h 339"/>
                <a:gd name="T48" fmla="*/ 262 w 586"/>
                <a:gd name="T49" fmla="*/ 79 h 339"/>
                <a:gd name="T50" fmla="*/ 359 w 586"/>
                <a:gd name="T51" fmla="*/ 134 h 339"/>
                <a:gd name="T52" fmla="*/ 459 w 586"/>
                <a:gd name="T53" fmla="*/ 191 h 339"/>
                <a:gd name="T54" fmla="*/ 434 w 586"/>
                <a:gd name="T55" fmla="*/ 207 h 339"/>
                <a:gd name="T56" fmla="*/ 377 w 586"/>
                <a:gd name="T57" fmla="*/ 125 h 339"/>
                <a:gd name="T58" fmla="*/ 280 w 586"/>
                <a:gd name="T59" fmla="*/ 68 h 339"/>
                <a:gd name="T60" fmla="*/ 304 w 586"/>
                <a:gd name="T61" fmla="*/ 55 h 339"/>
                <a:gd name="T62" fmla="*/ 401 w 586"/>
                <a:gd name="T63" fmla="*/ 110 h 339"/>
                <a:gd name="T64" fmla="*/ 500 w 586"/>
                <a:gd name="T65" fmla="*/ 167 h 339"/>
                <a:gd name="T66" fmla="*/ 476 w 586"/>
                <a:gd name="T67" fmla="*/ 183 h 339"/>
                <a:gd name="T68" fmla="*/ 377 w 586"/>
                <a:gd name="T69" fmla="*/ 12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339">
                  <a:moveTo>
                    <a:pt x="443" y="86"/>
                  </a:moveTo>
                  <a:lnTo>
                    <a:pt x="293" y="0"/>
                  </a:lnTo>
                  <a:lnTo>
                    <a:pt x="0" y="169"/>
                  </a:lnTo>
                  <a:lnTo>
                    <a:pt x="150" y="255"/>
                  </a:lnTo>
                  <a:lnTo>
                    <a:pt x="293" y="339"/>
                  </a:lnTo>
                  <a:lnTo>
                    <a:pt x="586" y="169"/>
                  </a:lnTo>
                  <a:lnTo>
                    <a:pt x="443" y="86"/>
                  </a:lnTo>
                  <a:close/>
                  <a:moveTo>
                    <a:pt x="291" y="218"/>
                  </a:moveTo>
                  <a:lnTo>
                    <a:pt x="254" y="196"/>
                  </a:lnTo>
                  <a:lnTo>
                    <a:pt x="157" y="141"/>
                  </a:lnTo>
                  <a:lnTo>
                    <a:pt x="181" y="125"/>
                  </a:lnTo>
                  <a:lnTo>
                    <a:pt x="278" y="183"/>
                  </a:lnTo>
                  <a:lnTo>
                    <a:pt x="315" y="205"/>
                  </a:lnTo>
                  <a:lnTo>
                    <a:pt x="291" y="218"/>
                  </a:lnTo>
                  <a:close/>
                  <a:moveTo>
                    <a:pt x="395" y="231"/>
                  </a:moveTo>
                  <a:lnTo>
                    <a:pt x="293" y="172"/>
                  </a:lnTo>
                  <a:lnTo>
                    <a:pt x="199" y="117"/>
                  </a:lnTo>
                  <a:lnTo>
                    <a:pt x="223" y="103"/>
                  </a:lnTo>
                  <a:lnTo>
                    <a:pt x="318" y="158"/>
                  </a:lnTo>
                  <a:lnTo>
                    <a:pt x="419" y="216"/>
                  </a:lnTo>
                  <a:lnTo>
                    <a:pt x="395" y="231"/>
                  </a:lnTo>
                  <a:close/>
                  <a:moveTo>
                    <a:pt x="434" y="207"/>
                  </a:moveTo>
                  <a:lnTo>
                    <a:pt x="335" y="150"/>
                  </a:lnTo>
                  <a:lnTo>
                    <a:pt x="238" y="92"/>
                  </a:lnTo>
                  <a:lnTo>
                    <a:pt x="262" y="79"/>
                  </a:lnTo>
                  <a:lnTo>
                    <a:pt x="359" y="134"/>
                  </a:lnTo>
                  <a:lnTo>
                    <a:pt x="459" y="191"/>
                  </a:lnTo>
                  <a:lnTo>
                    <a:pt x="434" y="207"/>
                  </a:lnTo>
                  <a:close/>
                  <a:moveTo>
                    <a:pt x="377" y="125"/>
                  </a:moveTo>
                  <a:lnTo>
                    <a:pt x="280" y="68"/>
                  </a:lnTo>
                  <a:lnTo>
                    <a:pt x="304" y="55"/>
                  </a:lnTo>
                  <a:lnTo>
                    <a:pt x="401" y="110"/>
                  </a:lnTo>
                  <a:lnTo>
                    <a:pt x="500" y="167"/>
                  </a:lnTo>
                  <a:lnTo>
                    <a:pt x="476" y="183"/>
                  </a:lnTo>
                  <a:lnTo>
                    <a:pt x="377" y="125"/>
                  </a:lnTo>
                  <a:close/>
                </a:path>
              </a:pathLst>
            </a:custGeom>
            <a:solidFill>
              <a:srgbClr val="6299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18" name="矩形 217">
            <a:extLst>
              <a:ext uri="{FF2B5EF4-FFF2-40B4-BE49-F238E27FC236}">
                <a16:creationId xmlns:a16="http://schemas.microsoft.com/office/drawing/2014/main" id="{C03746ED-64CC-4DC2-9EF5-13D9857761DB}"/>
              </a:ext>
            </a:extLst>
          </p:cNvPr>
          <p:cNvSpPr/>
          <p:nvPr/>
        </p:nvSpPr>
        <p:spPr>
          <a:xfrm>
            <a:off x="1036423" y="4677618"/>
            <a:ext cx="1506957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D4B440-6E28-4C9F-AF47-11C16F751E10}"/>
              </a:ext>
            </a:extLst>
          </p:cNvPr>
          <p:cNvSpPr/>
          <p:nvPr/>
        </p:nvSpPr>
        <p:spPr>
          <a:xfrm>
            <a:off x="999593" y="4677617"/>
            <a:ext cx="1619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conn_closing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5774D029-5689-4C14-90DE-2D270C115F90}"/>
              </a:ext>
            </a:extLst>
          </p:cNvPr>
          <p:cNvSpPr/>
          <p:nvPr/>
        </p:nvSpPr>
        <p:spPr>
          <a:xfrm>
            <a:off x="1034741" y="5047730"/>
            <a:ext cx="6116735" cy="369330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43ADECE-E486-4616-A240-A9EE4B0BEF52}"/>
              </a:ext>
            </a:extLst>
          </p:cNvPr>
          <p:cNvSpPr/>
          <p:nvPr/>
        </p:nvSpPr>
        <p:spPr>
          <a:xfrm>
            <a:off x="1380004" y="4929494"/>
            <a:ext cx="6096000" cy="4627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1" indent="-285750" hangingPunct="1">
              <a:lnSpc>
                <a:spcPct val="20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处理：关闭连接，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game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over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218" grpId="0" animBg="1"/>
      <p:bldP spid="2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69" y="245745"/>
            <a:ext cx="4465435" cy="1325563"/>
          </a:xfrm>
        </p:spPr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命令读取处理及响应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B4683D27-D7AB-4F4E-9FFB-CA35CFE1B27A}"/>
              </a:ext>
            </a:extLst>
          </p:cNvPr>
          <p:cNvGrpSpPr/>
          <p:nvPr/>
        </p:nvGrpSpPr>
        <p:grpSpPr>
          <a:xfrm>
            <a:off x="6941544" y="1551135"/>
            <a:ext cx="3972605" cy="4883469"/>
            <a:chOff x="7292340" y="1328886"/>
            <a:chExt cx="3704389" cy="455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30A6FE9-3498-4B25-BC1E-A198EC87016B}"/>
                </a:ext>
              </a:extLst>
            </p:cNvPr>
            <p:cNvGrpSpPr/>
            <p:nvPr/>
          </p:nvGrpSpPr>
          <p:grpSpPr>
            <a:xfrm>
              <a:off x="7682821" y="1328886"/>
              <a:ext cx="1467786" cy="344395"/>
              <a:chOff x="8361352" y="1871335"/>
              <a:chExt cx="1654689" cy="38824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DAD1E9-FEB4-4403-9323-164AF71E3BB6}"/>
                  </a:ext>
                </a:extLst>
              </p:cNvPr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07D787C-F838-4DCB-814F-9084EF161470}"/>
                  </a:ext>
                </a:extLst>
              </p:cNvPr>
              <p:cNvSpPr txBox="1"/>
              <p:nvPr/>
            </p:nvSpPr>
            <p:spPr>
              <a:xfrm>
                <a:off x="8895746" y="1920668"/>
                <a:ext cx="639787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cs typeface="+mn-ea"/>
                    <a:sym typeface="+mn-lt"/>
                  </a:rPr>
                  <a:t>listen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9ED9B8B-D2D9-4A89-91F9-EDCEF64BDEFA}"/>
                </a:ext>
              </a:extLst>
            </p:cNvPr>
            <p:cNvGrpSpPr/>
            <p:nvPr/>
          </p:nvGrpSpPr>
          <p:grpSpPr>
            <a:xfrm>
              <a:off x="7682821" y="1811053"/>
              <a:ext cx="1467786" cy="344395"/>
              <a:chOff x="8361352" y="1871335"/>
              <a:chExt cx="1654689" cy="38824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9F4417E-6F1D-4369-8FB0-FA94038071A4}"/>
                  </a:ext>
                </a:extLst>
              </p:cNvPr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DCC9D5-4E8A-49B0-8E2C-DDC8CCAACCED}"/>
                  </a:ext>
                </a:extLst>
              </p:cNvPr>
              <p:cNvSpPr txBox="1"/>
              <p:nvPr/>
            </p:nvSpPr>
            <p:spPr>
              <a:xfrm>
                <a:off x="8698104" y="1907687"/>
                <a:ext cx="1123950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cs typeface="+mn-ea"/>
                    <a:sym typeface="+mn-lt"/>
                  </a:rPr>
                  <a:t>新连接进入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D405AC1-10AC-462F-860F-1A96971F483D}"/>
                </a:ext>
              </a:extLst>
            </p:cNvPr>
            <p:cNvGrpSpPr/>
            <p:nvPr/>
          </p:nvGrpSpPr>
          <p:grpSpPr>
            <a:xfrm>
              <a:off x="7682821" y="2288297"/>
              <a:ext cx="1473388" cy="344395"/>
              <a:chOff x="8361352" y="1871333"/>
              <a:chExt cx="1661004" cy="38824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1941E1A-6FFC-4C99-9F23-8DEE192FA655}"/>
                  </a:ext>
                </a:extLst>
              </p:cNvPr>
              <p:cNvSpPr/>
              <p:nvPr/>
            </p:nvSpPr>
            <p:spPr>
              <a:xfrm>
                <a:off x="8361352" y="1871333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0350D7-CE87-4F7F-9B92-E40CD2485592}"/>
                  </a:ext>
                </a:extLst>
              </p:cNvPr>
              <p:cNvSpPr txBox="1"/>
              <p:nvPr/>
            </p:nvSpPr>
            <p:spPr>
              <a:xfrm>
                <a:off x="8367668" y="1910676"/>
                <a:ext cx="1654688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连接重置及内存收缩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53898B9-E373-4A1A-ABAB-0DFAE6207CDD}"/>
                </a:ext>
              </a:extLst>
            </p:cNvPr>
            <p:cNvGrpSpPr/>
            <p:nvPr/>
          </p:nvGrpSpPr>
          <p:grpSpPr>
            <a:xfrm>
              <a:off x="7682820" y="2769305"/>
              <a:ext cx="1467786" cy="344395"/>
              <a:chOff x="8361352" y="1871335"/>
              <a:chExt cx="1654689" cy="388249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A42F2F3-86FF-4EAD-80BF-4320EEBCC79B}"/>
                  </a:ext>
                </a:extLst>
              </p:cNvPr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9245CC0-6E30-4691-8152-BB6F0D86EA60}"/>
                  </a:ext>
                </a:extLst>
              </p:cNvPr>
              <p:cNvSpPr txBox="1"/>
              <p:nvPr/>
            </p:nvSpPr>
            <p:spPr>
              <a:xfrm>
                <a:off x="8394611" y="1914715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准备</a:t>
                </a:r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IO</a:t>
                </a: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读取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D0447D8-063C-4778-8637-FFD0C55ACC52}"/>
                </a:ext>
              </a:extLst>
            </p:cNvPr>
            <p:cNvGrpSpPr/>
            <p:nvPr/>
          </p:nvGrpSpPr>
          <p:grpSpPr>
            <a:xfrm>
              <a:off x="9528942" y="2769305"/>
              <a:ext cx="1467787" cy="344395"/>
              <a:chOff x="8361352" y="1871335"/>
              <a:chExt cx="1654690" cy="38824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34BBF8E-9A3C-47E2-B2B6-BB92C06FD6BB}"/>
                  </a:ext>
                </a:extLst>
              </p:cNvPr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59523C7-95A7-42AD-9058-2F96ACADBC6C}"/>
                  </a:ext>
                </a:extLst>
              </p:cNvPr>
              <p:cNvSpPr txBox="1"/>
              <p:nvPr/>
            </p:nvSpPr>
            <p:spPr>
              <a:xfrm>
                <a:off x="8415241" y="1930340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读取网络数据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C477002-6430-4A47-BE76-C1A34BE3DB60}"/>
                </a:ext>
              </a:extLst>
            </p:cNvPr>
            <p:cNvGrpSpPr/>
            <p:nvPr/>
          </p:nvGrpSpPr>
          <p:grpSpPr>
            <a:xfrm>
              <a:off x="7688423" y="3215829"/>
              <a:ext cx="1467787" cy="344395"/>
              <a:chOff x="8361352" y="1871335"/>
              <a:chExt cx="1654690" cy="388249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8FAF957-B42D-459B-BCBB-94ACABED70CD}"/>
                  </a:ext>
                </a:extLst>
              </p:cNvPr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E69B06-2B6F-4EE8-BEA4-5E73BFA548C8}"/>
                  </a:ext>
                </a:extLst>
              </p:cNvPr>
              <p:cNvSpPr txBox="1"/>
              <p:nvPr/>
            </p:nvSpPr>
            <p:spPr>
              <a:xfrm>
                <a:off x="8415241" y="1908055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解析指令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3871634-0809-42C3-85B2-16A0683821C3}"/>
                </a:ext>
              </a:extLst>
            </p:cNvPr>
            <p:cNvGrpSpPr/>
            <p:nvPr/>
          </p:nvGrpSpPr>
          <p:grpSpPr>
            <a:xfrm>
              <a:off x="9525330" y="3693899"/>
              <a:ext cx="1467787" cy="344395"/>
              <a:chOff x="8361352" y="1871335"/>
              <a:chExt cx="1654690" cy="38824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35FA8CC-287D-4974-B1C7-01D01C0474D9}"/>
                  </a:ext>
                </a:extLst>
              </p:cNvPr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C4C3AD0-2593-43F1-B016-157FC6C2AF86}"/>
                  </a:ext>
                </a:extLst>
              </p:cNvPr>
              <p:cNvSpPr txBox="1"/>
              <p:nvPr/>
            </p:nvSpPr>
            <p:spPr>
              <a:xfrm>
                <a:off x="8415241" y="1930340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读取</a:t>
                </a:r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value</a:t>
                </a: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数据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50331C0-3D1F-47C2-9E61-D6A590AC0528}"/>
                </a:ext>
              </a:extLst>
            </p:cNvPr>
            <p:cNvGrpSpPr/>
            <p:nvPr/>
          </p:nvGrpSpPr>
          <p:grpSpPr>
            <a:xfrm>
              <a:off x="9525332" y="4162976"/>
              <a:ext cx="1467787" cy="344395"/>
              <a:chOff x="8361352" y="1871335"/>
              <a:chExt cx="1654690" cy="38824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2E923C0-D66D-4711-96EE-34BCBB70D3E0}"/>
                  </a:ext>
                </a:extLst>
              </p:cNvPr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1BCC214-0557-447B-9238-D474965E03FF}"/>
                  </a:ext>
                </a:extLst>
              </p:cNvPr>
              <p:cNvSpPr txBox="1"/>
              <p:nvPr/>
            </p:nvSpPr>
            <p:spPr>
              <a:xfrm>
                <a:off x="8415241" y="1930340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key/value</a:t>
                </a: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变更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BDFB0B9-410D-4640-A728-BB477D2813B9}"/>
                </a:ext>
              </a:extLst>
            </p:cNvPr>
            <p:cNvGrpSpPr/>
            <p:nvPr/>
          </p:nvGrpSpPr>
          <p:grpSpPr>
            <a:xfrm>
              <a:off x="7682820" y="4650319"/>
              <a:ext cx="1467787" cy="344395"/>
              <a:chOff x="8361352" y="1871335"/>
              <a:chExt cx="1654690" cy="388249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11726EC-9365-4DB7-90D6-666D793E8028}"/>
                  </a:ext>
                </a:extLst>
              </p:cNvPr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D0834A5-2742-40FA-AA75-9579B3A2A13D}"/>
                  </a:ext>
                </a:extLst>
              </p:cNvPr>
              <p:cNvSpPr txBox="1"/>
              <p:nvPr/>
            </p:nvSpPr>
            <p:spPr>
              <a:xfrm>
                <a:off x="8415241" y="1930340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发送给响应给</a:t>
                </a:r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client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28AC74D-5BE2-47EC-8289-A09CAAC661A4}"/>
                </a:ext>
              </a:extLst>
            </p:cNvPr>
            <p:cNvGrpSpPr/>
            <p:nvPr/>
          </p:nvGrpSpPr>
          <p:grpSpPr>
            <a:xfrm>
              <a:off x="9525331" y="4646024"/>
              <a:ext cx="1467787" cy="344395"/>
              <a:chOff x="8361352" y="1871335"/>
              <a:chExt cx="1654690" cy="388249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66258CD-2C5E-42A1-BE44-55FE8B12BE92}"/>
                  </a:ext>
                </a:extLst>
              </p:cNvPr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E80D31-F4FE-4BF9-B3EE-9B3C8C552F17}"/>
                  </a:ext>
                </a:extLst>
              </p:cNvPr>
              <p:cNvSpPr txBox="1"/>
              <p:nvPr/>
            </p:nvSpPr>
            <p:spPr>
              <a:xfrm>
                <a:off x="8415241" y="1910984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构建响应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F00C6C3-433B-429A-BF1A-0FED14992D86}"/>
                </a:ext>
              </a:extLst>
            </p:cNvPr>
            <p:cNvGrpSpPr/>
            <p:nvPr/>
          </p:nvGrpSpPr>
          <p:grpSpPr>
            <a:xfrm>
              <a:off x="7682820" y="5110123"/>
              <a:ext cx="1467787" cy="344395"/>
              <a:chOff x="8361352" y="1871335"/>
              <a:chExt cx="1654690" cy="38824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915495E-4E4A-4E74-90A3-B5F98460875E}"/>
                  </a:ext>
                </a:extLst>
              </p:cNvPr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0635A24-F1A4-4124-AF8C-C6D20DA5F4C5}"/>
                  </a:ext>
                </a:extLst>
              </p:cNvPr>
              <p:cNvSpPr txBox="1"/>
              <p:nvPr/>
            </p:nvSpPr>
            <p:spPr>
              <a:xfrm>
                <a:off x="8415241" y="1930340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循环等待下次处理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D050E85-FFF0-471A-8793-C8DA808FD8FC}"/>
                </a:ext>
              </a:extLst>
            </p:cNvPr>
            <p:cNvGrpSpPr/>
            <p:nvPr/>
          </p:nvGrpSpPr>
          <p:grpSpPr>
            <a:xfrm>
              <a:off x="7682820" y="4162976"/>
              <a:ext cx="1467787" cy="344395"/>
              <a:chOff x="8361352" y="1871335"/>
              <a:chExt cx="1654690" cy="388249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B9B13D9-9B4A-457A-A48E-FB34935147CF}"/>
                  </a:ext>
                </a:extLst>
              </p:cNvPr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2FE661-D6A6-4947-AFA1-1EF2B56A055A}"/>
                  </a:ext>
                </a:extLst>
              </p:cNvPr>
              <p:cNvSpPr txBox="1"/>
              <p:nvPr/>
            </p:nvSpPr>
            <p:spPr>
              <a:xfrm>
                <a:off x="8415241" y="1930340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查询</a:t>
                </a:r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value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8239D47-CC6A-486D-B319-F376A95B262C}"/>
                </a:ext>
              </a:extLst>
            </p:cNvPr>
            <p:cNvGrpSpPr/>
            <p:nvPr/>
          </p:nvGrpSpPr>
          <p:grpSpPr>
            <a:xfrm>
              <a:off x="7706503" y="3706077"/>
              <a:ext cx="1440073" cy="293005"/>
              <a:chOff x="7726367" y="4440561"/>
              <a:chExt cx="1440073" cy="293005"/>
            </a:xfrm>
          </p:grpSpPr>
          <p:sp>
            <p:nvSpPr>
              <p:cNvPr id="42" name="流程图: 决策 41">
                <a:extLst>
                  <a:ext uri="{FF2B5EF4-FFF2-40B4-BE49-F238E27FC236}">
                    <a16:creationId xmlns:a16="http://schemas.microsoft.com/office/drawing/2014/main" id="{64E4D629-F7EF-4A4D-ABA9-59DD49D0328A}"/>
                  </a:ext>
                </a:extLst>
              </p:cNvPr>
              <p:cNvSpPr/>
              <p:nvPr/>
            </p:nvSpPr>
            <p:spPr>
              <a:xfrm>
                <a:off x="7726367" y="4440561"/>
                <a:ext cx="1440073" cy="293005"/>
              </a:xfrm>
              <a:prstGeom prst="flowChartDecision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A8DEBF9-5102-43B4-9201-686F22D706E4}"/>
                  </a:ext>
                </a:extLst>
              </p:cNvPr>
              <p:cNvSpPr txBox="1"/>
              <p:nvPr/>
            </p:nvSpPr>
            <p:spPr>
              <a:xfrm>
                <a:off x="7736413" y="4445498"/>
                <a:ext cx="1419985" cy="2582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read</a:t>
                </a: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指令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7C9B4ED-2567-49CD-A3B7-59EB361F1FA4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8416715" y="1673281"/>
              <a:ext cx="0" cy="13777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F100AEC-BC06-4AF4-A339-382A26C89245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>
              <a:off x="8416715" y="2155448"/>
              <a:ext cx="0" cy="13284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C38CF8A8-B614-4767-A5A2-C663EBA9E838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flipH="1">
              <a:off x="8416714" y="2632692"/>
              <a:ext cx="1" cy="13661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595120E-4609-4233-BCE6-9E74E5FAF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2702" y="2929530"/>
              <a:ext cx="330534" cy="34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9C0BED45-1756-431B-AB0A-A3A09C589911}"/>
                </a:ext>
              </a:extLst>
            </p:cNvPr>
            <p:cNvCxnSpPr>
              <a:cxnSpLocks/>
              <a:stCxn id="19" idx="2"/>
              <a:endCxn id="22" idx="3"/>
            </p:cNvCxnSpPr>
            <p:nvPr/>
          </p:nvCxnSpPr>
          <p:spPr>
            <a:xfrm rot="5400000">
              <a:off x="9572358" y="2697550"/>
              <a:ext cx="274327" cy="1106627"/>
            </a:xfrm>
            <a:prstGeom prst="bentConnector2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00815C0-8DCE-48CB-B747-E2490AE68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4334" y="3509152"/>
              <a:ext cx="2206" cy="20081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C8B081F4-E537-484D-A21F-44D9BB6900CF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9150606" y="3866094"/>
              <a:ext cx="374723" cy="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C6D68F94-D099-463D-8727-09068366E074}"/>
                </a:ext>
              </a:extLst>
            </p:cNvPr>
            <p:cNvCxnSpPr>
              <a:cxnSpLocks/>
              <a:stCxn id="25" idx="2"/>
              <a:endCxn id="28" idx="0"/>
            </p:cNvCxnSpPr>
            <p:nvPr/>
          </p:nvCxnSpPr>
          <p:spPr>
            <a:xfrm>
              <a:off x="10259223" y="4038294"/>
              <a:ext cx="3" cy="12468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836B9040-9CD2-4ED8-9AD1-84EBC1B1E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225" y="4492850"/>
              <a:ext cx="1" cy="17628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D77A3C4F-E8D2-42AA-B7DB-A9117B02D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4334" y="4492850"/>
              <a:ext cx="2" cy="18082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A62D5130-2237-4F3C-A693-A268A3CE9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210" y="4825512"/>
              <a:ext cx="347026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FEA8D50-9D5B-49DD-8A4F-E8005C679FB7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8416504" y="4994714"/>
              <a:ext cx="210" cy="13422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A280D8C-17BF-4B8C-AE44-477DA923D1DD}"/>
                </a:ext>
              </a:extLst>
            </p:cNvPr>
            <p:cNvCxnSpPr/>
            <p:nvPr/>
          </p:nvCxnSpPr>
          <p:spPr>
            <a:xfrm>
              <a:off x="8414692" y="5435702"/>
              <a:ext cx="0" cy="44693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378C761-9FBB-455C-8759-C305B18A6B40}"/>
                </a:ext>
              </a:extLst>
            </p:cNvPr>
            <p:cNvCxnSpPr>
              <a:cxnSpLocks/>
            </p:cNvCxnSpPr>
            <p:nvPr/>
          </p:nvCxnSpPr>
          <p:spPr>
            <a:xfrm>
              <a:off x="7292340" y="5882640"/>
              <a:ext cx="1126391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C1BC449-B45B-4975-AE17-7E520A224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2340" y="2479137"/>
              <a:ext cx="0" cy="340350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98ADB884-844A-4B64-A10A-FFDE2A831EFB}"/>
                </a:ext>
              </a:extLst>
            </p:cNvPr>
            <p:cNvCxnSpPr>
              <a:cxnSpLocks/>
            </p:cNvCxnSpPr>
            <p:nvPr/>
          </p:nvCxnSpPr>
          <p:spPr>
            <a:xfrm>
              <a:off x="7292340" y="2479137"/>
              <a:ext cx="356004" cy="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A37A901C-5D57-4774-AD30-3F10CC3AEBB1}"/>
                </a:ext>
              </a:extLst>
            </p:cNvPr>
            <p:cNvSpPr txBox="1"/>
            <p:nvPr/>
          </p:nvSpPr>
          <p:spPr>
            <a:xfrm>
              <a:off x="9209217" y="3592350"/>
              <a:ext cx="294019" cy="2869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68D00E-221B-42F0-9C7D-45214464AC36}"/>
                </a:ext>
              </a:extLst>
            </p:cNvPr>
            <p:cNvSpPr txBox="1"/>
            <p:nvPr/>
          </p:nvSpPr>
          <p:spPr>
            <a:xfrm>
              <a:off x="8111372" y="3928459"/>
              <a:ext cx="294019" cy="2869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0CB0338-D8C3-4247-9104-D70B32954961}"/>
                </a:ext>
              </a:extLst>
            </p:cNvPr>
            <p:cNvCxnSpPr>
              <a:cxnSpLocks/>
            </p:cNvCxnSpPr>
            <p:nvPr/>
          </p:nvCxnSpPr>
          <p:spPr>
            <a:xfrm>
              <a:off x="8428976" y="4028751"/>
              <a:ext cx="0" cy="15305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3A42379F-A7CF-4E79-BC8E-1E6AD0A44FE8}"/>
              </a:ext>
            </a:extLst>
          </p:cNvPr>
          <p:cNvSpPr/>
          <p:nvPr/>
        </p:nvSpPr>
        <p:spPr>
          <a:xfrm>
            <a:off x="1036424" y="1445219"/>
            <a:ext cx="1039264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917B563-FB4E-47AC-B1C4-4157474E7D6F}"/>
              </a:ext>
            </a:extLst>
          </p:cNvPr>
          <p:cNvSpPr/>
          <p:nvPr/>
        </p:nvSpPr>
        <p:spPr>
          <a:xfrm>
            <a:off x="999593" y="1445218"/>
            <a:ext cx="161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处理流程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63A8C9C-FD15-4D81-A459-947150068554}"/>
              </a:ext>
            </a:extLst>
          </p:cNvPr>
          <p:cNvSpPr/>
          <p:nvPr/>
        </p:nvSpPr>
        <p:spPr>
          <a:xfrm>
            <a:off x="1036422" y="1814548"/>
            <a:ext cx="5203480" cy="4620049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798641" y="1994339"/>
            <a:ext cx="5426168" cy="414877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lvl="1">
              <a:lnSpc>
                <a:spcPct val="170000"/>
              </a:lnSpc>
            </a:pPr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主线程监听并接受新连接接入</a:t>
            </a:r>
            <a:endParaRPr kumimoji="1"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70000"/>
              </a:lnSpc>
            </a:pPr>
            <a:r>
              <a:rPr kumimoji="1"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Worker</a:t>
            </a:r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线程初始化连接并等待</a:t>
            </a:r>
            <a:r>
              <a:rPr kumimoji="1"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IO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有数据到来时，读取网络数据</a:t>
            </a:r>
            <a:endParaRPr kumimoji="1"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70000"/>
              </a:lnSpc>
            </a:pPr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根据</a:t>
            </a:r>
            <a:r>
              <a:rPr kumimoji="1"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Mc</a:t>
            </a:r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协议解析指令</a:t>
            </a:r>
            <a:endParaRPr kumimoji="1"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70000"/>
              </a:lnSpc>
            </a:pPr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对变更指令，需要进一步读取</a:t>
            </a:r>
            <a:r>
              <a:rPr kumimoji="1"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value</a:t>
            </a:r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，并进行变更</a:t>
            </a:r>
            <a:endParaRPr kumimoji="1"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70000"/>
              </a:lnSpc>
            </a:pPr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对于读取指令，查询结果</a:t>
            </a:r>
            <a:endParaRPr kumimoji="1"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70000"/>
              </a:lnSpc>
            </a:pPr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将结果发送给</a:t>
            </a:r>
            <a:r>
              <a:rPr kumimoji="1"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client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发送完毕后，再次进入到连接重置位置，准备下一次循环</a:t>
            </a:r>
            <a:endParaRPr kumimoji="1"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70000"/>
              </a:lnSpc>
            </a:pPr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在读取、解析、处理、响应过程，任何失败就关闭连接</a:t>
            </a:r>
            <a:endParaRPr kumimoji="1"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/>
            <a:r>
              <a:rPr lang="zh-CN" altLang="en-US" b="1" dirty="0">
                <a:cs typeface="+mn-ea"/>
                <a:sym typeface="+mn-lt"/>
              </a:rPr>
              <a:t>课程总结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C1F5D4-D178-43D6-8B1F-38C2277CB8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6736" y="1413434"/>
            <a:ext cx="9400032" cy="51988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3313" y="3039704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10《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哈希表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ṥ1îdê">
            <a:extLst>
              <a:ext uri="{FF2B5EF4-FFF2-40B4-BE49-F238E27FC236}">
                <a16:creationId xmlns:a16="http://schemas.microsoft.com/office/drawing/2014/main" id="{E3436A8D-543C-4076-85AF-61E2F65694F3}"/>
              </a:ext>
            </a:extLst>
          </p:cNvPr>
          <p:cNvSpPr txBox="1"/>
          <p:nvPr/>
        </p:nvSpPr>
        <p:spPr bwMode="auto">
          <a:xfrm>
            <a:off x="1269602" y="2511548"/>
            <a:ext cx="3860181" cy="39548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01.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基于</a:t>
            </a:r>
            <a:r>
              <a:rPr kumimoji="1" lang="en-US" altLang="zh-CN" sz="16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Libevent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的多线程网络模型</a:t>
            </a:r>
            <a:endParaRPr kumimoji="1"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53CCC3F-1B04-408F-AE97-5B599A7986B5}"/>
              </a:ext>
            </a:extLst>
          </p:cNvPr>
          <p:cNvCxnSpPr>
            <a:cxnSpLocks/>
          </p:cNvCxnSpPr>
          <p:nvPr/>
        </p:nvCxnSpPr>
        <p:spPr>
          <a:xfrm>
            <a:off x="1269603" y="2907037"/>
            <a:ext cx="386018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ïŝ1íḍê">
            <a:extLst>
              <a:ext uri="{FF2B5EF4-FFF2-40B4-BE49-F238E27FC236}">
                <a16:creationId xmlns:a16="http://schemas.microsoft.com/office/drawing/2014/main" id="{C45D32E8-7C3F-46CA-9243-5313E182A5B9}"/>
              </a:ext>
            </a:extLst>
          </p:cNvPr>
          <p:cNvSpPr/>
          <p:nvPr/>
        </p:nvSpPr>
        <p:spPr>
          <a:xfrm>
            <a:off x="5247177" y="2664455"/>
            <a:ext cx="275834" cy="224241"/>
          </a:xfrm>
          <a:custGeom>
            <a:avLst/>
            <a:gdLst>
              <a:gd name="connsiteX0" fmla="*/ 390482 w 564166"/>
              <a:gd name="connsiteY0" fmla="*/ 307997 h 458643"/>
              <a:gd name="connsiteX1" fmla="*/ 403395 w 564166"/>
              <a:gd name="connsiteY1" fmla="*/ 307997 h 458643"/>
              <a:gd name="connsiteX2" fmla="*/ 439265 w 564166"/>
              <a:gd name="connsiteY2" fmla="*/ 353908 h 458643"/>
              <a:gd name="connsiteX3" fmla="*/ 434961 w 564166"/>
              <a:gd name="connsiteY3" fmla="*/ 361082 h 458643"/>
              <a:gd name="connsiteX4" fmla="*/ 419178 w 564166"/>
              <a:gd name="connsiteY4" fmla="*/ 361082 h 458643"/>
              <a:gd name="connsiteX5" fmla="*/ 492353 w 564166"/>
              <a:gd name="connsiteY5" fmla="*/ 419905 h 458643"/>
              <a:gd name="connsiteX6" fmla="*/ 512440 w 564166"/>
              <a:gd name="connsiteY6" fmla="*/ 438557 h 458643"/>
              <a:gd name="connsiteX7" fmla="*/ 492353 w 564166"/>
              <a:gd name="connsiteY7" fmla="*/ 458643 h 458643"/>
              <a:gd name="connsiteX8" fmla="*/ 379004 w 564166"/>
              <a:gd name="connsiteY8" fmla="*/ 361082 h 458643"/>
              <a:gd name="connsiteX9" fmla="*/ 358916 w 564166"/>
              <a:gd name="connsiteY9" fmla="*/ 361082 h 458643"/>
              <a:gd name="connsiteX10" fmla="*/ 354612 w 564166"/>
              <a:gd name="connsiteY10" fmla="*/ 353908 h 458643"/>
              <a:gd name="connsiteX11" fmla="*/ 277051 w 564166"/>
              <a:gd name="connsiteY11" fmla="*/ 307997 h 458643"/>
              <a:gd name="connsiteX12" fmla="*/ 288553 w 564166"/>
              <a:gd name="connsiteY12" fmla="*/ 307997 h 458643"/>
              <a:gd name="connsiteX13" fmla="*/ 324497 w 564166"/>
              <a:gd name="connsiteY13" fmla="*/ 353908 h 458643"/>
              <a:gd name="connsiteX14" fmla="*/ 320183 w 564166"/>
              <a:gd name="connsiteY14" fmla="*/ 361082 h 458643"/>
              <a:gd name="connsiteX15" fmla="*/ 301493 w 564166"/>
              <a:gd name="connsiteY15" fmla="*/ 361082 h 458643"/>
              <a:gd name="connsiteX16" fmla="*/ 301493 w 564166"/>
              <a:gd name="connsiteY16" fmla="*/ 438557 h 458643"/>
              <a:gd name="connsiteX17" fmla="*/ 282802 w 564166"/>
              <a:gd name="connsiteY17" fmla="*/ 458643 h 458643"/>
              <a:gd name="connsiteX18" fmla="*/ 262673 w 564166"/>
              <a:gd name="connsiteY18" fmla="*/ 438557 h 458643"/>
              <a:gd name="connsiteX19" fmla="*/ 262673 w 564166"/>
              <a:gd name="connsiteY19" fmla="*/ 361082 h 458643"/>
              <a:gd name="connsiteX20" fmla="*/ 243982 w 564166"/>
              <a:gd name="connsiteY20" fmla="*/ 361082 h 458643"/>
              <a:gd name="connsiteX21" fmla="*/ 239669 w 564166"/>
              <a:gd name="connsiteY21" fmla="*/ 353908 h 458643"/>
              <a:gd name="connsiteX22" fmla="*/ 162189 w 564166"/>
              <a:gd name="connsiteY22" fmla="*/ 307997 h 458643"/>
              <a:gd name="connsiteX23" fmla="*/ 173671 w 564166"/>
              <a:gd name="connsiteY23" fmla="*/ 307997 h 458643"/>
              <a:gd name="connsiteX24" fmla="*/ 209554 w 564166"/>
              <a:gd name="connsiteY24" fmla="*/ 353908 h 458643"/>
              <a:gd name="connsiteX25" fmla="*/ 205248 w 564166"/>
              <a:gd name="connsiteY25" fmla="*/ 361082 h 458643"/>
              <a:gd name="connsiteX26" fmla="*/ 185154 w 564166"/>
              <a:gd name="connsiteY26" fmla="*/ 361082 h 458643"/>
              <a:gd name="connsiteX27" fmla="*/ 71765 w 564166"/>
              <a:gd name="connsiteY27" fmla="*/ 458643 h 458643"/>
              <a:gd name="connsiteX28" fmla="*/ 53106 w 564166"/>
              <a:gd name="connsiteY28" fmla="*/ 438557 h 458643"/>
              <a:gd name="connsiteX29" fmla="*/ 71765 w 564166"/>
              <a:gd name="connsiteY29" fmla="*/ 419905 h 458643"/>
              <a:gd name="connsiteX30" fmla="*/ 146401 w 564166"/>
              <a:gd name="connsiteY30" fmla="*/ 361082 h 458643"/>
              <a:gd name="connsiteX31" fmla="*/ 129177 w 564166"/>
              <a:gd name="connsiteY31" fmla="*/ 361082 h 458643"/>
              <a:gd name="connsiteX32" fmla="*/ 124871 w 564166"/>
              <a:gd name="connsiteY32" fmla="*/ 353908 h 458643"/>
              <a:gd name="connsiteX33" fmla="*/ 340222 w 564166"/>
              <a:gd name="connsiteY33" fmla="*/ 0 h 458643"/>
              <a:gd name="connsiteX34" fmla="*/ 453630 w 564166"/>
              <a:gd name="connsiteY34" fmla="*/ 118973 h 458643"/>
              <a:gd name="connsiteX35" fmla="*/ 525407 w 564166"/>
              <a:gd name="connsiteY35" fmla="*/ 179176 h 458643"/>
              <a:gd name="connsiteX36" fmla="*/ 564166 w 564166"/>
              <a:gd name="connsiteY36" fmla="*/ 232212 h 458643"/>
              <a:gd name="connsiteX37" fmla="*/ 518229 w 564166"/>
              <a:gd name="connsiteY37" fmla="*/ 286681 h 458643"/>
              <a:gd name="connsiteX38" fmla="*/ 45937 w 564166"/>
              <a:gd name="connsiteY38" fmla="*/ 286681 h 458643"/>
              <a:gd name="connsiteX39" fmla="*/ 0 w 564166"/>
              <a:gd name="connsiteY39" fmla="*/ 232212 h 458643"/>
              <a:gd name="connsiteX40" fmla="*/ 45937 w 564166"/>
              <a:gd name="connsiteY40" fmla="*/ 179176 h 458643"/>
              <a:gd name="connsiteX41" fmla="*/ 111972 w 564166"/>
              <a:gd name="connsiteY41" fmla="*/ 103205 h 458643"/>
              <a:gd name="connsiteX42" fmla="*/ 134941 w 564166"/>
              <a:gd name="connsiteY42" fmla="*/ 107505 h 458643"/>
              <a:gd name="connsiteX43" fmla="*/ 209589 w 564166"/>
              <a:gd name="connsiteY43" fmla="*/ 22934 h 458643"/>
              <a:gd name="connsiteX44" fmla="*/ 256961 w 564166"/>
              <a:gd name="connsiteY44" fmla="*/ 43002 h 458643"/>
              <a:gd name="connsiteX45" fmla="*/ 340222 w 564166"/>
              <a:gd name="connsiteY45" fmla="*/ 0 h 45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4166" h="458643">
                <a:moveTo>
                  <a:pt x="390482" y="307997"/>
                </a:moveTo>
                <a:cubicBezTo>
                  <a:pt x="394786" y="303693"/>
                  <a:pt x="399091" y="303693"/>
                  <a:pt x="403395" y="307997"/>
                </a:cubicBezTo>
                <a:lnTo>
                  <a:pt x="439265" y="353908"/>
                </a:lnTo>
                <a:cubicBezTo>
                  <a:pt x="442135" y="358212"/>
                  <a:pt x="440700" y="361082"/>
                  <a:pt x="434961" y="361082"/>
                </a:cubicBezTo>
                <a:lnTo>
                  <a:pt x="419178" y="361082"/>
                </a:lnTo>
                <a:cubicBezTo>
                  <a:pt x="426352" y="394081"/>
                  <a:pt x="456483" y="419905"/>
                  <a:pt x="492353" y="419905"/>
                </a:cubicBezTo>
                <a:cubicBezTo>
                  <a:pt x="503831" y="419905"/>
                  <a:pt x="512440" y="428514"/>
                  <a:pt x="512440" y="438557"/>
                </a:cubicBezTo>
                <a:cubicBezTo>
                  <a:pt x="512440" y="450035"/>
                  <a:pt x="503831" y="458643"/>
                  <a:pt x="492353" y="458643"/>
                </a:cubicBezTo>
                <a:cubicBezTo>
                  <a:pt x="434961" y="458643"/>
                  <a:pt x="387612" y="415601"/>
                  <a:pt x="379004" y="361082"/>
                </a:cubicBezTo>
                <a:lnTo>
                  <a:pt x="358916" y="361082"/>
                </a:lnTo>
                <a:cubicBezTo>
                  <a:pt x="353177" y="361082"/>
                  <a:pt x="351742" y="358212"/>
                  <a:pt x="354612" y="353908"/>
                </a:cubicBezTo>
                <a:close/>
                <a:moveTo>
                  <a:pt x="277051" y="307997"/>
                </a:moveTo>
                <a:cubicBezTo>
                  <a:pt x="279926" y="303693"/>
                  <a:pt x="285677" y="303693"/>
                  <a:pt x="288553" y="307997"/>
                </a:cubicBezTo>
                <a:lnTo>
                  <a:pt x="324497" y="353908"/>
                </a:lnTo>
                <a:cubicBezTo>
                  <a:pt x="327372" y="358212"/>
                  <a:pt x="325934" y="361082"/>
                  <a:pt x="320183" y="361082"/>
                </a:cubicBezTo>
                <a:lnTo>
                  <a:pt x="301493" y="361082"/>
                </a:lnTo>
                <a:lnTo>
                  <a:pt x="301493" y="438557"/>
                </a:lnTo>
                <a:cubicBezTo>
                  <a:pt x="301493" y="450035"/>
                  <a:pt x="292866" y="458643"/>
                  <a:pt x="282802" y="458643"/>
                </a:cubicBezTo>
                <a:cubicBezTo>
                  <a:pt x="271300" y="458643"/>
                  <a:pt x="262673" y="450035"/>
                  <a:pt x="262673" y="438557"/>
                </a:cubicBezTo>
                <a:lnTo>
                  <a:pt x="262673" y="361082"/>
                </a:lnTo>
                <a:lnTo>
                  <a:pt x="243982" y="361082"/>
                </a:lnTo>
                <a:cubicBezTo>
                  <a:pt x="238231" y="361082"/>
                  <a:pt x="236793" y="358212"/>
                  <a:pt x="239669" y="353908"/>
                </a:cubicBezTo>
                <a:close/>
                <a:moveTo>
                  <a:pt x="162189" y="307997"/>
                </a:moveTo>
                <a:cubicBezTo>
                  <a:pt x="165059" y="303693"/>
                  <a:pt x="169365" y="303693"/>
                  <a:pt x="173671" y="307997"/>
                </a:cubicBezTo>
                <a:lnTo>
                  <a:pt x="209554" y="353908"/>
                </a:lnTo>
                <a:cubicBezTo>
                  <a:pt x="212424" y="358212"/>
                  <a:pt x="210989" y="361082"/>
                  <a:pt x="205248" y="361082"/>
                </a:cubicBezTo>
                <a:lnTo>
                  <a:pt x="185154" y="361082"/>
                </a:lnTo>
                <a:cubicBezTo>
                  <a:pt x="176542" y="415601"/>
                  <a:pt x="129177" y="458643"/>
                  <a:pt x="71765" y="458643"/>
                </a:cubicBezTo>
                <a:cubicBezTo>
                  <a:pt x="61718" y="458643"/>
                  <a:pt x="53106" y="450035"/>
                  <a:pt x="53106" y="438557"/>
                </a:cubicBezTo>
                <a:cubicBezTo>
                  <a:pt x="53106" y="428514"/>
                  <a:pt x="61718" y="419905"/>
                  <a:pt x="71765" y="419905"/>
                </a:cubicBezTo>
                <a:cubicBezTo>
                  <a:pt x="107648" y="419905"/>
                  <a:pt x="137789" y="394081"/>
                  <a:pt x="146401" y="361082"/>
                </a:cubicBezTo>
                <a:lnTo>
                  <a:pt x="129177" y="361082"/>
                </a:lnTo>
                <a:cubicBezTo>
                  <a:pt x="123436" y="361082"/>
                  <a:pt x="122001" y="358212"/>
                  <a:pt x="124871" y="353908"/>
                </a:cubicBezTo>
                <a:close/>
                <a:moveTo>
                  <a:pt x="340222" y="0"/>
                </a:moveTo>
                <a:cubicBezTo>
                  <a:pt x="399079" y="0"/>
                  <a:pt x="447888" y="51603"/>
                  <a:pt x="453630" y="118973"/>
                </a:cubicBezTo>
                <a:cubicBezTo>
                  <a:pt x="488083" y="118973"/>
                  <a:pt x="515358" y="144774"/>
                  <a:pt x="525407" y="179176"/>
                </a:cubicBezTo>
                <a:cubicBezTo>
                  <a:pt x="546940" y="183476"/>
                  <a:pt x="564166" y="204977"/>
                  <a:pt x="564166" y="232212"/>
                </a:cubicBezTo>
                <a:cubicBezTo>
                  <a:pt x="564166" y="262313"/>
                  <a:pt x="544069" y="286681"/>
                  <a:pt x="518229" y="286681"/>
                </a:cubicBezTo>
                <a:lnTo>
                  <a:pt x="45937" y="286681"/>
                </a:lnTo>
                <a:cubicBezTo>
                  <a:pt x="20097" y="286681"/>
                  <a:pt x="0" y="262313"/>
                  <a:pt x="0" y="232212"/>
                </a:cubicBezTo>
                <a:cubicBezTo>
                  <a:pt x="0" y="202110"/>
                  <a:pt x="20097" y="179176"/>
                  <a:pt x="45937" y="179176"/>
                </a:cubicBezTo>
                <a:cubicBezTo>
                  <a:pt x="45937" y="136173"/>
                  <a:pt x="76084" y="103205"/>
                  <a:pt x="111972" y="103205"/>
                </a:cubicBezTo>
                <a:cubicBezTo>
                  <a:pt x="119150" y="103205"/>
                  <a:pt x="127763" y="104639"/>
                  <a:pt x="134941" y="107505"/>
                </a:cubicBezTo>
                <a:cubicBezTo>
                  <a:pt x="134941" y="60203"/>
                  <a:pt x="169394" y="22934"/>
                  <a:pt x="209589" y="22934"/>
                </a:cubicBezTo>
                <a:cubicBezTo>
                  <a:pt x="228251" y="22934"/>
                  <a:pt x="244042" y="30102"/>
                  <a:pt x="256961" y="43002"/>
                </a:cubicBezTo>
                <a:cubicBezTo>
                  <a:pt x="278494" y="15767"/>
                  <a:pt x="307205" y="0"/>
                  <a:pt x="340222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îṡḷïḑe">
            <a:extLst>
              <a:ext uri="{FF2B5EF4-FFF2-40B4-BE49-F238E27FC236}">
                <a16:creationId xmlns:a16="http://schemas.microsoft.com/office/drawing/2014/main" id="{E3436A8D-543C-4076-85AF-61E2F65694F3}"/>
              </a:ext>
            </a:extLst>
          </p:cNvPr>
          <p:cNvSpPr txBox="1"/>
          <p:nvPr/>
        </p:nvSpPr>
        <p:spPr bwMode="auto">
          <a:xfrm>
            <a:off x="1269603" y="3638606"/>
            <a:ext cx="3860180" cy="39548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02.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主线程接受建立连接</a:t>
            </a:r>
            <a:endParaRPr kumimoji="1"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7B0D24C-E7CA-4F3A-BEA4-A27A5E25BCB3}"/>
              </a:ext>
            </a:extLst>
          </p:cNvPr>
          <p:cNvCxnSpPr>
            <a:cxnSpLocks/>
          </p:cNvCxnSpPr>
          <p:nvPr/>
        </p:nvCxnSpPr>
        <p:spPr>
          <a:xfrm>
            <a:off x="1269603" y="4034095"/>
            <a:ext cx="386018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ṥḻíḍé">
            <a:extLst>
              <a:ext uri="{FF2B5EF4-FFF2-40B4-BE49-F238E27FC236}">
                <a16:creationId xmlns:a16="http://schemas.microsoft.com/office/drawing/2014/main" id="{A7E307B4-8BF9-4060-8DCA-18A7A68A03DD}"/>
              </a:ext>
            </a:extLst>
          </p:cNvPr>
          <p:cNvSpPr/>
          <p:nvPr/>
        </p:nvSpPr>
        <p:spPr>
          <a:xfrm>
            <a:off x="5247177" y="3791513"/>
            <a:ext cx="275834" cy="224241"/>
          </a:xfrm>
          <a:custGeom>
            <a:avLst/>
            <a:gdLst>
              <a:gd name="connsiteX0" fmla="*/ 390482 w 564166"/>
              <a:gd name="connsiteY0" fmla="*/ 307997 h 458643"/>
              <a:gd name="connsiteX1" fmla="*/ 403395 w 564166"/>
              <a:gd name="connsiteY1" fmla="*/ 307997 h 458643"/>
              <a:gd name="connsiteX2" fmla="*/ 439265 w 564166"/>
              <a:gd name="connsiteY2" fmla="*/ 353908 h 458643"/>
              <a:gd name="connsiteX3" fmla="*/ 434961 w 564166"/>
              <a:gd name="connsiteY3" fmla="*/ 361082 h 458643"/>
              <a:gd name="connsiteX4" fmla="*/ 419178 w 564166"/>
              <a:gd name="connsiteY4" fmla="*/ 361082 h 458643"/>
              <a:gd name="connsiteX5" fmla="*/ 492353 w 564166"/>
              <a:gd name="connsiteY5" fmla="*/ 419905 h 458643"/>
              <a:gd name="connsiteX6" fmla="*/ 512440 w 564166"/>
              <a:gd name="connsiteY6" fmla="*/ 438557 h 458643"/>
              <a:gd name="connsiteX7" fmla="*/ 492353 w 564166"/>
              <a:gd name="connsiteY7" fmla="*/ 458643 h 458643"/>
              <a:gd name="connsiteX8" fmla="*/ 379004 w 564166"/>
              <a:gd name="connsiteY8" fmla="*/ 361082 h 458643"/>
              <a:gd name="connsiteX9" fmla="*/ 358916 w 564166"/>
              <a:gd name="connsiteY9" fmla="*/ 361082 h 458643"/>
              <a:gd name="connsiteX10" fmla="*/ 354612 w 564166"/>
              <a:gd name="connsiteY10" fmla="*/ 353908 h 458643"/>
              <a:gd name="connsiteX11" fmla="*/ 277051 w 564166"/>
              <a:gd name="connsiteY11" fmla="*/ 307997 h 458643"/>
              <a:gd name="connsiteX12" fmla="*/ 288553 w 564166"/>
              <a:gd name="connsiteY12" fmla="*/ 307997 h 458643"/>
              <a:gd name="connsiteX13" fmla="*/ 324497 w 564166"/>
              <a:gd name="connsiteY13" fmla="*/ 353908 h 458643"/>
              <a:gd name="connsiteX14" fmla="*/ 320183 w 564166"/>
              <a:gd name="connsiteY14" fmla="*/ 361082 h 458643"/>
              <a:gd name="connsiteX15" fmla="*/ 301493 w 564166"/>
              <a:gd name="connsiteY15" fmla="*/ 361082 h 458643"/>
              <a:gd name="connsiteX16" fmla="*/ 301493 w 564166"/>
              <a:gd name="connsiteY16" fmla="*/ 438557 h 458643"/>
              <a:gd name="connsiteX17" fmla="*/ 282802 w 564166"/>
              <a:gd name="connsiteY17" fmla="*/ 458643 h 458643"/>
              <a:gd name="connsiteX18" fmla="*/ 262673 w 564166"/>
              <a:gd name="connsiteY18" fmla="*/ 438557 h 458643"/>
              <a:gd name="connsiteX19" fmla="*/ 262673 w 564166"/>
              <a:gd name="connsiteY19" fmla="*/ 361082 h 458643"/>
              <a:gd name="connsiteX20" fmla="*/ 243982 w 564166"/>
              <a:gd name="connsiteY20" fmla="*/ 361082 h 458643"/>
              <a:gd name="connsiteX21" fmla="*/ 239669 w 564166"/>
              <a:gd name="connsiteY21" fmla="*/ 353908 h 458643"/>
              <a:gd name="connsiteX22" fmla="*/ 162189 w 564166"/>
              <a:gd name="connsiteY22" fmla="*/ 307997 h 458643"/>
              <a:gd name="connsiteX23" fmla="*/ 173671 w 564166"/>
              <a:gd name="connsiteY23" fmla="*/ 307997 h 458643"/>
              <a:gd name="connsiteX24" fmla="*/ 209554 w 564166"/>
              <a:gd name="connsiteY24" fmla="*/ 353908 h 458643"/>
              <a:gd name="connsiteX25" fmla="*/ 205248 w 564166"/>
              <a:gd name="connsiteY25" fmla="*/ 361082 h 458643"/>
              <a:gd name="connsiteX26" fmla="*/ 185154 w 564166"/>
              <a:gd name="connsiteY26" fmla="*/ 361082 h 458643"/>
              <a:gd name="connsiteX27" fmla="*/ 71765 w 564166"/>
              <a:gd name="connsiteY27" fmla="*/ 458643 h 458643"/>
              <a:gd name="connsiteX28" fmla="*/ 53106 w 564166"/>
              <a:gd name="connsiteY28" fmla="*/ 438557 h 458643"/>
              <a:gd name="connsiteX29" fmla="*/ 71765 w 564166"/>
              <a:gd name="connsiteY29" fmla="*/ 419905 h 458643"/>
              <a:gd name="connsiteX30" fmla="*/ 146401 w 564166"/>
              <a:gd name="connsiteY30" fmla="*/ 361082 h 458643"/>
              <a:gd name="connsiteX31" fmla="*/ 129177 w 564166"/>
              <a:gd name="connsiteY31" fmla="*/ 361082 h 458643"/>
              <a:gd name="connsiteX32" fmla="*/ 124871 w 564166"/>
              <a:gd name="connsiteY32" fmla="*/ 353908 h 458643"/>
              <a:gd name="connsiteX33" fmla="*/ 340222 w 564166"/>
              <a:gd name="connsiteY33" fmla="*/ 0 h 458643"/>
              <a:gd name="connsiteX34" fmla="*/ 453630 w 564166"/>
              <a:gd name="connsiteY34" fmla="*/ 118973 h 458643"/>
              <a:gd name="connsiteX35" fmla="*/ 525407 w 564166"/>
              <a:gd name="connsiteY35" fmla="*/ 179176 h 458643"/>
              <a:gd name="connsiteX36" fmla="*/ 564166 w 564166"/>
              <a:gd name="connsiteY36" fmla="*/ 232212 h 458643"/>
              <a:gd name="connsiteX37" fmla="*/ 518229 w 564166"/>
              <a:gd name="connsiteY37" fmla="*/ 286681 h 458643"/>
              <a:gd name="connsiteX38" fmla="*/ 45937 w 564166"/>
              <a:gd name="connsiteY38" fmla="*/ 286681 h 458643"/>
              <a:gd name="connsiteX39" fmla="*/ 0 w 564166"/>
              <a:gd name="connsiteY39" fmla="*/ 232212 h 458643"/>
              <a:gd name="connsiteX40" fmla="*/ 45937 w 564166"/>
              <a:gd name="connsiteY40" fmla="*/ 179176 h 458643"/>
              <a:gd name="connsiteX41" fmla="*/ 111972 w 564166"/>
              <a:gd name="connsiteY41" fmla="*/ 103205 h 458643"/>
              <a:gd name="connsiteX42" fmla="*/ 134941 w 564166"/>
              <a:gd name="connsiteY42" fmla="*/ 107505 h 458643"/>
              <a:gd name="connsiteX43" fmla="*/ 209589 w 564166"/>
              <a:gd name="connsiteY43" fmla="*/ 22934 h 458643"/>
              <a:gd name="connsiteX44" fmla="*/ 256961 w 564166"/>
              <a:gd name="connsiteY44" fmla="*/ 43002 h 458643"/>
              <a:gd name="connsiteX45" fmla="*/ 340222 w 564166"/>
              <a:gd name="connsiteY45" fmla="*/ 0 h 45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4166" h="458643">
                <a:moveTo>
                  <a:pt x="390482" y="307997"/>
                </a:moveTo>
                <a:cubicBezTo>
                  <a:pt x="394786" y="303693"/>
                  <a:pt x="399091" y="303693"/>
                  <a:pt x="403395" y="307997"/>
                </a:cubicBezTo>
                <a:lnTo>
                  <a:pt x="439265" y="353908"/>
                </a:lnTo>
                <a:cubicBezTo>
                  <a:pt x="442135" y="358212"/>
                  <a:pt x="440700" y="361082"/>
                  <a:pt x="434961" y="361082"/>
                </a:cubicBezTo>
                <a:lnTo>
                  <a:pt x="419178" y="361082"/>
                </a:lnTo>
                <a:cubicBezTo>
                  <a:pt x="426352" y="394081"/>
                  <a:pt x="456483" y="419905"/>
                  <a:pt x="492353" y="419905"/>
                </a:cubicBezTo>
                <a:cubicBezTo>
                  <a:pt x="503831" y="419905"/>
                  <a:pt x="512440" y="428514"/>
                  <a:pt x="512440" y="438557"/>
                </a:cubicBezTo>
                <a:cubicBezTo>
                  <a:pt x="512440" y="450035"/>
                  <a:pt x="503831" y="458643"/>
                  <a:pt x="492353" y="458643"/>
                </a:cubicBezTo>
                <a:cubicBezTo>
                  <a:pt x="434961" y="458643"/>
                  <a:pt x="387612" y="415601"/>
                  <a:pt x="379004" y="361082"/>
                </a:cubicBezTo>
                <a:lnTo>
                  <a:pt x="358916" y="361082"/>
                </a:lnTo>
                <a:cubicBezTo>
                  <a:pt x="353177" y="361082"/>
                  <a:pt x="351742" y="358212"/>
                  <a:pt x="354612" y="353908"/>
                </a:cubicBezTo>
                <a:close/>
                <a:moveTo>
                  <a:pt x="277051" y="307997"/>
                </a:moveTo>
                <a:cubicBezTo>
                  <a:pt x="279926" y="303693"/>
                  <a:pt x="285677" y="303693"/>
                  <a:pt x="288553" y="307997"/>
                </a:cubicBezTo>
                <a:lnTo>
                  <a:pt x="324497" y="353908"/>
                </a:lnTo>
                <a:cubicBezTo>
                  <a:pt x="327372" y="358212"/>
                  <a:pt x="325934" y="361082"/>
                  <a:pt x="320183" y="361082"/>
                </a:cubicBezTo>
                <a:lnTo>
                  <a:pt x="301493" y="361082"/>
                </a:lnTo>
                <a:lnTo>
                  <a:pt x="301493" y="438557"/>
                </a:lnTo>
                <a:cubicBezTo>
                  <a:pt x="301493" y="450035"/>
                  <a:pt x="292866" y="458643"/>
                  <a:pt x="282802" y="458643"/>
                </a:cubicBezTo>
                <a:cubicBezTo>
                  <a:pt x="271300" y="458643"/>
                  <a:pt x="262673" y="450035"/>
                  <a:pt x="262673" y="438557"/>
                </a:cubicBezTo>
                <a:lnTo>
                  <a:pt x="262673" y="361082"/>
                </a:lnTo>
                <a:lnTo>
                  <a:pt x="243982" y="361082"/>
                </a:lnTo>
                <a:cubicBezTo>
                  <a:pt x="238231" y="361082"/>
                  <a:pt x="236793" y="358212"/>
                  <a:pt x="239669" y="353908"/>
                </a:cubicBezTo>
                <a:close/>
                <a:moveTo>
                  <a:pt x="162189" y="307997"/>
                </a:moveTo>
                <a:cubicBezTo>
                  <a:pt x="165059" y="303693"/>
                  <a:pt x="169365" y="303693"/>
                  <a:pt x="173671" y="307997"/>
                </a:cubicBezTo>
                <a:lnTo>
                  <a:pt x="209554" y="353908"/>
                </a:lnTo>
                <a:cubicBezTo>
                  <a:pt x="212424" y="358212"/>
                  <a:pt x="210989" y="361082"/>
                  <a:pt x="205248" y="361082"/>
                </a:cubicBezTo>
                <a:lnTo>
                  <a:pt x="185154" y="361082"/>
                </a:lnTo>
                <a:cubicBezTo>
                  <a:pt x="176542" y="415601"/>
                  <a:pt x="129177" y="458643"/>
                  <a:pt x="71765" y="458643"/>
                </a:cubicBezTo>
                <a:cubicBezTo>
                  <a:pt x="61718" y="458643"/>
                  <a:pt x="53106" y="450035"/>
                  <a:pt x="53106" y="438557"/>
                </a:cubicBezTo>
                <a:cubicBezTo>
                  <a:pt x="53106" y="428514"/>
                  <a:pt x="61718" y="419905"/>
                  <a:pt x="71765" y="419905"/>
                </a:cubicBezTo>
                <a:cubicBezTo>
                  <a:pt x="107648" y="419905"/>
                  <a:pt x="137789" y="394081"/>
                  <a:pt x="146401" y="361082"/>
                </a:cubicBezTo>
                <a:lnTo>
                  <a:pt x="129177" y="361082"/>
                </a:lnTo>
                <a:cubicBezTo>
                  <a:pt x="123436" y="361082"/>
                  <a:pt x="122001" y="358212"/>
                  <a:pt x="124871" y="353908"/>
                </a:cubicBezTo>
                <a:close/>
                <a:moveTo>
                  <a:pt x="340222" y="0"/>
                </a:moveTo>
                <a:cubicBezTo>
                  <a:pt x="399079" y="0"/>
                  <a:pt x="447888" y="51603"/>
                  <a:pt x="453630" y="118973"/>
                </a:cubicBezTo>
                <a:cubicBezTo>
                  <a:pt x="488083" y="118973"/>
                  <a:pt x="515358" y="144774"/>
                  <a:pt x="525407" y="179176"/>
                </a:cubicBezTo>
                <a:cubicBezTo>
                  <a:pt x="546940" y="183476"/>
                  <a:pt x="564166" y="204977"/>
                  <a:pt x="564166" y="232212"/>
                </a:cubicBezTo>
                <a:cubicBezTo>
                  <a:pt x="564166" y="262313"/>
                  <a:pt x="544069" y="286681"/>
                  <a:pt x="518229" y="286681"/>
                </a:cubicBezTo>
                <a:lnTo>
                  <a:pt x="45937" y="286681"/>
                </a:lnTo>
                <a:cubicBezTo>
                  <a:pt x="20097" y="286681"/>
                  <a:pt x="0" y="262313"/>
                  <a:pt x="0" y="232212"/>
                </a:cubicBezTo>
                <a:cubicBezTo>
                  <a:pt x="0" y="202110"/>
                  <a:pt x="20097" y="179176"/>
                  <a:pt x="45937" y="179176"/>
                </a:cubicBezTo>
                <a:cubicBezTo>
                  <a:pt x="45937" y="136173"/>
                  <a:pt x="76084" y="103205"/>
                  <a:pt x="111972" y="103205"/>
                </a:cubicBezTo>
                <a:cubicBezTo>
                  <a:pt x="119150" y="103205"/>
                  <a:pt x="127763" y="104639"/>
                  <a:pt x="134941" y="107505"/>
                </a:cubicBezTo>
                <a:cubicBezTo>
                  <a:pt x="134941" y="60203"/>
                  <a:pt x="169394" y="22934"/>
                  <a:pt x="209589" y="22934"/>
                </a:cubicBezTo>
                <a:cubicBezTo>
                  <a:pt x="228251" y="22934"/>
                  <a:pt x="244042" y="30102"/>
                  <a:pt x="256961" y="43002"/>
                </a:cubicBezTo>
                <a:cubicBezTo>
                  <a:pt x="278494" y="15767"/>
                  <a:pt x="307205" y="0"/>
                  <a:pt x="340222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iSḻíḓe">
            <a:extLst>
              <a:ext uri="{FF2B5EF4-FFF2-40B4-BE49-F238E27FC236}">
                <a16:creationId xmlns:a16="http://schemas.microsoft.com/office/drawing/2014/main" id="{E3436A8D-543C-4076-85AF-61E2F65694F3}"/>
              </a:ext>
            </a:extLst>
          </p:cNvPr>
          <p:cNvSpPr txBox="1"/>
          <p:nvPr/>
        </p:nvSpPr>
        <p:spPr bwMode="auto">
          <a:xfrm>
            <a:off x="1269602" y="4765665"/>
            <a:ext cx="3777885" cy="39548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03.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工作线程读取网络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IO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处理并响应</a:t>
            </a:r>
            <a:endParaRPr kumimoji="1"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BA96A72-A1B0-40FD-B47E-F34F910A4339}"/>
              </a:ext>
            </a:extLst>
          </p:cNvPr>
          <p:cNvCxnSpPr>
            <a:cxnSpLocks/>
          </p:cNvCxnSpPr>
          <p:nvPr/>
        </p:nvCxnSpPr>
        <p:spPr>
          <a:xfrm flipV="1">
            <a:off x="1269603" y="5142813"/>
            <a:ext cx="3860181" cy="1834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í$1iḑè">
            <a:extLst>
              <a:ext uri="{FF2B5EF4-FFF2-40B4-BE49-F238E27FC236}">
                <a16:creationId xmlns:a16="http://schemas.microsoft.com/office/drawing/2014/main" id="{1B48FA81-0C5E-4A4D-B7E1-3E7BBB628A80}"/>
              </a:ext>
            </a:extLst>
          </p:cNvPr>
          <p:cNvSpPr/>
          <p:nvPr/>
        </p:nvSpPr>
        <p:spPr>
          <a:xfrm>
            <a:off x="5247177" y="4918572"/>
            <a:ext cx="275834" cy="224241"/>
          </a:xfrm>
          <a:custGeom>
            <a:avLst/>
            <a:gdLst>
              <a:gd name="connsiteX0" fmla="*/ 390482 w 564166"/>
              <a:gd name="connsiteY0" fmla="*/ 307997 h 458643"/>
              <a:gd name="connsiteX1" fmla="*/ 403395 w 564166"/>
              <a:gd name="connsiteY1" fmla="*/ 307997 h 458643"/>
              <a:gd name="connsiteX2" fmla="*/ 439265 w 564166"/>
              <a:gd name="connsiteY2" fmla="*/ 353908 h 458643"/>
              <a:gd name="connsiteX3" fmla="*/ 434961 w 564166"/>
              <a:gd name="connsiteY3" fmla="*/ 361082 h 458643"/>
              <a:gd name="connsiteX4" fmla="*/ 419178 w 564166"/>
              <a:gd name="connsiteY4" fmla="*/ 361082 h 458643"/>
              <a:gd name="connsiteX5" fmla="*/ 492353 w 564166"/>
              <a:gd name="connsiteY5" fmla="*/ 419905 h 458643"/>
              <a:gd name="connsiteX6" fmla="*/ 512440 w 564166"/>
              <a:gd name="connsiteY6" fmla="*/ 438557 h 458643"/>
              <a:gd name="connsiteX7" fmla="*/ 492353 w 564166"/>
              <a:gd name="connsiteY7" fmla="*/ 458643 h 458643"/>
              <a:gd name="connsiteX8" fmla="*/ 379004 w 564166"/>
              <a:gd name="connsiteY8" fmla="*/ 361082 h 458643"/>
              <a:gd name="connsiteX9" fmla="*/ 358916 w 564166"/>
              <a:gd name="connsiteY9" fmla="*/ 361082 h 458643"/>
              <a:gd name="connsiteX10" fmla="*/ 354612 w 564166"/>
              <a:gd name="connsiteY10" fmla="*/ 353908 h 458643"/>
              <a:gd name="connsiteX11" fmla="*/ 277051 w 564166"/>
              <a:gd name="connsiteY11" fmla="*/ 307997 h 458643"/>
              <a:gd name="connsiteX12" fmla="*/ 288553 w 564166"/>
              <a:gd name="connsiteY12" fmla="*/ 307997 h 458643"/>
              <a:gd name="connsiteX13" fmla="*/ 324497 w 564166"/>
              <a:gd name="connsiteY13" fmla="*/ 353908 h 458643"/>
              <a:gd name="connsiteX14" fmla="*/ 320183 w 564166"/>
              <a:gd name="connsiteY14" fmla="*/ 361082 h 458643"/>
              <a:gd name="connsiteX15" fmla="*/ 301493 w 564166"/>
              <a:gd name="connsiteY15" fmla="*/ 361082 h 458643"/>
              <a:gd name="connsiteX16" fmla="*/ 301493 w 564166"/>
              <a:gd name="connsiteY16" fmla="*/ 438557 h 458643"/>
              <a:gd name="connsiteX17" fmla="*/ 282802 w 564166"/>
              <a:gd name="connsiteY17" fmla="*/ 458643 h 458643"/>
              <a:gd name="connsiteX18" fmla="*/ 262673 w 564166"/>
              <a:gd name="connsiteY18" fmla="*/ 438557 h 458643"/>
              <a:gd name="connsiteX19" fmla="*/ 262673 w 564166"/>
              <a:gd name="connsiteY19" fmla="*/ 361082 h 458643"/>
              <a:gd name="connsiteX20" fmla="*/ 243982 w 564166"/>
              <a:gd name="connsiteY20" fmla="*/ 361082 h 458643"/>
              <a:gd name="connsiteX21" fmla="*/ 239669 w 564166"/>
              <a:gd name="connsiteY21" fmla="*/ 353908 h 458643"/>
              <a:gd name="connsiteX22" fmla="*/ 162189 w 564166"/>
              <a:gd name="connsiteY22" fmla="*/ 307997 h 458643"/>
              <a:gd name="connsiteX23" fmla="*/ 173671 w 564166"/>
              <a:gd name="connsiteY23" fmla="*/ 307997 h 458643"/>
              <a:gd name="connsiteX24" fmla="*/ 209554 w 564166"/>
              <a:gd name="connsiteY24" fmla="*/ 353908 h 458643"/>
              <a:gd name="connsiteX25" fmla="*/ 205248 w 564166"/>
              <a:gd name="connsiteY25" fmla="*/ 361082 h 458643"/>
              <a:gd name="connsiteX26" fmla="*/ 185154 w 564166"/>
              <a:gd name="connsiteY26" fmla="*/ 361082 h 458643"/>
              <a:gd name="connsiteX27" fmla="*/ 71765 w 564166"/>
              <a:gd name="connsiteY27" fmla="*/ 458643 h 458643"/>
              <a:gd name="connsiteX28" fmla="*/ 53106 w 564166"/>
              <a:gd name="connsiteY28" fmla="*/ 438557 h 458643"/>
              <a:gd name="connsiteX29" fmla="*/ 71765 w 564166"/>
              <a:gd name="connsiteY29" fmla="*/ 419905 h 458643"/>
              <a:gd name="connsiteX30" fmla="*/ 146401 w 564166"/>
              <a:gd name="connsiteY30" fmla="*/ 361082 h 458643"/>
              <a:gd name="connsiteX31" fmla="*/ 129177 w 564166"/>
              <a:gd name="connsiteY31" fmla="*/ 361082 h 458643"/>
              <a:gd name="connsiteX32" fmla="*/ 124871 w 564166"/>
              <a:gd name="connsiteY32" fmla="*/ 353908 h 458643"/>
              <a:gd name="connsiteX33" fmla="*/ 340222 w 564166"/>
              <a:gd name="connsiteY33" fmla="*/ 0 h 458643"/>
              <a:gd name="connsiteX34" fmla="*/ 453630 w 564166"/>
              <a:gd name="connsiteY34" fmla="*/ 118973 h 458643"/>
              <a:gd name="connsiteX35" fmla="*/ 525407 w 564166"/>
              <a:gd name="connsiteY35" fmla="*/ 179176 h 458643"/>
              <a:gd name="connsiteX36" fmla="*/ 564166 w 564166"/>
              <a:gd name="connsiteY36" fmla="*/ 232212 h 458643"/>
              <a:gd name="connsiteX37" fmla="*/ 518229 w 564166"/>
              <a:gd name="connsiteY37" fmla="*/ 286681 h 458643"/>
              <a:gd name="connsiteX38" fmla="*/ 45937 w 564166"/>
              <a:gd name="connsiteY38" fmla="*/ 286681 h 458643"/>
              <a:gd name="connsiteX39" fmla="*/ 0 w 564166"/>
              <a:gd name="connsiteY39" fmla="*/ 232212 h 458643"/>
              <a:gd name="connsiteX40" fmla="*/ 45937 w 564166"/>
              <a:gd name="connsiteY40" fmla="*/ 179176 h 458643"/>
              <a:gd name="connsiteX41" fmla="*/ 111972 w 564166"/>
              <a:gd name="connsiteY41" fmla="*/ 103205 h 458643"/>
              <a:gd name="connsiteX42" fmla="*/ 134941 w 564166"/>
              <a:gd name="connsiteY42" fmla="*/ 107505 h 458643"/>
              <a:gd name="connsiteX43" fmla="*/ 209589 w 564166"/>
              <a:gd name="connsiteY43" fmla="*/ 22934 h 458643"/>
              <a:gd name="connsiteX44" fmla="*/ 256961 w 564166"/>
              <a:gd name="connsiteY44" fmla="*/ 43002 h 458643"/>
              <a:gd name="connsiteX45" fmla="*/ 340222 w 564166"/>
              <a:gd name="connsiteY45" fmla="*/ 0 h 45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4166" h="458643">
                <a:moveTo>
                  <a:pt x="390482" y="307997"/>
                </a:moveTo>
                <a:cubicBezTo>
                  <a:pt x="394786" y="303693"/>
                  <a:pt x="399091" y="303693"/>
                  <a:pt x="403395" y="307997"/>
                </a:cubicBezTo>
                <a:lnTo>
                  <a:pt x="439265" y="353908"/>
                </a:lnTo>
                <a:cubicBezTo>
                  <a:pt x="442135" y="358212"/>
                  <a:pt x="440700" y="361082"/>
                  <a:pt x="434961" y="361082"/>
                </a:cubicBezTo>
                <a:lnTo>
                  <a:pt x="419178" y="361082"/>
                </a:lnTo>
                <a:cubicBezTo>
                  <a:pt x="426352" y="394081"/>
                  <a:pt x="456483" y="419905"/>
                  <a:pt x="492353" y="419905"/>
                </a:cubicBezTo>
                <a:cubicBezTo>
                  <a:pt x="503831" y="419905"/>
                  <a:pt x="512440" y="428514"/>
                  <a:pt x="512440" y="438557"/>
                </a:cubicBezTo>
                <a:cubicBezTo>
                  <a:pt x="512440" y="450035"/>
                  <a:pt x="503831" y="458643"/>
                  <a:pt x="492353" y="458643"/>
                </a:cubicBezTo>
                <a:cubicBezTo>
                  <a:pt x="434961" y="458643"/>
                  <a:pt x="387612" y="415601"/>
                  <a:pt x="379004" y="361082"/>
                </a:cubicBezTo>
                <a:lnTo>
                  <a:pt x="358916" y="361082"/>
                </a:lnTo>
                <a:cubicBezTo>
                  <a:pt x="353177" y="361082"/>
                  <a:pt x="351742" y="358212"/>
                  <a:pt x="354612" y="353908"/>
                </a:cubicBezTo>
                <a:close/>
                <a:moveTo>
                  <a:pt x="277051" y="307997"/>
                </a:moveTo>
                <a:cubicBezTo>
                  <a:pt x="279926" y="303693"/>
                  <a:pt x="285677" y="303693"/>
                  <a:pt x="288553" y="307997"/>
                </a:cubicBezTo>
                <a:lnTo>
                  <a:pt x="324497" y="353908"/>
                </a:lnTo>
                <a:cubicBezTo>
                  <a:pt x="327372" y="358212"/>
                  <a:pt x="325934" y="361082"/>
                  <a:pt x="320183" y="361082"/>
                </a:cubicBezTo>
                <a:lnTo>
                  <a:pt x="301493" y="361082"/>
                </a:lnTo>
                <a:lnTo>
                  <a:pt x="301493" y="438557"/>
                </a:lnTo>
                <a:cubicBezTo>
                  <a:pt x="301493" y="450035"/>
                  <a:pt x="292866" y="458643"/>
                  <a:pt x="282802" y="458643"/>
                </a:cubicBezTo>
                <a:cubicBezTo>
                  <a:pt x="271300" y="458643"/>
                  <a:pt x="262673" y="450035"/>
                  <a:pt x="262673" y="438557"/>
                </a:cubicBezTo>
                <a:lnTo>
                  <a:pt x="262673" y="361082"/>
                </a:lnTo>
                <a:lnTo>
                  <a:pt x="243982" y="361082"/>
                </a:lnTo>
                <a:cubicBezTo>
                  <a:pt x="238231" y="361082"/>
                  <a:pt x="236793" y="358212"/>
                  <a:pt x="239669" y="353908"/>
                </a:cubicBezTo>
                <a:close/>
                <a:moveTo>
                  <a:pt x="162189" y="307997"/>
                </a:moveTo>
                <a:cubicBezTo>
                  <a:pt x="165059" y="303693"/>
                  <a:pt x="169365" y="303693"/>
                  <a:pt x="173671" y="307997"/>
                </a:cubicBezTo>
                <a:lnTo>
                  <a:pt x="209554" y="353908"/>
                </a:lnTo>
                <a:cubicBezTo>
                  <a:pt x="212424" y="358212"/>
                  <a:pt x="210989" y="361082"/>
                  <a:pt x="205248" y="361082"/>
                </a:cubicBezTo>
                <a:lnTo>
                  <a:pt x="185154" y="361082"/>
                </a:lnTo>
                <a:cubicBezTo>
                  <a:pt x="176542" y="415601"/>
                  <a:pt x="129177" y="458643"/>
                  <a:pt x="71765" y="458643"/>
                </a:cubicBezTo>
                <a:cubicBezTo>
                  <a:pt x="61718" y="458643"/>
                  <a:pt x="53106" y="450035"/>
                  <a:pt x="53106" y="438557"/>
                </a:cubicBezTo>
                <a:cubicBezTo>
                  <a:pt x="53106" y="428514"/>
                  <a:pt x="61718" y="419905"/>
                  <a:pt x="71765" y="419905"/>
                </a:cubicBezTo>
                <a:cubicBezTo>
                  <a:pt x="107648" y="419905"/>
                  <a:pt x="137789" y="394081"/>
                  <a:pt x="146401" y="361082"/>
                </a:cubicBezTo>
                <a:lnTo>
                  <a:pt x="129177" y="361082"/>
                </a:lnTo>
                <a:cubicBezTo>
                  <a:pt x="123436" y="361082"/>
                  <a:pt x="122001" y="358212"/>
                  <a:pt x="124871" y="353908"/>
                </a:cubicBezTo>
                <a:close/>
                <a:moveTo>
                  <a:pt x="340222" y="0"/>
                </a:moveTo>
                <a:cubicBezTo>
                  <a:pt x="399079" y="0"/>
                  <a:pt x="447888" y="51603"/>
                  <a:pt x="453630" y="118973"/>
                </a:cubicBezTo>
                <a:cubicBezTo>
                  <a:pt x="488083" y="118973"/>
                  <a:pt x="515358" y="144774"/>
                  <a:pt x="525407" y="179176"/>
                </a:cubicBezTo>
                <a:cubicBezTo>
                  <a:pt x="546940" y="183476"/>
                  <a:pt x="564166" y="204977"/>
                  <a:pt x="564166" y="232212"/>
                </a:cubicBezTo>
                <a:cubicBezTo>
                  <a:pt x="564166" y="262313"/>
                  <a:pt x="544069" y="286681"/>
                  <a:pt x="518229" y="286681"/>
                </a:cubicBezTo>
                <a:lnTo>
                  <a:pt x="45937" y="286681"/>
                </a:lnTo>
                <a:cubicBezTo>
                  <a:pt x="20097" y="286681"/>
                  <a:pt x="0" y="262313"/>
                  <a:pt x="0" y="232212"/>
                </a:cubicBezTo>
                <a:cubicBezTo>
                  <a:pt x="0" y="202110"/>
                  <a:pt x="20097" y="179176"/>
                  <a:pt x="45937" y="179176"/>
                </a:cubicBezTo>
                <a:cubicBezTo>
                  <a:pt x="45937" y="136173"/>
                  <a:pt x="76084" y="103205"/>
                  <a:pt x="111972" y="103205"/>
                </a:cubicBezTo>
                <a:cubicBezTo>
                  <a:pt x="119150" y="103205"/>
                  <a:pt x="127763" y="104639"/>
                  <a:pt x="134941" y="107505"/>
                </a:cubicBezTo>
                <a:cubicBezTo>
                  <a:pt x="134941" y="60203"/>
                  <a:pt x="169394" y="22934"/>
                  <a:pt x="209589" y="22934"/>
                </a:cubicBezTo>
                <a:cubicBezTo>
                  <a:pt x="228251" y="22934"/>
                  <a:pt x="244042" y="30102"/>
                  <a:pt x="256961" y="43002"/>
                </a:cubicBezTo>
                <a:cubicBezTo>
                  <a:pt x="278494" y="15767"/>
                  <a:pt x="307205" y="0"/>
                  <a:pt x="340222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11F3AF0-DB55-4108-933A-A50D311CC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67" y="1723077"/>
            <a:ext cx="4464330" cy="45676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标题 1">
            <a:extLst>
              <a:ext uri="{FF2B5EF4-FFF2-40B4-BE49-F238E27FC236}">
                <a16:creationId xmlns:a16="http://schemas.microsoft.com/office/drawing/2014/main" id="{0E6BBE7D-6B21-4923-972C-0B71D7B1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网络模型</a:t>
            </a:r>
          </a:p>
        </p:txBody>
      </p:sp>
    </p:spTree>
    <p:extLst>
      <p:ext uri="{BB962C8B-B14F-4D97-AF65-F5344CB8AC3E}">
        <p14:creationId xmlns:p14="http://schemas.microsoft.com/office/powerpoint/2010/main" val="27131448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网络模型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D047E-32A9-4F01-8E9E-D7AC729E9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67" y="1699130"/>
            <a:ext cx="4464330" cy="45676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B379228-8949-479A-8570-88E9F89D0EBD}"/>
              </a:ext>
            </a:extLst>
          </p:cNvPr>
          <p:cNvSpPr/>
          <p:nvPr/>
        </p:nvSpPr>
        <p:spPr>
          <a:xfrm>
            <a:off x="1049247" y="1789782"/>
            <a:ext cx="1240558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0FC385-372D-4F83-AD6A-C36CDD8CAE2C}"/>
              </a:ext>
            </a:extLst>
          </p:cNvPr>
          <p:cNvSpPr/>
          <p:nvPr/>
        </p:nvSpPr>
        <p:spPr>
          <a:xfrm>
            <a:off x="763270" y="1699130"/>
            <a:ext cx="3591098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主线程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66A834-9376-4CE5-A254-BA313C21D9FD}"/>
              </a:ext>
            </a:extLst>
          </p:cNvPr>
          <p:cNvSpPr/>
          <p:nvPr/>
        </p:nvSpPr>
        <p:spPr>
          <a:xfrm>
            <a:off x="1049989" y="2159111"/>
            <a:ext cx="4902755" cy="3811919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881258" y="2518074"/>
            <a:ext cx="5876158" cy="345295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监听端口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接受请求并调度给工作线程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处理逻辑 状态机（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drive_machine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  <a:p>
            <a:pPr lvl="1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连接调度机制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新连接存入新连接队列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pipe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通知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worker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线程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Worker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线程从队列取一个连接并开始网络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IO</a:t>
            </a:r>
          </a:p>
          <a:p>
            <a:pPr lvl="1" hangingPunct="0">
              <a:lnSpc>
                <a:spcPct val="200000"/>
              </a:lnSpc>
              <a:spcBef>
                <a:spcPts val="0"/>
              </a:spcBef>
              <a:buSzTx/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/>
            <a:endParaRPr kumimoji="1" lang="en-US" altLang="zh-CN" sz="16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网络模型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475F7F-F20A-4DD9-A13C-62E5F9B7CA42}"/>
              </a:ext>
            </a:extLst>
          </p:cNvPr>
          <p:cNvSpPr/>
          <p:nvPr/>
        </p:nvSpPr>
        <p:spPr>
          <a:xfrm>
            <a:off x="1049247" y="2367383"/>
            <a:ext cx="1240558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DA6A33-E325-44A7-AAC9-AFE92F356C93}"/>
              </a:ext>
            </a:extLst>
          </p:cNvPr>
          <p:cNvSpPr/>
          <p:nvPr/>
        </p:nvSpPr>
        <p:spPr>
          <a:xfrm>
            <a:off x="658368" y="2276731"/>
            <a:ext cx="1788544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工作线程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56230F-6351-45CC-82F5-5567858C587A}"/>
              </a:ext>
            </a:extLst>
          </p:cNvPr>
          <p:cNvSpPr/>
          <p:nvPr/>
        </p:nvSpPr>
        <p:spPr>
          <a:xfrm>
            <a:off x="1049989" y="2736713"/>
            <a:ext cx="4034075" cy="2679037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937122" y="2945912"/>
            <a:ext cx="4234501" cy="26790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监听主线程</a:t>
            </a:r>
            <a:r>
              <a:rPr kumimoji="1" lang="en-US" altLang="zh-CN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pipe</a:t>
            </a:r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通知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从队列获取新连接，创建</a:t>
            </a:r>
            <a:r>
              <a:rPr kumimoji="1" lang="en-US" altLang="zh-CN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conn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注册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读写事件并监听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读取用户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cmd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，解析处理，返回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rsp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处理逻辑 状态机（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drive_machine</a:t>
            </a:r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）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9D6481-33EA-407D-8084-844651798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67" y="1699130"/>
            <a:ext cx="4464330" cy="45676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8BE99DAF-BE47-4790-BE8A-7EB23DD590F1}"/>
              </a:ext>
            </a:extLst>
          </p:cNvPr>
          <p:cNvGrpSpPr/>
          <p:nvPr/>
        </p:nvGrpSpPr>
        <p:grpSpPr>
          <a:xfrm>
            <a:off x="1196237" y="2056825"/>
            <a:ext cx="4824833" cy="3117690"/>
            <a:chOff x="3683583" y="2322001"/>
            <a:chExt cx="4824833" cy="3117690"/>
          </a:xfrm>
        </p:grpSpPr>
        <p:sp>
          <p:nvSpPr>
            <p:cNvPr id="32" name="iṣ1ïḋè">
              <a:extLst>
                <a:ext uri="{FF2B5EF4-FFF2-40B4-BE49-F238E27FC236}">
                  <a16:creationId xmlns:a16="http://schemas.microsoft.com/office/drawing/2014/main" id="{D5FFDCEB-24D7-48F3-8BBD-67C116203BB9}"/>
                </a:ext>
              </a:extLst>
            </p:cNvPr>
            <p:cNvSpPr/>
            <p:nvPr/>
          </p:nvSpPr>
          <p:spPr bwMode="auto">
            <a:xfrm>
              <a:off x="5215489" y="2476636"/>
              <a:ext cx="1761021" cy="2808420"/>
            </a:xfrm>
            <a:custGeom>
              <a:avLst/>
              <a:gdLst>
                <a:gd name="connsiteX0" fmla="*/ 661412 w 1308894"/>
                <a:gd name="connsiteY0" fmla="*/ 0 h 2052053"/>
                <a:gd name="connsiteX1" fmla="*/ 670279 w 1308894"/>
                <a:gd name="connsiteY1" fmla="*/ 4056 h 2052053"/>
                <a:gd name="connsiteX2" fmla="*/ 1308894 w 1308894"/>
                <a:gd name="connsiteY2" fmla="*/ 1022841 h 2052053"/>
                <a:gd name="connsiteX3" fmla="*/ 670279 w 1308894"/>
                <a:gd name="connsiteY3" fmla="*/ 2041626 h 2052053"/>
                <a:gd name="connsiteX4" fmla="*/ 647483 w 1308894"/>
                <a:gd name="connsiteY4" fmla="*/ 2052053 h 2052053"/>
                <a:gd name="connsiteX5" fmla="*/ 638615 w 1308894"/>
                <a:gd name="connsiteY5" fmla="*/ 2047997 h 2052053"/>
                <a:gd name="connsiteX6" fmla="*/ 0 w 1308894"/>
                <a:gd name="connsiteY6" fmla="*/ 1029212 h 2052053"/>
                <a:gd name="connsiteX7" fmla="*/ 638615 w 1308894"/>
                <a:gd name="connsiteY7" fmla="*/ 10427 h 2052053"/>
                <a:gd name="connsiteX8" fmla="*/ 661412 w 1308894"/>
                <a:gd name="connsiteY8" fmla="*/ 0 h 205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8894" h="2052053">
                  <a:moveTo>
                    <a:pt x="661412" y="0"/>
                  </a:moveTo>
                  <a:lnTo>
                    <a:pt x="670279" y="4056"/>
                  </a:lnTo>
                  <a:cubicBezTo>
                    <a:pt x="1050667" y="200257"/>
                    <a:pt x="1308894" y="582916"/>
                    <a:pt x="1308894" y="1022841"/>
                  </a:cubicBezTo>
                  <a:cubicBezTo>
                    <a:pt x="1308894" y="1462766"/>
                    <a:pt x="1050667" y="1845426"/>
                    <a:pt x="670279" y="2041626"/>
                  </a:cubicBezTo>
                  <a:lnTo>
                    <a:pt x="647483" y="2052053"/>
                  </a:lnTo>
                  <a:lnTo>
                    <a:pt x="638615" y="2047997"/>
                  </a:lnTo>
                  <a:cubicBezTo>
                    <a:pt x="258227" y="1851797"/>
                    <a:pt x="0" y="1469137"/>
                    <a:pt x="0" y="1029212"/>
                  </a:cubicBezTo>
                  <a:cubicBezTo>
                    <a:pt x="0" y="589287"/>
                    <a:pt x="258227" y="206628"/>
                    <a:pt x="638615" y="10427"/>
                  </a:cubicBezTo>
                  <a:lnTo>
                    <a:pt x="661412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共享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3" name="íŝḻïḓé">
              <a:extLst>
                <a:ext uri="{FF2B5EF4-FFF2-40B4-BE49-F238E27FC236}">
                  <a16:creationId xmlns:a16="http://schemas.microsoft.com/office/drawing/2014/main" id="{D5FFDCEB-24D7-48F3-8BBD-67C116203BB9}"/>
                </a:ext>
              </a:extLst>
            </p:cNvPr>
            <p:cNvSpPr/>
            <p:nvPr/>
          </p:nvSpPr>
          <p:spPr bwMode="auto">
            <a:xfrm>
              <a:off x="3683583" y="2322001"/>
              <a:ext cx="2412417" cy="3117690"/>
            </a:xfrm>
            <a:custGeom>
              <a:avLst/>
              <a:gdLst>
                <a:gd name="connsiteX0" fmla="*/ 1220266 w 1793050"/>
                <a:gd name="connsiteY0" fmla="*/ 0 h 2317250"/>
                <a:gd name="connsiteX1" fmla="*/ 1695248 w 1793050"/>
                <a:gd name="connsiteY1" fmla="*/ 91050 h 2317250"/>
                <a:gd name="connsiteX2" fmla="*/ 1793050 w 1793050"/>
                <a:gd name="connsiteY2" fmla="*/ 135784 h 2317250"/>
                <a:gd name="connsiteX3" fmla="*/ 1770253 w 1793050"/>
                <a:gd name="connsiteY3" fmla="*/ 146211 h 2317250"/>
                <a:gd name="connsiteX4" fmla="*/ 1131638 w 1793050"/>
                <a:gd name="connsiteY4" fmla="*/ 1164996 h 2317250"/>
                <a:gd name="connsiteX5" fmla="*/ 1770253 w 1793050"/>
                <a:gd name="connsiteY5" fmla="*/ 2183781 h 2317250"/>
                <a:gd name="connsiteX6" fmla="*/ 1779121 w 1793050"/>
                <a:gd name="connsiteY6" fmla="*/ 2187837 h 2317250"/>
                <a:gd name="connsiteX7" fmla="*/ 1695248 w 1793050"/>
                <a:gd name="connsiteY7" fmla="*/ 2226200 h 2317250"/>
                <a:gd name="connsiteX8" fmla="*/ 1220266 w 1793050"/>
                <a:gd name="connsiteY8" fmla="*/ 2317250 h 2317250"/>
                <a:gd name="connsiteX9" fmla="*/ 0 w 1793050"/>
                <a:gd name="connsiteY9" fmla="*/ 1158625 h 2317250"/>
                <a:gd name="connsiteX10" fmla="*/ 1220266 w 1793050"/>
                <a:gd name="connsiteY10" fmla="*/ 0 h 231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3050" h="2317250">
                  <a:moveTo>
                    <a:pt x="1220266" y="0"/>
                  </a:moveTo>
                  <a:cubicBezTo>
                    <a:pt x="1388750" y="0"/>
                    <a:pt x="1549258" y="32421"/>
                    <a:pt x="1695248" y="91050"/>
                  </a:cubicBezTo>
                  <a:lnTo>
                    <a:pt x="1793050" y="135784"/>
                  </a:lnTo>
                  <a:lnTo>
                    <a:pt x="1770253" y="146211"/>
                  </a:lnTo>
                  <a:cubicBezTo>
                    <a:pt x="1389865" y="342412"/>
                    <a:pt x="1131638" y="725071"/>
                    <a:pt x="1131638" y="1164996"/>
                  </a:cubicBezTo>
                  <a:cubicBezTo>
                    <a:pt x="1131638" y="1604921"/>
                    <a:pt x="1389865" y="1987581"/>
                    <a:pt x="1770253" y="2183781"/>
                  </a:cubicBezTo>
                  <a:lnTo>
                    <a:pt x="1779121" y="2187837"/>
                  </a:lnTo>
                  <a:lnTo>
                    <a:pt x="1695248" y="2226200"/>
                  </a:lnTo>
                  <a:cubicBezTo>
                    <a:pt x="1549258" y="2284829"/>
                    <a:pt x="1388750" y="2317250"/>
                    <a:pt x="1220266" y="2317250"/>
                  </a:cubicBezTo>
                  <a:cubicBezTo>
                    <a:pt x="546332" y="2317250"/>
                    <a:pt x="0" y="1798516"/>
                    <a:pt x="0" y="1158625"/>
                  </a:cubicBezTo>
                  <a:cubicBezTo>
                    <a:pt x="0" y="518734"/>
                    <a:pt x="546332" y="0"/>
                    <a:pt x="1220266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主线程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4" name="isľïdè">
              <a:extLst>
                <a:ext uri="{FF2B5EF4-FFF2-40B4-BE49-F238E27FC236}">
                  <a16:creationId xmlns:a16="http://schemas.microsoft.com/office/drawing/2014/main" id="{D5FFDCEB-24D7-48F3-8BBD-67C116203BB9}"/>
                </a:ext>
              </a:extLst>
            </p:cNvPr>
            <p:cNvSpPr/>
            <p:nvPr/>
          </p:nvSpPr>
          <p:spPr bwMode="auto">
            <a:xfrm>
              <a:off x="6096000" y="2322001"/>
              <a:ext cx="2412416" cy="3117690"/>
            </a:xfrm>
            <a:custGeom>
              <a:avLst/>
              <a:gdLst>
                <a:gd name="connsiteX0" fmla="*/ 572783 w 1793049"/>
                <a:gd name="connsiteY0" fmla="*/ 0 h 2317250"/>
                <a:gd name="connsiteX1" fmla="*/ 1793049 w 1793049"/>
                <a:gd name="connsiteY1" fmla="*/ 1158625 h 2317250"/>
                <a:gd name="connsiteX2" fmla="*/ 572783 w 1793049"/>
                <a:gd name="connsiteY2" fmla="*/ 2317250 h 2317250"/>
                <a:gd name="connsiteX3" fmla="*/ 97801 w 1793049"/>
                <a:gd name="connsiteY3" fmla="*/ 2226200 h 2317250"/>
                <a:gd name="connsiteX4" fmla="*/ 0 w 1793049"/>
                <a:gd name="connsiteY4" fmla="*/ 2181466 h 2317250"/>
                <a:gd name="connsiteX5" fmla="*/ 22796 w 1793049"/>
                <a:gd name="connsiteY5" fmla="*/ 2171039 h 2317250"/>
                <a:gd name="connsiteX6" fmla="*/ 661411 w 1793049"/>
                <a:gd name="connsiteY6" fmla="*/ 1152254 h 2317250"/>
                <a:gd name="connsiteX7" fmla="*/ 22796 w 1793049"/>
                <a:gd name="connsiteY7" fmla="*/ 133469 h 2317250"/>
                <a:gd name="connsiteX8" fmla="*/ 13929 w 1793049"/>
                <a:gd name="connsiteY8" fmla="*/ 129413 h 2317250"/>
                <a:gd name="connsiteX9" fmla="*/ 97801 w 1793049"/>
                <a:gd name="connsiteY9" fmla="*/ 91050 h 2317250"/>
                <a:gd name="connsiteX10" fmla="*/ 572783 w 1793049"/>
                <a:gd name="connsiteY10" fmla="*/ 0 h 231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3049" h="2317250">
                  <a:moveTo>
                    <a:pt x="572783" y="0"/>
                  </a:moveTo>
                  <a:cubicBezTo>
                    <a:pt x="1246717" y="0"/>
                    <a:pt x="1793049" y="518734"/>
                    <a:pt x="1793049" y="1158625"/>
                  </a:cubicBezTo>
                  <a:cubicBezTo>
                    <a:pt x="1793049" y="1798516"/>
                    <a:pt x="1246717" y="2317250"/>
                    <a:pt x="572783" y="2317250"/>
                  </a:cubicBezTo>
                  <a:cubicBezTo>
                    <a:pt x="404300" y="2317250"/>
                    <a:pt x="243791" y="2284829"/>
                    <a:pt x="97801" y="2226200"/>
                  </a:cubicBezTo>
                  <a:lnTo>
                    <a:pt x="0" y="2181466"/>
                  </a:lnTo>
                  <a:lnTo>
                    <a:pt x="22796" y="2171039"/>
                  </a:lnTo>
                  <a:cubicBezTo>
                    <a:pt x="403184" y="1974839"/>
                    <a:pt x="661411" y="1592179"/>
                    <a:pt x="661411" y="1152254"/>
                  </a:cubicBezTo>
                  <a:cubicBezTo>
                    <a:pt x="661411" y="712329"/>
                    <a:pt x="403184" y="329670"/>
                    <a:pt x="22796" y="133469"/>
                  </a:cubicBezTo>
                  <a:lnTo>
                    <a:pt x="13929" y="129413"/>
                  </a:lnTo>
                  <a:lnTo>
                    <a:pt x="97801" y="91050"/>
                  </a:lnTo>
                  <a:cubicBezTo>
                    <a:pt x="243791" y="32421"/>
                    <a:pt x="404300" y="0"/>
                    <a:pt x="572783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/>
            <a:p>
              <a:pPr algn="r"/>
              <a:r>
                <a:rPr lang="zh-CN" altLang="en-US" b="1" dirty="0">
                  <a:solidFill>
                    <a:schemeClr val="bg1"/>
                  </a:solidFill>
                </a:rPr>
                <a:t>工作线程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íṣḻîďé">
            <a:extLst>
              <a:ext uri="{FF2B5EF4-FFF2-40B4-BE49-F238E27FC236}">
                <a16:creationId xmlns:a16="http://schemas.microsoft.com/office/drawing/2014/main" id="{B1EB4968-9F07-44F2-A460-8D587C6EDBA6}"/>
              </a:ext>
            </a:extLst>
          </p:cNvPr>
          <p:cNvSpPr txBox="1"/>
          <p:nvPr/>
        </p:nvSpPr>
        <p:spPr>
          <a:xfrm>
            <a:off x="5640417" y="5191001"/>
            <a:ext cx="1336093" cy="6640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状态机</a:t>
            </a:r>
            <a:endParaRPr 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308AB86-B27A-4EAA-82B7-F138D9E880E8}"/>
              </a:ext>
            </a:extLst>
          </p:cNvPr>
          <p:cNvSpPr/>
          <p:nvPr/>
        </p:nvSpPr>
        <p:spPr>
          <a:xfrm>
            <a:off x="4421405" y="5851175"/>
            <a:ext cx="4516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实现机制：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switch-cases</a:t>
            </a: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BDBB929F-5538-41A9-A8D8-5332F305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网络模型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E335E2-54DC-47B8-8E2D-99D08ECF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81" y="1941963"/>
            <a:ext cx="3828602" cy="3538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4292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状态机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342" y="1743330"/>
            <a:ext cx="6678388" cy="39311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10C00D-7F9A-4ABA-BF0C-540E02B11052}"/>
              </a:ext>
            </a:extLst>
          </p:cNvPr>
          <p:cNvSpPr/>
          <p:nvPr/>
        </p:nvSpPr>
        <p:spPr>
          <a:xfrm>
            <a:off x="1049246" y="2248690"/>
            <a:ext cx="1867689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29878D-FC33-4187-BDB6-4D34FCE88AD8}"/>
              </a:ext>
            </a:extLst>
          </p:cNvPr>
          <p:cNvSpPr/>
          <p:nvPr/>
        </p:nvSpPr>
        <p:spPr>
          <a:xfrm>
            <a:off x="763270" y="2174388"/>
            <a:ext cx="2254250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主线程状态机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B269CC-7032-446B-9CAA-A0F6A37CAAA8}"/>
              </a:ext>
            </a:extLst>
          </p:cNvPr>
          <p:cNvSpPr/>
          <p:nvPr/>
        </p:nvSpPr>
        <p:spPr>
          <a:xfrm>
            <a:off x="1049989" y="2618020"/>
            <a:ext cx="3229403" cy="2319740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996002" y="3041524"/>
            <a:ext cx="3841865" cy="149946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1">
              <a:lnSpc>
                <a:spcPct val="200000"/>
              </a:lnSpc>
            </a:pPr>
            <a:r>
              <a:rPr kumimoji="1"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处理</a:t>
            </a:r>
            <a:r>
              <a:rPr kumimoji="1" lang="en-US" altLang="zh-CN" sz="1800" dirty="0" err="1">
                <a:solidFill>
                  <a:schemeClr val="bg1"/>
                </a:solidFill>
                <a:cs typeface="+mn-ea"/>
                <a:sym typeface="+mn-lt"/>
              </a:rPr>
              <a:t>conn_listening</a:t>
            </a:r>
            <a:r>
              <a:rPr kumimoji="1"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状态</a:t>
            </a:r>
            <a:endParaRPr kumimoji="1"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kumimoji="1"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Accept</a:t>
            </a:r>
            <a:r>
              <a:rPr kumimoji="1"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 新连接</a:t>
            </a:r>
            <a:endParaRPr kumimoji="1"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kumimoji="1"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调度新连接给工作线程</a:t>
            </a:r>
            <a:endParaRPr kumimoji="1"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7B47B15-7EEA-4E9C-AE4A-C4E8CA795AE3}"/>
              </a:ext>
            </a:extLst>
          </p:cNvPr>
          <p:cNvSpPr/>
          <p:nvPr/>
        </p:nvSpPr>
        <p:spPr>
          <a:xfrm>
            <a:off x="829790" y="1636915"/>
            <a:ext cx="1895122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32ABA2-7EFC-4974-96CB-B7ADF1541619}"/>
              </a:ext>
            </a:extLst>
          </p:cNvPr>
          <p:cNvSpPr/>
          <p:nvPr/>
        </p:nvSpPr>
        <p:spPr>
          <a:xfrm>
            <a:off x="830533" y="2006245"/>
            <a:ext cx="2369867" cy="4448396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状态机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531409" y="2166566"/>
            <a:ext cx="3326476" cy="444839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初始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or</a:t>
            </a: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重置状态</a:t>
            </a:r>
            <a:endParaRPr kumimoji="1"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注册读事件</a:t>
            </a:r>
            <a:endParaRPr kumimoji="1"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读取网络数据</a:t>
            </a:r>
            <a:endParaRPr kumimoji="1"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命令解析及处理</a:t>
            </a:r>
            <a:endParaRPr kumimoji="1"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对写指令继续读取</a:t>
            </a:r>
            <a:endParaRPr kumimoji="1"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命令处理完毕</a:t>
            </a:r>
            <a:endParaRPr kumimoji="1"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写响应到连接缓冲</a:t>
            </a:r>
            <a:endParaRPr kumimoji="1"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写给</a:t>
            </a:r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client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重置状态进入新循环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24" y="1456017"/>
            <a:ext cx="7802706" cy="503746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5461520-777B-4BBD-8D2E-00382FF89606}"/>
              </a:ext>
            </a:extLst>
          </p:cNvPr>
          <p:cNvSpPr/>
          <p:nvPr/>
        </p:nvSpPr>
        <p:spPr>
          <a:xfrm>
            <a:off x="447819" y="1556372"/>
            <a:ext cx="2254250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工作线程状态机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状态机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67D955-5D37-421A-8F30-80094E910D93}"/>
              </a:ext>
            </a:extLst>
          </p:cNvPr>
          <p:cNvSpPr/>
          <p:nvPr/>
        </p:nvSpPr>
        <p:spPr>
          <a:xfrm>
            <a:off x="1049246" y="1640416"/>
            <a:ext cx="2153663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1E1E36-4451-4176-B5FA-F68EC254DB03}"/>
              </a:ext>
            </a:extLst>
          </p:cNvPr>
          <p:cNvSpPr/>
          <p:nvPr/>
        </p:nvSpPr>
        <p:spPr>
          <a:xfrm>
            <a:off x="1114421" y="1628655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conn_new_cmd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44E751-7130-4B32-8B67-4E868A28B3D7}"/>
              </a:ext>
            </a:extLst>
          </p:cNvPr>
          <p:cNvSpPr/>
          <p:nvPr/>
        </p:nvSpPr>
        <p:spPr>
          <a:xfrm>
            <a:off x="1049247" y="2009747"/>
            <a:ext cx="10304554" cy="4409341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4294967295"/>
          </p:nvPr>
        </p:nvSpPr>
        <p:spPr>
          <a:xfrm>
            <a:off x="913130" y="2327823"/>
            <a:ext cx="10440671" cy="36956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进入条件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 lvl="2">
              <a:lnSpc>
                <a:spcPct val="20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Main thread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调用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dispatch_conn_new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的时候，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worker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线程创建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conn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对象，初始状态为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conn_new_cmd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命令处理完毕，准备接受新指令，也会进入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conn_new_cmd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处理：调用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reset_cmd_handler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，重置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conn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cmd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substate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，并在必要时对连接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进行收缩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状态跳转：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如果是第一次事件触发状态会进入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conn_waiting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状态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如果读缓存区中有数据，会进入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conn_parse_cmd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状态。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36ff79f9-c657-4a9a-bf55-bb348a10350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969844F-5644-41EB-B4EC-E80C6837AEA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302302" y="4749295"/>
            <a:ext cx="2262950" cy="1641199"/>
            <a:chOff x="3546475" y="1568451"/>
            <a:chExt cx="5130800" cy="3721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ïṧlíḋe">
              <a:extLst>
                <a:ext uri="{FF2B5EF4-FFF2-40B4-BE49-F238E27FC236}">
                  <a16:creationId xmlns:a16="http://schemas.microsoft.com/office/drawing/2014/main" id="{8E27548C-117C-4581-A99E-86A7439955A4}"/>
                </a:ext>
              </a:extLst>
            </p:cNvPr>
            <p:cNvSpPr/>
            <p:nvPr/>
          </p:nvSpPr>
          <p:spPr bwMode="auto">
            <a:xfrm>
              <a:off x="7172325" y="4003676"/>
              <a:ext cx="1504950" cy="1285875"/>
            </a:xfrm>
            <a:custGeom>
              <a:avLst/>
              <a:gdLst>
                <a:gd name="T0" fmla="*/ 76 w 88"/>
                <a:gd name="T1" fmla="*/ 13 h 75"/>
                <a:gd name="T2" fmla="*/ 61 w 88"/>
                <a:gd name="T3" fmla="*/ 13 h 75"/>
                <a:gd name="T4" fmla="*/ 61 w 88"/>
                <a:gd name="T5" fmla="*/ 0 h 75"/>
                <a:gd name="T6" fmla="*/ 30 w 88"/>
                <a:gd name="T7" fmla="*/ 0 h 75"/>
                <a:gd name="T8" fmla="*/ 0 w 88"/>
                <a:gd name="T9" fmla="*/ 0 h 75"/>
                <a:gd name="T10" fmla="*/ 0 w 88"/>
                <a:gd name="T11" fmla="*/ 75 h 75"/>
                <a:gd name="T12" fmla="*/ 30 w 88"/>
                <a:gd name="T13" fmla="*/ 75 h 75"/>
                <a:gd name="T14" fmla="*/ 61 w 88"/>
                <a:gd name="T15" fmla="*/ 75 h 75"/>
                <a:gd name="T16" fmla="*/ 61 w 88"/>
                <a:gd name="T17" fmla="*/ 69 h 75"/>
                <a:gd name="T18" fmla="*/ 76 w 88"/>
                <a:gd name="T19" fmla="*/ 69 h 75"/>
                <a:gd name="T20" fmla="*/ 88 w 88"/>
                <a:gd name="T21" fmla="*/ 57 h 75"/>
                <a:gd name="T22" fmla="*/ 88 w 88"/>
                <a:gd name="T23" fmla="*/ 26 h 75"/>
                <a:gd name="T24" fmla="*/ 76 w 88"/>
                <a:gd name="T25" fmla="*/ 13 h 75"/>
                <a:gd name="T26" fmla="*/ 81 w 88"/>
                <a:gd name="T27" fmla="*/ 57 h 75"/>
                <a:gd name="T28" fmla="*/ 76 w 88"/>
                <a:gd name="T29" fmla="*/ 63 h 75"/>
                <a:gd name="T30" fmla="*/ 61 w 88"/>
                <a:gd name="T31" fmla="*/ 63 h 75"/>
                <a:gd name="T32" fmla="*/ 61 w 88"/>
                <a:gd name="T33" fmla="*/ 20 h 75"/>
                <a:gd name="T34" fmla="*/ 76 w 88"/>
                <a:gd name="T35" fmla="*/ 20 h 75"/>
                <a:gd name="T36" fmla="*/ 81 w 88"/>
                <a:gd name="T37" fmla="*/ 26 h 75"/>
                <a:gd name="T38" fmla="*/ 81 w 88"/>
                <a:gd name="T39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75">
                  <a:moveTo>
                    <a:pt x="76" y="13"/>
                  </a:moveTo>
                  <a:cubicBezTo>
                    <a:pt x="61" y="13"/>
                    <a:pt x="61" y="13"/>
                    <a:pt x="61" y="1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82" y="69"/>
                    <a:pt x="88" y="64"/>
                    <a:pt x="88" y="57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9"/>
                    <a:pt x="82" y="13"/>
                    <a:pt x="76" y="13"/>
                  </a:cubicBezTo>
                  <a:close/>
                  <a:moveTo>
                    <a:pt x="81" y="57"/>
                  </a:moveTo>
                  <a:cubicBezTo>
                    <a:pt x="81" y="60"/>
                    <a:pt x="79" y="63"/>
                    <a:pt x="76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1" y="22"/>
                    <a:pt x="81" y="26"/>
                  </a:cubicBezTo>
                  <a:lnTo>
                    <a:pt x="81" y="5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iŝḻiďè">
              <a:extLst>
                <a:ext uri="{FF2B5EF4-FFF2-40B4-BE49-F238E27FC236}">
                  <a16:creationId xmlns:a16="http://schemas.microsoft.com/office/drawing/2014/main" id="{3B288E20-70CF-4419-A526-63BFA87EB857}"/>
                </a:ext>
              </a:extLst>
            </p:cNvPr>
            <p:cNvSpPr/>
            <p:nvPr/>
          </p:nvSpPr>
          <p:spPr bwMode="auto">
            <a:xfrm>
              <a:off x="5068888" y="4843463"/>
              <a:ext cx="1368425" cy="446088"/>
            </a:xfrm>
            <a:custGeom>
              <a:avLst/>
              <a:gdLst>
                <a:gd name="T0" fmla="*/ 787 w 862"/>
                <a:gd name="T1" fmla="*/ 216 h 281"/>
                <a:gd name="T2" fmla="*/ 787 w 862"/>
                <a:gd name="T3" fmla="*/ 0 h 281"/>
                <a:gd name="T4" fmla="*/ 86 w 862"/>
                <a:gd name="T5" fmla="*/ 0 h 281"/>
                <a:gd name="T6" fmla="*/ 86 w 862"/>
                <a:gd name="T7" fmla="*/ 216 h 281"/>
                <a:gd name="T8" fmla="*/ 0 w 862"/>
                <a:gd name="T9" fmla="*/ 216 h 281"/>
                <a:gd name="T10" fmla="*/ 0 w 862"/>
                <a:gd name="T11" fmla="*/ 281 h 281"/>
                <a:gd name="T12" fmla="*/ 862 w 862"/>
                <a:gd name="T13" fmla="*/ 281 h 281"/>
                <a:gd name="T14" fmla="*/ 862 w 862"/>
                <a:gd name="T15" fmla="*/ 216 h 281"/>
                <a:gd name="T16" fmla="*/ 787 w 862"/>
                <a:gd name="T17" fmla="*/ 21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2" h="281">
                  <a:moveTo>
                    <a:pt x="787" y="216"/>
                  </a:moveTo>
                  <a:lnTo>
                    <a:pt x="787" y="0"/>
                  </a:lnTo>
                  <a:lnTo>
                    <a:pt x="86" y="0"/>
                  </a:lnTo>
                  <a:lnTo>
                    <a:pt x="86" y="216"/>
                  </a:lnTo>
                  <a:lnTo>
                    <a:pt x="0" y="216"/>
                  </a:lnTo>
                  <a:lnTo>
                    <a:pt x="0" y="281"/>
                  </a:lnTo>
                  <a:lnTo>
                    <a:pt x="862" y="281"/>
                  </a:lnTo>
                  <a:lnTo>
                    <a:pt x="862" y="216"/>
                  </a:lnTo>
                  <a:lnTo>
                    <a:pt x="787" y="216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ṣļîḋê">
              <a:extLst>
                <a:ext uri="{FF2B5EF4-FFF2-40B4-BE49-F238E27FC236}">
                  <a16:creationId xmlns:a16="http://schemas.microsoft.com/office/drawing/2014/main" id="{D89B2AD3-3AD8-4C14-AFBC-10E453C3E69A}"/>
                </a:ext>
              </a:extLst>
            </p:cNvPr>
            <p:cNvSpPr/>
            <p:nvPr/>
          </p:nvSpPr>
          <p:spPr bwMode="auto">
            <a:xfrm>
              <a:off x="3546475" y="4346576"/>
              <a:ext cx="3557588" cy="428625"/>
            </a:xfrm>
            <a:custGeom>
              <a:avLst/>
              <a:gdLst>
                <a:gd name="T0" fmla="*/ 0 w 208"/>
                <a:gd name="T1" fmla="*/ 16 h 25"/>
                <a:gd name="T2" fmla="*/ 9 w 208"/>
                <a:gd name="T3" fmla="*/ 25 h 25"/>
                <a:gd name="T4" fmla="*/ 208 w 208"/>
                <a:gd name="T5" fmla="*/ 25 h 25"/>
                <a:gd name="T6" fmla="*/ 208 w 208"/>
                <a:gd name="T7" fmla="*/ 0 h 25"/>
                <a:gd name="T8" fmla="*/ 0 w 208"/>
                <a:gd name="T9" fmla="*/ 0 h 25"/>
                <a:gd name="T10" fmla="*/ 0 w 208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25">
                  <a:moveTo>
                    <a:pt x="0" y="16"/>
                  </a:moveTo>
                  <a:cubicBezTo>
                    <a:pt x="0" y="21"/>
                    <a:pt x="4" y="25"/>
                    <a:pt x="9" y="25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ṥ1îḓe">
              <a:extLst>
                <a:ext uri="{FF2B5EF4-FFF2-40B4-BE49-F238E27FC236}">
                  <a16:creationId xmlns:a16="http://schemas.microsoft.com/office/drawing/2014/main" id="{B0624AD1-7D41-4965-9C40-AFB741CD72EF}"/>
                </a:ext>
              </a:extLst>
            </p:cNvPr>
            <p:cNvSpPr/>
            <p:nvPr/>
          </p:nvSpPr>
          <p:spPr bwMode="auto">
            <a:xfrm>
              <a:off x="3546475" y="1568451"/>
              <a:ext cx="4430713" cy="2727325"/>
            </a:xfrm>
            <a:custGeom>
              <a:avLst/>
              <a:gdLst>
                <a:gd name="T0" fmla="*/ 250 w 259"/>
                <a:gd name="T1" fmla="*/ 0 h 159"/>
                <a:gd name="T2" fmla="*/ 9 w 259"/>
                <a:gd name="T3" fmla="*/ 0 h 159"/>
                <a:gd name="T4" fmla="*/ 0 w 259"/>
                <a:gd name="T5" fmla="*/ 8 h 159"/>
                <a:gd name="T6" fmla="*/ 0 w 259"/>
                <a:gd name="T7" fmla="*/ 159 h 159"/>
                <a:gd name="T8" fmla="*/ 208 w 259"/>
                <a:gd name="T9" fmla="*/ 159 h 159"/>
                <a:gd name="T10" fmla="*/ 208 w 259"/>
                <a:gd name="T11" fmla="*/ 146 h 159"/>
                <a:gd name="T12" fmla="*/ 10 w 259"/>
                <a:gd name="T13" fmla="*/ 146 h 159"/>
                <a:gd name="T14" fmla="*/ 10 w 259"/>
                <a:gd name="T15" fmla="*/ 12 h 159"/>
                <a:gd name="T16" fmla="*/ 249 w 259"/>
                <a:gd name="T17" fmla="*/ 12 h 159"/>
                <a:gd name="T18" fmla="*/ 249 w 259"/>
                <a:gd name="T19" fmla="*/ 138 h 159"/>
                <a:gd name="T20" fmla="*/ 259 w 259"/>
                <a:gd name="T21" fmla="*/ 138 h 159"/>
                <a:gd name="T22" fmla="*/ 259 w 259"/>
                <a:gd name="T23" fmla="*/ 8 h 159"/>
                <a:gd name="T24" fmla="*/ 250 w 259"/>
                <a:gd name="T2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59">
                  <a:moveTo>
                    <a:pt x="25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8" y="146"/>
                    <a:pt x="208" y="146"/>
                    <a:pt x="208" y="146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59" y="138"/>
                    <a:pt x="259" y="138"/>
                    <a:pt x="259" y="13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4"/>
                    <a:pt x="255" y="0"/>
                    <a:pt x="250" y="0"/>
                  </a:cubicBez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ïslidè">
              <a:extLst>
                <a:ext uri="{FF2B5EF4-FFF2-40B4-BE49-F238E27FC236}">
                  <a16:creationId xmlns:a16="http://schemas.microsoft.com/office/drawing/2014/main" id="{3DA13382-6AE2-4B03-8B18-C52CFE438680}"/>
                </a:ext>
              </a:extLst>
            </p:cNvPr>
            <p:cNvSpPr/>
            <p:nvPr/>
          </p:nvSpPr>
          <p:spPr bwMode="auto">
            <a:xfrm>
              <a:off x="4025900" y="2700338"/>
              <a:ext cx="3471863" cy="68263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îşľiďé">
              <a:extLst>
                <a:ext uri="{FF2B5EF4-FFF2-40B4-BE49-F238E27FC236}">
                  <a16:creationId xmlns:a16="http://schemas.microsoft.com/office/drawing/2014/main" id="{C27F1076-B666-4C85-9283-F48D44D876F7}"/>
                </a:ext>
              </a:extLst>
            </p:cNvPr>
            <p:cNvSpPr/>
            <p:nvPr/>
          </p:nvSpPr>
          <p:spPr bwMode="auto">
            <a:xfrm>
              <a:off x="4025900" y="2990851"/>
              <a:ext cx="3471863" cy="85725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ṡľîḍe">
              <a:extLst>
                <a:ext uri="{FF2B5EF4-FFF2-40B4-BE49-F238E27FC236}">
                  <a16:creationId xmlns:a16="http://schemas.microsoft.com/office/drawing/2014/main" id="{F2065BA5-1B4D-4D8A-A98E-C480D4808604}"/>
                </a:ext>
              </a:extLst>
            </p:cNvPr>
            <p:cNvSpPr/>
            <p:nvPr/>
          </p:nvSpPr>
          <p:spPr bwMode="auto">
            <a:xfrm>
              <a:off x="4025900" y="3300413"/>
              <a:ext cx="3471863" cy="68263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ïṡ1îḋé">
              <a:extLst>
                <a:ext uri="{FF2B5EF4-FFF2-40B4-BE49-F238E27FC236}">
                  <a16:creationId xmlns:a16="http://schemas.microsoft.com/office/drawing/2014/main" id="{58F0903F-C307-4308-BBCB-A421E9596153}"/>
                </a:ext>
              </a:extLst>
            </p:cNvPr>
            <p:cNvSpPr/>
            <p:nvPr/>
          </p:nvSpPr>
          <p:spPr bwMode="auto">
            <a:xfrm>
              <a:off x="4025900" y="3592513"/>
              <a:ext cx="3471863" cy="85725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íṣḷîḋe">
              <a:extLst>
                <a:ext uri="{FF2B5EF4-FFF2-40B4-BE49-F238E27FC236}">
                  <a16:creationId xmlns:a16="http://schemas.microsoft.com/office/drawing/2014/main" id="{2E1DC688-797D-434C-A89A-020EF449E4B4}"/>
                </a:ext>
              </a:extLst>
            </p:cNvPr>
            <p:cNvSpPr/>
            <p:nvPr/>
          </p:nvSpPr>
          <p:spPr bwMode="auto">
            <a:xfrm>
              <a:off x="7292975" y="2201863"/>
              <a:ext cx="222250" cy="327025"/>
            </a:xfrm>
            <a:custGeom>
              <a:avLst/>
              <a:gdLst>
                <a:gd name="T0" fmla="*/ 9 w 13"/>
                <a:gd name="T1" fmla="*/ 13 h 19"/>
                <a:gd name="T2" fmla="*/ 13 w 13"/>
                <a:gd name="T3" fmla="*/ 11 h 19"/>
                <a:gd name="T4" fmla="*/ 0 w 13"/>
                <a:gd name="T5" fmla="*/ 0 h 19"/>
                <a:gd name="T6" fmla="*/ 4 w 13"/>
                <a:gd name="T7" fmla="*/ 17 h 19"/>
                <a:gd name="T8" fmla="*/ 7 w 13"/>
                <a:gd name="T9" fmla="*/ 14 h 19"/>
                <a:gd name="T10" fmla="*/ 10 w 13"/>
                <a:gd name="T11" fmla="*/ 18 h 19"/>
                <a:gd name="T12" fmla="*/ 11 w 13"/>
                <a:gd name="T13" fmla="*/ 19 h 19"/>
                <a:gd name="T14" fmla="*/ 12 w 13"/>
                <a:gd name="T15" fmla="*/ 19 h 19"/>
                <a:gd name="T16" fmla="*/ 12 w 13"/>
                <a:gd name="T17" fmla="*/ 17 h 19"/>
                <a:gd name="T18" fmla="*/ 9 w 13"/>
                <a:gd name="T1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9">
                  <a:moveTo>
                    <a:pt x="9" y="13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2" y="19"/>
                    <a:pt x="12" y="19"/>
                  </a:cubicBezTo>
                  <a:cubicBezTo>
                    <a:pt x="12" y="18"/>
                    <a:pt x="12" y="18"/>
                    <a:pt x="12" y="17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sḻiḍe">
              <a:extLst>
                <a:ext uri="{FF2B5EF4-FFF2-40B4-BE49-F238E27FC236}">
                  <a16:creationId xmlns:a16="http://schemas.microsoft.com/office/drawing/2014/main" id="{023E4C46-FBAE-4AD0-87F6-A77898BEE93A}"/>
                </a:ext>
              </a:extLst>
            </p:cNvPr>
            <p:cNvSpPr/>
            <p:nvPr/>
          </p:nvSpPr>
          <p:spPr bwMode="auto">
            <a:xfrm>
              <a:off x="4573588" y="2168526"/>
              <a:ext cx="2376488" cy="171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229755E8-9F70-4254-BB1B-8BE9224075AB}"/>
              </a:ext>
            </a:extLst>
          </p:cNvPr>
          <p:cNvSpPr/>
          <p:nvPr/>
        </p:nvSpPr>
        <p:spPr>
          <a:xfrm>
            <a:off x="2400300" y="1745869"/>
            <a:ext cx="2428869" cy="369330"/>
          </a:xfrm>
          <a:prstGeom prst="rect">
            <a:avLst/>
          </a:prstGeom>
          <a:solidFill>
            <a:srgbClr val="B1B1B1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D3E5BFF-7728-42CE-86C8-6386DB1481A1}"/>
              </a:ext>
            </a:extLst>
          </p:cNvPr>
          <p:cNvSpPr/>
          <p:nvPr/>
        </p:nvSpPr>
        <p:spPr>
          <a:xfrm>
            <a:off x="7384447" y="1735678"/>
            <a:ext cx="2428869" cy="369330"/>
          </a:xfrm>
          <a:prstGeom prst="rect">
            <a:avLst/>
          </a:prstGeom>
          <a:solidFill>
            <a:srgbClr val="44B0A6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63" name="ï$líḍê">
            <a:extLst>
              <a:ext uri="{FF2B5EF4-FFF2-40B4-BE49-F238E27FC236}">
                <a16:creationId xmlns:a16="http://schemas.microsoft.com/office/drawing/2014/main" id="{BD7FDC04-889E-46B9-A5E9-18172C22CD6B}"/>
              </a:ext>
            </a:extLst>
          </p:cNvPr>
          <p:cNvSpPr txBox="1"/>
          <p:nvPr/>
        </p:nvSpPr>
        <p:spPr bwMode="auto">
          <a:xfrm>
            <a:off x="1207579" y="1744693"/>
            <a:ext cx="4771081" cy="37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kumimoji="1" lang="en-US" altLang="zh-CN" sz="2000" b="1" dirty="0" err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conn_waiting</a:t>
            </a:r>
            <a:endParaRPr kumimoji="1" lang="en-US" altLang="zh-CN" sz="20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状态机</a:t>
            </a:r>
          </a:p>
        </p:txBody>
      </p:sp>
      <p:sp>
        <p:nvSpPr>
          <p:cNvPr id="61" name="îṥ1idê">
            <a:extLst>
              <a:ext uri="{FF2B5EF4-FFF2-40B4-BE49-F238E27FC236}">
                <a16:creationId xmlns:a16="http://schemas.microsoft.com/office/drawing/2014/main" id="{BD7FDC04-889E-46B9-A5E9-18172C22CD6B}"/>
              </a:ext>
            </a:extLst>
          </p:cNvPr>
          <p:cNvSpPr txBox="1"/>
          <p:nvPr/>
        </p:nvSpPr>
        <p:spPr bwMode="auto">
          <a:xfrm>
            <a:off x="6213340" y="1731840"/>
            <a:ext cx="4771081" cy="37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kumimoji="1" lang="en-US" altLang="zh-CN" sz="2000" b="1" dirty="0" err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conn_read</a:t>
            </a:r>
            <a:endParaRPr kumimoji="1" lang="en-US" altLang="zh-CN" sz="20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5A5B38F-6B95-4669-B234-54AC56F7AB07}"/>
              </a:ext>
            </a:extLst>
          </p:cNvPr>
          <p:cNvCxnSpPr>
            <a:cxnSpLocks/>
          </p:cNvCxnSpPr>
          <p:nvPr/>
        </p:nvCxnSpPr>
        <p:spPr>
          <a:xfrm>
            <a:off x="6168716" y="2138358"/>
            <a:ext cx="0" cy="250831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îš1ïde">
            <a:extLst>
              <a:ext uri="{FF2B5EF4-FFF2-40B4-BE49-F238E27FC236}">
                <a16:creationId xmlns:a16="http://schemas.microsoft.com/office/drawing/2014/main" id="{A62593F1-AAC2-490E-890D-60FB94DB7106}"/>
              </a:ext>
            </a:extLst>
          </p:cNvPr>
          <p:cNvSpPr/>
          <p:nvPr/>
        </p:nvSpPr>
        <p:spPr>
          <a:xfrm flipV="1">
            <a:off x="5598905" y="4920131"/>
            <a:ext cx="5844527" cy="1154279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600">
              <a:cs typeface="+mn-ea"/>
              <a:sym typeface="+mn-lt"/>
            </a:endParaRPr>
          </a:p>
        </p:txBody>
      </p:sp>
      <p:sp>
        <p:nvSpPr>
          <p:cNvPr id="53" name="ïṩlíḍe">
            <a:extLst>
              <a:ext uri="{FF2B5EF4-FFF2-40B4-BE49-F238E27FC236}">
                <a16:creationId xmlns:a16="http://schemas.microsoft.com/office/drawing/2014/main" id="{CD186A3F-4580-4158-AF6B-DED5B5236F2C}"/>
              </a:ext>
            </a:extLst>
          </p:cNvPr>
          <p:cNvSpPr/>
          <p:nvPr/>
        </p:nvSpPr>
        <p:spPr>
          <a:xfrm flipV="1">
            <a:off x="881650" y="4920131"/>
            <a:ext cx="5844527" cy="1154279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600">
              <a:cs typeface="+mn-ea"/>
              <a:sym typeface="+mn-lt"/>
            </a:endParaRPr>
          </a:p>
        </p:txBody>
      </p:sp>
      <p:sp>
        <p:nvSpPr>
          <p:cNvPr id="56" name="íSḻíḍè">
            <a:extLst>
              <a:ext uri="{FF2B5EF4-FFF2-40B4-BE49-F238E27FC236}">
                <a16:creationId xmlns:a16="http://schemas.microsoft.com/office/drawing/2014/main" id="{DBE9664B-B4B2-428B-A936-6B23EB020D33}"/>
              </a:ext>
            </a:extLst>
          </p:cNvPr>
          <p:cNvSpPr/>
          <p:nvPr/>
        </p:nvSpPr>
        <p:spPr bwMode="auto">
          <a:xfrm>
            <a:off x="8310375" y="5324896"/>
            <a:ext cx="421587" cy="35627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1600">
              <a:cs typeface="+mn-ea"/>
              <a:sym typeface="+mn-lt"/>
            </a:endParaRPr>
          </a:p>
        </p:txBody>
      </p:sp>
      <p:sp>
        <p:nvSpPr>
          <p:cNvPr id="57" name="iśľïḑè">
            <a:extLst>
              <a:ext uri="{FF2B5EF4-FFF2-40B4-BE49-F238E27FC236}">
                <a16:creationId xmlns:a16="http://schemas.microsoft.com/office/drawing/2014/main" id="{EE883FC2-8B92-4224-B116-738155B656DB}"/>
              </a:ext>
            </a:extLst>
          </p:cNvPr>
          <p:cNvSpPr/>
          <p:nvPr/>
        </p:nvSpPr>
        <p:spPr bwMode="auto">
          <a:xfrm>
            <a:off x="3593120" y="5332585"/>
            <a:ext cx="421587" cy="35627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1600">
              <a:cs typeface="+mn-ea"/>
              <a:sym typeface="+mn-lt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AF1D851-7D98-4D30-984C-CE56D80E6D36}"/>
              </a:ext>
            </a:extLst>
          </p:cNvPr>
          <p:cNvCxnSpPr>
            <a:cxnSpLocks/>
          </p:cNvCxnSpPr>
          <p:nvPr/>
        </p:nvCxnSpPr>
        <p:spPr>
          <a:xfrm>
            <a:off x="894002" y="1649251"/>
            <a:ext cx="10549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376DBD8-F400-4255-9A09-A0912DE58D61}"/>
              </a:ext>
            </a:extLst>
          </p:cNvPr>
          <p:cNvSpPr txBox="1"/>
          <p:nvPr/>
        </p:nvSpPr>
        <p:spPr>
          <a:xfrm>
            <a:off x="3102754" y="2121699"/>
            <a:ext cx="114300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rPr>
              <a:t>处理流程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DCD285E-698B-4197-B5BD-94F17090DC62}"/>
              </a:ext>
            </a:extLst>
          </p:cNvPr>
          <p:cNvSpPr/>
          <p:nvPr/>
        </p:nvSpPr>
        <p:spPr>
          <a:xfrm>
            <a:off x="1442260" y="2498705"/>
            <a:ext cx="3983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update_event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注册读事件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lvl="2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然后将状态变成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conn_read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98EDF4E-08D4-44D4-8E1E-DDA26AA1BBAF}"/>
              </a:ext>
            </a:extLst>
          </p:cNvPr>
          <p:cNvSpPr txBox="1"/>
          <p:nvPr/>
        </p:nvSpPr>
        <p:spPr>
          <a:xfrm>
            <a:off x="8160462" y="2143340"/>
            <a:ext cx="114300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rPr>
              <a:t>进入条件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63C34F0-6C6D-432D-A85A-60AFDA93163C}"/>
              </a:ext>
            </a:extLst>
          </p:cNvPr>
          <p:cNvSpPr/>
          <p:nvPr/>
        </p:nvSpPr>
        <p:spPr>
          <a:xfrm>
            <a:off x="5978660" y="2522375"/>
            <a:ext cx="4771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监听到网络数据进来，进入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conn_read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6BAFDA9-3381-4798-B7CB-0B672B1D862C}"/>
              </a:ext>
            </a:extLst>
          </p:cNvPr>
          <p:cNvSpPr txBox="1"/>
          <p:nvPr/>
        </p:nvSpPr>
        <p:spPr>
          <a:xfrm>
            <a:off x="8347789" y="2971953"/>
            <a:ext cx="114300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处理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6000099-EE27-44A3-A24A-3F8599AD98E7}"/>
              </a:ext>
            </a:extLst>
          </p:cNvPr>
          <p:cNvSpPr/>
          <p:nvPr/>
        </p:nvSpPr>
        <p:spPr>
          <a:xfrm>
            <a:off x="6917922" y="3293542"/>
            <a:ext cx="4771080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通过 </a:t>
            </a:r>
            <a:r>
              <a:rPr lang="en-US" altLang="zh-CN" sz="1400" dirty="0" err="1">
                <a:cs typeface="+mn-ea"/>
                <a:sym typeface="+mn-lt"/>
              </a:rPr>
              <a:t>try_read_network</a:t>
            </a:r>
            <a:r>
              <a:rPr lang="zh-CN" altLang="en-US" sz="1400" dirty="0">
                <a:cs typeface="+mn-ea"/>
                <a:sym typeface="+mn-lt"/>
              </a:rPr>
              <a:t> 从</a:t>
            </a:r>
            <a:r>
              <a:rPr lang="en-US" altLang="zh-CN" sz="1400" dirty="0">
                <a:cs typeface="+mn-ea"/>
                <a:sym typeface="+mn-lt"/>
              </a:rPr>
              <a:t>socket</a:t>
            </a:r>
            <a:r>
              <a:rPr lang="zh-CN" altLang="en-US" sz="1400" dirty="0">
                <a:cs typeface="+mn-ea"/>
                <a:sym typeface="+mn-lt"/>
              </a:rPr>
              <a:t>中读取数据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B6D19F3-DCBA-4144-A95F-DE6E0FB17F33}"/>
              </a:ext>
            </a:extLst>
          </p:cNvPr>
          <p:cNvSpPr txBox="1"/>
          <p:nvPr/>
        </p:nvSpPr>
        <p:spPr>
          <a:xfrm>
            <a:off x="8160462" y="3808701"/>
            <a:ext cx="114300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状态跳转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E3268C4-840F-49BF-8D37-CDD660934C74}"/>
              </a:ext>
            </a:extLst>
          </p:cNvPr>
          <p:cNvSpPr/>
          <p:nvPr/>
        </p:nvSpPr>
        <p:spPr>
          <a:xfrm>
            <a:off x="6672352" y="4139280"/>
            <a:ext cx="4771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0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读取正常进入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conn_parse_cmd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状态，准备解析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cmd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B36A4C0-C941-4C6B-AF5E-C819CFF61E59}"/>
              </a:ext>
            </a:extLst>
          </p:cNvPr>
          <p:cNvSpPr/>
          <p:nvPr/>
        </p:nvSpPr>
        <p:spPr>
          <a:xfrm>
            <a:off x="6672352" y="4431612"/>
            <a:ext cx="4771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0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读取失败进入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conn_closing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，关闭连接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6ff79f9-c657-4a9a-bf55-bb348a10350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3917a90-82e1-4def-a5fb-512c79c2e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42dc786-bcb0-4632-9791-8547a823491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82a036d-dbdc-454b-b1f3-bfe1d6e6d58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fd8df43-ceb6-47ed-b4c8-33dd25f506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bd69fcf-f1ce-4a0e-984a-f58ccc8ef16b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810</Words>
  <Application>Microsoft Office PowerPoint</Application>
  <PresentationFormat>宽屏</PresentationFormat>
  <Paragraphs>140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网络模型</vt:lpstr>
      <vt:lpstr>网络模型</vt:lpstr>
      <vt:lpstr>网络模型</vt:lpstr>
      <vt:lpstr>网络模型</vt:lpstr>
      <vt:lpstr>状态机</vt:lpstr>
      <vt:lpstr>状态机</vt:lpstr>
      <vt:lpstr>状态机</vt:lpstr>
      <vt:lpstr>状态机</vt:lpstr>
      <vt:lpstr>状态机</vt:lpstr>
      <vt:lpstr>状态机</vt:lpstr>
      <vt:lpstr>状态机</vt:lpstr>
      <vt:lpstr>状态机</vt:lpstr>
      <vt:lpstr>状态机</vt:lpstr>
      <vt:lpstr>状态机</vt:lpstr>
      <vt:lpstr>命令读取处理及响应</vt:lpstr>
      <vt:lpstr>课程总结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1148</cp:revision>
  <dcterms:created xsi:type="dcterms:W3CDTF">2019-05-27T05:35:00Z</dcterms:created>
  <dcterms:modified xsi:type="dcterms:W3CDTF">2019-09-25T08:32:07Z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