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>
      <p:cViewPr varScale="1">
        <p:scale>
          <a:sx n="76" d="100"/>
          <a:sy n="76" d="100"/>
        </p:scale>
        <p:origin x="12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44169"/>
            <a:ext cx="84048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帮</a:t>
            </a:r>
            <a:r>
              <a:rPr lang="en-US" altLang="zh-CN" sz="7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MM</a:t>
            </a:r>
            <a:r>
              <a:rPr lang="zh-CN" altLang="en-US" sz="7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管理员工档案</a:t>
            </a:r>
            <a:endParaRPr lang="zh-CN" altLang="en-US" sz="72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34561"/>
            <a:ext cx="4572000" cy="7010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讲师：柴林燕</a:t>
            </a:r>
            <a:endParaRPr lang="en-US" altLang="zh-CN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下载\图片\章泽天\2011111707481668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4934255" cy="44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>
            <a:off x="179512" y="1588912"/>
            <a:ext cx="3384376" cy="3168352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有同事要补办工牌，请帮我把他的全部信息都调取出来，他的编号是：</a:t>
            </a:r>
            <a:r>
              <a:rPr lang="en-US" altLang="zh-CN" sz="2000" dirty="0" smtClean="0">
                <a:solidFill>
                  <a:schemeClr val="tx1"/>
                </a:solidFill>
              </a:rPr>
              <a:t>63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下载\图片\章泽天\20130823095559-4694313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57598"/>
            <a:ext cx="469582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292080" y="1844824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Linda</a:t>
            </a:r>
            <a:r>
              <a:rPr lang="zh-CN" altLang="en-US" sz="2400" dirty="0" smtClean="0">
                <a:solidFill>
                  <a:schemeClr val="tx1"/>
                </a:solidFill>
              </a:rPr>
              <a:t>快过生日了，帮我查一下她生日的具体日期和手机号吧！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下载\图片\章泽天\20110707150835_clyoywhr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3429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图: 顺序访问存储器 2"/>
          <p:cNvSpPr/>
          <p:nvPr/>
        </p:nvSpPr>
        <p:spPr>
          <a:xfrm flipH="1">
            <a:off x="5292080" y="1844824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公司要调查薪酬情况，请帮我查询一下工资在</a:t>
            </a:r>
            <a:r>
              <a:rPr lang="en-US" altLang="zh-CN" sz="2400" dirty="0" smtClean="0">
                <a:solidFill>
                  <a:schemeClr val="tx1"/>
                </a:solidFill>
              </a:rPr>
              <a:t>2000</a:t>
            </a:r>
            <a:r>
              <a:rPr lang="zh-CN" altLang="en-US" sz="2400" dirty="0" smtClean="0">
                <a:solidFill>
                  <a:schemeClr val="tx1"/>
                </a:solidFill>
              </a:rPr>
              <a:t>到</a:t>
            </a:r>
            <a:r>
              <a:rPr lang="en-US" altLang="zh-CN" sz="2400" dirty="0" smtClean="0">
                <a:solidFill>
                  <a:schemeClr val="tx1"/>
                </a:solidFill>
              </a:rPr>
              <a:t>5000</a:t>
            </a:r>
            <a:r>
              <a:rPr lang="zh-CN" altLang="en-US" sz="2400" dirty="0" smtClean="0">
                <a:solidFill>
                  <a:schemeClr val="tx1"/>
                </a:solidFill>
              </a:rPr>
              <a:t>之间的员工信息，以及工资在</a:t>
            </a:r>
            <a:r>
              <a:rPr lang="en-US" altLang="zh-CN" sz="2400" dirty="0" smtClean="0">
                <a:solidFill>
                  <a:schemeClr val="tx1"/>
                </a:solidFill>
              </a:rPr>
              <a:t>3000</a:t>
            </a:r>
            <a:r>
              <a:rPr lang="zh-CN" altLang="en-US" sz="2400" dirty="0" smtClean="0">
                <a:solidFill>
                  <a:schemeClr val="tx1"/>
                </a:solidFill>
              </a:rPr>
              <a:t>以上的人数！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下载\图片\章泽天\228_110727084455_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5072385" cy="33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流程图: 顺序访问存储器 5"/>
          <p:cNvSpPr/>
          <p:nvPr/>
        </p:nvSpPr>
        <p:spPr>
          <a:xfrm flipH="1">
            <a:off x="5292080" y="1844824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听说有些同事的工资正好是</a:t>
            </a:r>
            <a:r>
              <a:rPr lang="en-US" altLang="zh-CN" sz="2400" dirty="0" smtClean="0">
                <a:solidFill>
                  <a:schemeClr val="tx1"/>
                </a:solidFill>
              </a:rPr>
              <a:t>1000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3000</a:t>
            </a:r>
            <a:r>
              <a:rPr lang="zh-CN" altLang="en-US" sz="2400" dirty="0" smtClean="0">
                <a:solidFill>
                  <a:schemeClr val="tx1"/>
                </a:solidFill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</a:rPr>
              <a:t>5000</a:t>
            </a:r>
            <a:r>
              <a:rPr lang="zh-CN" altLang="en-US" sz="2400" dirty="0" smtClean="0">
                <a:solidFill>
                  <a:schemeClr val="tx1"/>
                </a:solidFill>
              </a:rPr>
              <a:t>，帮我查查他们是谁吧？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下载\图片\章泽天\4150c3c6-2fa4-43e3-8bc5-22b012bda52f_bi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80728"/>
            <a:ext cx="3810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公司开年会，要让名字里有字母</a:t>
            </a:r>
            <a:r>
              <a:rPr lang="en-US" altLang="zh-CN" sz="2400" dirty="0" smtClean="0">
                <a:solidFill>
                  <a:schemeClr val="tx1"/>
                </a:solidFill>
              </a:rPr>
              <a:t>o</a:t>
            </a:r>
            <a:r>
              <a:rPr lang="zh-CN" altLang="en-US" sz="2400" dirty="0" smtClean="0">
                <a:solidFill>
                  <a:schemeClr val="tx1"/>
                </a:solidFill>
              </a:rPr>
              <a:t>的同事表演节目，帮我查一下吧！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下载\图片\章泽天\141851905571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28289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糟糕，有些同事的手机号是空的，帮我查询一下是哪些人吧！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下载\图片\章泽天\1251975239753961458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395287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市场部的主管想了解他们部门员工的工资，帮我查一下吧！哦，对了，要按顺序显示哦！市场部的部门名称是：</a:t>
            </a:r>
            <a:r>
              <a:rPr lang="en-US" altLang="zh-CN" sz="2400" dirty="0">
                <a:solidFill>
                  <a:schemeClr val="tx1"/>
                </a:solidFill>
              </a:rPr>
              <a:t>Sales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顺序访问存储器 4"/>
          <p:cNvSpPr/>
          <p:nvPr/>
        </p:nvSpPr>
        <p:spPr>
          <a:xfrm flipH="1">
            <a:off x="5004048" y="1677603"/>
            <a:ext cx="3672408" cy="3816424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上述</a:t>
            </a:r>
            <a:r>
              <a:rPr lang="zh-CN" altLang="en-US" sz="2400" dirty="0">
                <a:solidFill>
                  <a:schemeClr val="tx1"/>
                </a:solidFill>
              </a:rPr>
              <a:t>查询返回的记录太多了，查看起来很不方便，怎么样能够实现分页查询呢？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5123" name="Picture 3" descr="F:\下载\图片\章泽天\14706835_99691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2690"/>
            <a:ext cx="3286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836712"/>
            <a:ext cx="4392488" cy="55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下载\图片\章泽天\U10282P1276DT2014112011410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41910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流程图: 顺序访问存储器 2"/>
          <p:cNvSpPr/>
          <p:nvPr/>
        </p:nvSpPr>
        <p:spPr>
          <a:xfrm>
            <a:off x="611560" y="1556792"/>
            <a:ext cx="3384376" cy="3168352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你好，我是一</a:t>
            </a:r>
            <a:r>
              <a:rPr lang="zh-CN" altLang="en-US" sz="2000" dirty="0">
                <a:solidFill>
                  <a:schemeClr val="tx1"/>
                </a:solidFill>
              </a:rPr>
              <a:t>名刚毕业的大学生，现在入职到了一家</a:t>
            </a:r>
            <a:r>
              <a:rPr lang="en-US" altLang="zh-CN" sz="2000" dirty="0">
                <a:solidFill>
                  <a:schemeClr val="tx1"/>
                </a:solidFill>
              </a:rPr>
              <a:t>IT</a:t>
            </a:r>
            <a:r>
              <a:rPr lang="zh-CN" altLang="en-US" sz="2000" dirty="0">
                <a:solidFill>
                  <a:schemeClr val="tx1"/>
                </a:solidFill>
              </a:rPr>
              <a:t>企业做</a:t>
            </a:r>
            <a:r>
              <a:rPr lang="en-US" altLang="zh-CN" sz="2000" dirty="0">
                <a:solidFill>
                  <a:schemeClr val="tx1"/>
                </a:solidFill>
              </a:rPr>
              <a:t>HR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r>
              <a:rPr lang="zh-CN" altLang="en-US" sz="2000" dirty="0" smtClean="0">
                <a:solidFill>
                  <a:schemeClr val="tx1"/>
                </a:solidFill>
              </a:rPr>
              <a:t>可是我不懂电脑</a:t>
            </a:r>
            <a:r>
              <a:rPr lang="zh-CN" altLang="en-US" sz="2000" dirty="0">
                <a:solidFill>
                  <a:schemeClr val="tx1"/>
                </a:solidFill>
              </a:rPr>
              <a:t>，你能</a:t>
            </a:r>
            <a:r>
              <a:rPr lang="zh-CN" altLang="en-US" sz="2000" dirty="0" smtClean="0">
                <a:solidFill>
                  <a:schemeClr val="tx1"/>
                </a:solidFill>
              </a:rPr>
              <a:t>帮我管理</a:t>
            </a:r>
            <a:r>
              <a:rPr lang="zh-CN" altLang="en-US" sz="2000" dirty="0">
                <a:solidFill>
                  <a:schemeClr val="tx1"/>
                </a:solidFill>
              </a:rPr>
              <a:t>公司的人事档案数据吗</a:t>
            </a:r>
            <a:r>
              <a:rPr lang="zh-CN" altLang="en-US" sz="2000" dirty="0" smtClean="0">
                <a:solidFill>
                  <a:schemeClr val="tx1"/>
                </a:solidFill>
              </a:rPr>
              <a:t>？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下载\图片\章泽天\t016811789af703551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988"/>
            <a:ext cx="4762501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流程图: 顺序访问存储器 1"/>
          <p:cNvSpPr/>
          <p:nvPr/>
        </p:nvSpPr>
        <p:spPr>
          <a:xfrm flipH="1">
            <a:off x="5076056" y="1556792"/>
            <a:ext cx="3744416" cy="4003208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公司要求，员工档案要包括以下这些信息：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编号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</a:rPr>
              <a:t>姓名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</a:rPr>
              <a:t>工资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rgbClr val="0070C0"/>
                </a:solidFill>
              </a:rPr>
              <a:t>生日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下载\图片\章泽天\14706835_99691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3286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3664312" y="1124744"/>
            <a:ext cx="5300176" cy="1944216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怎么样？数据库表创建好了？那麻烦你帮我把下面这些数据保存起来吧？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32040" y="3861048"/>
          <a:ext cx="30949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/>
                <a:gridCol w="987743"/>
                <a:gridCol w="11861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马云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2025.33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1973-8-12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李彦宏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3209.49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1986-7-14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马化腾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1436.12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1964-8-10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下载\图片\章泽天\141851905571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08" y="1484784"/>
            <a:ext cx="28289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3923928" y="1405186"/>
            <a:ext cx="4752528" cy="4464496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呀！对不起，我忘记了，表格中还需要保存“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手机号</a:t>
            </a:r>
            <a:r>
              <a:rPr lang="zh-CN" altLang="en-US" sz="2400" dirty="0" smtClean="0">
                <a:solidFill>
                  <a:schemeClr val="tx1"/>
                </a:solidFill>
              </a:rPr>
              <a:t>”！能修改一下表格吗？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下载\图片\章泽天\141851905571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08" y="1484784"/>
            <a:ext cx="28289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3923928" y="1405186"/>
            <a:ext cx="4752528" cy="4464496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呀！对不起，我又忘记了，公司还需要维护“部门”数据，同时记录每个员工是属于哪个部门的！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下载\图片\章泽天\1-14031300362245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9" y="1628800"/>
            <a:ext cx="5076826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 flipH="1">
            <a:off x="5220072" y="1736663"/>
            <a:ext cx="3816424" cy="3679998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有一位同事辞职了，请帮我把他从系统中删除吧！他的员工编号是：</a:t>
            </a:r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下载\图片\章泽天\11011020285396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9139"/>
            <a:ext cx="52387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顺序访问存储器 4"/>
          <p:cNvSpPr/>
          <p:nvPr/>
        </p:nvSpPr>
        <p:spPr>
          <a:xfrm>
            <a:off x="179512" y="1588912"/>
            <a:ext cx="3384376" cy="3168352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有一位同事涨工资了，涨了</a:t>
            </a:r>
            <a:r>
              <a:rPr lang="en-US" altLang="zh-CN" sz="2000" dirty="0" smtClean="0">
                <a:solidFill>
                  <a:schemeClr val="tx1"/>
                </a:solidFill>
              </a:rPr>
              <a:t>200</a:t>
            </a:r>
            <a:r>
              <a:rPr lang="zh-CN" altLang="en-US" sz="2000" dirty="0" smtClean="0">
                <a:solidFill>
                  <a:schemeClr val="tx1"/>
                </a:solidFill>
              </a:rPr>
              <a:t>块钱，同时他手机号也改了，新的手机号是：</a:t>
            </a:r>
            <a:r>
              <a:rPr lang="en-US" altLang="zh-CN" sz="2000" dirty="0" smtClean="0">
                <a:solidFill>
                  <a:schemeClr val="tx1"/>
                </a:solidFill>
              </a:rPr>
              <a:t>13586705312</a:t>
            </a:r>
            <a:r>
              <a:rPr lang="zh-CN" altLang="en-US" sz="2000" dirty="0" smtClean="0">
                <a:solidFill>
                  <a:schemeClr val="tx1"/>
                </a:solidFill>
              </a:rPr>
              <a:t>。请帮我改一下吧，你真是个好人！这位同事的编号是</a:t>
            </a:r>
            <a:r>
              <a:rPr lang="en-US" altLang="zh-CN" sz="2000" dirty="0" smtClean="0">
                <a:solidFill>
                  <a:schemeClr val="tx1"/>
                </a:solidFill>
              </a:rPr>
              <a:t>17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下载\图片\章泽天\2011090821154363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6004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顺序访问存储器 3"/>
          <p:cNvSpPr/>
          <p:nvPr/>
        </p:nvSpPr>
        <p:spPr>
          <a:xfrm flipH="1">
            <a:off x="4355976" y="1340768"/>
            <a:ext cx="4536504" cy="4518670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公司要打印报表，请帮我把全部信息都打印出来吧！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全屏显示(4:3)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华文新魏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</dc:creator>
  <cp:lastModifiedBy>Irene</cp:lastModifiedBy>
  <cp:revision>87</cp:revision>
  <dcterms:created xsi:type="dcterms:W3CDTF">2013-03-04T07:19:00Z</dcterms:created>
  <dcterms:modified xsi:type="dcterms:W3CDTF">2016-12-30T02:53:50Z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