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CNN.com will feature iReporter photos in a weekly Travel Snapshots gallery. Please submit your best shots for next week. Visit CNN.com/Travel next Wednesday for a new gallery of snapshots.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