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 its most basic, neuroscience is the study of the nervous system. It covers the whole nervous system, with a primary focus on the brain. Incredibly complex, our brains define who we are and what we 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