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Slide 1</a:t>
            </a:r>
          </a:p>
        </p:txBody>
      </p:sp>
      <p:sp>
        <p:nvSpPr>
          <p:cNvPr id="3" name="Content Placeholder 2"/>
          <p:cNvSpPr>
            <a:spLocks noGrp="1"/>
          </p:cNvSpPr>
          <p:nvPr>
            <p:ph idx="1"/>
          </p:nvPr>
        </p:nvSpPr>
        <p:spPr/>
        <p:txBody>
          <a:bodyPr/>
          <a:lstStyle/>
          <a:p>
            <a:r>
              <a:t>At its most basic, neuroscience is the study of the nervous system. It covers the whole nervous system, with a primary focus on the brain. Our brains define who we are and what we do.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Slide 2</a:t>
            </a:r>
          </a:p>
        </p:txBody>
      </p:sp>
      <p:sp>
        <p:nvSpPr>
          <p:cNvPr id="3" name="Content Placeholder 2"/>
          <p:cNvSpPr>
            <a:spLocks noGrp="1"/>
          </p:cNvSpPr>
          <p:nvPr>
            <p:ph idx="1"/>
          </p:nvPr>
        </p:nvSpPr>
        <p:spPr/>
        <p:txBody>
          <a:bodyPr/>
          <a:lstStyle/>
          <a:p>
            <a:r>
              <a:t>Kings Neuroscience leads the world in pioneering imaging techniques. We lead research into treatments for diseases and disorders affecting the nervous system. Our researchers have access to facilities that can image from a single synapse to whole people. We investigate how our brains make us who we 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Slide 3</a:t>
            </a:r>
          </a:p>
        </p:txBody>
      </p:sp>
      <p:sp>
        <p:nvSpPr>
          <p:cNvPr id="3" name="Content Placeholder 2"/>
          <p:cNvSpPr>
            <a:spLocks noGrp="1"/>
          </p:cNvSpPr>
          <p:nvPr>
            <p:ph idx="1"/>
          </p:nvPr>
        </p:nvSpPr>
        <p:spPr/>
        <p:txBody>
          <a:bodyPr/>
          <a:lstStyle/>
          <a:p>
            <a:r>
              <a:t>What can we learn about the healthy brain that will improve treatment for patients? How do we ensure discoveries in laboratories make a real difference to patients with brain and nervous system disorders?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