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Slide 1</a:t>
            </a:r>
          </a:p>
        </p:txBody>
      </p:sp>
      <p:sp>
        <p:nvSpPr>
          <p:cNvPr id="3" name="Content Placeholder 2"/>
          <p:cNvSpPr>
            <a:spLocks noGrp="1"/>
          </p:cNvSpPr>
          <p:nvPr>
            <p:ph idx="1"/>
          </p:nvPr>
        </p:nvSpPr>
        <p:spPr/>
        <p:txBody>
          <a:bodyPr/>
          <a:lstStyle/>
          <a:p>
            <a:r>
              <a:t>At its most basic, neuroscience is the study of the nervous system. Incredibly complex, our brains define who we are and what we do. They store our memories and allow us to learn from them.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