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7835-0EC4-48BA-9B43-B0DD9EA45E35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3926-C951-4DDA-B46F-564DE29963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1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1142976" y="3000372"/>
            <a:ext cx="70009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ПРОКРАТУРА РЕСПУБЛИКИ       УЗБЕКИСТАН  ПРОКРАТУРА ЯНГИХАЁТСКОГО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РАЙОНА</a:t>
            </a:r>
            <a:r>
              <a:rPr lang="ru-RU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ГОРОДА</a:t>
            </a:r>
            <a:r>
              <a:rPr lang="ru-RU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ТАШКЕНТА</a:t>
            </a:r>
          </a:p>
          <a:p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0"/>
            <a:ext cx="91439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57158" y="1857364"/>
            <a:ext cx="878684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ДНИ ПРИЕМА ЮРИДИЧЕСКИХ ЛИЦ И ГРАЖДАН В ПРОКРАТУРЕ</a:t>
            </a:r>
            <a:endParaRPr lang="ru-RU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ЯНГИХАЁТСКОГО РАЙОНА ГОРОДА </a:t>
            </a:r>
            <a:endParaRPr lang="ru-RU" sz="3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ТАШКЕНТА</a:t>
            </a:r>
            <a:endParaRPr lang="ru-RU"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C3E22-EE15-43F1-B09B-762D0DF1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7392C-9F88-413D-916E-A1C0EBD4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A7783-4B4A-4C3C-B15E-0B0F79D0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B2E5D-BF2B-4DEA-8DDD-778D2EDF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CAA6-ACF9-4EC5-A1EA-E55DE5A2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B0E03-CB88-454F-B961-48A877B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0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4338"/>
            <a:ext cx="9144000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00010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524153DA-08C6-4044-8E1A-5A1D2F9D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7061"/>
              </p:ext>
            </p:extLst>
          </p:nvPr>
        </p:nvGraphicFramePr>
        <p:xfrm>
          <a:off x="755576" y="38117"/>
          <a:ext cx="7920879" cy="6460748"/>
        </p:xfrm>
        <a:graphic>
          <a:graphicData uri="http://schemas.openxmlformats.org/drawingml/2006/table">
            <a:tbl>
              <a:tblPr firstRow="1" bandRow="1"/>
              <a:tblGrid>
                <a:gridCol w="2640293">
                  <a:extLst>
                    <a:ext uri="{9D8B030D-6E8A-4147-A177-3AD203B41FA5}">
                      <a16:colId xmlns:a16="http://schemas.microsoft.com/office/drawing/2014/main" val="1793777904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305010102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35523552"/>
                    </a:ext>
                  </a:extLst>
                </a:gridCol>
              </a:tblGrid>
              <a:tr h="517148"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Ф.И.О.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ДНИ ПРИЕМА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73376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Азимов Азамат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Авазович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ПРОКУРОР ЯНГИХАЁТСКОГО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84454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Шамсиев</a:t>
                      </a:r>
                      <a:r>
                        <a:rPr lang="ru-RU" sz="1400" b="0" i="0" u="none" strike="noStrike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Бекзод</a:t>
                      </a:r>
                      <a:r>
                        <a:rPr lang="ru-RU" sz="1400" b="0" i="0" u="none" strike="noStrike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-250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Равшанбекович</a:t>
                      </a:r>
                      <a:endParaRPr lang="ru-RU" sz="1400" b="0" i="0" u="none" strike="noStrike" kern="1200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600" b="0" i="0" u="none" strike="noStrike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АМЕСТИТЕЛЬ ПРОКУРОРА ЯНГИХАЁТСКОГО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13242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 algn="l"/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Абдуллаев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Умид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Хакимович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ЗАМЕСТИТЕЛЬ ПРОКУРОРА ЯНГИХАЁТСКОГО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18309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Джамолов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Фахриддин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Шамсиддинович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СТАРШИН ПОМОЩНИК ЯНГИХАЕТСКОГО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16207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Олимжонов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Умиджон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Баходиржонович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ПРОКРАТУРА ЯНГИХАЕТСКОГО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71935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Иброхимов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Акмал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Абдухалилович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ПРОКРАТУРА ЯНГИХАЕТСКОГО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13129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Махмудов Хакимзода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Хамзаевич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ПРОКРАТУРА ЯНГИХАЕТСКОГО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67445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Усмонов Жасур Махмудович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ПРОКРАТУРА ЯНГИХАЁТСКОГО РАЙОНА ГОРОДА ТАШКЕНТА</a:t>
                      </a:r>
                    </a:p>
                    <a:p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23718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Нозимов Бахром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Хаётжонович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ПРОКРАТУРА ЯНГИХАЁТСКОГО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03599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Бобоцулов</a:t>
                      </a:r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Отабек </a:t>
                      </a:r>
                      <a:r>
                        <a:rPr lang="ru-RU" sz="1100" b="0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Бахромкулович</a:t>
                      </a:r>
                      <a:endParaRPr lang="ru-RU" sz="1100" b="0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ПРОКРАТУРА ЯНГИХАЁТСКОГО РАЙОНА ГОРОДА ТАШКЕНТА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Понедельник  и Пятница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eaLnBrk="1" latinLnBrk="0" hangingPunct="1"/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 9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18</a:t>
                      </a:r>
                      <a:r>
                        <a:rPr lang="en-US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:00 </a:t>
                      </a:r>
                      <a:r>
                        <a:rPr lang="ru-RU" sz="1100" b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часов </a:t>
                      </a:r>
                      <a:endParaRPr lang="ru-RU" sz="11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078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rot="5400000" flipH="1" flipV="1">
            <a:off x="2714612" y="128586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216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kamolhasanov@outlook.com</cp:lastModifiedBy>
  <cp:revision>67</cp:revision>
  <dcterms:created xsi:type="dcterms:W3CDTF">2021-01-23T16:21:21Z</dcterms:created>
  <dcterms:modified xsi:type="dcterms:W3CDTF">2021-01-24T08:07:58Z</dcterms:modified>
</cp:coreProperties>
</file>