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9" r:id="rId7"/>
    <p:sldId id="264" r:id="rId8"/>
    <p:sldId id="258" r:id="rId9"/>
    <p:sldId id="265" r:id="rId10"/>
    <p:sldId id="266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>
      <p:cViewPr varScale="1">
        <p:scale>
          <a:sx n="66" d="100"/>
          <a:sy n="66" d="100"/>
        </p:scale>
        <p:origin x="60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127" y="324020"/>
            <a:ext cx="8067368" cy="1755053"/>
          </a:xfrm>
          <a:solidFill>
            <a:schemeClr val="accent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CS 470 Project Two</a:t>
            </a:r>
            <a:br>
              <a:rPr lang="en-US" dirty="0"/>
            </a:br>
            <a:r>
              <a:rPr lang="en-US" dirty="0"/>
              <a:t>Conference Presentation:</a:t>
            </a:r>
            <a:br>
              <a:rPr lang="en-US" dirty="0"/>
            </a:br>
            <a:r>
              <a:rPr lang="en-US" dirty="0"/>
              <a:t>Cloud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447321"/>
            <a:ext cx="8096864" cy="730043"/>
          </a:xfrm>
        </p:spPr>
        <p:txBody>
          <a:bodyPr/>
          <a:lstStyle/>
          <a:p>
            <a:r>
              <a:rPr lang="en-US" dirty="0"/>
              <a:t>Christopher Abbott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0D4CAB-B834-F74A-8181-DAC33FAEF649}"/>
              </a:ext>
            </a:extLst>
          </p:cNvPr>
          <p:cNvSpPr txBox="1">
            <a:spLocks/>
          </p:cNvSpPr>
          <p:nvPr/>
        </p:nvSpPr>
        <p:spPr>
          <a:xfrm>
            <a:off x="516193" y="3956035"/>
            <a:ext cx="8096864" cy="73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June/2023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0C3-B7BB-8D4C-AF0F-9CC7682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377" y="86488"/>
            <a:ext cx="7772400" cy="1021556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ABF8-3AD7-2741-95B7-967F9D77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3" y="3842580"/>
            <a:ext cx="7772400" cy="1125140"/>
          </a:xfrm>
        </p:spPr>
        <p:txBody>
          <a:bodyPr/>
          <a:lstStyle/>
          <a:p>
            <a:r>
              <a:rPr lang="en-US" dirty="0"/>
              <a:t>Thank you for your time.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4F4AD-0F18-4FAD-A3BB-59FA5D7E81A6}"/>
              </a:ext>
            </a:extLst>
          </p:cNvPr>
          <p:cNvSpPr txBox="1">
            <a:spLocks/>
          </p:cNvSpPr>
          <p:nvPr/>
        </p:nvSpPr>
        <p:spPr>
          <a:xfrm>
            <a:off x="463714" y="1415845"/>
            <a:ext cx="8246070" cy="3362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35D3D-FA03-4786-B974-2F39D5B2AA89}"/>
              </a:ext>
            </a:extLst>
          </p:cNvPr>
          <p:cNvSpPr/>
          <p:nvPr/>
        </p:nvSpPr>
        <p:spPr>
          <a:xfrm>
            <a:off x="379786" y="1300920"/>
            <a:ext cx="79527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Serverless is an ideal cloud-native development model that lets developers manage the applications better.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Prominent cloud service providers include Amazon web services, Microsoft Azure, and Google Cloud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Cloud-native development is a system of dividing the software applications into smaller services that can be used wherever you need. </a:t>
            </a:r>
          </a:p>
        </p:txBody>
      </p:sp>
    </p:spTree>
    <p:extLst>
      <p:ext uri="{BB962C8B-B14F-4D97-AF65-F5344CB8AC3E}">
        <p14:creationId xmlns:p14="http://schemas.microsoft.com/office/powerpoint/2010/main" val="107398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Chris Abbott, and I am pursuing my bachelor’s in Computer Science</a:t>
            </a:r>
          </a:p>
          <a:p>
            <a:r>
              <a:rPr lang="en-US" dirty="0"/>
              <a:t>This presentation talks about moving a full stack application to the cloud.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0503" y="120252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Containerization</a:t>
            </a:r>
          </a:p>
        </p:txBody>
      </p:sp>
      <p:pic>
        <p:nvPicPr>
          <p:cNvPr id="3" name="Picture 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C03A0058-2347-82ED-B9BF-BDFFB0B2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660"/>
            <a:ext cx="4038600" cy="2337453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models used to migrate a full stack application to the cloud is a process done with AWS </a:t>
            </a:r>
          </a:p>
          <a:p>
            <a:r>
              <a:rPr lang="en-US" dirty="0"/>
              <a:t>The tools necessary for containerization are Docker and AWS.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Orchestration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using Docker Compose is that it is fast and simple. It has a single host deployment, meaning you can run everything on a single piece of hardware. Docker compose has all containers isolated from each other which reduces threat. </a:t>
            </a:r>
          </a:p>
        </p:txBody>
      </p:sp>
    </p:spTree>
    <p:extLst>
      <p:ext uri="{BB962C8B-B14F-4D97-AF65-F5344CB8AC3E}">
        <p14:creationId xmlns:p14="http://schemas.microsoft.com/office/powerpoint/2010/main" val="5377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 anchor="ctr"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5E173-249F-416B-B3E9-1559BEC3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DBCF8-936C-3A46-CFB8-33E36821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r="361"/>
          <a:stretch/>
        </p:blipFill>
        <p:spPr>
          <a:xfrm>
            <a:off x="522131" y="2002550"/>
            <a:ext cx="4040188" cy="2276294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3F46AA2-F290-8400-6A83-F8C3934FB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Serverless is a method where users can write and deploy code without the hassle of worrying about underlying infrastructure.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Physical servers are still used, they just don’t have to be monitored.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As seen in the diagram, serverless is cost effective.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advantages of using S3 storage is it has high scalability, high availability, and is highly secure. 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Local storage is limited to what it can hold so the cost will end up being higher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0877" y="1375000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API &amp; Lambda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5318" y="2002550"/>
            <a:ext cx="6643578" cy="1774793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advantages of using a serverless API are that it makes things more secure because the data isn’t just sitting in one place. Serverless does not have the permanent infrastructure. </a:t>
            </a:r>
          </a:p>
          <a:p>
            <a:pPr algn="l"/>
            <a:r>
              <a:rPr lang="en-US" sz="1800" dirty="0"/>
              <a:t>When we created the APIs using Lambda, we were able to generate the functions. The methods we used were GET, PUT, POST, and DELETE</a:t>
            </a:r>
          </a:p>
          <a:p>
            <a:pPr algn="l"/>
            <a:r>
              <a:rPr lang="en-US" sz="1800" dirty="0"/>
              <a:t>The steps needed to integrate the frontend with the backend are creating the database and transfer everything together. </a:t>
            </a:r>
          </a:p>
        </p:txBody>
      </p:sp>
    </p:spTree>
    <p:extLst>
      <p:ext uri="{BB962C8B-B14F-4D97-AF65-F5344CB8AC3E}">
        <p14:creationId xmlns:p14="http://schemas.microsoft.com/office/powerpoint/2010/main" val="115356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Serverless Cloud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263039" y="1550652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422365" y="2030474"/>
            <a:ext cx="7911143" cy="206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There are many data-model differences between MongoDB and DynamoDB</a:t>
            </a:r>
          </a:p>
          <a:p>
            <a:pPr algn="l"/>
            <a:r>
              <a:rPr lang="en-US" sz="1800" dirty="0"/>
              <a:t>MongoDB is a document-oriented Database model. It is a popular database. </a:t>
            </a:r>
          </a:p>
          <a:p>
            <a:pPr algn="l"/>
            <a:r>
              <a:rPr lang="en-US" sz="1800" dirty="0"/>
              <a:t>MongoDB is not based on the cloud, and DynamoDB is based on the cloud. </a:t>
            </a:r>
          </a:p>
          <a:p>
            <a:pPr algn="l"/>
            <a:r>
              <a:rPr lang="en-US" sz="1800" dirty="0"/>
              <a:t>DynamoDB doesn’t have server-side scripts, MongoDB does have server-side scripts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9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835" y="240813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Cloud-Based </a:t>
            </a:r>
            <a:br>
              <a:rPr lang="en-US" sz="2400" dirty="0"/>
            </a:br>
            <a:r>
              <a:rPr lang="en-US" sz="2400" dirty="0"/>
              <a:t>Development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Elasticity is the ability to increase or decrease the resources the application uses. Allows for better and easier scaling. </a:t>
            </a:r>
          </a:p>
          <a:p>
            <a:r>
              <a:rPr lang="en-US" sz="2400" dirty="0"/>
              <a:t>Pay-for-use model is a billing method that just charges customers for what they use and not a flat rate.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apacity vs Usage (Traditional Data Center) graph. The X axis is &quot;Time&quot; and the Y axis is &quot;Computer Power&quot;. A blue line representing &quot;Planned Capacity&quot; goes up at regular intervals. A red line representing &quot;Actual Usage&quot; is more smooth. A dip in Actual Usage is labeled &quot;waste&quot;. A plateau in &quot;Planned Capacity&quot; is labeled &quot;Customer dissatisfaction&quot;. ">
            <a:extLst>
              <a:ext uri="{FF2B5EF4-FFF2-40B4-BE49-F238E27FC236}">
                <a16:creationId xmlns:a16="http://schemas.microsoft.com/office/drawing/2014/main" id="{42F5C989-4359-F443-9F01-2743C388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82912"/>
            <a:ext cx="4038600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674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Securing Your Cloud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672" y="1530153"/>
            <a:ext cx="2351700" cy="479822"/>
          </a:xfrm>
        </p:spPr>
        <p:txBody>
          <a:bodyPr>
            <a:norm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4672" y="2002549"/>
            <a:ext cx="2612955" cy="28161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/>
              <a:t>To prevent unauthorized access and secure your cloud app, you could start with encrypting sensitive data backed up to cloud storage providers. </a:t>
            </a:r>
          </a:p>
          <a:p>
            <a:pPr algn="l"/>
            <a:r>
              <a:rPr lang="en-US" sz="1800" dirty="0"/>
              <a:t>Verifying that all machines do not have open RDP ports helps make things secure. </a:t>
            </a:r>
          </a:p>
          <a:p>
            <a:pPr algn="l"/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797628" y="1558077"/>
            <a:ext cx="2786743" cy="479822"/>
          </a:xfrm>
        </p:spPr>
        <p:txBody>
          <a:bodyPr>
            <a:normAutofit/>
          </a:bodyPr>
          <a:lstStyle/>
          <a:p>
            <a:r>
              <a:rPr lang="en-US" dirty="0"/>
              <a:t>Policies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797628" y="2002550"/>
            <a:ext cx="2786743" cy="27000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/>
              <a:t>The relationship between roles and policies is that a role is something that has been authorized and defined, a policy is something that defines permissions of something</a:t>
            </a:r>
          </a:p>
          <a:p>
            <a:pPr marL="0" indent="0" algn="l">
              <a:buNone/>
            </a:pPr>
            <a:endParaRPr lang="en-US" sz="18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6210530-5CE0-F74C-A0F3-72C9EFE756BD}"/>
              </a:ext>
            </a:extLst>
          </p:cNvPr>
          <p:cNvSpPr txBox="1">
            <a:spLocks/>
          </p:cNvSpPr>
          <p:nvPr/>
        </p:nvSpPr>
        <p:spPr>
          <a:xfrm>
            <a:off x="6117771" y="1530153"/>
            <a:ext cx="2351699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Security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4874B83-EADC-3044-85A5-11893100D0C6}"/>
              </a:ext>
            </a:extLst>
          </p:cNvPr>
          <p:cNvSpPr txBox="1">
            <a:spLocks/>
          </p:cNvSpPr>
          <p:nvPr/>
        </p:nvSpPr>
        <p:spPr>
          <a:xfrm>
            <a:off x="5831940" y="2002550"/>
            <a:ext cx="2786743" cy="2700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You secure the connection between Lambda and Gateway by using Cognito authorization token and securing the endpoints using either IAM roles or an API key. </a:t>
            </a:r>
          </a:p>
          <a:p>
            <a:pPr algn="l"/>
            <a:r>
              <a:rPr lang="en-US" sz="1800" dirty="0"/>
              <a:t>Lambda and the database</a:t>
            </a:r>
          </a:p>
          <a:p>
            <a:pPr algn="l"/>
            <a:r>
              <a:rPr lang="en-US" sz="1800" dirty="0"/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1096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267F6D1A260A4394C18F5AF72445EA" ma:contentTypeVersion="3" ma:contentTypeDescription="Create a new document." ma:contentTypeScope="" ma:versionID="d6a723735a0ade9a92961b83aee31d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45bd7673956a623930e5662e321f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1428B3-1E7D-46FF-9992-03AB3B060A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7C02EB-927C-42F0-8F53-9658800154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E524F5-8F9B-4E83-ABD8-EF3E90295E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CS 470 Project Two Conference Presentation: Cloud Development</vt:lpstr>
      <vt:lpstr>Overview</vt:lpstr>
      <vt:lpstr>Containerization</vt:lpstr>
      <vt:lpstr>Orchestration</vt:lpstr>
      <vt:lpstr>The Serverless Cloud</vt:lpstr>
      <vt:lpstr>The Serverless Cloud</vt:lpstr>
      <vt:lpstr>The Serverless Cloud</vt:lpstr>
      <vt:lpstr>Cloud-Based  Development Principles</vt:lpstr>
      <vt:lpstr>Securing Your Cloud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 Project Two Presentation Template</dc:title>
  <dc:creator/>
  <cp:lastModifiedBy/>
  <cp:revision>1</cp:revision>
  <dcterms:created xsi:type="dcterms:W3CDTF">2017-08-01T15:40:51Z</dcterms:created>
  <dcterms:modified xsi:type="dcterms:W3CDTF">2023-06-26T01:31:55Z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0x01010019267F6D1A260A4394C18F5AF72445EA</vt:lpwstr>
  </property>
</Properties>
</file>