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1" r:id="rId2"/>
    <p:sldId id="267" r:id="rId3"/>
    <p:sldId id="266" r:id="rId4"/>
    <p:sldId id="268" r:id="rId5"/>
    <p:sldId id="269" r:id="rId6"/>
    <p:sldId id="270" r:id="rId7"/>
    <p:sldId id="271" r:id="rId8"/>
    <p:sldId id="272" r:id="rId9"/>
    <p:sldId id="260" r:id="rId10"/>
    <p:sldId id="257" r:id="rId11"/>
    <p:sldId id="273"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553331-1DD6-6D4A-A189-CAA456E0EF7F}" v="111" dt="2023-09-08T04:06:05.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26"/>
    <p:restoredTop sz="94460"/>
  </p:normalViewPr>
  <p:slideViewPr>
    <p:cSldViewPr snapToGrid="0">
      <p:cViewPr varScale="1">
        <p:scale>
          <a:sx n="115" d="100"/>
          <a:sy n="115" d="100"/>
        </p:scale>
        <p:origin x="9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BY GOPAL" userId="de3db130-2ef3-4ead-82a4-871133c59668" providerId="ADAL" clId="{64553331-1DD6-6D4A-A189-CAA456E0EF7F}"/>
    <pc:docChg chg="undo custSel addSld delSld modSld sldOrd">
      <pc:chgData name="ABBY GOPAL" userId="de3db130-2ef3-4ead-82a4-871133c59668" providerId="ADAL" clId="{64553331-1DD6-6D4A-A189-CAA456E0EF7F}" dt="2023-09-08T05:33:53.401" v="273" actId="20577"/>
      <pc:docMkLst>
        <pc:docMk/>
      </pc:docMkLst>
      <pc:sldChg chg="del">
        <pc:chgData name="ABBY GOPAL" userId="de3db130-2ef3-4ead-82a4-871133c59668" providerId="ADAL" clId="{64553331-1DD6-6D4A-A189-CAA456E0EF7F}" dt="2023-09-06T21:15:45.023" v="27" actId="2696"/>
        <pc:sldMkLst>
          <pc:docMk/>
          <pc:sldMk cId="131124988" sldId="256"/>
        </pc:sldMkLst>
      </pc:sldChg>
      <pc:sldChg chg="addSp delSp modSp mod modNotesTx">
        <pc:chgData name="ABBY GOPAL" userId="de3db130-2ef3-4ead-82a4-871133c59668" providerId="ADAL" clId="{64553331-1DD6-6D4A-A189-CAA456E0EF7F}" dt="2023-09-08T04:11:33.986" v="268"/>
        <pc:sldMkLst>
          <pc:docMk/>
          <pc:sldMk cId="3407230224" sldId="257"/>
        </pc:sldMkLst>
        <pc:spChg chg="add mod ord">
          <ac:chgData name="ABBY GOPAL" userId="de3db130-2ef3-4ead-82a4-871133c59668" providerId="ADAL" clId="{64553331-1DD6-6D4A-A189-CAA456E0EF7F}" dt="2023-09-06T21:23:51.982" v="88" actId="20577"/>
          <ac:spMkLst>
            <pc:docMk/>
            <pc:sldMk cId="3407230224" sldId="257"/>
            <ac:spMk id="3" creationId="{CEF7BEF4-2DB7-DA6A-B2EA-D19B9927366B}"/>
          </ac:spMkLst>
        </pc:spChg>
        <pc:spChg chg="add mod ord">
          <ac:chgData name="ABBY GOPAL" userId="de3db130-2ef3-4ead-82a4-871133c59668" providerId="ADAL" clId="{64553331-1DD6-6D4A-A189-CAA456E0EF7F}" dt="2023-09-06T21:20:20.176" v="54" actId="26606"/>
          <ac:spMkLst>
            <pc:docMk/>
            <pc:sldMk cId="3407230224" sldId="257"/>
            <ac:spMk id="6" creationId="{34890DB6-D38C-55BE-E2AE-CBBE51A09521}"/>
          </ac:spMkLst>
        </pc:spChg>
        <pc:spChg chg="del">
          <ac:chgData name="ABBY GOPAL" userId="de3db130-2ef3-4ead-82a4-871133c59668" providerId="ADAL" clId="{64553331-1DD6-6D4A-A189-CAA456E0EF7F}" dt="2023-09-06T21:04:26.441" v="5" actId="26606"/>
          <ac:spMkLst>
            <pc:docMk/>
            <pc:sldMk cId="3407230224" sldId="257"/>
            <ac:spMk id="21" creationId="{AB8C311F-7253-4AED-9701-7FC0708C41C7}"/>
          </ac:spMkLst>
        </pc:spChg>
        <pc:spChg chg="del">
          <ac:chgData name="ABBY GOPAL" userId="de3db130-2ef3-4ead-82a4-871133c59668" providerId="ADAL" clId="{64553331-1DD6-6D4A-A189-CAA456E0EF7F}" dt="2023-09-06T21:04:26.441" v="5" actId="26606"/>
          <ac:spMkLst>
            <pc:docMk/>
            <pc:sldMk cId="3407230224" sldId="257"/>
            <ac:spMk id="23" creationId="{E2384209-CB15-4CDF-9D31-C44FD9A3F20D}"/>
          </ac:spMkLst>
        </pc:spChg>
        <pc:spChg chg="del">
          <ac:chgData name="ABBY GOPAL" userId="de3db130-2ef3-4ead-82a4-871133c59668" providerId="ADAL" clId="{64553331-1DD6-6D4A-A189-CAA456E0EF7F}" dt="2023-09-06T21:04:26.441" v="5" actId="26606"/>
          <ac:spMkLst>
            <pc:docMk/>
            <pc:sldMk cId="3407230224" sldId="257"/>
            <ac:spMk id="25" creationId="{2633B3B5-CC90-43F0-8714-D31D1F3F0209}"/>
          </ac:spMkLst>
        </pc:spChg>
        <pc:spChg chg="del">
          <ac:chgData name="ABBY GOPAL" userId="de3db130-2ef3-4ead-82a4-871133c59668" providerId="ADAL" clId="{64553331-1DD6-6D4A-A189-CAA456E0EF7F}" dt="2023-09-06T21:04:26.441" v="5" actId="26606"/>
          <ac:spMkLst>
            <pc:docMk/>
            <pc:sldMk cId="3407230224" sldId="257"/>
            <ac:spMk id="27" creationId="{A8D57A06-A426-446D-B02C-A2DC6B62E45E}"/>
          </ac:spMkLst>
        </pc:spChg>
        <pc:spChg chg="add del">
          <ac:chgData name="ABBY GOPAL" userId="de3db130-2ef3-4ead-82a4-871133c59668" providerId="ADAL" clId="{64553331-1DD6-6D4A-A189-CAA456E0EF7F}" dt="2023-09-06T21:20:20.176" v="54" actId="26606"/>
          <ac:spMkLst>
            <pc:docMk/>
            <pc:sldMk cId="3407230224" sldId="257"/>
            <ac:spMk id="32" creationId="{2B97F24A-32CE-4C1C-A50D-3016B394DCFB}"/>
          </ac:spMkLst>
        </pc:spChg>
        <pc:spChg chg="add del">
          <ac:chgData name="ABBY GOPAL" userId="de3db130-2ef3-4ead-82a4-871133c59668" providerId="ADAL" clId="{64553331-1DD6-6D4A-A189-CAA456E0EF7F}" dt="2023-09-06T21:20:20.176" v="54" actId="26606"/>
          <ac:spMkLst>
            <pc:docMk/>
            <pc:sldMk cId="3407230224" sldId="257"/>
            <ac:spMk id="34" creationId="{CD8B4F24-440B-49E9-B85D-733523DC064B}"/>
          </ac:spMkLst>
        </pc:spChg>
        <pc:spChg chg="add del">
          <ac:chgData name="ABBY GOPAL" userId="de3db130-2ef3-4ead-82a4-871133c59668" providerId="ADAL" clId="{64553331-1DD6-6D4A-A189-CAA456E0EF7F}" dt="2023-09-06T21:20:20.170" v="53" actId="26606"/>
          <ac:spMkLst>
            <pc:docMk/>
            <pc:sldMk cId="3407230224" sldId="257"/>
            <ac:spMk id="39" creationId="{A8908DB7-C3A6-4FCB-9820-CEE02B398C4A}"/>
          </ac:spMkLst>
        </pc:spChg>
        <pc:spChg chg="add del">
          <ac:chgData name="ABBY GOPAL" userId="de3db130-2ef3-4ead-82a4-871133c59668" providerId="ADAL" clId="{64553331-1DD6-6D4A-A189-CAA456E0EF7F}" dt="2023-09-06T21:20:20.170" v="53" actId="26606"/>
          <ac:spMkLst>
            <pc:docMk/>
            <pc:sldMk cId="3407230224" sldId="257"/>
            <ac:spMk id="41" creationId="{535742DD-1B16-4E9D-B715-0D74B4574A68}"/>
          </ac:spMkLst>
        </pc:spChg>
        <pc:spChg chg="add">
          <ac:chgData name="ABBY GOPAL" userId="de3db130-2ef3-4ead-82a4-871133c59668" providerId="ADAL" clId="{64553331-1DD6-6D4A-A189-CAA456E0EF7F}" dt="2023-09-06T21:20:20.176" v="54" actId="26606"/>
          <ac:spMkLst>
            <pc:docMk/>
            <pc:sldMk cId="3407230224" sldId="257"/>
            <ac:spMk id="43" creationId="{743AA782-23D1-4521-8CAD-47662984AA08}"/>
          </ac:spMkLst>
        </pc:spChg>
        <pc:spChg chg="add">
          <ac:chgData name="ABBY GOPAL" userId="de3db130-2ef3-4ead-82a4-871133c59668" providerId="ADAL" clId="{64553331-1DD6-6D4A-A189-CAA456E0EF7F}" dt="2023-09-06T21:20:20.176" v="54" actId="26606"/>
          <ac:spMkLst>
            <pc:docMk/>
            <pc:sldMk cId="3407230224" sldId="257"/>
            <ac:spMk id="44" creationId="{650D18FE-0824-4A46-B22C-A86B52E5780A}"/>
          </ac:spMkLst>
        </pc:spChg>
        <pc:picChg chg="add mod ord">
          <ac:chgData name="ABBY GOPAL" userId="de3db130-2ef3-4ead-82a4-871133c59668" providerId="ADAL" clId="{64553331-1DD6-6D4A-A189-CAA456E0EF7F}" dt="2023-09-06T21:20:45.166" v="61" actId="14100"/>
          <ac:picMkLst>
            <pc:docMk/>
            <pc:sldMk cId="3407230224" sldId="257"/>
            <ac:picMk id="5" creationId="{5B423629-278C-8AB9-CB6E-5627142945D8}"/>
          </ac:picMkLst>
        </pc:picChg>
      </pc:sldChg>
      <pc:sldChg chg="del">
        <pc:chgData name="ABBY GOPAL" userId="de3db130-2ef3-4ead-82a4-871133c59668" providerId="ADAL" clId="{64553331-1DD6-6D4A-A189-CAA456E0EF7F}" dt="2023-09-06T21:15:27.819" v="21" actId="2696"/>
        <pc:sldMkLst>
          <pc:docMk/>
          <pc:sldMk cId="2068672457" sldId="258"/>
        </pc:sldMkLst>
      </pc:sldChg>
      <pc:sldChg chg="del">
        <pc:chgData name="ABBY GOPAL" userId="de3db130-2ef3-4ead-82a4-871133c59668" providerId="ADAL" clId="{64553331-1DD6-6D4A-A189-CAA456E0EF7F}" dt="2023-09-06T21:15:28.658" v="22" actId="2696"/>
        <pc:sldMkLst>
          <pc:docMk/>
          <pc:sldMk cId="3125450111" sldId="259"/>
        </pc:sldMkLst>
      </pc:sldChg>
      <pc:sldChg chg="addSp delSp modSp add mod setBg modAnim modNotesTx">
        <pc:chgData name="ABBY GOPAL" userId="de3db130-2ef3-4ead-82a4-871133c59668" providerId="ADAL" clId="{64553331-1DD6-6D4A-A189-CAA456E0EF7F}" dt="2023-09-08T03:56:42.130" v="185" actId="20577"/>
        <pc:sldMkLst>
          <pc:docMk/>
          <pc:sldMk cId="775223037" sldId="260"/>
        </pc:sldMkLst>
        <pc:spChg chg="add mod">
          <ac:chgData name="ABBY GOPAL" userId="de3db130-2ef3-4ead-82a4-871133c59668" providerId="ADAL" clId="{64553331-1DD6-6D4A-A189-CAA456E0EF7F}" dt="2023-09-06T21:25:30.347" v="105" actId="26606"/>
          <ac:spMkLst>
            <pc:docMk/>
            <pc:sldMk cId="775223037" sldId="260"/>
            <ac:spMk id="2" creationId="{75A5378C-64D3-F734-1F1C-F3FD5E9172FF}"/>
          </ac:spMkLst>
        </pc:spChg>
        <pc:spChg chg="add mod">
          <ac:chgData name="ABBY GOPAL" userId="de3db130-2ef3-4ead-82a4-871133c59668" providerId="ADAL" clId="{64553331-1DD6-6D4A-A189-CAA456E0EF7F}" dt="2023-09-06T21:25:30.347" v="105" actId="26606"/>
          <ac:spMkLst>
            <pc:docMk/>
            <pc:sldMk cId="775223037" sldId="260"/>
            <ac:spMk id="4" creationId="{BA84B8C7-9FF3-63B2-FB39-CF96632F879A}"/>
          </ac:spMkLst>
        </pc:spChg>
        <pc:spChg chg="add del">
          <ac:chgData name="ABBY GOPAL" userId="de3db130-2ef3-4ead-82a4-871133c59668" providerId="ADAL" clId="{64553331-1DD6-6D4A-A189-CAA456E0EF7F}" dt="2023-09-06T21:25:30.347" v="105" actId="26606"/>
          <ac:spMkLst>
            <pc:docMk/>
            <pc:sldMk cId="775223037" sldId="260"/>
            <ac:spMk id="12" creationId="{6753252F-4873-4F63-801D-CC719279A7D5}"/>
          </ac:spMkLst>
        </pc:spChg>
        <pc:spChg chg="add del">
          <ac:chgData name="ABBY GOPAL" userId="de3db130-2ef3-4ead-82a4-871133c59668" providerId="ADAL" clId="{64553331-1DD6-6D4A-A189-CAA456E0EF7F}" dt="2023-09-06T21:25:30.347" v="105" actId="26606"/>
          <ac:spMkLst>
            <pc:docMk/>
            <pc:sldMk cId="775223037" sldId="260"/>
            <ac:spMk id="14" creationId="{047C8CCB-F95D-4249-92DD-651249D3535A}"/>
          </ac:spMkLst>
        </pc:spChg>
        <pc:spChg chg="add del">
          <ac:chgData name="ABBY GOPAL" userId="de3db130-2ef3-4ead-82a4-871133c59668" providerId="ADAL" clId="{64553331-1DD6-6D4A-A189-CAA456E0EF7F}" dt="2023-09-06T21:24:57.597" v="98" actId="26606"/>
          <ac:spMkLst>
            <pc:docMk/>
            <pc:sldMk cId="775223037" sldId="260"/>
            <ac:spMk id="19" creationId="{743AA782-23D1-4521-8CAD-47662984AA08}"/>
          </ac:spMkLst>
        </pc:spChg>
        <pc:spChg chg="add del">
          <ac:chgData name="ABBY GOPAL" userId="de3db130-2ef3-4ead-82a4-871133c59668" providerId="ADAL" clId="{64553331-1DD6-6D4A-A189-CAA456E0EF7F}" dt="2023-09-06T21:24:57.597" v="98" actId="26606"/>
          <ac:spMkLst>
            <pc:docMk/>
            <pc:sldMk cId="775223037" sldId="260"/>
            <ac:spMk id="21" creationId="{71877DBC-BB60-40F0-AC93-2ACDBAAE60CE}"/>
          </ac:spMkLst>
        </pc:spChg>
        <pc:spChg chg="add del">
          <ac:chgData name="ABBY GOPAL" userId="de3db130-2ef3-4ead-82a4-871133c59668" providerId="ADAL" clId="{64553331-1DD6-6D4A-A189-CAA456E0EF7F}" dt="2023-09-06T21:25:30.338" v="104" actId="26606"/>
          <ac:spMkLst>
            <pc:docMk/>
            <pc:sldMk cId="775223037" sldId="260"/>
            <ac:spMk id="23" creationId="{AC8F6C8C-AB5A-4548-942D-E3FD40ACBC49}"/>
          </ac:spMkLst>
        </pc:spChg>
        <pc:spChg chg="add del">
          <ac:chgData name="ABBY GOPAL" userId="de3db130-2ef3-4ead-82a4-871133c59668" providerId="ADAL" clId="{64553331-1DD6-6D4A-A189-CAA456E0EF7F}" dt="2023-09-06T21:25:11.936" v="100" actId="26606"/>
          <ac:spMkLst>
            <pc:docMk/>
            <pc:sldMk cId="775223037" sldId="260"/>
            <ac:spMk id="24" creationId="{201CC55D-ED54-4C5C-95E6-10947BD1103B}"/>
          </ac:spMkLst>
        </pc:spChg>
        <pc:spChg chg="add del">
          <ac:chgData name="ABBY GOPAL" userId="de3db130-2ef3-4ead-82a4-871133c59668" providerId="ADAL" clId="{64553331-1DD6-6D4A-A189-CAA456E0EF7F}" dt="2023-09-06T21:25:11.936" v="100" actId="26606"/>
          <ac:spMkLst>
            <pc:docMk/>
            <pc:sldMk cId="775223037" sldId="260"/>
            <ac:spMk id="25" creationId="{3873B707-463F-40B0-8227-E8CC6C67EB25}"/>
          </ac:spMkLst>
        </pc:spChg>
        <pc:spChg chg="add del">
          <ac:chgData name="ABBY GOPAL" userId="de3db130-2ef3-4ead-82a4-871133c59668" providerId="ADAL" clId="{64553331-1DD6-6D4A-A189-CAA456E0EF7F}" dt="2023-09-06T21:25:11.936" v="100" actId="26606"/>
          <ac:spMkLst>
            <pc:docMk/>
            <pc:sldMk cId="775223037" sldId="260"/>
            <ac:spMk id="27" creationId="{C13237C8-E62C-4F0D-A318-BD6FB6C2D138}"/>
          </ac:spMkLst>
        </pc:spChg>
        <pc:spChg chg="add del">
          <ac:chgData name="ABBY GOPAL" userId="de3db130-2ef3-4ead-82a4-871133c59668" providerId="ADAL" clId="{64553331-1DD6-6D4A-A189-CAA456E0EF7F}" dt="2023-09-06T21:25:11.936" v="100" actId="26606"/>
          <ac:spMkLst>
            <pc:docMk/>
            <pc:sldMk cId="775223037" sldId="260"/>
            <ac:spMk id="29" creationId="{19C9EAEA-39D0-4B0E-A0EB-51E7B26740B1}"/>
          </ac:spMkLst>
        </pc:spChg>
        <pc:spChg chg="add del">
          <ac:chgData name="ABBY GOPAL" userId="de3db130-2ef3-4ead-82a4-871133c59668" providerId="ADAL" clId="{64553331-1DD6-6D4A-A189-CAA456E0EF7F}" dt="2023-09-06T21:25:23.169" v="102" actId="26606"/>
          <ac:spMkLst>
            <pc:docMk/>
            <pc:sldMk cId="775223037" sldId="260"/>
            <ac:spMk id="31" creationId="{DBC6133C-0615-4CE4-9132-37E609A9BDFA}"/>
          </ac:spMkLst>
        </pc:spChg>
        <pc:spChg chg="add del">
          <ac:chgData name="ABBY GOPAL" userId="de3db130-2ef3-4ead-82a4-871133c59668" providerId="ADAL" clId="{64553331-1DD6-6D4A-A189-CAA456E0EF7F}" dt="2023-09-06T21:25:23.169" v="102" actId="26606"/>
          <ac:spMkLst>
            <pc:docMk/>
            <pc:sldMk cId="775223037" sldId="260"/>
            <ac:spMk id="32" creationId="{169CC832-2974-4E8D-90ED-3E2941BA7336}"/>
          </ac:spMkLst>
        </pc:spChg>
        <pc:spChg chg="add del">
          <ac:chgData name="ABBY GOPAL" userId="de3db130-2ef3-4ead-82a4-871133c59668" providerId="ADAL" clId="{64553331-1DD6-6D4A-A189-CAA456E0EF7F}" dt="2023-09-06T21:25:23.169" v="102" actId="26606"/>
          <ac:spMkLst>
            <pc:docMk/>
            <pc:sldMk cId="775223037" sldId="260"/>
            <ac:spMk id="33" creationId="{55222F96-971A-4F90-B841-6BAB416C7AC1}"/>
          </ac:spMkLst>
        </pc:spChg>
        <pc:spChg chg="add del">
          <ac:chgData name="ABBY GOPAL" userId="de3db130-2ef3-4ead-82a4-871133c59668" providerId="ADAL" clId="{64553331-1DD6-6D4A-A189-CAA456E0EF7F}" dt="2023-09-06T21:25:23.169" v="102" actId="26606"/>
          <ac:spMkLst>
            <pc:docMk/>
            <pc:sldMk cId="775223037" sldId="260"/>
            <ac:spMk id="34" creationId="{08980754-6F4B-43C9-B9BE-127B6BED6586}"/>
          </ac:spMkLst>
        </pc:spChg>
        <pc:spChg chg="add del">
          <ac:chgData name="ABBY GOPAL" userId="de3db130-2ef3-4ead-82a4-871133c59668" providerId="ADAL" clId="{64553331-1DD6-6D4A-A189-CAA456E0EF7F}" dt="2023-09-06T21:25:23.169" v="102" actId="26606"/>
          <ac:spMkLst>
            <pc:docMk/>
            <pc:sldMk cId="775223037" sldId="260"/>
            <ac:spMk id="35" creationId="{2C1BBA94-3F40-40AA-8BB9-E69E25E537C1}"/>
          </ac:spMkLst>
        </pc:spChg>
        <pc:spChg chg="add del">
          <ac:chgData name="ABBY GOPAL" userId="de3db130-2ef3-4ead-82a4-871133c59668" providerId="ADAL" clId="{64553331-1DD6-6D4A-A189-CAA456E0EF7F}" dt="2023-09-06T21:25:30.338" v="104" actId="26606"/>
          <ac:spMkLst>
            <pc:docMk/>
            <pc:sldMk cId="775223037" sldId="260"/>
            <ac:spMk id="37" creationId="{979E27D9-03C7-44E2-9FF8-15D0C8506AF7}"/>
          </ac:spMkLst>
        </pc:spChg>
        <pc:spChg chg="add del">
          <ac:chgData name="ABBY GOPAL" userId="de3db130-2ef3-4ead-82a4-871133c59668" providerId="ADAL" clId="{64553331-1DD6-6D4A-A189-CAA456E0EF7F}" dt="2023-09-06T21:25:30.338" v="104" actId="26606"/>
          <ac:spMkLst>
            <pc:docMk/>
            <pc:sldMk cId="775223037" sldId="260"/>
            <ac:spMk id="38" creationId="{EEBF1590-3B36-48EE-A89D-3B6F3CB256AB}"/>
          </ac:spMkLst>
        </pc:spChg>
        <pc:spChg chg="add">
          <ac:chgData name="ABBY GOPAL" userId="de3db130-2ef3-4ead-82a4-871133c59668" providerId="ADAL" clId="{64553331-1DD6-6D4A-A189-CAA456E0EF7F}" dt="2023-09-06T21:25:30.347" v="105" actId="26606"/>
          <ac:spMkLst>
            <pc:docMk/>
            <pc:sldMk cId="775223037" sldId="260"/>
            <ac:spMk id="40" creationId="{A8908DB7-C3A6-4FCB-9820-CEE02B398C4A}"/>
          </ac:spMkLst>
        </pc:spChg>
        <pc:spChg chg="add">
          <ac:chgData name="ABBY GOPAL" userId="de3db130-2ef3-4ead-82a4-871133c59668" providerId="ADAL" clId="{64553331-1DD6-6D4A-A189-CAA456E0EF7F}" dt="2023-09-06T21:25:30.347" v="105" actId="26606"/>
          <ac:spMkLst>
            <pc:docMk/>
            <pc:sldMk cId="775223037" sldId="260"/>
            <ac:spMk id="41" creationId="{535742DD-1B16-4E9D-B715-0D74B4574A68}"/>
          </ac:spMkLst>
        </pc:spChg>
        <pc:grpChg chg="add del">
          <ac:chgData name="ABBY GOPAL" userId="de3db130-2ef3-4ead-82a4-871133c59668" providerId="ADAL" clId="{64553331-1DD6-6D4A-A189-CAA456E0EF7F}" dt="2023-09-06T21:25:11.936" v="100" actId="26606"/>
          <ac:grpSpMkLst>
            <pc:docMk/>
            <pc:sldMk cId="775223037" sldId="260"/>
            <ac:grpSpMk id="26" creationId="{1DE889C7-FAD6-4397-98E2-05D503484459}"/>
          </ac:grpSpMkLst>
        </pc:grpChg>
        <pc:picChg chg="mod ord">
          <ac:chgData name="ABBY GOPAL" userId="de3db130-2ef3-4ead-82a4-871133c59668" providerId="ADAL" clId="{64553331-1DD6-6D4A-A189-CAA456E0EF7F}" dt="2023-09-06T21:25:30.347" v="105" actId="26606"/>
          <ac:picMkLst>
            <pc:docMk/>
            <pc:sldMk cId="775223037" sldId="260"/>
            <ac:picMk id="7" creationId="{A0CFAFD6-660B-82E9-B10F-FC33C06F3D3B}"/>
          </ac:picMkLst>
        </pc:picChg>
      </pc:sldChg>
      <pc:sldChg chg="del ord">
        <pc:chgData name="ABBY GOPAL" userId="de3db130-2ef3-4ead-82a4-871133c59668" providerId="ADAL" clId="{64553331-1DD6-6D4A-A189-CAA456E0EF7F}" dt="2023-09-06T21:17:42.432" v="30" actId="2696"/>
        <pc:sldMkLst>
          <pc:docMk/>
          <pc:sldMk cId="1420796878" sldId="260"/>
        </pc:sldMkLst>
      </pc:sldChg>
      <pc:sldChg chg="add del ord">
        <pc:chgData name="ABBY GOPAL" userId="de3db130-2ef3-4ead-82a4-871133c59668" providerId="ADAL" clId="{64553331-1DD6-6D4A-A189-CAA456E0EF7F}" dt="2023-09-06T21:18:14.142" v="36" actId="2696"/>
        <pc:sldMkLst>
          <pc:docMk/>
          <pc:sldMk cId="2053944164" sldId="260"/>
        </pc:sldMkLst>
      </pc:sldChg>
      <pc:sldChg chg="del">
        <pc:chgData name="ABBY GOPAL" userId="de3db130-2ef3-4ead-82a4-871133c59668" providerId="ADAL" clId="{64553331-1DD6-6D4A-A189-CAA456E0EF7F}" dt="2023-09-06T21:15:29.345" v="23" actId="2696"/>
        <pc:sldMkLst>
          <pc:docMk/>
          <pc:sldMk cId="3094948520" sldId="262"/>
        </pc:sldMkLst>
      </pc:sldChg>
      <pc:sldChg chg="del">
        <pc:chgData name="ABBY GOPAL" userId="de3db130-2ef3-4ead-82a4-871133c59668" providerId="ADAL" clId="{64553331-1DD6-6D4A-A189-CAA456E0EF7F}" dt="2023-09-06T21:15:29.839" v="24" actId="2696"/>
        <pc:sldMkLst>
          <pc:docMk/>
          <pc:sldMk cId="230443582" sldId="263"/>
        </pc:sldMkLst>
      </pc:sldChg>
      <pc:sldChg chg="del">
        <pc:chgData name="ABBY GOPAL" userId="de3db130-2ef3-4ead-82a4-871133c59668" providerId="ADAL" clId="{64553331-1DD6-6D4A-A189-CAA456E0EF7F}" dt="2023-09-06T21:15:30.395" v="25" actId="2696"/>
        <pc:sldMkLst>
          <pc:docMk/>
          <pc:sldMk cId="2014470442" sldId="264"/>
        </pc:sldMkLst>
      </pc:sldChg>
      <pc:sldChg chg="del">
        <pc:chgData name="ABBY GOPAL" userId="de3db130-2ef3-4ead-82a4-871133c59668" providerId="ADAL" clId="{64553331-1DD6-6D4A-A189-CAA456E0EF7F}" dt="2023-09-06T21:15:30.943" v="26" actId="2696"/>
        <pc:sldMkLst>
          <pc:docMk/>
          <pc:sldMk cId="397157965" sldId="265"/>
        </pc:sldMkLst>
      </pc:sldChg>
      <pc:sldChg chg="modNotesTx">
        <pc:chgData name="ABBY GOPAL" userId="de3db130-2ef3-4ead-82a4-871133c59668" providerId="ADAL" clId="{64553331-1DD6-6D4A-A189-CAA456E0EF7F}" dt="2023-09-08T02:29:53.261" v="153" actId="20577"/>
        <pc:sldMkLst>
          <pc:docMk/>
          <pc:sldMk cId="370147066" sldId="269"/>
        </pc:sldMkLst>
      </pc:sldChg>
      <pc:sldChg chg="modNotesTx">
        <pc:chgData name="ABBY GOPAL" userId="de3db130-2ef3-4ead-82a4-871133c59668" providerId="ADAL" clId="{64553331-1DD6-6D4A-A189-CAA456E0EF7F}" dt="2023-09-08T04:08:41.324" v="266" actId="20577"/>
        <pc:sldMkLst>
          <pc:docMk/>
          <pc:sldMk cId="2462658367" sldId="270"/>
        </pc:sldMkLst>
      </pc:sldChg>
      <pc:sldChg chg="addSp delSp modSp mod">
        <pc:chgData name="ABBY GOPAL" userId="de3db130-2ef3-4ead-82a4-871133c59668" providerId="ADAL" clId="{64553331-1DD6-6D4A-A189-CAA456E0EF7F}" dt="2023-09-08T03:55:08.749" v="173" actId="1076"/>
        <pc:sldMkLst>
          <pc:docMk/>
          <pc:sldMk cId="2157079585" sldId="271"/>
        </pc:sldMkLst>
        <pc:spChg chg="del mod">
          <ac:chgData name="ABBY GOPAL" userId="de3db130-2ef3-4ead-82a4-871133c59668" providerId="ADAL" clId="{64553331-1DD6-6D4A-A189-CAA456E0EF7F}" dt="2023-09-08T03:55:01.611" v="171" actId="478"/>
          <ac:spMkLst>
            <pc:docMk/>
            <pc:sldMk cId="2157079585" sldId="271"/>
            <ac:spMk id="2" creationId="{5A49D2F5-69E3-4256-735B-0099E480A7F2}"/>
          </ac:spMkLst>
        </pc:spChg>
        <pc:spChg chg="add mod">
          <ac:chgData name="ABBY GOPAL" userId="de3db130-2ef3-4ead-82a4-871133c59668" providerId="ADAL" clId="{64553331-1DD6-6D4A-A189-CAA456E0EF7F}" dt="2023-09-08T03:55:01.611" v="171" actId="478"/>
          <ac:spMkLst>
            <pc:docMk/>
            <pc:sldMk cId="2157079585" sldId="271"/>
            <ac:spMk id="5" creationId="{507939E8-DDCF-068B-8A65-B3F0A9A9A31F}"/>
          </ac:spMkLst>
        </pc:spChg>
        <pc:picChg chg="mod">
          <ac:chgData name="ABBY GOPAL" userId="de3db130-2ef3-4ead-82a4-871133c59668" providerId="ADAL" clId="{64553331-1DD6-6D4A-A189-CAA456E0EF7F}" dt="2023-09-08T03:55:08.749" v="173" actId="1076"/>
          <ac:picMkLst>
            <pc:docMk/>
            <pc:sldMk cId="2157079585" sldId="271"/>
            <ac:picMk id="4" creationId="{1D7AAA0D-CA01-CD07-41FA-01FF4C63DAD8}"/>
          </ac:picMkLst>
        </pc:picChg>
      </pc:sldChg>
      <pc:sldChg chg="addSp delSp modSp mod setBg modAnim modNotesTx">
        <pc:chgData name="ABBY GOPAL" userId="de3db130-2ef3-4ead-82a4-871133c59668" providerId="ADAL" clId="{64553331-1DD6-6D4A-A189-CAA456E0EF7F}" dt="2023-09-06T21:29:38.387" v="122"/>
        <pc:sldMkLst>
          <pc:docMk/>
          <pc:sldMk cId="1625530589" sldId="272"/>
        </pc:sldMkLst>
        <pc:spChg chg="mod">
          <ac:chgData name="ABBY GOPAL" userId="de3db130-2ef3-4ead-82a4-871133c59668" providerId="ADAL" clId="{64553331-1DD6-6D4A-A189-CAA456E0EF7F}" dt="2023-09-06T21:10:57.075" v="18" actId="26606"/>
          <ac:spMkLst>
            <pc:docMk/>
            <pc:sldMk cId="1625530589" sldId="272"/>
            <ac:spMk id="2" creationId="{32F5C351-6F87-7286-8D55-6C526ACF72C1}"/>
          </ac:spMkLst>
        </pc:spChg>
        <pc:spChg chg="add mod">
          <ac:chgData name="ABBY GOPAL" userId="de3db130-2ef3-4ead-82a4-871133c59668" providerId="ADAL" clId="{64553331-1DD6-6D4A-A189-CAA456E0EF7F}" dt="2023-09-06T21:10:57.075" v="18" actId="26606"/>
          <ac:spMkLst>
            <pc:docMk/>
            <pc:sldMk cId="1625530589" sldId="272"/>
            <ac:spMk id="5" creationId="{96954D81-5FC9-1E69-DA63-C3B5E0B37A84}"/>
          </ac:spMkLst>
        </pc:spChg>
        <pc:spChg chg="add del">
          <ac:chgData name="ABBY GOPAL" userId="de3db130-2ef3-4ead-82a4-871133c59668" providerId="ADAL" clId="{64553331-1DD6-6D4A-A189-CAA456E0EF7F}" dt="2023-09-06T21:10:57.075" v="18" actId="26606"/>
          <ac:spMkLst>
            <pc:docMk/>
            <pc:sldMk cId="1625530589" sldId="272"/>
            <ac:spMk id="10" creationId="{743AA782-23D1-4521-8CAD-47662984AA08}"/>
          </ac:spMkLst>
        </pc:spChg>
        <pc:spChg chg="add del">
          <ac:chgData name="ABBY GOPAL" userId="de3db130-2ef3-4ead-82a4-871133c59668" providerId="ADAL" clId="{64553331-1DD6-6D4A-A189-CAA456E0EF7F}" dt="2023-09-06T21:10:57.075" v="18" actId="26606"/>
          <ac:spMkLst>
            <pc:docMk/>
            <pc:sldMk cId="1625530589" sldId="272"/>
            <ac:spMk id="12" creationId="{650D18FE-0824-4A46-B22C-A86B52E5780A}"/>
          </ac:spMkLst>
        </pc:spChg>
        <pc:spChg chg="add del">
          <ac:chgData name="ABBY GOPAL" userId="de3db130-2ef3-4ead-82a4-871133c59668" providerId="ADAL" clId="{64553331-1DD6-6D4A-A189-CAA456E0EF7F}" dt="2023-09-06T21:10:53.029" v="13" actId="26606"/>
          <ac:spMkLst>
            <pc:docMk/>
            <pc:sldMk cId="1625530589" sldId="272"/>
            <ac:spMk id="17" creationId="{2B97F24A-32CE-4C1C-A50D-3016B394DCFB}"/>
          </ac:spMkLst>
        </pc:spChg>
        <pc:spChg chg="add del">
          <ac:chgData name="ABBY GOPAL" userId="de3db130-2ef3-4ead-82a4-871133c59668" providerId="ADAL" clId="{64553331-1DD6-6D4A-A189-CAA456E0EF7F}" dt="2023-09-06T21:10:53.029" v="13" actId="26606"/>
          <ac:spMkLst>
            <pc:docMk/>
            <pc:sldMk cId="1625530589" sldId="272"/>
            <ac:spMk id="19" creationId="{CD8B4F24-440B-49E9-B85D-733523DC064B}"/>
          </ac:spMkLst>
        </pc:spChg>
        <pc:spChg chg="add del">
          <ac:chgData name="ABBY GOPAL" userId="de3db130-2ef3-4ead-82a4-871133c59668" providerId="ADAL" clId="{64553331-1DD6-6D4A-A189-CAA456E0EF7F}" dt="2023-09-06T21:10:55.731" v="15" actId="26606"/>
          <ac:spMkLst>
            <pc:docMk/>
            <pc:sldMk cId="1625530589" sldId="272"/>
            <ac:spMk id="24" creationId="{3BA513B0-82FF-4F41-8178-885375D1CFB5}"/>
          </ac:spMkLst>
        </pc:spChg>
        <pc:spChg chg="add del">
          <ac:chgData name="ABBY GOPAL" userId="de3db130-2ef3-4ead-82a4-871133c59668" providerId="ADAL" clId="{64553331-1DD6-6D4A-A189-CAA456E0EF7F}" dt="2023-09-06T21:10:57.068" v="17" actId="26606"/>
          <ac:spMkLst>
            <pc:docMk/>
            <pc:sldMk cId="1625530589" sldId="272"/>
            <ac:spMk id="27" creationId="{22587ECF-85E9-4393-9D87-8EB6F3F6C208}"/>
          </ac:spMkLst>
        </pc:spChg>
        <pc:spChg chg="add">
          <ac:chgData name="ABBY GOPAL" userId="de3db130-2ef3-4ead-82a4-871133c59668" providerId="ADAL" clId="{64553331-1DD6-6D4A-A189-CAA456E0EF7F}" dt="2023-09-06T21:10:57.075" v="18" actId="26606"/>
          <ac:spMkLst>
            <pc:docMk/>
            <pc:sldMk cId="1625530589" sldId="272"/>
            <ac:spMk id="29" creationId="{2B97F24A-32CE-4C1C-A50D-3016B394DCFB}"/>
          </ac:spMkLst>
        </pc:spChg>
        <pc:spChg chg="add">
          <ac:chgData name="ABBY GOPAL" userId="de3db130-2ef3-4ead-82a4-871133c59668" providerId="ADAL" clId="{64553331-1DD6-6D4A-A189-CAA456E0EF7F}" dt="2023-09-06T21:10:57.075" v="18" actId="26606"/>
          <ac:spMkLst>
            <pc:docMk/>
            <pc:sldMk cId="1625530589" sldId="272"/>
            <ac:spMk id="30" creationId="{CD8B4F24-440B-49E9-B85D-733523DC064B}"/>
          </ac:spMkLst>
        </pc:spChg>
        <pc:grpChg chg="add del">
          <ac:chgData name="ABBY GOPAL" userId="de3db130-2ef3-4ead-82a4-871133c59668" providerId="ADAL" clId="{64553331-1DD6-6D4A-A189-CAA456E0EF7F}" dt="2023-09-06T21:10:55.731" v="15" actId="26606"/>
          <ac:grpSpMkLst>
            <pc:docMk/>
            <pc:sldMk cId="1625530589" sldId="272"/>
            <ac:grpSpMk id="25" creationId="{93DB8501-F9F2-4ACD-B56A-9019CD5006D6}"/>
          </ac:grpSpMkLst>
        </pc:grpChg>
        <pc:picChg chg="mod ord">
          <ac:chgData name="ABBY GOPAL" userId="de3db130-2ef3-4ead-82a4-871133c59668" providerId="ADAL" clId="{64553331-1DD6-6D4A-A189-CAA456E0EF7F}" dt="2023-09-06T21:10:57.075" v="18" actId="26606"/>
          <ac:picMkLst>
            <pc:docMk/>
            <pc:sldMk cId="1625530589" sldId="272"/>
            <ac:picMk id="4" creationId="{28919BD0-D1E5-033F-F0F1-22F030FA9A2F}"/>
          </ac:picMkLst>
        </pc:picChg>
      </pc:sldChg>
      <pc:sldChg chg="addSp delSp modSp del mod modNotesTx">
        <pc:chgData name="ABBY GOPAL" userId="de3db130-2ef3-4ead-82a4-871133c59668" providerId="ADAL" clId="{64553331-1DD6-6D4A-A189-CAA456E0EF7F}" dt="2023-09-06T21:19:23.978" v="44" actId="2696"/>
        <pc:sldMkLst>
          <pc:docMk/>
          <pc:sldMk cId="669049881" sldId="273"/>
        </pc:sldMkLst>
        <pc:spChg chg="mod">
          <ac:chgData name="ABBY GOPAL" userId="de3db130-2ef3-4ead-82a4-871133c59668" providerId="ADAL" clId="{64553331-1DD6-6D4A-A189-CAA456E0EF7F}" dt="2023-09-06T21:18:55.266" v="38" actId="1076"/>
          <ac:spMkLst>
            <pc:docMk/>
            <pc:sldMk cId="669049881" sldId="273"/>
            <ac:spMk id="2" creationId="{D20030A7-B5E5-5629-7D45-DC214DFBB6D0}"/>
          </ac:spMkLst>
        </pc:spChg>
        <pc:spChg chg="add mod">
          <ac:chgData name="ABBY GOPAL" userId="de3db130-2ef3-4ead-82a4-871133c59668" providerId="ADAL" clId="{64553331-1DD6-6D4A-A189-CAA456E0EF7F}" dt="2023-09-06T21:17:28.071" v="28" actId="478"/>
          <ac:spMkLst>
            <pc:docMk/>
            <pc:sldMk cId="669049881" sldId="273"/>
            <ac:spMk id="4" creationId="{85E25F6A-F377-E4D5-2D06-F50085739CA1}"/>
          </ac:spMkLst>
        </pc:spChg>
        <pc:picChg chg="del">
          <ac:chgData name="ABBY GOPAL" userId="de3db130-2ef3-4ead-82a4-871133c59668" providerId="ADAL" clId="{64553331-1DD6-6D4A-A189-CAA456E0EF7F}" dt="2023-09-06T21:17:28.071" v="28" actId="478"/>
          <ac:picMkLst>
            <pc:docMk/>
            <pc:sldMk cId="669049881" sldId="273"/>
            <ac:picMk id="5" creationId="{79E67AF5-2E1D-C381-76A5-407F85BE00AC}"/>
          </ac:picMkLst>
        </pc:picChg>
      </pc:sldChg>
      <pc:sldChg chg="modSp new mod">
        <pc:chgData name="ABBY GOPAL" userId="de3db130-2ef3-4ead-82a4-871133c59668" providerId="ADAL" clId="{64553331-1DD6-6D4A-A189-CAA456E0EF7F}" dt="2023-09-08T05:33:53.401" v="273" actId="20577"/>
        <pc:sldMkLst>
          <pc:docMk/>
          <pc:sldMk cId="696233214" sldId="273"/>
        </pc:sldMkLst>
        <pc:spChg chg="mod">
          <ac:chgData name="ABBY GOPAL" userId="de3db130-2ef3-4ead-82a4-871133c59668" providerId="ADAL" clId="{64553331-1DD6-6D4A-A189-CAA456E0EF7F}" dt="2023-09-06T21:28:59.316" v="120" actId="255"/>
          <ac:spMkLst>
            <pc:docMk/>
            <pc:sldMk cId="696233214" sldId="273"/>
            <ac:spMk id="2" creationId="{9CB8B5B7-28BD-D196-BBE1-F10215A1FC0B}"/>
          </ac:spMkLst>
        </pc:spChg>
        <pc:spChg chg="mod">
          <ac:chgData name="ABBY GOPAL" userId="de3db130-2ef3-4ead-82a4-871133c59668" providerId="ADAL" clId="{64553331-1DD6-6D4A-A189-CAA456E0EF7F}" dt="2023-09-08T05:33:53.401" v="273" actId="20577"/>
          <ac:spMkLst>
            <pc:docMk/>
            <pc:sldMk cId="696233214" sldId="273"/>
            <ac:spMk id="3" creationId="{EFB69BBE-5839-51AB-2FC1-45C230EA1399}"/>
          </ac:spMkLst>
        </pc:spChg>
      </pc:sldChg>
      <pc:sldChg chg="add del">
        <pc:chgData name="ABBY GOPAL" userId="de3db130-2ef3-4ead-82a4-871133c59668" providerId="ADAL" clId="{64553331-1DD6-6D4A-A189-CAA456E0EF7F}" dt="2023-09-06T21:17:58.378" v="33" actId="2696"/>
        <pc:sldMkLst>
          <pc:docMk/>
          <pc:sldMk cId="630179899" sldId="274"/>
        </pc:sldMkLst>
      </pc:sldChg>
      <pc:sldChg chg="modSp new mod">
        <pc:chgData name="ABBY GOPAL" userId="de3db130-2ef3-4ead-82a4-871133c59668" providerId="ADAL" clId="{64553331-1DD6-6D4A-A189-CAA456E0EF7F}" dt="2023-09-06T21:37:28.265" v="140" actId="20577"/>
        <pc:sldMkLst>
          <pc:docMk/>
          <pc:sldMk cId="1214783467" sldId="274"/>
        </pc:sldMkLst>
        <pc:spChg chg="mod">
          <ac:chgData name="ABBY GOPAL" userId="de3db130-2ef3-4ead-82a4-871133c59668" providerId="ADAL" clId="{64553331-1DD6-6D4A-A189-CAA456E0EF7F}" dt="2023-09-06T21:33:44.756" v="138" actId="122"/>
          <ac:spMkLst>
            <pc:docMk/>
            <pc:sldMk cId="1214783467" sldId="274"/>
            <ac:spMk id="2" creationId="{163D9FC2-AF03-9DA4-A432-6BEDFF6BC37A}"/>
          </ac:spMkLst>
        </pc:spChg>
        <pc:spChg chg="mod">
          <ac:chgData name="ABBY GOPAL" userId="de3db130-2ef3-4ead-82a4-871133c59668" providerId="ADAL" clId="{64553331-1DD6-6D4A-A189-CAA456E0EF7F}" dt="2023-09-06T21:37:28.265" v="140" actId="20577"/>
          <ac:spMkLst>
            <pc:docMk/>
            <pc:sldMk cId="1214783467" sldId="274"/>
            <ac:spMk id="3" creationId="{22E081EB-7232-45D3-E06B-12B5357FA6D6}"/>
          </ac:spMkLst>
        </pc:spChg>
      </pc:sldChg>
      <pc:sldChg chg="add del">
        <pc:chgData name="ABBY GOPAL" userId="de3db130-2ef3-4ead-82a4-871133c59668" providerId="ADAL" clId="{64553331-1DD6-6D4A-A189-CAA456E0EF7F}" dt="2023-09-06T21:19:28.022" v="45" actId="2696"/>
        <pc:sldMkLst>
          <pc:docMk/>
          <pc:sldMk cId="3895673921"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F4FAB-1FB4-EB48-A61F-887D222B4099}" type="datetimeFigureOut">
              <a:rPr lang="en-US" smtClean="0"/>
              <a:t>9/8/23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BF122-3F53-0344-9981-5F4EDD0DEDE4}" type="slidenum">
              <a:rPr lang="en-US" smtClean="0"/>
              <a:t>‹#›</a:t>
            </a:fld>
            <a:endParaRPr lang="en-US"/>
          </a:p>
        </p:txBody>
      </p:sp>
    </p:spTree>
    <p:extLst>
      <p:ext uri="{BB962C8B-B14F-4D97-AF65-F5344CB8AC3E}">
        <p14:creationId xmlns:p14="http://schemas.microsoft.com/office/powerpoint/2010/main" val="2051322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testmy.ne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374151"/>
                </a:solidFill>
                <a:effectLst/>
                <a:latin typeface="Söhne"/>
              </a:rPr>
              <a:t>In today's digital age, where our world is increasingly interconnected, understanding network communications has never been more crucial.</a:t>
            </a:r>
            <a:endParaRPr lang="en-US" dirty="0"/>
          </a:p>
        </p:txBody>
      </p:sp>
      <p:sp>
        <p:nvSpPr>
          <p:cNvPr id="4" name="Slide Number Placeholder 3"/>
          <p:cNvSpPr>
            <a:spLocks noGrp="1"/>
          </p:cNvSpPr>
          <p:nvPr>
            <p:ph type="sldNum" sz="quarter" idx="5"/>
          </p:nvPr>
        </p:nvSpPr>
        <p:spPr/>
        <p:txBody>
          <a:bodyPr/>
          <a:lstStyle/>
          <a:p>
            <a:fld id="{838BF122-3F53-0344-9981-5F4EDD0DEDE4}" type="slidenum">
              <a:rPr lang="en-US" smtClean="0"/>
              <a:t>1</a:t>
            </a:fld>
            <a:endParaRPr lang="en-US"/>
          </a:p>
        </p:txBody>
      </p:sp>
    </p:spTree>
    <p:extLst>
      <p:ext uri="{BB962C8B-B14F-4D97-AF65-F5344CB8AC3E}">
        <p14:creationId xmlns:p14="http://schemas.microsoft.com/office/powerpoint/2010/main" val="2234362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BF122-3F53-0344-9981-5F4EDD0DEDE4}" type="slidenum">
              <a:rPr lang="en-US" smtClean="0"/>
              <a:t>4</a:t>
            </a:fld>
            <a:endParaRPr lang="en-US"/>
          </a:p>
        </p:txBody>
      </p:sp>
    </p:spTree>
    <p:extLst>
      <p:ext uri="{BB962C8B-B14F-4D97-AF65-F5344CB8AC3E}">
        <p14:creationId xmlns:p14="http://schemas.microsoft.com/office/powerpoint/2010/main" val="2985168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latin typeface="Helvetica Neue" panose="02000503000000020004" pitchFamily="2" charset="0"/>
              </a:rPr>
              <a:t> Title Bar</a:t>
            </a:r>
            <a:endParaRPr lang="en-US" dirty="0">
              <a:effectLst/>
              <a:latin typeface="Helvetica Neue" panose="02000503000000020004" pitchFamily="2" charset="0"/>
            </a:endParaRPr>
          </a:p>
          <a:p>
            <a:r>
              <a:rPr lang="en-US" dirty="0">
                <a:effectLst/>
                <a:latin typeface="Helvetica Neue" panose="02000503000000020004" pitchFamily="2" charset="0"/>
              </a:rPr>
              <a:t>This bar shows the name of the interface you’re capturing until you save your capture. Then it will show the name of the capture dump file. If you open a saved capture file its’ name will be displayed here.</a:t>
            </a:r>
          </a:p>
          <a:p>
            <a:r>
              <a:rPr lang="en-US" b="1" dirty="0">
                <a:effectLst/>
                <a:latin typeface="Helvetica Neue" panose="02000503000000020004" pitchFamily="2" charset="0"/>
              </a:rPr>
              <a:t>Packet List Pane</a:t>
            </a:r>
            <a:endParaRPr lang="en-US" dirty="0">
              <a:effectLst/>
              <a:latin typeface="Helvetica Neue" panose="02000503000000020004" pitchFamily="2" charset="0"/>
            </a:endParaRPr>
          </a:p>
          <a:p>
            <a:r>
              <a:rPr lang="en-US" dirty="0">
                <a:effectLst/>
                <a:latin typeface="Helvetica Neue" panose="02000503000000020004" pitchFamily="2" charset="0"/>
              </a:rPr>
              <a:t>Every line in this pane represents one packet. By default, the pane is broken up into columns like </a:t>
            </a:r>
            <a:r>
              <a:rPr lang="en-US" b="1" dirty="0">
                <a:effectLst/>
                <a:latin typeface="Helvetica Neue" panose="02000503000000020004" pitchFamily="2" charset="0"/>
              </a:rPr>
              <a:t>Number, Time, Source, Destination, Protocol and info. </a:t>
            </a:r>
            <a:r>
              <a:rPr lang="en-US" dirty="0">
                <a:effectLst/>
                <a:latin typeface="Helvetica Neue" panose="02000503000000020004" pitchFamily="2" charset="0"/>
              </a:rPr>
              <a:t>Each of which provides useful identification data for each packet and can be sorted to help you better dissect the data. You can remove, add, and reorder the columns to suit your needs. Selecting a packet will show more details in the Packet Details Pane and Packet Bytes Pane.</a:t>
            </a:r>
          </a:p>
          <a:p>
            <a:r>
              <a:rPr lang="en-US" b="1" dirty="0">
                <a:effectLst/>
                <a:latin typeface="Helvetica Neue" panose="02000503000000020004" pitchFamily="2" charset="0"/>
              </a:rPr>
              <a:t>Scrollbar</a:t>
            </a:r>
            <a:endParaRPr lang="en-US" dirty="0">
              <a:effectLst/>
              <a:latin typeface="Helvetica Neue" panose="02000503000000020004" pitchFamily="2" charset="0"/>
            </a:endParaRPr>
          </a:p>
          <a:p>
            <a:r>
              <a:rPr lang="en-US" dirty="0">
                <a:effectLst/>
                <a:latin typeface="Helvetica Neue" panose="02000503000000020004" pitchFamily="2" charset="0"/>
              </a:rPr>
              <a:t>To the right of the Packet List Pane is a colored bar called the Intelligent Scrollbar which is a mini-map of packets. Every line of the Intelligent Scrollbar is a raster line that represents a single packet. This list makes it easy to jump to packets based on colorization. </a:t>
            </a:r>
          </a:p>
          <a:p>
            <a:r>
              <a:rPr lang="en-US" b="1" dirty="0">
                <a:effectLst/>
                <a:latin typeface="Helvetica Neue" panose="02000503000000020004" pitchFamily="2" charset="0"/>
              </a:rPr>
              <a:t>Packet Details Pane</a:t>
            </a:r>
            <a:endParaRPr lang="en-US" dirty="0">
              <a:effectLst/>
              <a:latin typeface="Helvetica Neue" panose="02000503000000020004" pitchFamily="2" charset="0"/>
            </a:endParaRPr>
          </a:p>
          <a:p>
            <a:r>
              <a:rPr lang="en-US" dirty="0">
                <a:effectLst/>
                <a:latin typeface="Helvetica Neue" panose="02000503000000020004" pitchFamily="2" charset="0"/>
              </a:rPr>
              <a:t>This pane displays the packet’s different protocols and protocol fields. This is list is displayed as a tree that can be expanded to show even more detail.</a:t>
            </a:r>
          </a:p>
          <a:p>
            <a:endParaRPr lang="en-US" dirty="0"/>
          </a:p>
        </p:txBody>
      </p:sp>
      <p:sp>
        <p:nvSpPr>
          <p:cNvPr id="4" name="Slide Number Placeholder 3"/>
          <p:cNvSpPr>
            <a:spLocks noGrp="1"/>
          </p:cNvSpPr>
          <p:nvPr>
            <p:ph type="sldNum" sz="quarter" idx="5"/>
          </p:nvPr>
        </p:nvSpPr>
        <p:spPr/>
        <p:txBody>
          <a:bodyPr/>
          <a:lstStyle/>
          <a:p>
            <a:fld id="{838BF122-3F53-0344-9981-5F4EDD0DEDE4}" type="slidenum">
              <a:rPr lang="en-US" smtClean="0"/>
              <a:t>5</a:t>
            </a:fld>
            <a:endParaRPr lang="en-US"/>
          </a:p>
        </p:txBody>
      </p:sp>
    </p:spTree>
    <p:extLst>
      <p:ext uri="{BB962C8B-B14F-4D97-AF65-F5344CB8AC3E}">
        <p14:creationId xmlns:p14="http://schemas.microsoft.com/office/powerpoint/2010/main" val="3065412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u="none" strike="noStrike" dirty="0">
                <a:solidFill>
                  <a:srgbClr val="374151"/>
                </a:solidFill>
                <a:effectLst/>
                <a:latin typeface="Söhne"/>
              </a:rPr>
              <a:t>Ethernet (Ethernet II):</a:t>
            </a:r>
            <a:endParaRPr lang="en-US" b="0" i="0" u="none" strike="noStrike" dirty="0">
              <a:solidFill>
                <a:srgbClr val="374151"/>
              </a:solidFill>
              <a:effectLst/>
              <a:latin typeface="Söhne"/>
            </a:endParaRPr>
          </a:p>
          <a:p>
            <a:pPr marL="742950" lvl="1" indent="-285750" algn="l">
              <a:buFont typeface="+mj-lt"/>
              <a:buAutoNum type="arabicPeriod"/>
            </a:pPr>
            <a:r>
              <a:rPr lang="en-US" b="0" i="0" u="none" strike="noStrike" dirty="0">
                <a:solidFill>
                  <a:srgbClr val="374151"/>
                </a:solidFill>
                <a:effectLst/>
                <a:latin typeface="Söhne"/>
              </a:rPr>
              <a:t>Wireshark can capture Ethernet frames at the data link layer.</a:t>
            </a:r>
          </a:p>
          <a:p>
            <a:pPr marL="742950" lvl="1" indent="-285750" algn="l">
              <a:buFont typeface="+mj-lt"/>
              <a:buAutoNum type="arabicPeriod"/>
            </a:pPr>
            <a:r>
              <a:rPr lang="en-US" b="0" i="0" u="none" strike="noStrike" dirty="0">
                <a:solidFill>
                  <a:srgbClr val="374151"/>
                </a:solidFill>
                <a:effectLst/>
                <a:latin typeface="Söhne"/>
              </a:rPr>
              <a:t>It displays information like source and destination MAC addresses, frame type, and frame size.</a:t>
            </a:r>
          </a:p>
          <a:p>
            <a:pPr algn="l">
              <a:buFont typeface="+mj-lt"/>
              <a:buAutoNum type="arabicPeriod"/>
            </a:pPr>
            <a:r>
              <a:rPr lang="en-US" b="1" i="0" u="none" strike="noStrike" dirty="0">
                <a:solidFill>
                  <a:srgbClr val="374151"/>
                </a:solidFill>
                <a:effectLst/>
                <a:latin typeface="Söhne"/>
              </a:rPr>
              <a:t>Internet Protocol (IP):</a:t>
            </a:r>
            <a:endParaRPr lang="en-US" b="0" i="0" u="none" strike="noStrike" dirty="0">
              <a:solidFill>
                <a:srgbClr val="374151"/>
              </a:solidFill>
              <a:effectLst/>
              <a:latin typeface="Söhne"/>
            </a:endParaRPr>
          </a:p>
          <a:p>
            <a:pPr marL="742950" lvl="1" indent="-285750" algn="l">
              <a:buFont typeface="+mj-lt"/>
              <a:buAutoNum type="arabicPeriod"/>
            </a:pPr>
            <a:r>
              <a:rPr lang="en-US" b="0" i="0" u="none" strike="noStrike" dirty="0">
                <a:solidFill>
                  <a:srgbClr val="374151"/>
                </a:solidFill>
                <a:effectLst/>
                <a:latin typeface="Söhne"/>
              </a:rPr>
              <a:t>IP is responsible for addressing and routing packets across a network.</a:t>
            </a:r>
          </a:p>
          <a:p>
            <a:pPr marL="742950" lvl="1" indent="-285750" algn="l">
              <a:buFont typeface="+mj-lt"/>
              <a:buAutoNum type="arabicPeriod"/>
            </a:pPr>
            <a:r>
              <a:rPr lang="en-US" b="0" i="0" u="none" strike="noStrike" dirty="0">
                <a:solidFill>
                  <a:srgbClr val="374151"/>
                </a:solidFill>
                <a:effectLst/>
                <a:latin typeface="Söhne"/>
              </a:rPr>
              <a:t>Wireshark provides details about IP versions (IPv4 or IPv6), source and destination IP addresses, Time-to-Live (TTL), and more.</a:t>
            </a:r>
          </a:p>
          <a:p>
            <a:pPr algn="l">
              <a:buFont typeface="+mj-lt"/>
              <a:buAutoNum type="arabicPeriod"/>
            </a:pPr>
            <a:r>
              <a:rPr lang="en-US" b="1" i="0" u="none" strike="noStrike" dirty="0">
                <a:solidFill>
                  <a:srgbClr val="374151"/>
                </a:solidFill>
                <a:effectLst/>
                <a:latin typeface="Söhne"/>
              </a:rPr>
              <a:t>Transmission Control Protocol (TCP):</a:t>
            </a:r>
            <a:endParaRPr lang="en-US" b="0" i="0" u="none" strike="noStrike" dirty="0">
              <a:solidFill>
                <a:srgbClr val="374151"/>
              </a:solidFill>
              <a:effectLst/>
              <a:latin typeface="Söhne"/>
            </a:endParaRPr>
          </a:p>
          <a:p>
            <a:pPr marL="742950" lvl="1" indent="-285750" algn="l">
              <a:buFont typeface="+mj-lt"/>
              <a:buAutoNum type="arabicPeriod"/>
            </a:pPr>
            <a:r>
              <a:rPr lang="en-US" b="0" i="0" u="none" strike="noStrike" dirty="0">
                <a:solidFill>
                  <a:srgbClr val="374151"/>
                </a:solidFill>
                <a:effectLst/>
                <a:latin typeface="Söhne"/>
              </a:rPr>
              <a:t>TCP is a connection-oriented transport protocol.</a:t>
            </a:r>
          </a:p>
          <a:p>
            <a:pPr marL="742950" lvl="1" indent="-285750" algn="l">
              <a:buFont typeface="+mj-lt"/>
              <a:buAutoNum type="arabicPeriod"/>
            </a:pPr>
            <a:r>
              <a:rPr lang="en-US" b="0" i="0" u="none" strike="noStrike" dirty="0">
                <a:solidFill>
                  <a:srgbClr val="374151"/>
                </a:solidFill>
                <a:effectLst/>
                <a:latin typeface="Söhne"/>
              </a:rPr>
              <a:t>Wireshark offers insights into TCP flags (e.g., SYN, ACK, FIN), sequence and acknowledgment numbers, window size, and more.</a:t>
            </a:r>
          </a:p>
          <a:p>
            <a:pPr marL="742950" lvl="1" indent="-285750" algn="l">
              <a:buFont typeface="+mj-lt"/>
              <a:buAutoNum type="arabicPeriod"/>
            </a:pPr>
            <a:r>
              <a:rPr lang="en-US" b="0" i="0" u="none" strike="noStrike" dirty="0">
                <a:solidFill>
                  <a:srgbClr val="374151"/>
                </a:solidFill>
                <a:effectLst/>
                <a:latin typeface="Söhne"/>
              </a:rPr>
              <a:t>We can analyze TCP conversations and follow streams to reconstruct application-layer data.</a:t>
            </a:r>
          </a:p>
          <a:p>
            <a:pPr algn="l">
              <a:buFont typeface="+mj-lt"/>
              <a:buAutoNum type="arabicPeriod"/>
            </a:pPr>
            <a:r>
              <a:rPr lang="en-US" b="1" i="0" u="none" strike="noStrike" dirty="0">
                <a:solidFill>
                  <a:srgbClr val="374151"/>
                </a:solidFill>
                <a:effectLst/>
                <a:latin typeface="Söhne"/>
              </a:rPr>
              <a:t>User Datagram Protocol (UDP):</a:t>
            </a:r>
            <a:endParaRPr lang="en-US" b="0" i="0" u="none" strike="noStrike" dirty="0">
              <a:solidFill>
                <a:srgbClr val="374151"/>
              </a:solidFill>
              <a:effectLst/>
              <a:latin typeface="Söhne"/>
            </a:endParaRPr>
          </a:p>
          <a:p>
            <a:pPr marL="742950" lvl="1" indent="-285750" algn="l">
              <a:buFont typeface="+mj-lt"/>
              <a:buAutoNum type="arabicPeriod"/>
            </a:pPr>
            <a:r>
              <a:rPr lang="en-US" b="0" i="0" u="none" strike="noStrike" dirty="0">
                <a:solidFill>
                  <a:srgbClr val="374151"/>
                </a:solidFill>
                <a:effectLst/>
                <a:latin typeface="Söhne"/>
              </a:rPr>
              <a:t>UDP is a connectionless transport protocol.</a:t>
            </a:r>
          </a:p>
          <a:p>
            <a:pPr marL="742950" lvl="1" indent="-285750" algn="l">
              <a:buFont typeface="+mj-lt"/>
              <a:buAutoNum type="arabicPeriod"/>
            </a:pPr>
            <a:r>
              <a:rPr lang="en-US" b="0" i="0" u="none" strike="noStrike" dirty="0">
                <a:solidFill>
                  <a:srgbClr val="374151"/>
                </a:solidFill>
                <a:effectLst/>
                <a:latin typeface="Söhne"/>
              </a:rPr>
              <a:t>Wireshark displays source and destination port numbers, packet length, and payload data for UDP packets.</a:t>
            </a:r>
          </a:p>
          <a:p>
            <a:pPr algn="l">
              <a:buFont typeface="+mj-lt"/>
              <a:buAutoNum type="arabicPeriod"/>
            </a:pPr>
            <a:r>
              <a:rPr lang="en-US" b="1" i="0" u="none" strike="noStrike" dirty="0">
                <a:solidFill>
                  <a:srgbClr val="374151"/>
                </a:solidFill>
                <a:effectLst/>
                <a:latin typeface="Söhne"/>
              </a:rPr>
              <a:t>Hypertext Transfer Protocol (HTTP):</a:t>
            </a:r>
            <a:endParaRPr lang="en-US" b="0" i="0" u="none" strike="noStrike" dirty="0">
              <a:solidFill>
                <a:srgbClr val="374151"/>
              </a:solidFill>
              <a:effectLst/>
              <a:latin typeface="Söhne"/>
            </a:endParaRPr>
          </a:p>
          <a:p>
            <a:pPr marL="742950" lvl="1" indent="-285750" algn="l">
              <a:buFont typeface="+mj-lt"/>
              <a:buAutoNum type="arabicPeriod"/>
            </a:pPr>
            <a:r>
              <a:rPr lang="en-US" b="0" i="0" u="none" strike="noStrike" dirty="0">
                <a:solidFill>
                  <a:srgbClr val="374151"/>
                </a:solidFill>
                <a:effectLst/>
                <a:latin typeface="Söhne"/>
              </a:rPr>
              <a:t>Wireshark can dissect HTTP traffic, allowing us  to see HTTP requests and responses.</a:t>
            </a:r>
          </a:p>
          <a:p>
            <a:pPr marL="742950" lvl="1" indent="-285750" algn="l">
              <a:buFont typeface="+mj-lt"/>
              <a:buAutoNum type="arabicPeriod"/>
            </a:pPr>
            <a:r>
              <a:rPr lang="en-US" b="0" i="0" u="none" strike="noStrike" dirty="0">
                <a:solidFill>
                  <a:srgbClr val="374151"/>
                </a:solidFill>
                <a:effectLst/>
                <a:latin typeface="Söhne"/>
              </a:rPr>
              <a:t>We can view URLs, status codes, headers, and even the content of web pages.</a:t>
            </a:r>
          </a:p>
          <a:p>
            <a:pPr algn="l">
              <a:buFont typeface="+mj-lt"/>
              <a:buAutoNum type="arabicPeriod"/>
            </a:pPr>
            <a:r>
              <a:rPr lang="en-US" b="1" i="0" u="none" strike="noStrike" dirty="0">
                <a:solidFill>
                  <a:srgbClr val="374151"/>
                </a:solidFill>
                <a:effectLst/>
                <a:latin typeface="Söhne"/>
              </a:rPr>
              <a:t>Domain Name System (DNS):</a:t>
            </a:r>
            <a:endParaRPr lang="en-US" b="0" i="0" u="none" strike="noStrike" dirty="0">
              <a:solidFill>
                <a:srgbClr val="374151"/>
              </a:solidFill>
              <a:effectLst/>
              <a:latin typeface="Söhne"/>
            </a:endParaRPr>
          </a:p>
          <a:p>
            <a:pPr marL="742950" lvl="1" indent="-285750" algn="l">
              <a:buFont typeface="+mj-lt"/>
              <a:buAutoNum type="arabicPeriod"/>
            </a:pPr>
            <a:r>
              <a:rPr lang="en-US" b="0" i="0" u="none" strike="noStrike" dirty="0">
                <a:solidFill>
                  <a:srgbClr val="374151"/>
                </a:solidFill>
                <a:effectLst/>
                <a:latin typeface="Söhne"/>
              </a:rPr>
              <a:t>DNS packets can be analyzed to understand hostname resolution.</a:t>
            </a:r>
          </a:p>
          <a:p>
            <a:pPr marL="742950" lvl="1" indent="-285750" algn="l">
              <a:buFont typeface="+mj-lt"/>
              <a:buAutoNum type="arabicPeriod"/>
            </a:pPr>
            <a:r>
              <a:rPr lang="en-US" b="0" i="0" u="none" strike="noStrike" dirty="0">
                <a:solidFill>
                  <a:srgbClr val="374151"/>
                </a:solidFill>
                <a:effectLst/>
                <a:latin typeface="Söhne"/>
              </a:rPr>
              <a:t>Wireshark shows DNS queries and responses, including domain names and associated IP addresses.</a:t>
            </a:r>
          </a:p>
          <a:p>
            <a:endParaRPr lang="en-US" dirty="0"/>
          </a:p>
        </p:txBody>
      </p:sp>
      <p:sp>
        <p:nvSpPr>
          <p:cNvPr id="4" name="Slide Number Placeholder 3"/>
          <p:cNvSpPr>
            <a:spLocks noGrp="1"/>
          </p:cNvSpPr>
          <p:nvPr>
            <p:ph type="sldNum" sz="quarter" idx="5"/>
          </p:nvPr>
        </p:nvSpPr>
        <p:spPr/>
        <p:txBody>
          <a:bodyPr/>
          <a:lstStyle/>
          <a:p>
            <a:fld id="{838BF122-3F53-0344-9981-5F4EDD0DEDE4}" type="slidenum">
              <a:rPr lang="en-US" smtClean="0"/>
              <a:t>6</a:t>
            </a:fld>
            <a:endParaRPr lang="en-US"/>
          </a:p>
        </p:txBody>
      </p:sp>
    </p:spTree>
    <p:extLst>
      <p:ext uri="{BB962C8B-B14F-4D97-AF65-F5344CB8AC3E}">
        <p14:creationId xmlns:p14="http://schemas.microsoft.com/office/powerpoint/2010/main" val="1683317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Congestion Graph: </a:t>
            </a:r>
            <a:r>
              <a:rPr lang="en-US" b="0" i="0" u="none" strike="noStrike" dirty="0">
                <a:solidFill>
                  <a:srgbClr val="374151"/>
                </a:solidFill>
                <a:effectLst/>
                <a:latin typeface="Söhne"/>
              </a:rPr>
              <a:t>The congestion graph is used to understand how TCP manages the flow of data between two communicating devices over a network, taking into account network conditions and congestion levels.</a:t>
            </a:r>
          </a:p>
          <a:p>
            <a:endParaRPr lang="en-US" dirty="0"/>
          </a:p>
        </p:txBody>
      </p:sp>
      <p:sp>
        <p:nvSpPr>
          <p:cNvPr id="4" name="Slide Number Placeholder 3"/>
          <p:cNvSpPr>
            <a:spLocks noGrp="1"/>
          </p:cNvSpPr>
          <p:nvPr>
            <p:ph type="sldNum" sz="quarter" idx="5"/>
          </p:nvPr>
        </p:nvSpPr>
        <p:spPr/>
        <p:txBody>
          <a:bodyPr/>
          <a:lstStyle/>
          <a:p>
            <a:fld id="{838BF122-3F53-0344-9981-5F4EDD0DEDE4}" type="slidenum">
              <a:rPr lang="en-US" smtClean="0"/>
              <a:t>7</a:t>
            </a:fld>
            <a:endParaRPr lang="en-US"/>
          </a:p>
        </p:txBody>
      </p:sp>
    </p:spTree>
    <p:extLst>
      <p:ext uri="{BB962C8B-B14F-4D97-AF65-F5344CB8AC3E}">
        <p14:creationId xmlns:p14="http://schemas.microsoft.com/office/powerpoint/2010/main" val="1588382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Helvetica Neue" panose="02000503000000020004" pitchFamily="2" charset="0"/>
              </a:rPr>
              <a:t>TCP congestion control test using Wireshark and </a:t>
            </a:r>
            <a:r>
              <a:rPr lang="en-US" dirty="0">
                <a:solidFill>
                  <a:srgbClr val="DCA10D"/>
                </a:solidFill>
                <a:effectLst/>
                <a:latin typeface="Helvetica Neue" panose="02000503000000020004" pitchFamily="2" charset="0"/>
                <a:hlinkClick r:id="rId3"/>
              </a:rPr>
              <a:t>testmy.net</a:t>
            </a:r>
            <a:r>
              <a:rPr lang="en-US" dirty="0">
                <a:effectLst/>
                <a:latin typeface="Helvetica Neue" panose="02000503000000020004" pitchFamily="2" charset="0"/>
              </a:rPr>
              <a:t> helps in understanding how well  is the internet connection and the underlying TCP protocol are performing in terms of managing congestion and optimizing data transfer.</a:t>
            </a:r>
          </a:p>
          <a:p>
            <a:r>
              <a:rPr lang="en-US" dirty="0">
                <a:effectLst/>
                <a:latin typeface="Helvetica Neue" panose="02000503000000020004" pitchFamily="2" charset="0"/>
              </a:rPr>
              <a:t> It also Analyze the captured packets in Wireshark to observe TCP congestion control mechanisms like window size adjustments, retransmissions, and congestion window variations.</a:t>
            </a:r>
          </a:p>
          <a:p>
            <a:endParaRPr lang="en-US" dirty="0"/>
          </a:p>
        </p:txBody>
      </p:sp>
      <p:sp>
        <p:nvSpPr>
          <p:cNvPr id="4" name="Slide Number Placeholder 3"/>
          <p:cNvSpPr>
            <a:spLocks noGrp="1"/>
          </p:cNvSpPr>
          <p:nvPr>
            <p:ph type="sldNum" sz="quarter" idx="5"/>
          </p:nvPr>
        </p:nvSpPr>
        <p:spPr/>
        <p:txBody>
          <a:bodyPr/>
          <a:lstStyle/>
          <a:p>
            <a:fld id="{838BF122-3F53-0344-9981-5F4EDD0DEDE4}" type="slidenum">
              <a:rPr lang="en-US" smtClean="0"/>
              <a:t>8</a:t>
            </a:fld>
            <a:endParaRPr lang="en-US"/>
          </a:p>
        </p:txBody>
      </p:sp>
    </p:spTree>
    <p:extLst>
      <p:ext uri="{BB962C8B-B14F-4D97-AF65-F5344CB8AC3E}">
        <p14:creationId xmlns:p14="http://schemas.microsoft.com/office/powerpoint/2010/main" val="1482543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374151"/>
                </a:solidFill>
                <a:effectLst/>
                <a:latin typeface="Söhne"/>
              </a:rPr>
              <a:t>Ping is a simple network diagnostic tool used to test the reachability of a host on an Internet Protocol (IP) network. It sends ICMP echo request packets to a target host and waits for an echo reply. Wireshark can capture these packets and display information about the round-trip time, packet loss, and other network statistics. To capture a ping packet, open a command prompt or terminal and use the "ping" command (e.g., ping </a:t>
            </a:r>
            <a:r>
              <a:rPr lang="en-US" b="0" i="0" u="none" strike="noStrike" dirty="0" err="1">
                <a:solidFill>
                  <a:srgbClr val="374151"/>
                </a:solidFill>
                <a:effectLst/>
                <a:latin typeface="Söhne"/>
              </a:rPr>
              <a:t>www.example.com</a:t>
            </a:r>
            <a:r>
              <a:rPr lang="en-US" b="0" i="0" u="none" strike="noStrike" dirty="0">
                <a:solidFill>
                  <a:srgbClr val="374151"/>
                </a:solidFill>
                <a:effectLst/>
                <a:latin typeface="Söhne"/>
              </a:rPr>
              <a:t>) then observe the ping packets captured in Wireshark.</a:t>
            </a:r>
          </a:p>
          <a:p>
            <a:endParaRPr lang="en-US" dirty="0"/>
          </a:p>
        </p:txBody>
      </p:sp>
      <p:sp>
        <p:nvSpPr>
          <p:cNvPr id="4" name="Slide Number Placeholder 3"/>
          <p:cNvSpPr>
            <a:spLocks noGrp="1"/>
          </p:cNvSpPr>
          <p:nvPr>
            <p:ph type="sldNum" sz="quarter" idx="5"/>
          </p:nvPr>
        </p:nvSpPr>
        <p:spPr/>
        <p:txBody>
          <a:bodyPr/>
          <a:lstStyle/>
          <a:p>
            <a:fld id="{838BF122-3F53-0344-9981-5F4EDD0DEDE4}" type="slidenum">
              <a:rPr lang="en-US" smtClean="0"/>
              <a:t>9</a:t>
            </a:fld>
            <a:endParaRPr lang="en-US"/>
          </a:p>
        </p:txBody>
      </p:sp>
    </p:spTree>
    <p:extLst>
      <p:ext uri="{BB962C8B-B14F-4D97-AF65-F5344CB8AC3E}">
        <p14:creationId xmlns:p14="http://schemas.microsoft.com/office/powerpoint/2010/main" val="2951884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374151"/>
                </a:solidFill>
                <a:effectLst/>
                <a:latin typeface="Söhne"/>
              </a:rPr>
              <a:t>To capture HTTP traffic, open a web browser and visit a website (e.g., http://</a:t>
            </a:r>
            <a:r>
              <a:rPr lang="en-US" b="0" i="0" u="none" strike="noStrike" dirty="0" err="1">
                <a:solidFill>
                  <a:srgbClr val="374151"/>
                </a:solidFill>
                <a:effectLst/>
                <a:latin typeface="Söhne"/>
              </a:rPr>
              <a:t>www.example.com</a:t>
            </a:r>
            <a:r>
              <a:rPr lang="en-US" b="0" i="0" u="none" strike="noStrike" dirty="0">
                <a:solidFill>
                  <a:srgbClr val="374151"/>
                </a:solidFill>
                <a:effectLst/>
                <a:latin typeface="Söhne"/>
              </a:rPr>
              <a:t>).</a:t>
            </a:r>
          </a:p>
          <a:p>
            <a:pPr algn="l">
              <a:buFont typeface="Arial" panose="020B0604020202020204" pitchFamily="34" charset="0"/>
              <a:buChar char="•"/>
            </a:pPr>
            <a:r>
              <a:rPr lang="en-US" b="0" i="0" u="none" strike="noStrike" dirty="0">
                <a:solidFill>
                  <a:srgbClr val="374151"/>
                </a:solidFill>
                <a:effectLst/>
                <a:latin typeface="Söhne"/>
              </a:rPr>
              <a:t>Observe the HTTP packets captured in Wireshark.</a:t>
            </a:r>
          </a:p>
          <a:p>
            <a:pPr algn="l">
              <a:buFont typeface="Arial" panose="020B0604020202020204" pitchFamily="34" charset="0"/>
              <a:buChar char="•"/>
            </a:pPr>
            <a:r>
              <a:rPr lang="en-US" b="0" i="0" u="none" strike="noStrike" dirty="0">
                <a:solidFill>
                  <a:srgbClr val="374151"/>
                </a:solidFill>
                <a:effectLst/>
                <a:latin typeface="Söhne"/>
              </a:rPr>
              <a:t>The class type in this scenario is class "c". </a:t>
            </a:r>
            <a:r>
              <a:rPr lang="en-US" b="0" i="0" u="none" strike="noStrike" dirty="0">
                <a:solidFill>
                  <a:srgbClr val="222222"/>
                </a:solidFill>
                <a:effectLst/>
                <a:latin typeface="Source Sans Pro" panose="020F0502020204030204" pitchFamily="34" charset="0"/>
              </a:rPr>
              <a:t>Class C is a type of IP address that is used for the small network. In this class, three octets are used to indent the network. </a:t>
            </a:r>
            <a:r>
              <a:rPr lang="en-US" b="0" i="0" u="none" strike="noStrike">
                <a:solidFill>
                  <a:srgbClr val="222222"/>
                </a:solidFill>
                <a:effectLst/>
                <a:latin typeface="Source Sans Pro" panose="020F0502020204030204" pitchFamily="34" charset="0"/>
              </a:rPr>
              <a:t>This IP ranges between 192 to 223.</a:t>
            </a:r>
            <a:endParaRPr lang="en-US" b="0" i="0" u="none" strike="noStrike"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838BF122-3F53-0344-9981-5F4EDD0DEDE4}" type="slidenum">
              <a:rPr lang="en-US" smtClean="0"/>
              <a:t>10</a:t>
            </a:fld>
            <a:endParaRPr lang="en-US"/>
          </a:p>
        </p:txBody>
      </p:sp>
    </p:spTree>
    <p:extLst>
      <p:ext uri="{BB962C8B-B14F-4D97-AF65-F5344CB8AC3E}">
        <p14:creationId xmlns:p14="http://schemas.microsoft.com/office/powerpoint/2010/main" val="4210737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BF0F-C245-0A83-07C5-284ADC8C89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147933-409E-2911-0078-3B5FB90A35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96B56A-2CD7-13AA-E6CD-2C360FA5F6BB}"/>
              </a:ext>
            </a:extLst>
          </p:cNvPr>
          <p:cNvSpPr>
            <a:spLocks noGrp="1"/>
          </p:cNvSpPr>
          <p:nvPr>
            <p:ph type="dt" sz="half" idx="10"/>
          </p:nvPr>
        </p:nvSpPr>
        <p:spPr/>
        <p:txBody>
          <a:bodyPr/>
          <a:lstStyle/>
          <a:p>
            <a:fld id="{D027EDC5-750A-104A-88E3-DF6F770274A7}" type="datetimeFigureOut">
              <a:rPr lang="en-US" smtClean="0"/>
              <a:t>9/8/23</a:t>
            </a:fld>
            <a:endParaRPr lang="en-US"/>
          </a:p>
        </p:txBody>
      </p:sp>
      <p:sp>
        <p:nvSpPr>
          <p:cNvPr id="5" name="Footer Placeholder 4">
            <a:extLst>
              <a:ext uri="{FF2B5EF4-FFF2-40B4-BE49-F238E27FC236}">
                <a16:creationId xmlns:a16="http://schemas.microsoft.com/office/drawing/2014/main" id="{EC7CF08F-7A58-1858-D5DD-4DD04757B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738A3-246A-1B0D-D96A-1A3B7F38A6DA}"/>
              </a:ext>
            </a:extLst>
          </p:cNvPr>
          <p:cNvSpPr>
            <a:spLocks noGrp="1"/>
          </p:cNvSpPr>
          <p:nvPr>
            <p:ph type="sldNum" sz="quarter" idx="12"/>
          </p:nvPr>
        </p:nvSpPr>
        <p:spPr/>
        <p:txBody>
          <a:bodyPr/>
          <a:lstStyle/>
          <a:p>
            <a:fld id="{107952DF-F1AB-8943-A7CE-4639C9B91A8A}" type="slidenum">
              <a:rPr lang="en-US" smtClean="0"/>
              <a:t>‹#›</a:t>
            </a:fld>
            <a:endParaRPr lang="en-US"/>
          </a:p>
        </p:txBody>
      </p:sp>
    </p:spTree>
    <p:extLst>
      <p:ext uri="{BB962C8B-B14F-4D97-AF65-F5344CB8AC3E}">
        <p14:creationId xmlns:p14="http://schemas.microsoft.com/office/powerpoint/2010/main" val="3052906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C69F-78ED-BDA3-E7CD-30F77FE1F0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F9F739-8AE0-4A13-B5E4-5F1D850DEF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DB7A5-FB85-2E6F-8739-5AFCB5540D97}"/>
              </a:ext>
            </a:extLst>
          </p:cNvPr>
          <p:cNvSpPr>
            <a:spLocks noGrp="1"/>
          </p:cNvSpPr>
          <p:nvPr>
            <p:ph type="dt" sz="half" idx="10"/>
          </p:nvPr>
        </p:nvSpPr>
        <p:spPr/>
        <p:txBody>
          <a:bodyPr/>
          <a:lstStyle/>
          <a:p>
            <a:fld id="{D027EDC5-750A-104A-88E3-DF6F770274A7}" type="datetimeFigureOut">
              <a:rPr lang="en-US" smtClean="0"/>
              <a:t>9/8/23</a:t>
            </a:fld>
            <a:endParaRPr lang="en-US"/>
          </a:p>
        </p:txBody>
      </p:sp>
      <p:sp>
        <p:nvSpPr>
          <p:cNvPr id="5" name="Footer Placeholder 4">
            <a:extLst>
              <a:ext uri="{FF2B5EF4-FFF2-40B4-BE49-F238E27FC236}">
                <a16:creationId xmlns:a16="http://schemas.microsoft.com/office/drawing/2014/main" id="{D5B595D8-C420-122D-C06F-D76C07ED8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FBFF2-AE9C-13C4-FF0B-48A8E1881A3E}"/>
              </a:ext>
            </a:extLst>
          </p:cNvPr>
          <p:cNvSpPr>
            <a:spLocks noGrp="1"/>
          </p:cNvSpPr>
          <p:nvPr>
            <p:ph type="sldNum" sz="quarter" idx="12"/>
          </p:nvPr>
        </p:nvSpPr>
        <p:spPr/>
        <p:txBody>
          <a:bodyPr/>
          <a:lstStyle/>
          <a:p>
            <a:fld id="{107952DF-F1AB-8943-A7CE-4639C9B91A8A}" type="slidenum">
              <a:rPr lang="en-US" smtClean="0"/>
              <a:t>‹#›</a:t>
            </a:fld>
            <a:endParaRPr lang="en-US"/>
          </a:p>
        </p:txBody>
      </p:sp>
    </p:spTree>
    <p:extLst>
      <p:ext uri="{BB962C8B-B14F-4D97-AF65-F5344CB8AC3E}">
        <p14:creationId xmlns:p14="http://schemas.microsoft.com/office/powerpoint/2010/main" val="144370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0E91C1-F0CD-5C17-AD3E-9771E30A22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4A0303-71B4-4316-B97E-E00E634011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BF1964-FED2-AB9A-AF65-BA11A33D56A7}"/>
              </a:ext>
            </a:extLst>
          </p:cNvPr>
          <p:cNvSpPr>
            <a:spLocks noGrp="1"/>
          </p:cNvSpPr>
          <p:nvPr>
            <p:ph type="dt" sz="half" idx="10"/>
          </p:nvPr>
        </p:nvSpPr>
        <p:spPr/>
        <p:txBody>
          <a:bodyPr/>
          <a:lstStyle/>
          <a:p>
            <a:fld id="{D027EDC5-750A-104A-88E3-DF6F770274A7}" type="datetimeFigureOut">
              <a:rPr lang="en-US" smtClean="0"/>
              <a:t>9/8/23</a:t>
            </a:fld>
            <a:endParaRPr lang="en-US"/>
          </a:p>
        </p:txBody>
      </p:sp>
      <p:sp>
        <p:nvSpPr>
          <p:cNvPr id="5" name="Footer Placeholder 4">
            <a:extLst>
              <a:ext uri="{FF2B5EF4-FFF2-40B4-BE49-F238E27FC236}">
                <a16:creationId xmlns:a16="http://schemas.microsoft.com/office/drawing/2014/main" id="{54105C96-DABD-93B9-F2F1-F428932476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AD986-0DFD-4537-6628-D4BF2042F403}"/>
              </a:ext>
            </a:extLst>
          </p:cNvPr>
          <p:cNvSpPr>
            <a:spLocks noGrp="1"/>
          </p:cNvSpPr>
          <p:nvPr>
            <p:ph type="sldNum" sz="quarter" idx="12"/>
          </p:nvPr>
        </p:nvSpPr>
        <p:spPr/>
        <p:txBody>
          <a:bodyPr/>
          <a:lstStyle/>
          <a:p>
            <a:fld id="{107952DF-F1AB-8943-A7CE-4639C9B91A8A}" type="slidenum">
              <a:rPr lang="en-US" smtClean="0"/>
              <a:t>‹#›</a:t>
            </a:fld>
            <a:endParaRPr lang="en-US"/>
          </a:p>
        </p:txBody>
      </p:sp>
    </p:spTree>
    <p:extLst>
      <p:ext uri="{BB962C8B-B14F-4D97-AF65-F5344CB8AC3E}">
        <p14:creationId xmlns:p14="http://schemas.microsoft.com/office/powerpoint/2010/main" val="275460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37D1A-5D9B-2E65-D691-F4414FA4FB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32C61D-2DFF-5A0D-4C9E-852E4E2FF6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ABFEB-934E-D6E9-9A3B-35246F96208C}"/>
              </a:ext>
            </a:extLst>
          </p:cNvPr>
          <p:cNvSpPr>
            <a:spLocks noGrp="1"/>
          </p:cNvSpPr>
          <p:nvPr>
            <p:ph type="dt" sz="half" idx="10"/>
          </p:nvPr>
        </p:nvSpPr>
        <p:spPr/>
        <p:txBody>
          <a:bodyPr/>
          <a:lstStyle/>
          <a:p>
            <a:fld id="{D027EDC5-750A-104A-88E3-DF6F770274A7}" type="datetimeFigureOut">
              <a:rPr lang="en-US" smtClean="0"/>
              <a:t>9/8/23</a:t>
            </a:fld>
            <a:endParaRPr lang="en-US"/>
          </a:p>
        </p:txBody>
      </p:sp>
      <p:sp>
        <p:nvSpPr>
          <p:cNvPr id="5" name="Footer Placeholder 4">
            <a:extLst>
              <a:ext uri="{FF2B5EF4-FFF2-40B4-BE49-F238E27FC236}">
                <a16:creationId xmlns:a16="http://schemas.microsoft.com/office/drawing/2014/main" id="{3D97E63F-E60E-1D9F-16AF-5F84E4A97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7E6B5-F008-C373-8583-5476636D65C6}"/>
              </a:ext>
            </a:extLst>
          </p:cNvPr>
          <p:cNvSpPr>
            <a:spLocks noGrp="1"/>
          </p:cNvSpPr>
          <p:nvPr>
            <p:ph type="sldNum" sz="quarter" idx="12"/>
          </p:nvPr>
        </p:nvSpPr>
        <p:spPr/>
        <p:txBody>
          <a:bodyPr/>
          <a:lstStyle/>
          <a:p>
            <a:fld id="{107952DF-F1AB-8943-A7CE-4639C9B91A8A}" type="slidenum">
              <a:rPr lang="en-US" smtClean="0"/>
              <a:t>‹#›</a:t>
            </a:fld>
            <a:endParaRPr lang="en-US"/>
          </a:p>
        </p:txBody>
      </p:sp>
    </p:spTree>
    <p:extLst>
      <p:ext uri="{BB962C8B-B14F-4D97-AF65-F5344CB8AC3E}">
        <p14:creationId xmlns:p14="http://schemas.microsoft.com/office/powerpoint/2010/main" val="2314109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F11A-4590-13FE-FF3E-854CF74E35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B641FB-7B42-A59A-9AF8-693B34403D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379DB2-85AE-5634-13DD-900E3B74407F}"/>
              </a:ext>
            </a:extLst>
          </p:cNvPr>
          <p:cNvSpPr>
            <a:spLocks noGrp="1"/>
          </p:cNvSpPr>
          <p:nvPr>
            <p:ph type="dt" sz="half" idx="10"/>
          </p:nvPr>
        </p:nvSpPr>
        <p:spPr/>
        <p:txBody>
          <a:bodyPr/>
          <a:lstStyle/>
          <a:p>
            <a:fld id="{D027EDC5-750A-104A-88E3-DF6F770274A7}" type="datetimeFigureOut">
              <a:rPr lang="en-US" smtClean="0"/>
              <a:t>9/8/23</a:t>
            </a:fld>
            <a:endParaRPr lang="en-US"/>
          </a:p>
        </p:txBody>
      </p:sp>
      <p:sp>
        <p:nvSpPr>
          <p:cNvPr id="5" name="Footer Placeholder 4">
            <a:extLst>
              <a:ext uri="{FF2B5EF4-FFF2-40B4-BE49-F238E27FC236}">
                <a16:creationId xmlns:a16="http://schemas.microsoft.com/office/drawing/2014/main" id="{25FCF8A2-5B07-CCA6-F878-9DA794435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9EBC0-46BD-95BB-0027-3F6C79E40C31}"/>
              </a:ext>
            </a:extLst>
          </p:cNvPr>
          <p:cNvSpPr>
            <a:spLocks noGrp="1"/>
          </p:cNvSpPr>
          <p:nvPr>
            <p:ph type="sldNum" sz="quarter" idx="12"/>
          </p:nvPr>
        </p:nvSpPr>
        <p:spPr/>
        <p:txBody>
          <a:bodyPr/>
          <a:lstStyle/>
          <a:p>
            <a:fld id="{107952DF-F1AB-8943-A7CE-4639C9B91A8A}" type="slidenum">
              <a:rPr lang="en-US" smtClean="0"/>
              <a:t>‹#›</a:t>
            </a:fld>
            <a:endParaRPr lang="en-US"/>
          </a:p>
        </p:txBody>
      </p:sp>
    </p:spTree>
    <p:extLst>
      <p:ext uri="{BB962C8B-B14F-4D97-AF65-F5344CB8AC3E}">
        <p14:creationId xmlns:p14="http://schemas.microsoft.com/office/powerpoint/2010/main" val="648256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F3113-CA2B-2D42-FF9D-30B845B24B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03CFCD-AC73-A739-A6B6-4523EE717D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6C803D-B6EC-95FA-8F43-47EB35CF88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FE7ACE-0A5E-2DC4-43B3-FD0BA373FA29}"/>
              </a:ext>
            </a:extLst>
          </p:cNvPr>
          <p:cNvSpPr>
            <a:spLocks noGrp="1"/>
          </p:cNvSpPr>
          <p:nvPr>
            <p:ph type="dt" sz="half" idx="10"/>
          </p:nvPr>
        </p:nvSpPr>
        <p:spPr/>
        <p:txBody>
          <a:bodyPr/>
          <a:lstStyle/>
          <a:p>
            <a:fld id="{D027EDC5-750A-104A-88E3-DF6F770274A7}" type="datetimeFigureOut">
              <a:rPr lang="en-US" smtClean="0"/>
              <a:t>9/8/23</a:t>
            </a:fld>
            <a:endParaRPr lang="en-US"/>
          </a:p>
        </p:txBody>
      </p:sp>
      <p:sp>
        <p:nvSpPr>
          <p:cNvPr id="6" name="Footer Placeholder 5">
            <a:extLst>
              <a:ext uri="{FF2B5EF4-FFF2-40B4-BE49-F238E27FC236}">
                <a16:creationId xmlns:a16="http://schemas.microsoft.com/office/drawing/2014/main" id="{FF7E8DED-5FDD-BB2D-F08D-C519FD14B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C8CF24-B328-F23A-718F-EE8A359AA157}"/>
              </a:ext>
            </a:extLst>
          </p:cNvPr>
          <p:cNvSpPr>
            <a:spLocks noGrp="1"/>
          </p:cNvSpPr>
          <p:nvPr>
            <p:ph type="sldNum" sz="quarter" idx="12"/>
          </p:nvPr>
        </p:nvSpPr>
        <p:spPr/>
        <p:txBody>
          <a:bodyPr/>
          <a:lstStyle/>
          <a:p>
            <a:fld id="{107952DF-F1AB-8943-A7CE-4639C9B91A8A}" type="slidenum">
              <a:rPr lang="en-US" smtClean="0"/>
              <a:t>‹#›</a:t>
            </a:fld>
            <a:endParaRPr lang="en-US"/>
          </a:p>
        </p:txBody>
      </p:sp>
    </p:spTree>
    <p:extLst>
      <p:ext uri="{BB962C8B-B14F-4D97-AF65-F5344CB8AC3E}">
        <p14:creationId xmlns:p14="http://schemas.microsoft.com/office/powerpoint/2010/main" val="157207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D5490-9345-4561-82FA-B4981E9601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3A8ABC-C94C-15AF-91EA-D9399CB865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BC73D4-262F-5214-78B1-9BF26D4A73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DAFE39-8464-AB07-725C-2D35AB5E4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01E559-EA1B-B9D2-1893-EAAE2073D6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EAB0DB-9D9B-C3E7-B007-6AF0278C4EE9}"/>
              </a:ext>
            </a:extLst>
          </p:cNvPr>
          <p:cNvSpPr>
            <a:spLocks noGrp="1"/>
          </p:cNvSpPr>
          <p:nvPr>
            <p:ph type="dt" sz="half" idx="10"/>
          </p:nvPr>
        </p:nvSpPr>
        <p:spPr/>
        <p:txBody>
          <a:bodyPr/>
          <a:lstStyle/>
          <a:p>
            <a:fld id="{D027EDC5-750A-104A-88E3-DF6F770274A7}" type="datetimeFigureOut">
              <a:rPr lang="en-US" smtClean="0"/>
              <a:t>9/8/23</a:t>
            </a:fld>
            <a:endParaRPr lang="en-US"/>
          </a:p>
        </p:txBody>
      </p:sp>
      <p:sp>
        <p:nvSpPr>
          <p:cNvPr id="8" name="Footer Placeholder 7">
            <a:extLst>
              <a:ext uri="{FF2B5EF4-FFF2-40B4-BE49-F238E27FC236}">
                <a16:creationId xmlns:a16="http://schemas.microsoft.com/office/drawing/2014/main" id="{7A107FD6-942A-8B83-01A2-5C1E5699A2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CA69FF-3786-829D-2856-E48367799833}"/>
              </a:ext>
            </a:extLst>
          </p:cNvPr>
          <p:cNvSpPr>
            <a:spLocks noGrp="1"/>
          </p:cNvSpPr>
          <p:nvPr>
            <p:ph type="sldNum" sz="quarter" idx="12"/>
          </p:nvPr>
        </p:nvSpPr>
        <p:spPr/>
        <p:txBody>
          <a:bodyPr/>
          <a:lstStyle/>
          <a:p>
            <a:fld id="{107952DF-F1AB-8943-A7CE-4639C9B91A8A}" type="slidenum">
              <a:rPr lang="en-US" smtClean="0"/>
              <a:t>‹#›</a:t>
            </a:fld>
            <a:endParaRPr lang="en-US"/>
          </a:p>
        </p:txBody>
      </p:sp>
    </p:spTree>
    <p:extLst>
      <p:ext uri="{BB962C8B-B14F-4D97-AF65-F5344CB8AC3E}">
        <p14:creationId xmlns:p14="http://schemas.microsoft.com/office/powerpoint/2010/main" val="1660798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699D-CF8D-C744-2492-04CD412E55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C2AAC7-4B9F-EA65-6A73-73F2FDF826CB}"/>
              </a:ext>
            </a:extLst>
          </p:cNvPr>
          <p:cNvSpPr>
            <a:spLocks noGrp="1"/>
          </p:cNvSpPr>
          <p:nvPr>
            <p:ph type="dt" sz="half" idx="10"/>
          </p:nvPr>
        </p:nvSpPr>
        <p:spPr/>
        <p:txBody>
          <a:bodyPr/>
          <a:lstStyle/>
          <a:p>
            <a:fld id="{D027EDC5-750A-104A-88E3-DF6F770274A7}" type="datetimeFigureOut">
              <a:rPr lang="en-US" smtClean="0"/>
              <a:t>9/8/23</a:t>
            </a:fld>
            <a:endParaRPr lang="en-US"/>
          </a:p>
        </p:txBody>
      </p:sp>
      <p:sp>
        <p:nvSpPr>
          <p:cNvPr id="4" name="Footer Placeholder 3">
            <a:extLst>
              <a:ext uri="{FF2B5EF4-FFF2-40B4-BE49-F238E27FC236}">
                <a16:creationId xmlns:a16="http://schemas.microsoft.com/office/drawing/2014/main" id="{6A779256-ACED-A600-27E6-0940750FD3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05EB5F-762F-3C3D-452D-9BCB34189BBA}"/>
              </a:ext>
            </a:extLst>
          </p:cNvPr>
          <p:cNvSpPr>
            <a:spLocks noGrp="1"/>
          </p:cNvSpPr>
          <p:nvPr>
            <p:ph type="sldNum" sz="quarter" idx="12"/>
          </p:nvPr>
        </p:nvSpPr>
        <p:spPr/>
        <p:txBody>
          <a:bodyPr/>
          <a:lstStyle/>
          <a:p>
            <a:fld id="{107952DF-F1AB-8943-A7CE-4639C9B91A8A}" type="slidenum">
              <a:rPr lang="en-US" smtClean="0"/>
              <a:t>‹#›</a:t>
            </a:fld>
            <a:endParaRPr lang="en-US"/>
          </a:p>
        </p:txBody>
      </p:sp>
    </p:spTree>
    <p:extLst>
      <p:ext uri="{BB962C8B-B14F-4D97-AF65-F5344CB8AC3E}">
        <p14:creationId xmlns:p14="http://schemas.microsoft.com/office/powerpoint/2010/main" val="42687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38B49C-A40B-EE2B-EA0E-7E89846584AD}"/>
              </a:ext>
            </a:extLst>
          </p:cNvPr>
          <p:cNvSpPr>
            <a:spLocks noGrp="1"/>
          </p:cNvSpPr>
          <p:nvPr>
            <p:ph type="dt" sz="half" idx="10"/>
          </p:nvPr>
        </p:nvSpPr>
        <p:spPr/>
        <p:txBody>
          <a:bodyPr/>
          <a:lstStyle/>
          <a:p>
            <a:fld id="{D027EDC5-750A-104A-88E3-DF6F770274A7}" type="datetimeFigureOut">
              <a:rPr lang="en-US" smtClean="0"/>
              <a:t>9/8/23</a:t>
            </a:fld>
            <a:endParaRPr lang="en-US"/>
          </a:p>
        </p:txBody>
      </p:sp>
      <p:sp>
        <p:nvSpPr>
          <p:cNvPr id="3" name="Footer Placeholder 2">
            <a:extLst>
              <a:ext uri="{FF2B5EF4-FFF2-40B4-BE49-F238E27FC236}">
                <a16:creationId xmlns:a16="http://schemas.microsoft.com/office/drawing/2014/main" id="{293ECE8F-F037-084E-289B-DB3FDC5424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975A69-7C6A-4284-3E18-3519FF8F1961}"/>
              </a:ext>
            </a:extLst>
          </p:cNvPr>
          <p:cNvSpPr>
            <a:spLocks noGrp="1"/>
          </p:cNvSpPr>
          <p:nvPr>
            <p:ph type="sldNum" sz="quarter" idx="12"/>
          </p:nvPr>
        </p:nvSpPr>
        <p:spPr/>
        <p:txBody>
          <a:bodyPr/>
          <a:lstStyle/>
          <a:p>
            <a:fld id="{107952DF-F1AB-8943-A7CE-4639C9B91A8A}" type="slidenum">
              <a:rPr lang="en-US" smtClean="0"/>
              <a:t>‹#›</a:t>
            </a:fld>
            <a:endParaRPr lang="en-US"/>
          </a:p>
        </p:txBody>
      </p:sp>
    </p:spTree>
    <p:extLst>
      <p:ext uri="{BB962C8B-B14F-4D97-AF65-F5344CB8AC3E}">
        <p14:creationId xmlns:p14="http://schemas.microsoft.com/office/powerpoint/2010/main" val="551259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61B4-2828-BF39-B126-EC56581C2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BA450A-0188-1DB6-2921-4218D82D7A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4ABB6C-0F77-352B-E2C0-2FEDD6050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D95FB9-28B7-7250-55E3-3723FB7215FB}"/>
              </a:ext>
            </a:extLst>
          </p:cNvPr>
          <p:cNvSpPr>
            <a:spLocks noGrp="1"/>
          </p:cNvSpPr>
          <p:nvPr>
            <p:ph type="dt" sz="half" idx="10"/>
          </p:nvPr>
        </p:nvSpPr>
        <p:spPr/>
        <p:txBody>
          <a:bodyPr/>
          <a:lstStyle/>
          <a:p>
            <a:fld id="{D027EDC5-750A-104A-88E3-DF6F770274A7}" type="datetimeFigureOut">
              <a:rPr lang="en-US" smtClean="0"/>
              <a:t>9/8/23</a:t>
            </a:fld>
            <a:endParaRPr lang="en-US"/>
          </a:p>
        </p:txBody>
      </p:sp>
      <p:sp>
        <p:nvSpPr>
          <p:cNvPr id="6" name="Footer Placeholder 5">
            <a:extLst>
              <a:ext uri="{FF2B5EF4-FFF2-40B4-BE49-F238E27FC236}">
                <a16:creationId xmlns:a16="http://schemas.microsoft.com/office/drawing/2014/main" id="{17D7FBAB-E16E-F2E1-FB76-8B16E66BE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CC1375-3D5F-9A9A-F723-D4ED7859614D}"/>
              </a:ext>
            </a:extLst>
          </p:cNvPr>
          <p:cNvSpPr>
            <a:spLocks noGrp="1"/>
          </p:cNvSpPr>
          <p:nvPr>
            <p:ph type="sldNum" sz="quarter" idx="12"/>
          </p:nvPr>
        </p:nvSpPr>
        <p:spPr/>
        <p:txBody>
          <a:bodyPr/>
          <a:lstStyle/>
          <a:p>
            <a:fld id="{107952DF-F1AB-8943-A7CE-4639C9B91A8A}" type="slidenum">
              <a:rPr lang="en-US" smtClean="0"/>
              <a:t>‹#›</a:t>
            </a:fld>
            <a:endParaRPr lang="en-US"/>
          </a:p>
        </p:txBody>
      </p:sp>
    </p:spTree>
    <p:extLst>
      <p:ext uri="{BB962C8B-B14F-4D97-AF65-F5344CB8AC3E}">
        <p14:creationId xmlns:p14="http://schemas.microsoft.com/office/powerpoint/2010/main" val="311950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7287-B420-328B-C7A1-28D59F7635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EC5897-D891-B7D8-80FE-AFFBC9DAB1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5CBE49-A301-8DB7-298C-5FCCB29F2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27C71F-4901-FFE4-9DA9-FE46A6323670}"/>
              </a:ext>
            </a:extLst>
          </p:cNvPr>
          <p:cNvSpPr>
            <a:spLocks noGrp="1"/>
          </p:cNvSpPr>
          <p:nvPr>
            <p:ph type="dt" sz="half" idx="10"/>
          </p:nvPr>
        </p:nvSpPr>
        <p:spPr/>
        <p:txBody>
          <a:bodyPr/>
          <a:lstStyle/>
          <a:p>
            <a:fld id="{D027EDC5-750A-104A-88E3-DF6F770274A7}" type="datetimeFigureOut">
              <a:rPr lang="en-US" smtClean="0"/>
              <a:t>9/8/23</a:t>
            </a:fld>
            <a:endParaRPr lang="en-US"/>
          </a:p>
        </p:txBody>
      </p:sp>
      <p:sp>
        <p:nvSpPr>
          <p:cNvPr id="6" name="Footer Placeholder 5">
            <a:extLst>
              <a:ext uri="{FF2B5EF4-FFF2-40B4-BE49-F238E27FC236}">
                <a16:creationId xmlns:a16="http://schemas.microsoft.com/office/drawing/2014/main" id="{F2303EBE-FA6E-132D-A9D3-655827E6A7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82CEE8-C001-17B0-2E61-0A45D1E45531}"/>
              </a:ext>
            </a:extLst>
          </p:cNvPr>
          <p:cNvSpPr>
            <a:spLocks noGrp="1"/>
          </p:cNvSpPr>
          <p:nvPr>
            <p:ph type="sldNum" sz="quarter" idx="12"/>
          </p:nvPr>
        </p:nvSpPr>
        <p:spPr/>
        <p:txBody>
          <a:bodyPr/>
          <a:lstStyle/>
          <a:p>
            <a:fld id="{107952DF-F1AB-8943-A7CE-4639C9B91A8A}" type="slidenum">
              <a:rPr lang="en-US" smtClean="0"/>
              <a:t>‹#›</a:t>
            </a:fld>
            <a:endParaRPr lang="en-US"/>
          </a:p>
        </p:txBody>
      </p:sp>
    </p:spTree>
    <p:extLst>
      <p:ext uri="{BB962C8B-B14F-4D97-AF65-F5344CB8AC3E}">
        <p14:creationId xmlns:p14="http://schemas.microsoft.com/office/powerpoint/2010/main" val="279150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97AB75-CAB5-CB5F-DE4D-79BE91B781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E82717-1018-C6AC-BAC7-4338FAA16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3F925-EA1C-E140-19D4-4F49D4FEF2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27EDC5-750A-104A-88E3-DF6F770274A7}" type="datetimeFigureOut">
              <a:rPr lang="en-US" smtClean="0"/>
              <a:t>9/8/23</a:t>
            </a:fld>
            <a:endParaRPr lang="en-US"/>
          </a:p>
        </p:txBody>
      </p:sp>
      <p:sp>
        <p:nvSpPr>
          <p:cNvPr id="5" name="Footer Placeholder 4">
            <a:extLst>
              <a:ext uri="{FF2B5EF4-FFF2-40B4-BE49-F238E27FC236}">
                <a16:creationId xmlns:a16="http://schemas.microsoft.com/office/drawing/2014/main" id="{1ACDFD05-78F4-DD72-487E-E1B3B49716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B9C844-3EDD-A287-9F24-07D7D0C05B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952DF-F1AB-8943-A7CE-4639C9B91A8A}" type="slidenum">
              <a:rPr lang="en-US" smtClean="0"/>
              <a:t>‹#›</a:t>
            </a:fld>
            <a:endParaRPr lang="en-US"/>
          </a:p>
        </p:txBody>
      </p:sp>
    </p:spTree>
    <p:extLst>
      <p:ext uri="{BB962C8B-B14F-4D97-AF65-F5344CB8AC3E}">
        <p14:creationId xmlns:p14="http://schemas.microsoft.com/office/powerpoint/2010/main" val="705425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wireshark.org/docs/wsug_html_chunked/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C51F7-C830-14F0-D56B-748151E01F0F}"/>
              </a:ext>
            </a:extLst>
          </p:cNvPr>
          <p:cNvSpPr>
            <a:spLocks noGrp="1"/>
          </p:cNvSpPr>
          <p:nvPr>
            <p:ph type="title"/>
          </p:nvPr>
        </p:nvSpPr>
        <p:spPr>
          <a:xfrm>
            <a:off x="630936" y="640823"/>
            <a:ext cx="3419856" cy="5583148"/>
          </a:xfrm>
        </p:spPr>
        <p:txBody>
          <a:bodyPr anchor="ctr">
            <a:normAutofit/>
          </a:bodyPr>
          <a:lstStyle/>
          <a:p>
            <a:r>
              <a:rPr lang="en-US" sz="5000" i="0" u="none" strike="noStrike">
                <a:effectLst/>
                <a:latin typeface="Times New Roman" panose="02020603050405020304" pitchFamily="18" charset="0"/>
                <a:cs typeface="Times New Roman" panose="02020603050405020304" pitchFamily="18" charset="0"/>
              </a:rPr>
              <a:t>Introduction</a:t>
            </a:r>
            <a:endParaRPr lang="en-US" sz="5000">
              <a:latin typeface="Times New Roman" panose="02020603050405020304" pitchFamily="18" charset="0"/>
              <a:cs typeface="Times New Roman" panose="02020603050405020304" pitchFamily="18" charset="0"/>
            </a:endParaRPr>
          </a:p>
        </p:txBody>
      </p:sp>
      <p:sp>
        <p:nvSpPr>
          <p:cNvPr id="49"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Disconnected">
            <a:extLst>
              <a:ext uri="{FF2B5EF4-FFF2-40B4-BE49-F238E27FC236}">
                <a16:creationId xmlns:a16="http://schemas.microsoft.com/office/drawing/2014/main" id="{E2B3AD69-89E3-1DD4-77DF-D67749A7A5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4296" y="630936"/>
            <a:ext cx="3913632" cy="3913632"/>
          </a:xfrm>
          <a:prstGeom prst="rect">
            <a:avLst/>
          </a:prstGeom>
        </p:spPr>
      </p:pic>
      <p:sp>
        <p:nvSpPr>
          <p:cNvPr id="3" name="Content Placeholder 2">
            <a:extLst>
              <a:ext uri="{FF2B5EF4-FFF2-40B4-BE49-F238E27FC236}">
                <a16:creationId xmlns:a16="http://schemas.microsoft.com/office/drawing/2014/main" id="{0217289C-1323-CA6F-866B-413ADB0136D7}"/>
              </a:ext>
            </a:extLst>
          </p:cNvPr>
          <p:cNvSpPr>
            <a:spLocks noGrp="1"/>
          </p:cNvSpPr>
          <p:nvPr>
            <p:ph idx="1"/>
          </p:nvPr>
        </p:nvSpPr>
        <p:spPr>
          <a:xfrm>
            <a:off x="4654296" y="4798577"/>
            <a:ext cx="6894576" cy="1428487"/>
          </a:xfrm>
        </p:spPr>
        <p:txBody>
          <a:bodyPr anchor="t">
            <a:normAutofit/>
          </a:bodyPr>
          <a:lstStyle/>
          <a:p>
            <a:pPr marL="0" indent="0">
              <a:buNone/>
            </a:pPr>
            <a:r>
              <a:rPr lang="en-US" sz="2200" b="0" i="0" u="none" strike="noStrike" dirty="0">
                <a:effectLst/>
                <a:latin typeface="Söhne"/>
              </a:rPr>
              <a:t>"</a:t>
            </a:r>
            <a:r>
              <a:rPr lang="en-US" sz="2200" b="0" i="0" u="none" strike="noStrike" dirty="0">
                <a:effectLst/>
                <a:latin typeface="Times New Roman" panose="02020603050405020304" pitchFamily="18" charset="0"/>
                <a:cs typeface="Times New Roman" panose="02020603050405020304" pitchFamily="18" charset="0"/>
              </a:rPr>
              <a:t>Exploring Wireshark: A Network Packet Analysis Tool"</a:t>
            </a: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9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890DB6-D38C-55BE-E2AE-CBBE51A09521}"/>
              </a:ext>
            </a:extLst>
          </p:cNvPr>
          <p:cNvSpPr txBox="1"/>
          <p:nvPr/>
        </p:nvSpPr>
        <p:spPr>
          <a:xfrm>
            <a:off x="630936" y="640080"/>
            <a:ext cx="4818888" cy="14813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i="0" u="none" strike="noStrike" kern="1200">
                <a:solidFill>
                  <a:schemeClr val="tx1"/>
                </a:solidFill>
                <a:effectLst/>
                <a:latin typeface="+mj-lt"/>
                <a:ea typeface="+mj-ea"/>
                <a:cs typeface="+mj-cs"/>
              </a:rPr>
              <a:t>HTTP Capture</a:t>
            </a:r>
            <a:endParaRPr lang="en-US" sz="5400" kern="1200">
              <a:solidFill>
                <a:schemeClr val="tx1"/>
              </a:solidFill>
              <a:latin typeface="+mj-lt"/>
              <a:ea typeface="+mj-ea"/>
              <a:cs typeface="+mj-cs"/>
            </a:endParaRPr>
          </a:p>
        </p:txBody>
      </p:sp>
      <p:sp>
        <p:nvSpPr>
          <p:cNvPr id="4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EF7BEF4-2DB7-DA6A-B2EA-D19B9927366B}"/>
              </a:ext>
            </a:extLst>
          </p:cNvPr>
          <p:cNvSpPr txBox="1"/>
          <p:nvPr/>
        </p:nvSpPr>
        <p:spPr>
          <a:xfrm>
            <a:off x="630936" y="2660904"/>
            <a:ext cx="4818888" cy="3547872"/>
          </a:xfrm>
          <a:prstGeom prst="rect">
            <a:avLst/>
          </a:prstGeom>
        </p:spPr>
        <p:txBody>
          <a:bodyPr vert="horz" lIns="91440" tIns="45720" rIns="91440" bIns="45720" rtlCol="0" anchor="t">
            <a:normAutofit lnSpcReduction="10000"/>
          </a:bodyPr>
          <a:lstStyle/>
          <a:p>
            <a:pPr indent="-228600">
              <a:lnSpc>
                <a:spcPct val="90000"/>
              </a:lnSpc>
              <a:spcAft>
                <a:spcPts val="600"/>
              </a:spcAft>
              <a:buFont typeface="Arial" panose="020B0604020202020204" pitchFamily="34" charset="0"/>
              <a:buChar char="•"/>
            </a:pPr>
            <a:r>
              <a:rPr lang="en-US" sz="2200" b="0" i="0" u="none" strike="noStrike" dirty="0">
                <a:effectLst/>
              </a:rPr>
              <a:t>HTTP is the protocol used for transmitting web pages and other web resources on the Internet. When you access a website, your browser sends HTTP requests to the web server, and the server responds with HTTP responses containing the requested content. </a:t>
            </a:r>
          </a:p>
          <a:p>
            <a:pPr indent="-228600">
              <a:lnSpc>
                <a:spcPct val="90000"/>
              </a:lnSpc>
              <a:spcAft>
                <a:spcPts val="600"/>
              </a:spcAft>
              <a:buFont typeface="Arial" panose="020B0604020202020204" pitchFamily="34" charset="0"/>
              <a:buChar char="•"/>
            </a:pPr>
            <a:r>
              <a:rPr lang="en-US" sz="2200" b="0" i="0" u="none" strike="noStrike" dirty="0">
                <a:effectLst/>
              </a:rPr>
              <a:t>Wireshark can capture and analyze these HTTP packets, which allows us  to inspect headers, content, and response times.</a:t>
            </a:r>
            <a:endParaRPr lang="en-US" sz="2200" dirty="0"/>
          </a:p>
        </p:txBody>
      </p:sp>
      <p:pic>
        <p:nvPicPr>
          <p:cNvPr id="5" name="Picture 4" descr="A screenshot of a computer&#10;&#10;Description automatically generated">
            <a:extLst>
              <a:ext uri="{FF2B5EF4-FFF2-40B4-BE49-F238E27FC236}">
                <a16:creationId xmlns:a16="http://schemas.microsoft.com/office/drawing/2014/main" id="{5B423629-278C-8AB9-CB6E-5627142945D8}"/>
              </a:ext>
            </a:extLst>
          </p:cNvPr>
          <p:cNvPicPr>
            <a:picLocks noChangeAspect="1"/>
          </p:cNvPicPr>
          <p:nvPr/>
        </p:nvPicPr>
        <p:blipFill>
          <a:blip r:embed="rId3"/>
          <a:stretch>
            <a:fillRect/>
          </a:stretch>
        </p:blipFill>
        <p:spPr>
          <a:xfrm>
            <a:off x="5244923" y="1403217"/>
            <a:ext cx="6674041" cy="4598966"/>
          </a:xfrm>
          <a:prstGeom prst="rect">
            <a:avLst/>
          </a:prstGeom>
        </p:spPr>
      </p:pic>
    </p:spTree>
    <p:extLst>
      <p:ext uri="{BB962C8B-B14F-4D97-AF65-F5344CB8AC3E}">
        <p14:creationId xmlns:p14="http://schemas.microsoft.com/office/powerpoint/2010/main" val="340723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B5B7-28BD-D196-BBE1-F10215A1FC0B}"/>
              </a:ext>
            </a:extLst>
          </p:cNvPr>
          <p:cNvSpPr>
            <a:spLocks noGrp="1"/>
          </p:cNvSpPr>
          <p:nvPr>
            <p:ph type="title"/>
          </p:nvPr>
        </p:nvSpPr>
        <p:spPr/>
        <p:txBody>
          <a:bodyPr>
            <a:normAutofit/>
          </a:bodyPr>
          <a:lstStyle/>
          <a:p>
            <a:pPr algn="ctr"/>
            <a:r>
              <a:rPr lang="en-US" sz="6000" dirty="0">
                <a:solidFill>
                  <a:srgbClr val="FF0000"/>
                </a:solidFill>
              </a:rPr>
              <a:t>Conclusion</a:t>
            </a:r>
          </a:p>
        </p:txBody>
      </p:sp>
      <p:sp>
        <p:nvSpPr>
          <p:cNvPr id="3" name="Content Placeholder 2">
            <a:extLst>
              <a:ext uri="{FF2B5EF4-FFF2-40B4-BE49-F238E27FC236}">
                <a16:creationId xmlns:a16="http://schemas.microsoft.com/office/drawing/2014/main" id="{EFB69BBE-5839-51AB-2FC1-45C230EA1399}"/>
              </a:ext>
            </a:extLst>
          </p:cNvPr>
          <p:cNvSpPr>
            <a:spLocks noGrp="1"/>
          </p:cNvSpPr>
          <p:nvPr>
            <p:ph idx="1"/>
          </p:nvPr>
        </p:nvSpPr>
        <p:spPr/>
        <p:txBody>
          <a:bodyPr/>
          <a:lstStyle/>
          <a:p>
            <a:r>
              <a:rPr lang="en-US" b="0" i="0" u="none" strike="noStrike" dirty="0">
                <a:solidFill>
                  <a:srgbClr val="374151"/>
                </a:solidFill>
                <a:effectLst/>
                <a:latin typeface="Söhne"/>
              </a:rPr>
              <a:t>Wireshark can be a valuable tool for analyzing various types of network traffic, including Ping packets, HTTP communication, and TCP congestion control scenarios. It allows you to inspect packet details, understand network behavior, and diagnose network issues.</a:t>
            </a:r>
          </a:p>
          <a:p>
            <a:r>
              <a:rPr lang="en-US" b="0" i="0" u="none" strike="noStrike" dirty="0">
                <a:solidFill>
                  <a:srgbClr val="374151"/>
                </a:solidFill>
                <a:effectLst/>
                <a:latin typeface="Söhne"/>
              </a:rPr>
              <a:t>Ethical use of Wireshark and similar network tools means respecting privacy, being transparent, staying within the law, and handling data responsibly. Failure to do so can lead to legal problems </a:t>
            </a:r>
            <a:r>
              <a:rPr lang="en-US" b="0" i="0" u="none" strike="noStrike">
                <a:solidFill>
                  <a:srgbClr val="374151"/>
                </a:solidFill>
                <a:effectLst/>
                <a:latin typeface="Söhne"/>
              </a:rPr>
              <a:t>and  can harm </a:t>
            </a:r>
            <a:r>
              <a:rPr lang="en-US" b="0" i="0" u="none" strike="noStrike" dirty="0">
                <a:solidFill>
                  <a:srgbClr val="374151"/>
                </a:solidFill>
                <a:effectLst/>
                <a:latin typeface="Söhne"/>
              </a:rPr>
              <a:t>your reputation.</a:t>
            </a:r>
            <a:endParaRPr lang="en-US" dirty="0"/>
          </a:p>
        </p:txBody>
      </p:sp>
    </p:spTree>
    <p:extLst>
      <p:ext uri="{BB962C8B-B14F-4D97-AF65-F5344CB8AC3E}">
        <p14:creationId xmlns:p14="http://schemas.microsoft.com/office/powerpoint/2010/main" val="696233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9FC2-AF03-9DA4-A432-6BEDFF6BC37A}"/>
              </a:ext>
            </a:extLst>
          </p:cNvPr>
          <p:cNvSpPr>
            <a:spLocks noGrp="1"/>
          </p:cNvSpPr>
          <p:nvPr>
            <p:ph type="title"/>
          </p:nvPr>
        </p:nvSpPr>
        <p:spPr/>
        <p:txBody>
          <a:bodyPr/>
          <a:lstStyle/>
          <a:p>
            <a:pPr algn="ctr"/>
            <a:r>
              <a:rPr lang="en-US" dirty="0">
                <a:solidFill>
                  <a:srgbClr val="FF0000"/>
                </a:solidFill>
              </a:rPr>
              <a:t>References</a:t>
            </a:r>
          </a:p>
        </p:txBody>
      </p:sp>
      <p:sp>
        <p:nvSpPr>
          <p:cNvPr id="3" name="Content Placeholder 2">
            <a:extLst>
              <a:ext uri="{FF2B5EF4-FFF2-40B4-BE49-F238E27FC236}">
                <a16:creationId xmlns:a16="http://schemas.microsoft.com/office/drawing/2014/main" id="{22E081EB-7232-45D3-E06B-12B5357FA6D6}"/>
              </a:ext>
            </a:extLst>
          </p:cNvPr>
          <p:cNvSpPr>
            <a:spLocks noGrp="1"/>
          </p:cNvSpPr>
          <p:nvPr>
            <p:ph idx="1"/>
          </p:nvPr>
        </p:nvSpPr>
        <p:spPr/>
        <p:txBody>
          <a:bodyPr/>
          <a:lstStyle/>
          <a:p>
            <a:r>
              <a:rPr lang="en-US" dirty="0">
                <a:hlinkClick r:id="rId2"/>
              </a:rPr>
              <a:t>https://www.wireshark.org/docs/wsug_html_chunked/index.html</a:t>
            </a:r>
            <a:r>
              <a:rPr lang="en-US"/>
              <a:t> </a:t>
            </a:r>
          </a:p>
        </p:txBody>
      </p:sp>
    </p:spTree>
    <p:extLst>
      <p:ext uri="{BB962C8B-B14F-4D97-AF65-F5344CB8AC3E}">
        <p14:creationId xmlns:p14="http://schemas.microsoft.com/office/powerpoint/2010/main" val="1214783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7C32DF3D-3F59-481D-A237-77C31AD49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773295-A6A7-8EB0-E1F3-349BFB864B07}"/>
              </a:ext>
            </a:extLst>
          </p:cNvPr>
          <p:cNvSpPr>
            <a:spLocks noGrp="1"/>
          </p:cNvSpPr>
          <p:nvPr>
            <p:ph type="title"/>
          </p:nvPr>
        </p:nvSpPr>
        <p:spPr>
          <a:xfrm>
            <a:off x="841248" y="643467"/>
            <a:ext cx="3840480" cy="5571066"/>
          </a:xfrm>
        </p:spPr>
        <p:txBody>
          <a:bodyPr anchor="ctr">
            <a:normAutofit/>
          </a:bodyPr>
          <a:lstStyle/>
          <a:p>
            <a:r>
              <a:rPr lang="en-US" sz="5400" i="0" u="none" strike="noStrike" dirty="0">
                <a:effectLst/>
                <a:latin typeface="Times New Roman" panose="02020603050405020304" pitchFamily="18" charset="0"/>
                <a:cs typeface="Times New Roman" panose="02020603050405020304" pitchFamily="18" charset="0"/>
              </a:rPr>
              <a:t>What is Wireshark?</a:t>
            </a:r>
            <a:endParaRPr lang="en-US" sz="5400" dirty="0">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32F02326-30C4-4095-988F-932A425AE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9686" y="0"/>
            <a:ext cx="7152315" cy="6858000"/>
          </a:xfrm>
          <a:custGeom>
            <a:avLst/>
            <a:gdLst>
              <a:gd name="connsiteX0" fmla="*/ 17101 w 7152315"/>
              <a:gd name="connsiteY0" fmla="*/ 0 h 6858000"/>
              <a:gd name="connsiteX1" fmla="*/ 7152315 w 7152315"/>
              <a:gd name="connsiteY1" fmla="*/ 0 h 6858000"/>
              <a:gd name="connsiteX2" fmla="*/ 7152315 w 7152315"/>
              <a:gd name="connsiteY2" fmla="*/ 6858000 h 6858000"/>
              <a:gd name="connsiteX3" fmla="*/ 15999 w 7152315"/>
              <a:gd name="connsiteY3" fmla="*/ 6858000 h 6858000"/>
              <a:gd name="connsiteX4" fmla="*/ 9729 w 7152315"/>
              <a:gd name="connsiteY4" fmla="*/ 6734157 h 6858000"/>
              <a:gd name="connsiteX5" fmla="*/ 15819 w 7152315"/>
              <a:gd name="connsiteY5" fmla="*/ 6122264 h 6858000"/>
              <a:gd name="connsiteX6" fmla="*/ 11379 w 7152315"/>
              <a:gd name="connsiteY6" fmla="*/ 5614784 h 6858000"/>
              <a:gd name="connsiteX7" fmla="*/ 20006 w 7152315"/>
              <a:gd name="connsiteY7" fmla="*/ 5204359 h 6858000"/>
              <a:gd name="connsiteX8" fmla="*/ 16962 w 7152315"/>
              <a:gd name="connsiteY8" fmla="*/ 4811696 h 6858000"/>
              <a:gd name="connsiteX9" fmla="*/ 13409 w 7152315"/>
              <a:gd name="connsiteY9" fmla="*/ 4358135 h 6858000"/>
              <a:gd name="connsiteX10" fmla="*/ 12774 w 7152315"/>
              <a:gd name="connsiteY10" fmla="*/ 4038423 h 6858000"/>
              <a:gd name="connsiteX11" fmla="*/ 10110 w 7152315"/>
              <a:gd name="connsiteY11" fmla="*/ 3630663 h 6858000"/>
              <a:gd name="connsiteX12" fmla="*/ 16581 w 7152315"/>
              <a:gd name="connsiteY12" fmla="*/ 3275427 h 6858000"/>
              <a:gd name="connsiteX13" fmla="*/ 27872 w 7152315"/>
              <a:gd name="connsiteY13" fmla="*/ 2871219 h 6858000"/>
              <a:gd name="connsiteX14" fmla="*/ 17596 w 7152315"/>
              <a:gd name="connsiteY14" fmla="*/ 2235600 h 6858000"/>
              <a:gd name="connsiteX15" fmla="*/ 14170 w 7152315"/>
              <a:gd name="connsiteY15" fmla="*/ 1894827 h 6858000"/>
              <a:gd name="connsiteX16" fmla="*/ 11632 w 7152315"/>
              <a:gd name="connsiteY16" fmla="*/ 1603026 h 6858000"/>
              <a:gd name="connsiteX17" fmla="*/ 14551 w 7152315"/>
              <a:gd name="connsiteY17" fmla="*/ 1307799 h 6858000"/>
              <a:gd name="connsiteX18" fmla="*/ 14551 w 7152315"/>
              <a:gd name="connsiteY18" fmla="*/ 887733 h 6858000"/>
              <a:gd name="connsiteX19" fmla="*/ 849 w 7152315"/>
              <a:gd name="connsiteY19" fmla="*/ 349169 h 6858000"/>
              <a:gd name="connsiteX20" fmla="*/ 1404 w 7152315"/>
              <a:gd name="connsiteY20" fmla="*/ 1605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52315" h="6858000">
                <a:moveTo>
                  <a:pt x="17101" y="0"/>
                </a:moveTo>
                <a:lnTo>
                  <a:pt x="7152315" y="0"/>
                </a:lnTo>
                <a:lnTo>
                  <a:pt x="7152315" y="6858000"/>
                </a:lnTo>
                <a:lnTo>
                  <a:pt x="15999" y="6858000"/>
                </a:lnTo>
                <a:lnTo>
                  <a:pt x="9729" y="6734157"/>
                </a:lnTo>
                <a:cubicBezTo>
                  <a:pt x="5924" y="6530150"/>
                  <a:pt x="12521" y="6326271"/>
                  <a:pt x="15819" y="6122264"/>
                </a:cubicBezTo>
                <a:cubicBezTo>
                  <a:pt x="18484" y="5952766"/>
                  <a:pt x="-1689" y="5783013"/>
                  <a:pt x="11379" y="5614784"/>
                </a:cubicBezTo>
                <a:cubicBezTo>
                  <a:pt x="22112" y="5478259"/>
                  <a:pt x="24992" y="5341214"/>
                  <a:pt x="20006" y="5204359"/>
                </a:cubicBezTo>
                <a:cubicBezTo>
                  <a:pt x="14932" y="5073429"/>
                  <a:pt x="13917" y="4942537"/>
                  <a:pt x="16962" y="4811696"/>
                </a:cubicBezTo>
                <a:cubicBezTo>
                  <a:pt x="20640" y="4660467"/>
                  <a:pt x="16962" y="4509238"/>
                  <a:pt x="13409" y="4358135"/>
                </a:cubicBezTo>
                <a:cubicBezTo>
                  <a:pt x="10872" y="4251565"/>
                  <a:pt x="10998" y="4144994"/>
                  <a:pt x="12774" y="4038423"/>
                </a:cubicBezTo>
                <a:cubicBezTo>
                  <a:pt x="15185" y="3902545"/>
                  <a:pt x="19879" y="3766540"/>
                  <a:pt x="10110" y="3630663"/>
                </a:cubicBezTo>
                <a:cubicBezTo>
                  <a:pt x="1178" y="3512306"/>
                  <a:pt x="3347" y="3393378"/>
                  <a:pt x="16581" y="3275427"/>
                </a:cubicBezTo>
                <a:cubicBezTo>
                  <a:pt x="33403" y="3141377"/>
                  <a:pt x="37183" y="3006006"/>
                  <a:pt x="27872" y="2871219"/>
                </a:cubicBezTo>
                <a:cubicBezTo>
                  <a:pt x="11315" y="2659765"/>
                  <a:pt x="7890" y="2447486"/>
                  <a:pt x="17596" y="2235600"/>
                </a:cubicBezTo>
                <a:cubicBezTo>
                  <a:pt x="22797" y="2122038"/>
                  <a:pt x="21655" y="2008261"/>
                  <a:pt x="14170" y="1894827"/>
                </a:cubicBezTo>
                <a:cubicBezTo>
                  <a:pt x="8144" y="1797670"/>
                  <a:pt x="7294" y="1700272"/>
                  <a:pt x="11632" y="1603026"/>
                </a:cubicBezTo>
                <a:cubicBezTo>
                  <a:pt x="15566" y="1504575"/>
                  <a:pt x="17215" y="1406124"/>
                  <a:pt x="14551" y="1307799"/>
                </a:cubicBezTo>
                <a:cubicBezTo>
                  <a:pt x="10872" y="1168242"/>
                  <a:pt x="10110" y="1027798"/>
                  <a:pt x="14551" y="887733"/>
                </a:cubicBezTo>
                <a:cubicBezTo>
                  <a:pt x="20894" y="708085"/>
                  <a:pt x="3132" y="528817"/>
                  <a:pt x="849" y="349169"/>
                </a:cubicBezTo>
                <a:cubicBezTo>
                  <a:pt x="24" y="286241"/>
                  <a:pt x="-769" y="223346"/>
                  <a:pt x="1404" y="1605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0CFA076-9F34-8514-2387-24503BD6BD9B}"/>
              </a:ext>
            </a:extLst>
          </p:cNvPr>
          <p:cNvSpPr>
            <a:spLocks noGrp="1"/>
          </p:cNvSpPr>
          <p:nvPr>
            <p:ph idx="1"/>
          </p:nvPr>
        </p:nvSpPr>
        <p:spPr>
          <a:xfrm>
            <a:off x="5568696" y="643467"/>
            <a:ext cx="5788152" cy="5571066"/>
          </a:xfrm>
        </p:spPr>
        <p:txBody>
          <a:bodyPr anchor="ctr">
            <a:normAutofit lnSpcReduction="10000"/>
          </a:bodyPr>
          <a:lstStyle/>
          <a:p>
            <a:r>
              <a:rPr lang="en-US" sz="2200" b="0" i="0" u="none" strike="noStrike" dirty="0">
                <a:solidFill>
                  <a:srgbClr val="FFFFFF"/>
                </a:solidFill>
                <a:effectLst/>
                <a:latin typeface="Times New Roman" panose="02020603050405020304" pitchFamily="18" charset="0"/>
                <a:cs typeface="Times New Roman" panose="02020603050405020304" pitchFamily="18" charset="0"/>
              </a:rPr>
              <a:t>Wireshark is a robust open-source network packet analysis tool used in IT and Cybersecurity to understand and manage network communications. effectively.</a:t>
            </a:r>
          </a:p>
          <a:p>
            <a:endParaRPr lang="en-US" sz="2200" dirty="0">
              <a:solidFill>
                <a:srgbClr val="FFFFFF"/>
              </a:solidFill>
              <a:latin typeface="Times New Roman" panose="02020603050405020304" pitchFamily="18" charset="0"/>
              <a:cs typeface="Times New Roman" panose="02020603050405020304" pitchFamily="18" charset="0"/>
            </a:endParaRPr>
          </a:p>
          <a:p>
            <a:pPr marL="0" indent="0">
              <a:buNone/>
            </a:pPr>
            <a:r>
              <a:rPr lang="en-US" sz="2200" dirty="0">
                <a:solidFill>
                  <a:srgbClr val="FFFFFF"/>
                </a:solidFill>
                <a:latin typeface="Times New Roman" panose="02020603050405020304" pitchFamily="18" charset="0"/>
                <a:cs typeface="Times New Roman" panose="02020603050405020304" pitchFamily="18" charset="0"/>
              </a:rPr>
              <a:t> </a:t>
            </a:r>
          </a:p>
          <a:p>
            <a:pPr marL="0" indent="0">
              <a:buNone/>
            </a:pPr>
            <a:r>
              <a:rPr lang="en-US" sz="4000" dirty="0">
                <a:solidFill>
                  <a:srgbClr val="FFFFFF"/>
                </a:solidFill>
                <a:latin typeface="Times New Roman" panose="02020603050405020304" pitchFamily="18" charset="0"/>
                <a:cs typeface="Times New Roman" panose="02020603050405020304" pitchFamily="18" charset="0"/>
              </a:rPr>
              <a:t>Purpose: </a:t>
            </a:r>
          </a:p>
          <a:p>
            <a:pPr marL="0" indent="0">
              <a:buNone/>
            </a:pPr>
            <a:endParaRPr lang="en-US" sz="2200" b="0" i="0" u="none" strike="noStrike" dirty="0">
              <a:solidFill>
                <a:srgbClr val="FFFFFF"/>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0" i="0" u="none" strike="noStrike" dirty="0">
                <a:solidFill>
                  <a:srgbClr val="FFFFFF"/>
                </a:solidFill>
                <a:effectLst/>
                <a:latin typeface="Times New Roman" panose="02020603050405020304" pitchFamily="18" charset="0"/>
                <a:cs typeface="Times New Roman" panose="02020603050405020304" pitchFamily="18" charset="0"/>
              </a:rPr>
              <a:t>Network troubleshooting.</a:t>
            </a:r>
          </a:p>
          <a:p>
            <a:pPr>
              <a:buFont typeface="Arial" panose="020B0604020202020204" pitchFamily="34" charset="0"/>
              <a:buChar char="•"/>
            </a:pPr>
            <a:r>
              <a:rPr lang="en-US" sz="2200" b="0" i="0" u="none" strike="noStrike" dirty="0">
                <a:solidFill>
                  <a:srgbClr val="FFFFFF"/>
                </a:solidFill>
                <a:effectLst/>
                <a:latin typeface="Times New Roman" panose="02020603050405020304" pitchFamily="18" charset="0"/>
                <a:cs typeface="Times New Roman" panose="02020603050405020304" pitchFamily="18" charset="0"/>
              </a:rPr>
              <a:t>Performance optimization.</a:t>
            </a:r>
          </a:p>
          <a:p>
            <a:pPr>
              <a:buFont typeface="Arial" panose="020B0604020202020204" pitchFamily="34" charset="0"/>
              <a:buChar char="•"/>
            </a:pPr>
            <a:r>
              <a:rPr lang="en-US" sz="2200" b="0" i="0" u="none" strike="noStrike" dirty="0">
                <a:solidFill>
                  <a:srgbClr val="FFFFFF"/>
                </a:solidFill>
                <a:effectLst/>
                <a:latin typeface="Times New Roman" panose="02020603050405020304" pitchFamily="18" charset="0"/>
                <a:cs typeface="Times New Roman" panose="02020603050405020304" pitchFamily="18" charset="0"/>
              </a:rPr>
              <a:t>Protocol analysis.</a:t>
            </a:r>
          </a:p>
          <a:p>
            <a:pPr>
              <a:buFont typeface="Arial" panose="020B0604020202020204" pitchFamily="34" charset="0"/>
              <a:buChar char="•"/>
            </a:pPr>
            <a:r>
              <a:rPr lang="en-US" sz="2200" b="0" i="0" u="none" strike="noStrike" dirty="0">
                <a:solidFill>
                  <a:srgbClr val="FFFFFF"/>
                </a:solidFill>
                <a:effectLst/>
                <a:latin typeface="Times New Roman" panose="02020603050405020304" pitchFamily="18" charset="0"/>
                <a:cs typeface="Times New Roman" panose="02020603050405020304" pitchFamily="18" charset="0"/>
              </a:rPr>
              <a:t>Detecting and mitigating security threats.</a:t>
            </a:r>
          </a:p>
          <a:p>
            <a:pPr>
              <a:buFont typeface="Arial" panose="020B0604020202020204" pitchFamily="34" charset="0"/>
              <a:buChar char="•"/>
            </a:pPr>
            <a:r>
              <a:rPr lang="en-US" sz="2200" b="0" i="0" u="none" strike="noStrike" dirty="0">
                <a:solidFill>
                  <a:srgbClr val="FFFFFF"/>
                </a:solidFill>
                <a:effectLst/>
                <a:latin typeface="Times New Roman" panose="02020603050405020304" pitchFamily="18" charset="0"/>
                <a:cs typeface="Times New Roman" panose="02020603050405020304" pitchFamily="18" charset="0"/>
              </a:rPr>
              <a:t>Analyzing network traffic for signs of malicious activity.</a:t>
            </a:r>
          </a:p>
          <a:p>
            <a:endParaRPr lang="en-US" sz="2200" b="0" i="0" u="none" strike="noStrike" dirty="0">
              <a:solidFill>
                <a:srgbClr val="FFFFFF"/>
              </a:solidFill>
              <a:effectLst/>
              <a:latin typeface="Times New Roman" panose="02020603050405020304" pitchFamily="18" charset="0"/>
              <a:cs typeface="Times New Roman" panose="02020603050405020304" pitchFamily="18" charset="0"/>
            </a:endParaRPr>
          </a:p>
          <a:p>
            <a:endParaRPr lang="en-US" sz="2200" dirty="0">
              <a:solidFill>
                <a:srgbClr val="FFFFFF"/>
              </a:solidFill>
            </a:endParaRPr>
          </a:p>
        </p:txBody>
      </p:sp>
    </p:spTree>
    <p:extLst>
      <p:ext uri="{BB962C8B-B14F-4D97-AF65-F5344CB8AC3E}">
        <p14:creationId xmlns:p14="http://schemas.microsoft.com/office/powerpoint/2010/main" val="172765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10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10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linds(horizontal)">
                                      <p:cBhvr>
                                        <p:cTn id="13" dur="1000"/>
                                        <p:tgtEl>
                                          <p:spTgt spid="3">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linds(horizontal)">
                                      <p:cBhvr>
                                        <p:cTn id="16" dur="1000"/>
                                        <p:tgtEl>
                                          <p:spTgt spid="3">
                                            <p:txEl>
                                              <p:pRg st="8" end="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blinds(horizontal)">
                                      <p:cBhvr>
                                        <p:cTn id="19"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52">
            <a:extLst>
              <a:ext uri="{FF2B5EF4-FFF2-40B4-BE49-F238E27FC236}">
                <a16:creationId xmlns:a16="http://schemas.microsoft.com/office/drawing/2014/main" id="{7C32DF3D-3F59-481D-A237-77C31AD49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7D008-97D7-F4E0-FBED-8041741B60DB}"/>
              </a:ext>
            </a:extLst>
          </p:cNvPr>
          <p:cNvSpPr>
            <a:spLocks noGrp="1"/>
          </p:cNvSpPr>
          <p:nvPr>
            <p:ph type="title"/>
          </p:nvPr>
        </p:nvSpPr>
        <p:spPr>
          <a:xfrm>
            <a:off x="841248" y="643467"/>
            <a:ext cx="3840480" cy="5825066"/>
          </a:xfrm>
        </p:spPr>
        <p:txBody>
          <a:bodyPr vert="horz" lIns="91440" tIns="45720" rIns="91440" bIns="45720" rtlCol="0" anchor="ctr">
            <a:normAutofit/>
          </a:bodyPr>
          <a:lstStyle/>
          <a:p>
            <a:pPr marL="571500" indent="-571500"/>
            <a:r>
              <a:rPr lang="en-US" sz="5400" b="0" i="0" u="none" strike="noStrike" kern="1200" dirty="0">
                <a:solidFill>
                  <a:schemeClr val="tx1"/>
                </a:solidFill>
                <a:effectLst/>
                <a:latin typeface="+mj-lt"/>
                <a:ea typeface="+mj-ea"/>
                <a:cs typeface="+mj-cs"/>
              </a:rPr>
              <a:t> Key Features</a:t>
            </a:r>
            <a:br>
              <a:rPr lang="en-US" sz="5400" b="0" i="0" u="none" strike="noStrike" kern="1200" dirty="0">
                <a:solidFill>
                  <a:schemeClr val="tx1"/>
                </a:solidFill>
                <a:effectLst/>
                <a:latin typeface="+mj-lt"/>
                <a:ea typeface="+mj-ea"/>
                <a:cs typeface="+mj-cs"/>
              </a:rPr>
            </a:br>
            <a:br>
              <a:rPr lang="en-US" sz="5400" dirty="0"/>
            </a:br>
            <a:r>
              <a:rPr lang="en-US" sz="5400" dirty="0"/>
              <a:t>     </a:t>
            </a:r>
            <a:endParaRPr lang="en-US" sz="5400" kern="1200" dirty="0">
              <a:solidFill>
                <a:schemeClr val="tx1"/>
              </a:solidFill>
              <a:latin typeface="+mj-lt"/>
              <a:ea typeface="+mj-ea"/>
              <a:cs typeface="+mj-cs"/>
            </a:endParaRPr>
          </a:p>
        </p:txBody>
      </p:sp>
      <p:sp>
        <p:nvSpPr>
          <p:cNvPr id="66" name="Freeform: Shape 54">
            <a:extLst>
              <a:ext uri="{FF2B5EF4-FFF2-40B4-BE49-F238E27FC236}">
                <a16:creationId xmlns:a16="http://schemas.microsoft.com/office/drawing/2014/main" id="{32F02326-30C4-4095-988F-932A425AE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9686" y="0"/>
            <a:ext cx="7152315" cy="6858000"/>
          </a:xfrm>
          <a:custGeom>
            <a:avLst/>
            <a:gdLst>
              <a:gd name="connsiteX0" fmla="*/ 17101 w 7152315"/>
              <a:gd name="connsiteY0" fmla="*/ 0 h 6858000"/>
              <a:gd name="connsiteX1" fmla="*/ 7152315 w 7152315"/>
              <a:gd name="connsiteY1" fmla="*/ 0 h 6858000"/>
              <a:gd name="connsiteX2" fmla="*/ 7152315 w 7152315"/>
              <a:gd name="connsiteY2" fmla="*/ 6858000 h 6858000"/>
              <a:gd name="connsiteX3" fmla="*/ 15999 w 7152315"/>
              <a:gd name="connsiteY3" fmla="*/ 6858000 h 6858000"/>
              <a:gd name="connsiteX4" fmla="*/ 9729 w 7152315"/>
              <a:gd name="connsiteY4" fmla="*/ 6734157 h 6858000"/>
              <a:gd name="connsiteX5" fmla="*/ 15819 w 7152315"/>
              <a:gd name="connsiteY5" fmla="*/ 6122264 h 6858000"/>
              <a:gd name="connsiteX6" fmla="*/ 11379 w 7152315"/>
              <a:gd name="connsiteY6" fmla="*/ 5614784 h 6858000"/>
              <a:gd name="connsiteX7" fmla="*/ 20006 w 7152315"/>
              <a:gd name="connsiteY7" fmla="*/ 5204359 h 6858000"/>
              <a:gd name="connsiteX8" fmla="*/ 16962 w 7152315"/>
              <a:gd name="connsiteY8" fmla="*/ 4811696 h 6858000"/>
              <a:gd name="connsiteX9" fmla="*/ 13409 w 7152315"/>
              <a:gd name="connsiteY9" fmla="*/ 4358135 h 6858000"/>
              <a:gd name="connsiteX10" fmla="*/ 12774 w 7152315"/>
              <a:gd name="connsiteY10" fmla="*/ 4038423 h 6858000"/>
              <a:gd name="connsiteX11" fmla="*/ 10110 w 7152315"/>
              <a:gd name="connsiteY11" fmla="*/ 3630663 h 6858000"/>
              <a:gd name="connsiteX12" fmla="*/ 16581 w 7152315"/>
              <a:gd name="connsiteY12" fmla="*/ 3275427 h 6858000"/>
              <a:gd name="connsiteX13" fmla="*/ 27872 w 7152315"/>
              <a:gd name="connsiteY13" fmla="*/ 2871219 h 6858000"/>
              <a:gd name="connsiteX14" fmla="*/ 17596 w 7152315"/>
              <a:gd name="connsiteY14" fmla="*/ 2235600 h 6858000"/>
              <a:gd name="connsiteX15" fmla="*/ 14170 w 7152315"/>
              <a:gd name="connsiteY15" fmla="*/ 1894827 h 6858000"/>
              <a:gd name="connsiteX16" fmla="*/ 11632 w 7152315"/>
              <a:gd name="connsiteY16" fmla="*/ 1603026 h 6858000"/>
              <a:gd name="connsiteX17" fmla="*/ 14551 w 7152315"/>
              <a:gd name="connsiteY17" fmla="*/ 1307799 h 6858000"/>
              <a:gd name="connsiteX18" fmla="*/ 14551 w 7152315"/>
              <a:gd name="connsiteY18" fmla="*/ 887733 h 6858000"/>
              <a:gd name="connsiteX19" fmla="*/ 849 w 7152315"/>
              <a:gd name="connsiteY19" fmla="*/ 349169 h 6858000"/>
              <a:gd name="connsiteX20" fmla="*/ 1404 w 7152315"/>
              <a:gd name="connsiteY20" fmla="*/ 1605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52315" h="6858000">
                <a:moveTo>
                  <a:pt x="17101" y="0"/>
                </a:moveTo>
                <a:lnTo>
                  <a:pt x="7152315" y="0"/>
                </a:lnTo>
                <a:lnTo>
                  <a:pt x="7152315" y="6858000"/>
                </a:lnTo>
                <a:lnTo>
                  <a:pt x="15999" y="6858000"/>
                </a:lnTo>
                <a:lnTo>
                  <a:pt x="9729" y="6734157"/>
                </a:lnTo>
                <a:cubicBezTo>
                  <a:pt x="5924" y="6530150"/>
                  <a:pt x="12521" y="6326271"/>
                  <a:pt x="15819" y="6122264"/>
                </a:cubicBezTo>
                <a:cubicBezTo>
                  <a:pt x="18484" y="5952766"/>
                  <a:pt x="-1689" y="5783013"/>
                  <a:pt x="11379" y="5614784"/>
                </a:cubicBezTo>
                <a:cubicBezTo>
                  <a:pt x="22112" y="5478259"/>
                  <a:pt x="24992" y="5341214"/>
                  <a:pt x="20006" y="5204359"/>
                </a:cubicBezTo>
                <a:cubicBezTo>
                  <a:pt x="14932" y="5073429"/>
                  <a:pt x="13917" y="4942537"/>
                  <a:pt x="16962" y="4811696"/>
                </a:cubicBezTo>
                <a:cubicBezTo>
                  <a:pt x="20640" y="4660467"/>
                  <a:pt x="16962" y="4509238"/>
                  <a:pt x="13409" y="4358135"/>
                </a:cubicBezTo>
                <a:cubicBezTo>
                  <a:pt x="10872" y="4251565"/>
                  <a:pt x="10998" y="4144994"/>
                  <a:pt x="12774" y="4038423"/>
                </a:cubicBezTo>
                <a:cubicBezTo>
                  <a:pt x="15185" y="3902545"/>
                  <a:pt x="19879" y="3766540"/>
                  <a:pt x="10110" y="3630663"/>
                </a:cubicBezTo>
                <a:cubicBezTo>
                  <a:pt x="1178" y="3512306"/>
                  <a:pt x="3347" y="3393378"/>
                  <a:pt x="16581" y="3275427"/>
                </a:cubicBezTo>
                <a:cubicBezTo>
                  <a:pt x="33403" y="3141377"/>
                  <a:pt x="37183" y="3006006"/>
                  <a:pt x="27872" y="2871219"/>
                </a:cubicBezTo>
                <a:cubicBezTo>
                  <a:pt x="11315" y="2659765"/>
                  <a:pt x="7890" y="2447486"/>
                  <a:pt x="17596" y="2235600"/>
                </a:cubicBezTo>
                <a:cubicBezTo>
                  <a:pt x="22797" y="2122038"/>
                  <a:pt x="21655" y="2008261"/>
                  <a:pt x="14170" y="1894827"/>
                </a:cubicBezTo>
                <a:cubicBezTo>
                  <a:pt x="8144" y="1797670"/>
                  <a:pt x="7294" y="1700272"/>
                  <a:pt x="11632" y="1603026"/>
                </a:cubicBezTo>
                <a:cubicBezTo>
                  <a:pt x="15566" y="1504575"/>
                  <a:pt x="17215" y="1406124"/>
                  <a:pt x="14551" y="1307799"/>
                </a:cubicBezTo>
                <a:cubicBezTo>
                  <a:pt x="10872" y="1168242"/>
                  <a:pt x="10110" y="1027798"/>
                  <a:pt x="14551" y="887733"/>
                </a:cubicBezTo>
                <a:cubicBezTo>
                  <a:pt x="20894" y="708085"/>
                  <a:pt x="3132" y="528817"/>
                  <a:pt x="849" y="349169"/>
                </a:cubicBezTo>
                <a:cubicBezTo>
                  <a:pt x="24" y="286241"/>
                  <a:pt x="-769" y="223346"/>
                  <a:pt x="1404" y="1605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TextBox 5">
            <a:extLst>
              <a:ext uri="{FF2B5EF4-FFF2-40B4-BE49-F238E27FC236}">
                <a16:creationId xmlns:a16="http://schemas.microsoft.com/office/drawing/2014/main" id="{DA9C85B6-9E20-6F13-A6C4-7BEFC4A09C84}"/>
              </a:ext>
            </a:extLst>
          </p:cNvPr>
          <p:cNvSpPr txBox="1"/>
          <p:nvPr/>
        </p:nvSpPr>
        <p:spPr>
          <a:xfrm>
            <a:off x="5568696" y="643467"/>
            <a:ext cx="5788152" cy="5571066"/>
          </a:xfrm>
          <a:prstGeom prst="rect">
            <a:avLst/>
          </a:prstGeom>
        </p:spPr>
        <p:txBody>
          <a:bodyPr vert="horz" lIns="91440" tIns="45720" rIns="91440" bIns="45720" rtlCol="0" anchor="ctr">
            <a:normAutofit/>
          </a:bodyPr>
          <a:lstStyle/>
          <a:p>
            <a:pPr marL="457200" indent="-228600">
              <a:lnSpc>
                <a:spcPct val="90000"/>
              </a:lnSpc>
              <a:spcAft>
                <a:spcPts val="600"/>
              </a:spcAft>
              <a:buFont typeface="Arial" panose="020B0604020202020204" pitchFamily="34" charset="0"/>
              <a:buChar char="•"/>
            </a:pPr>
            <a:r>
              <a:rPr lang="en-US" sz="2200" i="0" u="none" strike="noStrike" dirty="0">
                <a:solidFill>
                  <a:srgbClr val="FFFFFF"/>
                </a:solidFill>
                <a:effectLst/>
              </a:rPr>
              <a:t>Packet</a:t>
            </a:r>
            <a:r>
              <a:rPr lang="en-US" sz="2200" b="1" i="0" u="none" strike="noStrike" dirty="0">
                <a:solidFill>
                  <a:srgbClr val="FFFFFF"/>
                </a:solidFill>
                <a:effectLst/>
              </a:rPr>
              <a:t> </a:t>
            </a:r>
            <a:r>
              <a:rPr lang="en-US" sz="2200" i="0" u="none" strike="noStrike" dirty="0">
                <a:solidFill>
                  <a:srgbClr val="FFFFFF"/>
                </a:solidFill>
                <a:effectLst/>
              </a:rPr>
              <a:t>Capturing</a:t>
            </a:r>
          </a:p>
          <a:p>
            <a:pPr marL="457200" indent="-228600">
              <a:lnSpc>
                <a:spcPct val="90000"/>
              </a:lnSpc>
              <a:spcAft>
                <a:spcPts val="600"/>
              </a:spcAft>
              <a:buFont typeface="Arial" panose="020B0604020202020204" pitchFamily="34" charset="0"/>
              <a:buChar char="•"/>
            </a:pPr>
            <a:r>
              <a:rPr lang="en-US" sz="2200" i="0" u="none" strike="noStrike" dirty="0">
                <a:solidFill>
                  <a:srgbClr val="FFFFFF"/>
                </a:solidFill>
                <a:effectLst/>
              </a:rPr>
              <a:t>Protocol Analysis</a:t>
            </a:r>
          </a:p>
          <a:p>
            <a:pPr marL="457200" indent="-228600">
              <a:lnSpc>
                <a:spcPct val="90000"/>
              </a:lnSpc>
              <a:spcAft>
                <a:spcPts val="600"/>
              </a:spcAft>
              <a:buFont typeface="Arial" panose="020B0604020202020204" pitchFamily="34" charset="0"/>
              <a:buChar char="•"/>
            </a:pPr>
            <a:r>
              <a:rPr lang="en-US" sz="2200" i="0" u="none" strike="noStrike" dirty="0">
                <a:solidFill>
                  <a:srgbClr val="FFFFFF"/>
                </a:solidFill>
                <a:effectLst/>
              </a:rPr>
              <a:t>Deep Inspection</a:t>
            </a:r>
          </a:p>
          <a:p>
            <a:pPr marL="457200" indent="-228600">
              <a:lnSpc>
                <a:spcPct val="90000"/>
              </a:lnSpc>
              <a:spcAft>
                <a:spcPts val="600"/>
              </a:spcAft>
              <a:buFont typeface="Arial" panose="020B0604020202020204" pitchFamily="34" charset="0"/>
              <a:buChar char="•"/>
            </a:pPr>
            <a:r>
              <a:rPr lang="en-US" sz="2200" i="0" u="none" strike="noStrike" dirty="0">
                <a:solidFill>
                  <a:srgbClr val="FFFFFF"/>
                </a:solidFill>
                <a:effectLst/>
              </a:rPr>
              <a:t>Graphical Representation</a:t>
            </a:r>
          </a:p>
          <a:p>
            <a:pPr marL="457200" indent="-228600">
              <a:lnSpc>
                <a:spcPct val="90000"/>
              </a:lnSpc>
              <a:spcAft>
                <a:spcPts val="600"/>
              </a:spcAft>
              <a:buFont typeface="Arial" panose="020B0604020202020204" pitchFamily="34" charset="0"/>
              <a:buChar char="•"/>
            </a:pPr>
            <a:r>
              <a:rPr lang="en-US" sz="2200" i="0" u="none" strike="noStrike" dirty="0">
                <a:solidFill>
                  <a:srgbClr val="FFFFFF"/>
                </a:solidFill>
                <a:effectLst/>
              </a:rPr>
              <a:t>Export and Import</a:t>
            </a:r>
            <a:endParaRPr lang="en-US" sz="2200" dirty="0">
              <a:solidFill>
                <a:srgbClr val="FFFFFF"/>
              </a:solidFill>
            </a:endParaRPr>
          </a:p>
          <a:p>
            <a:pPr marL="457200" indent="-228600">
              <a:lnSpc>
                <a:spcPct val="90000"/>
              </a:lnSpc>
              <a:spcAft>
                <a:spcPts val="600"/>
              </a:spcAft>
              <a:buFont typeface="Arial" panose="020B0604020202020204" pitchFamily="34" charset="0"/>
              <a:buChar char="•"/>
            </a:pPr>
            <a:r>
              <a:rPr lang="en-US" sz="2200" i="0" u="none" strike="noStrike" dirty="0">
                <a:solidFill>
                  <a:srgbClr val="FFFFFF"/>
                </a:solidFill>
                <a:effectLst/>
              </a:rPr>
              <a:t>Scripting Support</a:t>
            </a:r>
          </a:p>
          <a:p>
            <a:pPr marL="457200" indent="-228600">
              <a:lnSpc>
                <a:spcPct val="90000"/>
              </a:lnSpc>
              <a:spcAft>
                <a:spcPts val="600"/>
              </a:spcAft>
              <a:buFont typeface="Arial" panose="020B0604020202020204" pitchFamily="34" charset="0"/>
              <a:buChar char="•"/>
            </a:pPr>
            <a:r>
              <a:rPr lang="en-US" sz="2200" i="0" u="none" strike="noStrike" dirty="0">
                <a:solidFill>
                  <a:srgbClr val="FFFFFF"/>
                </a:solidFill>
                <a:effectLst/>
              </a:rPr>
              <a:t>Community Support</a:t>
            </a:r>
          </a:p>
          <a:p>
            <a:pPr marL="457200" indent="-228600">
              <a:lnSpc>
                <a:spcPct val="90000"/>
              </a:lnSpc>
              <a:spcAft>
                <a:spcPts val="600"/>
              </a:spcAft>
              <a:buFont typeface="Arial" panose="020B0604020202020204" pitchFamily="34" charset="0"/>
              <a:buChar char="•"/>
            </a:pPr>
            <a:r>
              <a:rPr lang="en-US" sz="2200" i="0" u="none" strike="noStrike" dirty="0">
                <a:solidFill>
                  <a:srgbClr val="FFFFFF"/>
                </a:solidFill>
                <a:effectLst/>
              </a:rPr>
              <a:t>Cross-Platform</a:t>
            </a:r>
            <a:endParaRPr lang="en-US" sz="2200" dirty="0">
              <a:solidFill>
                <a:srgbClr val="FFFFFF"/>
              </a:solidFill>
            </a:endParaRPr>
          </a:p>
          <a:p>
            <a:pPr marL="457200" indent="-228600">
              <a:lnSpc>
                <a:spcPct val="90000"/>
              </a:lnSpc>
              <a:spcAft>
                <a:spcPts val="600"/>
              </a:spcAft>
              <a:buFont typeface="Arial" panose="020B0604020202020204" pitchFamily="34" charset="0"/>
              <a:buChar char="•"/>
            </a:pPr>
            <a:r>
              <a:rPr lang="en-US" sz="2200" i="0" u="none" strike="noStrike" dirty="0">
                <a:solidFill>
                  <a:srgbClr val="FFFFFF"/>
                </a:solidFill>
                <a:effectLst/>
              </a:rPr>
              <a:t>Security Analysis</a:t>
            </a:r>
            <a:br>
              <a:rPr lang="en-US" sz="2200" b="0" i="0" u="none" strike="noStrike" dirty="0">
                <a:solidFill>
                  <a:srgbClr val="FFFFFF"/>
                </a:solidFill>
                <a:effectLst/>
              </a:rPr>
            </a:br>
            <a:br>
              <a:rPr lang="en-US" sz="2200" b="0" i="0" u="none" strike="noStrike" dirty="0">
                <a:solidFill>
                  <a:srgbClr val="FFFFFF"/>
                </a:solidFill>
                <a:effectLst/>
              </a:rPr>
            </a:br>
            <a:br>
              <a:rPr lang="en-US" sz="2200" b="0" i="0" u="none" strike="noStrike" dirty="0">
                <a:solidFill>
                  <a:srgbClr val="FFFFFF"/>
                </a:solidFill>
                <a:effectLst/>
              </a:rPr>
            </a:br>
            <a:br>
              <a:rPr lang="en-US" sz="2200" b="0" i="0" u="none" strike="noStrike" dirty="0">
                <a:solidFill>
                  <a:srgbClr val="FFFFFF"/>
                </a:solidFill>
                <a:effectLst/>
              </a:rPr>
            </a:br>
            <a:endParaRPr lang="en-US" sz="2200" dirty="0">
              <a:solidFill>
                <a:srgbClr val="FFFFFF"/>
              </a:solidFill>
            </a:endParaRPr>
          </a:p>
        </p:txBody>
      </p:sp>
    </p:spTree>
    <p:extLst>
      <p:ext uri="{BB962C8B-B14F-4D97-AF65-F5344CB8AC3E}">
        <p14:creationId xmlns:p14="http://schemas.microsoft.com/office/powerpoint/2010/main" val="276319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checkerboard(across)">
                                      <p:cBhvr>
                                        <p:cTn id="7" dur="1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6" name="Rectangle 105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3CC14E-002A-2A5C-C9F1-A887D389EB0D}"/>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i="0" u="none" strike="noStrike" kern="1200">
                <a:solidFill>
                  <a:schemeClr val="tx1"/>
                </a:solidFill>
                <a:effectLst/>
                <a:latin typeface="+mj-lt"/>
                <a:ea typeface="+mj-ea"/>
                <a:cs typeface="+mj-cs"/>
              </a:rPr>
              <a:t>Wireshark User Interface (GUI) Overview</a:t>
            </a:r>
            <a:br>
              <a:rPr lang="en-US" sz="5400" i="0" u="none" strike="noStrike" kern="1200">
                <a:solidFill>
                  <a:schemeClr val="tx1"/>
                </a:solidFill>
                <a:effectLst/>
                <a:latin typeface="+mj-lt"/>
                <a:ea typeface="+mj-ea"/>
                <a:cs typeface="+mj-cs"/>
              </a:rPr>
            </a:br>
            <a:endParaRPr lang="en-US" sz="5400" kern="1200">
              <a:solidFill>
                <a:schemeClr val="tx1"/>
              </a:solidFill>
              <a:latin typeface="+mj-lt"/>
              <a:ea typeface="+mj-ea"/>
              <a:cs typeface="+mj-cs"/>
            </a:endParaRPr>
          </a:p>
        </p:txBody>
      </p:sp>
      <p:sp>
        <p:nvSpPr>
          <p:cNvPr id="1137"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creenshot of wireshark with arrows pointing to each section of the interface.">
            <a:extLst>
              <a:ext uri="{FF2B5EF4-FFF2-40B4-BE49-F238E27FC236}">
                <a16:creationId xmlns:a16="http://schemas.microsoft.com/office/drawing/2014/main" id="{D2B4AC7F-DDAC-27CB-4F35-93E40C3F704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654296" y="662405"/>
            <a:ext cx="6894576" cy="3850694"/>
          </a:xfrm>
          <a:prstGeom prst="rect">
            <a:avLst/>
          </a:prstGeom>
          <a:noFill/>
          <a:extLst>
            <a:ext uri="{909E8E84-426E-40DD-AFC4-6F175D3DCCD1}">
              <a14:hiddenFill xmlns:a14="http://schemas.microsoft.com/office/drawing/2010/main">
                <a:solidFill>
                  <a:srgbClr val="FFFFFF"/>
                </a:solidFill>
              </a14:hiddenFill>
            </a:ext>
          </a:extLst>
        </p:spPr>
      </p:pic>
      <p:sp>
        <p:nvSpPr>
          <p:cNvPr id="1138" name="TextBox 4">
            <a:extLst>
              <a:ext uri="{FF2B5EF4-FFF2-40B4-BE49-F238E27FC236}">
                <a16:creationId xmlns:a16="http://schemas.microsoft.com/office/drawing/2014/main" id="{E10DC349-977F-2F37-4DC4-AD46D237E90F}"/>
              </a:ext>
            </a:extLst>
          </p:cNvPr>
          <p:cNvSpPr txBox="1"/>
          <p:nvPr/>
        </p:nvSpPr>
        <p:spPr>
          <a:xfrm>
            <a:off x="4654296" y="4798577"/>
            <a:ext cx="6894576" cy="1428487"/>
          </a:xfrm>
          <a:prstGeom prst="rect">
            <a:avLst/>
          </a:prstGeom>
        </p:spPr>
        <p:txBody>
          <a:bodyPr vert="horz" lIns="91440" tIns="45720" rIns="91440" bIns="45720" rtlCol="0" anchor="t">
            <a:normAutofit/>
          </a:bodyPr>
          <a:lstStyle/>
          <a:p>
            <a:pPr marL="228600" indent="-457200">
              <a:lnSpc>
                <a:spcPct val="90000"/>
              </a:lnSpc>
              <a:spcAft>
                <a:spcPts val="600"/>
              </a:spcAft>
              <a:buFont typeface="+mj-lt"/>
              <a:buAutoNum type="arabicPeriod"/>
            </a:pPr>
            <a:r>
              <a:rPr lang="en-US" sz="2000" b="0" i="0" u="none" strike="noStrike" dirty="0">
                <a:effectLst/>
              </a:rPr>
              <a:t>The Menu</a:t>
            </a:r>
          </a:p>
          <a:p>
            <a:pPr marL="228600" indent="-457200">
              <a:lnSpc>
                <a:spcPct val="90000"/>
              </a:lnSpc>
              <a:spcAft>
                <a:spcPts val="600"/>
              </a:spcAft>
              <a:buFont typeface="+mj-lt"/>
              <a:buAutoNum type="arabicPeriod"/>
            </a:pPr>
            <a:r>
              <a:rPr lang="en-US" sz="2000" b="0" i="0" u="none" strike="noStrike" dirty="0">
                <a:effectLst/>
              </a:rPr>
              <a:t>The Main Toolbar</a:t>
            </a:r>
          </a:p>
          <a:p>
            <a:pPr marL="228600" indent="-457200">
              <a:lnSpc>
                <a:spcPct val="90000"/>
              </a:lnSpc>
              <a:spcAft>
                <a:spcPts val="600"/>
              </a:spcAft>
              <a:buFont typeface="+mj-lt"/>
              <a:buAutoNum type="arabicPeriod"/>
            </a:pPr>
            <a:r>
              <a:rPr lang="en-US" sz="2000" b="0" i="0" u="none" strike="noStrike" dirty="0">
                <a:effectLst/>
              </a:rPr>
              <a:t>The Filter Toolbar</a:t>
            </a:r>
          </a:p>
          <a:p>
            <a:pPr marL="228600" indent="-457200">
              <a:lnSpc>
                <a:spcPct val="90000"/>
              </a:lnSpc>
              <a:spcAft>
                <a:spcPts val="600"/>
              </a:spcAft>
              <a:buFont typeface="+mj-lt"/>
              <a:buAutoNum type="arabicPeriod"/>
            </a:pPr>
            <a:r>
              <a:rPr lang="en-US" sz="2000" b="0" i="0" u="none" strike="noStrike" dirty="0">
                <a:effectLst/>
              </a:rPr>
              <a:t>The Interface List</a:t>
            </a:r>
          </a:p>
        </p:txBody>
      </p:sp>
    </p:spTree>
    <p:extLst>
      <p:ext uri="{BB962C8B-B14F-4D97-AF65-F5344CB8AC3E}">
        <p14:creationId xmlns:p14="http://schemas.microsoft.com/office/powerpoint/2010/main" val="305772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750" fill="hold"/>
                                        <p:tgtEl>
                                          <p:spTgt spid="1026"/>
                                        </p:tgtEl>
                                        <p:attrNameLst>
                                          <p:attrName>ppt_x</p:attrName>
                                        </p:attrNameLst>
                                      </p:cBhvr>
                                      <p:tavLst>
                                        <p:tav tm="0">
                                          <p:val>
                                            <p:strVal val="#ppt_x"/>
                                          </p:val>
                                        </p:tav>
                                        <p:tav tm="100000">
                                          <p:val>
                                            <p:strVal val="#ppt_x"/>
                                          </p:val>
                                        </p:tav>
                                      </p:tavLst>
                                    </p:anim>
                                    <p:anim calcmode="lin" valueType="num">
                                      <p:cBhvr additive="base">
                                        <p:cTn id="8" dur="750" fill="hold"/>
                                        <p:tgtEl>
                                          <p:spTgt spid="1026"/>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3" presetClass="entr" presetSubtype="10" fill="hold" grpId="0" nodeType="afterEffect">
                                  <p:stCondLst>
                                    <p:cond delay="0"/>
                                  </p:stCondLst>
                                  <p:childTnLst>
                                    <p:set>
                                      <p:cBhvr>
                                        <p:cTn id="11" dur="1" fill="hold">
                                          <p:stCondLst>
                                            <p:cond delay="0"/>
                                          </p:stCondLst>
                                        </p:cTn>
                                        <p:tgtEl>
                                          <p:spTgt spid="1138"/>
                                        </p:tgtEl>
                                        <p:attrNameLst>
                                          <p:attrName>style.visibility</p:attrName>
                                        </p:attrNameLst>
                                      </p:cBhvr>
                                      <p:to>
                                        <p:strVal val="visible"/>
                                      </p:to>
                                    </p:set>
                                    <p:animEffect transition="in" filter="blinds(horizontal)">
                                      <p:cBhvr>
                                        <p:cTn id="12" dur="750"/>
                                        <p:tgtEl>
                                          <p:spTgt spid="1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F2EDF7-6253-8C99-392C-335967A4C62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000" kern="1200">
                <a:solidFill>
                  <a:schemeClr val="tx1"/>
                </a:solidFill>
                <a:latin typeface="+mj-lt"/>
                <a:ea typeface="+mj-ea"/>
                <a:cs typeface="+mj-cs"/>
              </a:rPr>
              <a:t>Wireshark Capture File </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212E32B-2AC2-C42A-E7EB-908F2ECD5E67}"/>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457200" indent="-457200">
              <a:lnSpc>
                <a:spcPct val="90000"/>
              </a:lnSpc>
              <a:spcAft>
                <a:spcPts val="600"/>
              </a:spcAft>
              <a:buFont typeface="+mj-lt"/>
              <a:buAutoNum type="arabicPeriod"/>
            </a:pPr>
            <a:r>
              <a:rPr lang="en-US" sz="2200" b="0" i="0" u="none" strike="noStrike" dirty="0">
                <a:effectLst/>
              </a:rPr>
              <a:t>Title Bar</a:t>
            </a:r>
          </a:p>
          <a:p>
            <a:pPr marL="457200" indent="-457200">
              <a:lnSpc>
                <a:spcPct val="90000"/>
              </a:lnSpc>
              <a:spcAft>
                <a:spcPts val="600"/>
              </a:spcAft>
              <a:buFont typeface="+mj-lt"/>
              <a:buAutoNum type="arabicPeriod"/>
            </a:pPr>
            <a:r>
              <a:rPr lang="en-US" sz="2200" b="0" i="0" u="none" strike="noStrike" dirty="0">
                <a:effectLst/>
              </a:rPr>
              <a:t>Packet List Pane</a:t>
            </a:r>
          </a:p>
          <a:p>
            <a:pPr marL="457200" indent="-457200">
              <a:lnSpc>
                <a:spcPct val="90000"/>
              </a:lnSpc>
              <a:spcAft>
                <a:spcPts val="600"/>
              </a:spcAft>
              <a:buFont typeface="+mj-lt"/>
              <a:buAutoNum type="arabicPeriod"/>
            </a:pPr>
            <a:r>
              <a:rPr lang="en-US" sz="2200" b="0" i="0" u="none" strike="noStrike" dirty="0">
                <a:effectLst/>
              </a:rPr>
              <a:t>Intelligent Scrollbar</a:t>
            </a:r>
          </a:p>
          <a:p>
            <a:pPr marL="457200" indent="-457200">
              <a:lnSpc>
                <a:spcPct val="90000"/>
              </a:lnSpc>
              <a:spcAft>
                <a:spcPts val="600"/>
              </a:spcAft>
              <a:buFont typeface="+mj-lt"/>
              <a:buAutoNum type="arabicPeriod"/>
            </a:pPr>
            <a:r>
              <a:rPr lang="en-US" sz="2200" b="0" i="0" u="none" strike="noStrike" dirty="0">
                <a:effectLst/>
              </a:rPr>
              <a:t>Packet Details Pane</a:t>
            </a:r>
          </a:p>
          <a:p>
            <a:pPr marL="457200" indent="-457200">
              <a:lnSpc>
                <a:spcPct val="90000"/>
              </a:lnSpc>
              <a:spcAft>
                <a:spcPts val="600"/>
              </a:spcAft>
              <a:buFont typeface="+mj-lt"/>
              <a:buAutoNum type="arabicPeriod"/>
            </a:pPr>
            <a:r>
              <a:rPr lang="en-US" sz="2200" b="0" i="0" u="none" strike="noStrike" dirty="0">
                <a:effectLst/>
              </a:rPr>
              <a:t>Packet Bytes Pane</a:t>
            </a:r>
          </a:p>
          <a:p>
            <a:pPr marL="457200" indent="-457200">
              <a:lnSpc>
                <a:spcPct val="90000"/>
              </a:lnSpc>
              <a:spcAft>
                <a:spcPts val="600"/>
              </a:spcAft>
              <a:buFont typeface="+mj-lt"/>
              <a:buAutoNum type="arabicPeriod"/>
            </a:pPr>
            <a:r>
              <a:rPr lang="en-US" sz="2200" b="0" i="0" u="none" strike="noStrike" dirty="0">
                <a:effectLst/>
              </a:rPr>
              <a:t>The Status bar</a:t>
            </a:r>
          </a:p>
        </p:txBody>
      </p:sp>
      <p:pic>
        <p:nvPicPr>
          <p:cNvPr id="4" name="Content Placeholder 3">
            <a:extLst>
              <a:ext uri="{FF2B5EF4-FFF2-40B4-BE49-F238E27FC236}">
                <a16:creationId xmlns:a16="http://schemas.microsoft.com/office/drawing/2014/main" id="{5F09A249-CDF9-C58E-EBD1-74674C291767}"/>
              </a:ext>
            </a:extLst>
          </p:cNvPr>
          <p:cNvPicPr>
            <a:picLocks noGrp="1" noChangeAspect="1"/>
          </p:cNvPicPr>
          <p:nvPr>
            <p:ph idx="1"/>
          </p:nvPr>
        </p:nvPicPr>
        <p:blipFill>
          <a:blip r:embed="rId3"/>
          <a:stretch>
            <a:fillRect/>
          </a:stretch>
        </p:blipFill>
        <p:spPr>
          <a:xfrm>
            <a:off x="4059936" y="1188043"/>
            <a:ext cx="8020129" cy="4310819"/>
          </a:xfrm>
          <a:prstGeom prst="rect">
            <a:avLst/>
          </a:prstGeom>
        </p:spPr>
      </p:pic>
    </p:spTree>
    <p:extLst>
      <p:ext uri="{BB962C8B-B14F-4D97-AF65-F5344CB8AC3E}">
        <p14:creationId xmlns:p14="http://schemas.microsoft.com/office/powerpoint/2010/main" val="370147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44B50-C829-1D2B-5742-41EBBFE5165F}"/>
              </a:ext>
            </a:extLst>
          </p:cNvPr>
          <p:cNvSpPr>
            <a:spLocks noGrp="1"/>
          </p:cNvSpPr>
          <p:nvPr>
            <p:ph type="title"/>
          </p:nvPr>
        </p:nvSpPr>
        <p:spPr>
          <a:xfrm>
            <a:off x="517889" y="4883544"/>
            <a:ext cx="3876086" cy="1556907"/>
          </a:xfrm>
        </p:spPr>
        <p:txBody>
          <a:bodyPr anchor="ctr">
            <a:normAutofit/>
          </a:bodyPr>
          <a:lstStyle/>
          <a:p>
            <a:r>
              <a:rPr lang="en-US" sz="3200" i="0" u="none" strike="noStrike">
                <a:effectLst/>
                <a:latin typeface="Söhne"/>
              </a:rPr>
              <a:t>Analyzing Protocols</a:t>
            </a:r>
            <a:endParaRPr lang="en-US" sz="3200"/>
          </a:p>
        </p:txBody>
      </p:sp>
      <p:sp>
        <p:nvSpPr>
          <p:cNvPr id="18" name="Rectangle 17">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AB7D2A04-29E6-3CB5-8D16-759A9501FCB8}"/>
              </a:ext>
            </a:extLst>
          </p:cNvPr>
          <p:cNvPicPr>
            <a:picLocks noChangeAspect="1"/>
          </p:cNvPicPr>
          <p:nvPr/>
        </p:nvPicPr>
        <p:blipFill rotWithShape="1">
          <a:blip r:embed="rId3"/>
          <a:srcRect b="40318"/>
          <a:stretch/>
        </p:blipFill>
        <p:spPr>
          <a:xfrm>
            <a:off x="959205" y="364142"/>
            <a:ext cx="10369645" cy="3867993"/>
          </a:xfrm>
          <a:prstGeom prst="rect">
            <a:avLst/>
          </a:prstGeom>
        </p:spPr>
      </p:pic>
      <p:sp>
        <p:nvSpPr>
          <p:cNvPr id="22" name="Rectangle 21">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6D827D-6197-BD86-8A40-074214ED5D0B}"/>
              </a:ext>
            </a:extLst>
          </p:cNvPr>
          <p:cNvSpPr>
            <a:spLocks noGrp="1"/>
          </p:cNvSpPr>
          <p:nvPr>
            <p:ph idx="1"/>
          </p:nvPr>
        </p:nvSpPr>
        <p:spPr>
          <a:xfrm>
            <a:off x="5162719" y="4883544"/>
            <a:ext cx="6586915" cy="1556907"/>
          </a:xfrm>
        </p:spPr>
        <p:txBody>
          <a:bodyPr anchor="ctr">
            <a:normAutofit/>
          </a:bodyPr>
          <a:lstStyle/>
          <a:p>
            <a:r>
              <a:rPr lang="en-US" sz="1800" b="0" i="0" u="none" strike="noStrike" dirty="0">
                <a:effectLst/>
                <a:latin typeface="Söhne"/>
              </a:rPr>
              <a:t>Wireshark excels at decoding and analyzing a wide range of network protocols like TCP,UDP</a:t>
            </a:r>
            <a:r>
              <a:rPr lang="en-US" sz="1800" dirty="0">
                <a:latin typeface="Söhne"/>
              </a:rPr>
              <a:t>,</a:t>
            </a:r>
            <a:r>
              <a:rPr lang="en-US" sz="1800" b="0" i="0" u="none" strike="noStrike" dirty="0">
                <a:effectLst/>
                <a:latin typeface="Söhne"/>
              </a:rPr>
              <a:t>HTTP and Ping.</a:t>
            </a:r>
            <a:endParaRPr lang="en-US" sz="1800" dirty="0"/>
          </a:p>
        </p:txBody>
      </p:sp>
    </p:spTree>
    <p:extLst>
      <p:ext uri="{BB962C8B-B14F-4D97-AF65-F5344CB8AC3E}">
        <p14:creationId xmlns:p14="http://schemas.microsoft.com/office/powerpoint/2010/main" val="2462658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 shot of a graph&#10;&#10;Description automatically generated">
            <a:extLst>
              <a:ext uri="{FF2B5EF4-FFF2-40B4-BE49-F238E27FC236}">
                <a16:creationId xmlns:a16="http://schemas.microsoft.com/office/drawing/2014/main" id="{1D7AAA0D-CA01-CD07-41FA-01FF4C63DAD8}"/>
              </a:ext>
            </a:extLst>
          </p:cNvPr>
          <p:cNvPicPr>
            <a:picLocks noGrp="1" noChangeAspect="1"/>
          </p:cNvPicPr>
          <p:nvPr>
            <p:ph idx="1"/>
          </p:nvPr>
        </p:nvPicPr>
        <p:blipFill>
          <a:blip r:embed="rId3"/>
          <a:stretch>
            <a:fillRect/>
          </a:stretch>
        </p:blipFill>
        <p:spPr>
          <a:xfrm>
            <a:off x="-443296" y="-359463"/>
            <a:ext cx="11841398" cy="7667302"/>
          </a:xfrm>
          <a:prstGeom prst="rect">
            <a:avLst/>
          </a:prstGeom>
        </p:spPr>
      </p:pic>
      <p:sp>
        <p:nvSpPr>
          <p:cNvPr id="77" name="Rectangle 76">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58CF802-5E30-A494-8D24-5DC17F9CC7FD}"/>
              </a:ext>
            </a:extLst>
          </p:cNvPr>
          <p:cNvSpPr txBox="1"/>
          <p:nvPr/>
        </p:nvSpPr>
        <p:spPr>
          <a:xfrm>
            <a:off x="8266814" y="818707"/>
            <a:ext cx="3131288" cy="5310963"/>
          </a:xfrm>
          <a:prstGeom prst="rect">
            <a:avLst/>
          </a:prstGeom>
        </p:spPr>
        <p:txBody>
          <a:bodyPr vert="horz" lIns="91440" tIns="45720" rIns="91440" bIns="45720" rtlCol="0" anchor="ctr">
            <a:normAutofit/>
          </a:bodyPr>
          <a:lstStyle/>
          <a:p>
            <a:pPr>
              <a:lnSpc>
                <a:spcPct val="90000"/>
              </a:lnSpc>
              <a:spcAft>
                <a:spcPts val="600"/>
              </a:spcAft>
            </a:pPr>
            <a:r>
              <a:rPr lang="en-US" sz="2400" b="1" i="0" u="none" strike="noStrike" dirty="0">
                <a:solidFill>
                  <a:srgbClr val="595959"/>
                </a:solidFill>
                <a:effectLst/>
                <a:latin typeface="Times New Roman" panose="02020603050405020304" pitchFamily="18" charset="0"/>
                <a:cs typeface="Times New Roman" panose="02020603050405020304" pitchFamily="18" charset="0"/>
              </a:rPr>
              <a:t>Congestion </a:t>
            </a:r>
            <a:r>
              <a:rPr lang="en-US" sz="2400" b="1" dirty="0">
                <a:solidFill>
                  <a:srgbClr val="595959"/>
                </a:solidFill>
                <a:latin typeface="Times New Roman" panose="02020603050405020304" pitchFamily="18" charset="0"/>
                <a:cs typeface="Times New Roman" panose="02020603050405020304" pitchFamily="18" charset="0"/>
              </a:rPr>
              <a:t>Graph</a:t>
            </a:r>
          </a:p>
          <a:p>
            <a:pPr>
              <a:lnSpc>
                <a:spcPct val="90000"/>
              </a:lnSpc>
              <a:spcAft>
                <a:spcPts val="600"/>
              </a:spcAft>
            </a:pPr>
            <a:endParaRPr lang="en-US" sz="2000" dirty="0">
              <a:solidFill>
                <a:srgbClr val="595959"/>
              </a:solidFill>
            </a:endParaRPr>
          </a:p>
          <a:p>
            <a:pPr>
              <a:lnSpc>
                <a:spcPct val="90000"/>
              </a:lnSpc>
              <a:spcAft>
                <a:spcPts val="600"/>
              </a:spcAft>
            </a:pPr>
            <a:r>
              <a:rPr lang="en-US" sz="2000" dirty="0">
                <a:solidFill>
                  <a:srgbClr val="595959"/>
                </a:solidFill>
              </a:rPr>
              <a:t>A</a:t>
            </a:r>
            <a:r>
              <a:rPr lang="en-US" sz="2000" b="0" i="0" u="none" strike="noStrike" dirty="0">
                <a:solidFill>
                  <a:srgbClr val="595959"/>
                </a:solidFill>
                <a:effectLst/>
              </a:rPr>
              <a:t> congestion graph provides a visual representation of how TCP manages its congestion window size over time, helping to monitor and optimize network performance. It plays a vital role in diagnosing network congestion issues and ensuring efficient data transmission over TCP-based connections.</a:t>
            </a:r>
            <a:endParaRPr lang="en-US" sz="2000" b="1" i="0" u="none" strike="noStrike" dirty="0">
              <a:solidFill>
                <a:srgbClr val="595959"/>
              </a:solidFill>
              <a:effectLst/>
            </a:endParaRPr>
          </a:p>
          <a:p>
            <a:pPr indent="-228600">
              <a:lnSpc>
                <a:spcPct val="90000"/>
              </a:lnSpc>
              <a:spcAft>
                <a:spcPts val="600"/>
              </a:spcAft>
              <a:buFont typeface="Arial" panose="020B0604020202020204" pitchFamily="34" charset="0"/>
              <a:buChar char="•"/>
            </a:pPr>
            <a:endParaRPr lang="en-US" sz="2000" b="0" i="0" u="none" strike="noStrike" dirty="0">
              <a:solidFill>
                <a:srgbClr val="595959"/>
              </a:solidFill>
              <a:effectLst/>
            </a:endParaRPr>
          </a:p>
          <a:p>
            <a:pPr indent="-228600">
              <a:lnSpc>
                <a:spcPct val="90000"/>
              </a:lnSpc>
              <a:spcAft>
                <a:spcPts val="600"/>
              </a:spcAft>
              <a:buFont typeface="Arial" panose="020B0604020202020204" pitchFamily="34" charset="0"/>
              <a:buChar char="•"/>
            </a:pPr>
            <a:endParaRPr lang="en-US" sz="2000" dirty="0">
              <a:solidFill>
                <a:srgbClr val="595959"/>
              </a:solidFill>
            </a:endParaRPr>
          </a:p>
        </p:txBody>
      </p:sp>
      <p:sp>
        <p:nvSpPr>
          <p:cNvPr id="5" name="Title 4">
            <a:extLst>
              <a:ext uri="{FF2B5EF4-FFF2-40B4-BE49-F238E27FC236}">
                <a16:creationId xmlns:a16="http://schemas.microsoft.com/office/drawing/2014/main" id="{507939E8-DDCF-068B-8A65-B3F0A9A9A31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1570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p:tgtEl>
                                          <p:spTgt spid="4"/>
                                        </p:tgtEl>
                                        <p:attrNameLst>
                                          <p:attrName>ppt_y</p:attrName>
                                        </p:attrNameLst>
                                      </p:cBhvr>
                                      <p:tavLst>
                                        <p:tav tm="0">
                                          <p:val>
                                            <p:strVal val="#ppt_y+#ppt_h*1.125000"/>
                                          </p:val>
                                        </p:tav>
                                        <p:tav tm="100000">
                                          <p:val>
                                            <p:strVal val="#ppt_y"/>
                                          </p:val>
                                        </p:tav>
                                      </p:tavLst>
                                    </p:anim>
                                    <p:animEffect transition="in" filter="wipe(up)">
                                      <p:cBhvr>
                                        <p:cTn id="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F5C351-6F87-7286-8D55-6C526ACF72C1}"/>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i="0" u="none" strike="noStrike" kern="1200" dirty="0">
                <a:solidFill>
                  <a:schemeClr val="tx1"/>
                </a:solidFill>
                <a:effectLst/>
                <a:latin typeface="+mj-lt"/>
                <a:ea typeface="+mj-ea"/>
                <a:cs typeface="+mj-cs"/>
              </a:rPr>
              <a:t>TCP Congestion Control</a:t>
            </a:r>
            <a:endParaRPr lang="en-US" sz="3800" kern="1200" dirty="0">
              <a:solidFill>
                <a:schemeClr val="tx1"/>
              </a:solidFill>
              <a:latin typeface="+mj-lt"/>
              <a:ea typeface="+mj-ea"/>
              <a:cs typeface="+mj-cs"/>
            </a:endParaRPr>
          </a:p>
        </p:txBody>
      </p:sp>
      <p:sp>
        <p:nvSpPr>
          <p:cNvPr id="3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6954D81-5FC9-1E69-DA63-C3B5E0B37A84}"/>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b="0" i="0" u="none" strike="noStrike" dirty="0">
                <a:effectLst/>
              </a:rPr>
              <a:t>TCP congestion control is a fundamental mechanism for managing data flow and preventing network congestion. It involves various algorithms and strategies to ensure efficient and fair data transmission over TCP connections. Wireshark can capture TCP packets and provide insights into the flow control, window size adjustments, and other congestion control mechanisms in use.</a:t>
            </a:r>
            <a:endParaRPr lang="en-US" sz="1700" dirty="0"/>
          </a:p>
        </p:txBody>
      </p:sp>
      <p:pic>
        <p:nvPicPr>
          <p:cNvPr id="4" name="Content Placeholder 3" descr="A screenshot of a computer&#10;&#10;Description automatically generated">
            <a:extLst>
              <a:ext uri="{FF2B5EF4-FFF2-40B4-BE49-F238E27FC236}">
                <a16:creationId xmlns:a16="http://schemas.microsoft.com/office/drawing/2014/main" id="{28919BD0-D1E5-033F-F0F1-22F030FA9A2F}"/>
              </a:ext>
            </a:extLst>
          </p:cNvPr>
          <p:cNvPicPr>
            <a:picLocks noGrp="1" noChangeAspect="1"/>
          </p:cNvPicPr>
          <p:nvPr>
            <p:ph idx="1"/>
          </p:nvPr>
        </p:nvPicPr>
        <p:blipFill>
          <a:blip r:embed="rId3"/>
          <a:stretch>
            <a:fillRect/>
          </a:stretch>
        </p:blipFill>
        <p:spPr>
          <a:xfrm>
            <a:off x="4654296" y="1271587"/>
            <a:ext cx="6903720" cy="4314825"/>
          </a:xfrm>
          <a:prstGeom prst="rect">
            <a:avLst/>
          </a:prstGeom>
        </p:spPr>
      </p:pic>
    </p:spTree>
    <p:extLst>
      <p:ext uri="{BB962C8B-B14F-4D97-AF65-F5344CB8AC3E}">
        <p14:creationId xmlns:p14="http://schemas.microsoft.com/office/powerpoint/2010/main" val="162553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750"/>
                                        <p:tgtEl>
                                          <p:spTgt spid="5"/>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1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5378C-64D3-F734-1F1C-F3FD5E9172FF}"/>
              </a:ext>
            </a:extLst>
          </p:cNvPr>
          <p:cNvSpPr>
            <a:spLocks noGrp="1"/>
          </p:cNvSpPr>
          <p:nvPr>
            <p:ph type="title"/>
          </p:nvPr>
        </p:nvSpPr>
        <p:spPr>
          <a:xfrm>
            <a:off x="630936" y="640823"/>
            <a:ext cx="3419856" cy="5583148"/>
          </a:xfrm>
          <a:prstGeom prst="ellipse">
            <a:avLst/>
          </a:prstGeom>
        </p:spPr>
        <p:txBody>
          <a:bodyPr vert="horz" lIns="91440" tIns="45720" rIns="91440" bIns="45720" rtlCol="0" anchor="ctr">
            <a:normAutofit/>
          </a:bodyPr>
          <a:lstStyle/>
          <a:p>
            <a:r>
              <a:rPr lang="en-US" sz="4200" i="0" u="none" strike="noStrike" kern="1200">
                <a:solidFill>
                  <a:schemeClr val="tx1"/>
                </a:solidFill>
                <a:effectLst/>
                <a:latin typeface="+mj-lt"/>
                <a:ea typeface="+mj-ea"/>
                <a:cs typeface="+mj-cs"/>
              </a:rPr>
              <a:t>Ping Traces and Wireshark captures</a:t>
            </a:r>
            <a:endParaRPr lang="en-US" sz="4200" kern="1200">
              <a:solidFill>
                <a:schemeClr val="tx1"/>
              </a:solidFill>
              <a:latin typeface="+mj-lt"/>
              <a:ea typeface="+mj-ea"/>
              <a:cs typeface="+mj-cs"/>
            </a:endParaRPr>
          </a:p>
        </p:txBody>
      </p:sp>
      <p:sp>
        <p:nvSpPr>
          <p:cNvPr id="4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A0CFAFD6-660B-82E9-B10F-FC33C06F3D3B}"/>
              </a:ext>
            </a:extLst>
          </p:cNvPr>
          <p:cNvPicPr>
            <a:picLocks noChangeAspect="1"/>
          </p:cNvPicPr>
          <p:nvPr/>
        </p:nvPicPr>
        <p:blipFill>
          <a:blip r:embed="rId3"/>
          <a:stretch>
            <a:fillRect/>
          </a:stretch>
        </p:blipFill>
        <p:spPr>
          <a:xfrm>
            <a:off x="4654296" y="630936"/>
            <a:ext cx="6261811" cy="3913632"/>
          </a:xfrm>
          <a:prstGeom prst="rect">
            <a:avLst/>
          </a:prstGeom>
        </p:spPr>
      </p:pic>
      <p:sp>
        <p:nvSpPr>
          <p:cNvPr id="4" name="TextBox 3">
            <a:extLst>
              <a:ext uri="{FF2B5EF4-FFF2-40B4-BE49-F238E27FC236}">
                <a16:creationId xmlns:a16="http://schemas.microsoft.com/office/drawing/2014/main" id="{BA84B8C7-9FF3-63B2-FB39-CF96632F879A}"/>
              </a:ext>
            </a:extLst>
          </p:cNvPr>
          <p:cNvSpPr txBox="1"/>
          <p:nvPr/>
        </p:nvSpPr>
        <p:spPr>
          <a:xfrm>
            <a:off x="4654296" y="4798577"/>
            <a:ext cx="6894576" cy="142848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900" b="0" i="0" u="none" strike="noStrike">
                <a:effectLst/>
              </a:rPr>
              <a:t>Ping is a simple network diagnostic tool used to test the reachability of a host on an Internet Protocol (IP) network. It sends ICMP echo request packets to a target host and waits for an echo reply. Wireshark can capture these packets and display information about the round-trip time, packet loss, and other network statistics.</a:t>
            </a:r>
            <a:endParaRPr lang="en-US" sz="1900"/>
          </a:p>
        </p:txBody>
      </p:sp>
    </p:spTree>
    <p:extLst>
      <p:ext uri="{BB962C8B-B14F-4D97-AF65-F5344CB8AC3E}">
        <p14:creationId xmlns:p14="http://schemas.microsoft.com/office/powerpoint/2010/main" val="77522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1382</TotalTime>
  <Words>1262</Words>
  <Application>Microsoft Macintosh PowerPoint</Application>
  <PresentationFormat>Widescreen</PresentationFormat>
  <Paragraphs>95</Paragraphs>
  <Slides>12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Helvetica Neue</vt:lpstr>
      <vt:lpstr>Söhne</vt:lpstr>
      <vt:lpstr>Source Sans Pro</vt:lpstr>
      <vt:lpstr>Times New Roman</vt:lpstr>
      <vt:lpstr>Office Theme</vt:lpstr>
      <vt:lpstr>Introduction</vt:lpstr>
      <vt:lpstr>What is Wireshark?</vt:lpstr>
      <vt:lpstr> Key Features       </vt:lpstr>
      <vt:lpstr>Wireshark User Interface (GUI) Overview </vt:lpstr>
      <vt:lpstr>Wireshark Capture File </vt:lpstr>
      <vt:lpstr>Analyzing Protocols</vt:lpstr>
      <vt:lpstr>PowerPoint Presentation</vt:lpstr>
      <vt:lpstr>TCP Congestion Control</vt:lpstr>
      <vt:lpstr>Ping Traces and Wireshark captures</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Wireshark A Network Packet Analysis Tool</dc:title>
  <dc:creator>ABBY GOPAL</dc:creator>
  <cp:lastModifiedBy>ABBY GOPAL</cp:lastModifiedBy>
  <cp:revision>1</cp:revision>
  <dcterms:created xsi:type="dcterms:W3CDTF">2023-09-05T19:07:36Z</dcterms:created>
  <dcterms:modified xsi:type="dcterms:W3CDTF">2023-09-08T05:34:02Z</dcterms:modified>
</cp:coreProperties>
</file>