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5" r:id="rId3"/>
    <p:sldId id="279" r:id="rId4"/>
    <p:sldId id="257" r:id="rId5"/>
    <p:sldId id="258" r:id="rId6"/>
    <p:sldId id="273" r:id="rId7"/>
    <p:sldId id="259" r:id="rId8"/>
    <p:sldId id="260" r:id="rId9"/>
    <p:sldId id="276" r:id="rId10"/>
    <p:sldId id="277" r:id="rId11"/>
    <p:sldId id="278" r:id="rId12"/>
    <p:sldId id="261" r:id="rId13"/>
    <p:sldId id="262" r:id="rId14"/>
    <p:sldId id="263" r:id="rId15"/>
    <p:sldId id="264"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860BF0-B877-C848-8228-2D6E5D4DA305}" v="45" dt="2024-02-09T17:35:28.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34"/>
    <p:restoredTop sz="94593"/>
  </p:normalViewPr>
  <p:slideViewPr>
    <p:cSldViewPr snapToGrid="0">
      <p:cViewPr varScale="1">
        <p:scale>
          <a:sx n="123" d="100"/>
          <a:sy n="123" d="100"/>
        </p:scale>
        <p:origin x="8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Y GOPAL" userId="de3db130-2ef3-4ead-82a4-871133c59668" providerId="ADAL" clId="{49860BF0-B877-C848-8228-2D6E5D4DA305}"/>
    <pc:docChg chg="undo custSel modSld">
      <pc:chgData name="ABBY GOPAL" userId="de3db130-2ef3-4ead-82a4-871133c59668" providerId="ADAL" clId="{49860BF0-B877-C848-8228-2D6E5D4DA305}" dt="2024-02-09T17:37:31.672" v="189" actId="1076"/>
      <pc:docMkLst>
        <pc:docMk/>
      </pc:docMkLst>
      <pc:sldChg chg="addSp delSp modSp mod">
        <pc:chgData name="ABBY GOPAL" userId="de3db130-2ef3-4ead-82a4-871133c59668" providerId="ADAL" clId="{49860BF0-B877-C848-8228-2D6E5D4DA305}" dt="2024-02-09T17:37:31.672" v="189" actId="1076"/>
        <pc:sldMkLst>
          <pc:docMk/>
          <pc:sldMk cId="2195318306" sldId="256"/>
        </pc:sldMkLst>
        <pc:spChg chg="mod">
          <ac:chgData name="ABBY GOPAL" userId="de3db130-2ef3-4ead-82a4-871133c59668" providerId="ADAL" clId="{49860BF0-B877-C848-8228-2D6E5D4DA305}" dt="2024-02-09T17:22:34.360" v="110" actId="26606"/>
          <ac:spMkLst>
            <pc:docMk/>
            <pc:sldMk cId="2195318306" sldId="256"/>
            <ac:spMk id="2" creationId="{EC8B611A-6E4A-2D0A-DBD6-3A25F8952035}"/>
          </ac:spMkLst>
        </pc:spChg>
        <pc:spChg chg="mod">
          <ac:chgData name="ABBY GOPAL" userId="de3db130-2ef3-4ead-82a4-871133c59668" providerId="ADAL" clId="{49860BF0-B877-C848-8228-2D6E5D4DA305}" dt="2024-02-09T17:22:34.360" v="110" actId="26606"/>
          <ac:spMkLst>
            <pc:docMk/>
            <pc:sldMk cId="2195318306" sldId="256"/>
            <ac:spMk id="3" creationId="{C68A970D-0328-3DDE-DFB9-F6D88D1AEA16}"/>
          </ac:spMkLst>
        </pc:spChg>
        <pc:spChg chg="add del mod">
          <ac:chgData name="ABBY GOPAL" userId="de3db130-2ef3-4ead-82a4-871133c59668" providerId="ADAL" clId="{49860BF0-B877-C848-8228-2D6E5D4DA305}" dt="2024-02-09T17:37:31.672" v="189" actId="1076"/>
          <ac:spMkLst>
            <pc:docMk/>
            <pc:sldMk cId="2195318306" sldId="256"/>
            <ac:spMk id="4" creationId="{54E710E2-F0B7-F481-6F22-52C8CC0E33E0}"/>
          </ac:spMkLst>
        </pc:spChg>
        <pc:spChg chg="del">
          <ac:chgData name="ABBY GOPAL" userId="de3db130-2ef3-4ead-82a4-871133c59668" providerId="ADAL" clId="{49860BF0-B877-C848-8228-2D6E5D4DA305}" dt="2024-02-09T17:22:34.360" v="110" actId="26606"/>
          <ac:spMkLst>
            <pc:docMk/>
            <pc:sldMk cId="2195318306" sldId="256"/>
            <ac:spMk id="49" creationId="{337940BB-FBC4-492E-BD92-3B7B914D0EAE}"/>
          </ac:spMkLst>
        </pc:spChg>
        <pc:spChg chg="del">
          <ac:chgData name="ABBY GOPAL" userId="de3db130-2ef3-4ead-82a4-871133c59668" providerId="ADAL" clId="{49860BF0-B877-C848-8228-2D6E5D4DA305}" dt="2024-02-09T17:22:34.360" v="110" actId="26606"/>
          <ac:spMkLst>
            <pc:docMk/>
            <pc:sldMk cId="2195318306" sldId="256"/>
            <ac:spMk id="51" creationId="{3FCFB1DE-0B7E-48CC-BA90-B2AB0889F9D6}"/>
          </ac:spMkLst>
        </pc:spChg>
        <pc:spChg chg="add">
          <ac:chgData name="ABBY GOPAL" userId="de3db130-2ef3-4ead-82a4-871133c59668" providerId="ADAL" clId="{49860BF0-B877-C848-8228-2D6E5D4DA305}" dt="2024-02-09T17:22:34.360" v="110" actId="26606"/>
          <ac:spMkLst>
            <pc:docMk/>
            <pc:sldMk cId="2195318306" sldId="256"/>
            <ac:spMk id="56" creationId="{337940BB-FBC4-492E-BD92-3B7B914D0EAE}"/>
          </ac:spMkLst>
        </pc:spChg>
        <pc:spChg chg="add">
          <ac:chgData name="ABBY GOPAL" userId="de3db130-2ef3-4ead-82a4-871133c59668" providerId="ADAL" clId="{49860BF0-B877-C848-8228-2D6E5D4DA305}" dt="2024-02-09T17:22:34.360" v="110" actId="26606"/>
          <ac:spMkLst>
            <pc:docMk/>
            <pc:sldMk cId="2195318306" sldId="256"/>
            <ac:spMk id="58" creationId="{3FCFB1DE-0B7E-48CC-BA90-B2AB0889F9D6}"/>
          </ac:spMkLst>
        </pc:spChg>
      </pc:sldChg>
      <pc:sldChg chg="modSp mod">
        <pc:chgData name="ABBY GOPAL" userId="de3db130-2ef3-4ead-82a4-871133c59668" providerId="ADAL" clId="{49860BF0-B877-C848-8228-2D6E5D4DA305}" dt="2024-02-09T17:24:00.688" v="112" actId="207"/>
        <pc:sldMkLst>
          <pc:docMk/>
          <pc:sldMk cId="2880659218" sldId="260"/>
        </pc:sldMkLst>
        <pc:spChg chg="mod">
          <ac:chgData name="ABBY GOPAL" userId="de3db130-2ef3-4ead-82a4-871133c59668" providerId="ADAL" clId="{49860BF0-B877-C848-8228-2D6E5D4DA305}" dt="2024-02-09T17:24:00.688" v="112" actId="207"/>
          <ac:spMkLst>
            <pc:docMk/>
            <pc:sldMk cId="2880659218" sldId="260"/>
            <ac:spMk id="26" creationId="{AB5FA7C9-A819-0166-ED40-CA99AC294FEA}"/>
          </ac:spMkLst>
        </pc:spChg>
      </pc:sldChg>
      <pc:sldChg chg="addSp delSp modSp mod setBg setClrOvrMap">
        <pc:chgData name="ABBY GOPAL" userId="de3db130-2ef3-4ead-82a4-871133c59668" providerId="ADAL" clId="{49860BF0-B877-C848-8228-2D6E5D4DA305}" dt="2024-02-09T17:21:41.962" v="107" actId="122"/>
        <pc:sldMkLst>
          <pc:docMk/>
          <pc:sldMk cId="1020773662" sldId="261"/>
        </pc:sldMkLst>
        <pc:spChg chg="mod ord">
          <ac:chgData name="ABBY GOPAL" userId="de3db130-2ef3-4ead-82a4-871133c59668" providerId="ADAL" clId="{49860BF0-B877-C848-8228-2D6E5D4DA305}" dt="2024-02-09T17:21:41.962" v="107" actId="122"/>
          <ac:spMkLst>
            <pc:docMk/>
            <pc:sldMk cId="1020773662" sldId="261"/>
            <ac:spMk id="2" creationId="{DE2D217F-036D-C751-A67B-03CAFD865BDA}"/>
          </ac:spMkLst>
        </pc:spChg>
        <pc:spChg chg="add del mod">
          <ac:chgData name="ABBY GOPAL" userId="de3db130-2ef3-4ead-82a4-871133c59668" providerId="ADAL" clId="{49860BF0-B877-C848-8228-2D6E5D4DA305}" dt="2024-02-09T17:18:22.688" v="95" actId="26606"/>
          <ac:spMkLst>
            <pc:docMk/>
            <pc:sldMk cId="1020773662" sldId="261"/>
            <ac:spMk id="3" creationId="{1954C546-1A5E-AFDD-9108-70063B7BEF18}"/>
          </ac:spMkLst>
        </pc:spChg>
        <pc:spChg chg="add del">
          <ac:chgData name="ABBY GOPAL" userId="de3db130-2ef3-4ead-82a4-871133c59668" providerId="ADAL" clId="{49860BF0-B877-C848-8228-2D6E5D4DA305}" dt="2024-02-09T17:17:58.761" v="94" actId="26606"/>
          <ac:spMkLst>
            <pc:docMk/>
            <pc:sldMk cId="1020773662" sldId="261"/>
            <ac:spMk id="9" creationId="{35DB3719-6FDC-4E5D-891D-FF40B7300F64}"/>
          </ac:spMkLst>
        </pc:spChg>
        <pc:spChg chg="add del">
          <ac:chgData name="ABBY GOPAL" userId="de3db130-2ef3-4ead-82a4-871133c59668" providerId="ADAL" clId="{49860BF0-B877-C848-8228-2D6E5D4DA305}" dt="2024-02-09T17:20:32.748" v="106" actId="26606"/>
          <ac:spMkLst>
            <pc:docMk/>
            <pc:sldMk cId="1020773662" sldId="261"/>
            <ac:spMk id="10" creationId="{39F23E05-E5C5-497C-A842-7BD21B207609}"/>
          </ac:spMkLst>
        </pc:spChg>
        <pc:spChg chg="add del">
          <ac:chgData name="ABBY GOPAL" userId="de3db130-2ef3-4ead-82a4-871133c59668" providerId="ADAL" clId="{49860BF0-B877-C848-8228-2D6E5D4DA305}" dt="2024-02-09T17:17:58.761" v="94" actId="26606"/>
          <ac:spMkLst>
            <pc:docMk/>
            <pc:sldMk cId="1020773662" sldId="261"/>
            <ac:spMk id="11" creationId="{E0CBAC23-2E3F-4A90-BA59-F8299F6A5439}"/>
          </ac:spMkLst>
        </pc:spChg>
        <pc:grpChg chg="add del">
          <ac:chgData name="ABBY GOPAL" userId="de3db130-2ef3-4ead-82a4-871133c59668" providerId="ADAL" clId="{49860BF0-B877-C848-8228-2D6E5D4DA305}" dt="2024-02-09T17:20:32.675" v="105" actId="26606"/>
          <ac:grpSpMkLst>
            <pc:docMk/>
            <pc:sldMk cId="1020773662" sldId="261"/>
            <ac:grpSpMk id="15" creationId="{C54A2A4D-19EF-3552-F383-6AD9587C8AFC}"/>
          </ac:grpSpMkLst>
        </pc:grpChg>
        <pc:graphicFrameChg chg="add del mod">
          <ac:chgData name="ABBY GOPAL" userId="de3db130-2ef3-4ead-82a4-871133c59668" providerId="ADAL" clId="{49860BF0-B877-C848-8228-2D6E5D4DA305}" dt="2024-02-09T17:17:58.761" v="94" actId="26606"/>
          <ac:graphicFrameMkLst>
            <pc:docMk/>
            <pc:sldMk cId="1020773662" sldId="261"/>
            <ac:graphicFrameMk id="5" creationId="{D8BCED58-EDF5-D1EE-859A-F1E27E9E9E7A}"/>
          </ac:graphicFrameMkLst>
        </pc:graphicFrameChg>
        <pc:graphicFrameChg chg="add mod modGraphic">
          <ac:chgData name="ABBY GOPAL" userId="de3db130-2ef3-4ead-82a4-871133c59668" providerId="ADAL" clId="{49860BF0-B877-C848-8228-2D6E5D4DA305}" dt="2024-02-09T17:20:32.748" v="106" actId="26606"/>
          <ac:graphicFrameMkLst>
            <pc:docMk/>
            <pc:sldMk cId="1020773662" sldId="261"/>
            <ac:graphicFrameMk id="7" creationId="{0099BAB3-DFB9-5B24-1DFA-A96C6B928C81}"/>
          </ac:graphicFrameMkLst>
        </pc:graphicFrameChg>
        <pc:picChg chg="add mod">
          <ac:chgData name="ABBY GOPAL" userId="de3db130-2ef3-4ead-82a4-871133c59668" providerId="ADAL" clId="{49860BF0-B877-C848-8228-2D6E5D4DA305}" dt="2024-02-09T17:20:32.748" v="106" actId="26606"/>
          <ac:picMkLst>
            <pc:docMk/>
            <pc:sldMk cId="1020773662" sldId="261"/>
            <ac:picMk id="6" creationId="{05AD0E51-78F0-0C1E-A592-CB73B23234FE}"/>
          </ac:picMkLst>
        </pc:picChg>
      </pc:sldChg>
      <pc:sldChg chg="addSp modSp mod setBg modNotesTx">
        <pc:chgData name="ABBY GOPAL" userId="de3db130-2ef3-4ead-82a4-871133c59668" providerId="ADAL" clId="{49860BF0-B877-C848-8228-2D6E5D4DA305}" dt="2024-02-09T17:31:30.052" v="122" actId="122"/>
        <pc:sldMkLst>
          <pc:docMk/>
          <pc:sldMk cId="1782885035" sldId="262"/>
        </pc:sldMkLst>
        <pc:spChg chg="mod">
          <ac:chgData name="ABBY GOPAL" userId="de3db130-2ef3-4ead-82a4-871133c59668" providerId="ADAL" clId="{49860BF0-B877-C848-8228-2D6E5D4DA305}" dt="2024-02-09T17:31:30.052" v="122" actId="122"/>
          <ac:spMkLst>
            <pc:docMk/>
            <pc:sldMk cId="1782885035" sldId="262"/>
            <ac:spMk id="2" creationId="{D4538A86-04D1-8316-3535-8AEBACAFD9C8}"/>
          </ac:spMkLst>
        </pc:spChg>
        <pc:spChg chg="mod">
          <ac:chgData name="ABBY GOPAL" userId="de3db130-2ef3-4ead-82a4-871133c59668" providerId="ADAL" clId="{49860BF0-B877-C848-8228-2D6E5D4DA305}" dt="2024-02-09T17:31:19.860" v="121" actId="26606"/>
          <ac:spMkLst>
            <pc:docMk/>
            <pc:sldMk cId="1782885035" sldId="262"/>
            <ac:spMk id="3" creationId="{A95D6A21-44FD-4AB7-7CA9-DB079BD2388E}"/>
          </ac:spMkLst>
        </pc:spChg>
        <pc:spChg chg="add">
          <ac:chgData name="ABBY GOPAL" userId="de3db130-2ef3-4ead-82a4-871133c59668" providerId="ADAL" clId="{49860BF0-B877-C848-8228-2D6E5D4DA305}" dt="2024-02-09T17:31:19.860" v="121" actId="26606"/>
          <ac:spMkLst>
            <pc:docMk/>
            <pc:sldMk cId="1782885035" sldId="262"/>
            <ac:spMk id="8" creationId="{100EDD19-6802-4EC3-95CE-CFFAB042CFD6}"/>
          </ac:spMkLst>
        </pc:spChg>
        <pc:spChg chg="add">
          <ac:chgData name="ABBY GOPAL" userId="de3db130-2ef3-4ead-82a4-871133c59668" providerId="ADAL" clId="{49860BF0-B877-C848-8228-2D6E5D4DA305}" dt="2024-02-09T17:31:19.860" v="121" actId="26606"/>
          <ac:spMkLst>
            <pc:docMk/>
            <pc:sldMk cId="1782885035" sldId="262"/>
            <ac:spMk id="10" creationId="{DB17E863-922E-4C26-BD64-E8FD41D28661}"/>
          </ac:spMkLst>
        </pc:spChg>
      </pc:sldChg>
      <pc:sldChg chg="addSp delSp modSp mod setBg">
        <pc:chgData name="ABBY GOPAL" userId="de3db130-2ef3-4ead-82a4-871133c59668" providerId="ADAL" clId="{49860BF0-B877-C848-8228-2D6E5D4DA305}" dt="2024-02-09T17:32:42.875" v="128" actId="207"/>
        <pc:sldMkLst>
          <pc:docMk/>
          <pc:sldMk cId="1144486066" sldId="264"/>
        </pc:sldMkLst>
        <pc:spChg chg="del">
          <ac:chgData name="ABBY GOPAL" userId="de3db130-2ef3-4ead-82a4-871133c59668" providerId="ADAL" clId="{49860BF0-B877-C848-8228-2D6E5D4DA305}" dt="2024-02-09T17:32:03.809" v="123" actId="478"/>
          <ac:spMkLst>
            <pc:docMk/>
            <pc:sldMk cId="1144486066" sldId="264"/>
            <ac:spMk id="2" creationId="{B703563E-FB4D-AAAE-3DF1-9980C10B4C91}"/>
          </ac:spMkLst>
        </pc:spChg>
        <pc:spChg chg="mod">
          <ac:chgData name="ABBY GOPAL" userId="de3db130-2ef3-4ead-82a4-871133c59668" providerId="ADAL" clId="{49860BF0-B877-C848-8228-2D6E5D4DA305}" dt="2024-02-09T17:32:42.875" v="128" actId="207"/>
          <ac:spMkLst>
            <pc:docMk/>
            <pc:sldMk cId="1144486066" sldId="264"/>
            <ac:spMk id="3" creationId="{EC0FA1DC-89DF-3B73-29BD-3DB4B70CD966}"/>
          </ac:spMkLst>
        </pc:spChg>
        <pc:spChg chg="add del mod">
          <ac:chgData name="ABBY GOPAL" userId="de3db130-2ef3-4ead-82a4-871133c59668" providerId="ADAL" clId="{49860BF0-B877-C848-8228-2D6E5D4DA305}" dt="2024-02-09T17:32:07.134" v="124" actId="478"/>
          <ac:spMkLst>
            <pc:docMk/>
            <pc:sldMk cId="1144486066" sldId="264"/>
            <ac:spMk id="5" creationId="{F2D92096-4418-C995-13F9-DB99D0F54BA4}"/>
          </ac:spMkLst>
        </pc:spChg>
        <pc:spChg chg="add">
          <ac:chgData name="ABBY GOPAL" userId="de3db130-2ef3-4ead-82a4-871133c59668" providerId="ADAL" clId="{49860BF0-B877-C848-8228-2D6E5D4DA305}" dt="2024-02-09T17:32:25.351" v="126" actId="26606"/>
          <ac:spMkLst>
            <pc:docMk/>
            <pc:sldMk cId="1144486066" sldId="264"/>
            <ac:spMk id="8" creationId="{100EDD19-6802-4EC3-95CE-CFFAB042CFD6}"/>
          </ac:spMkLst>
        </pc:spChg>
        <pc:spChg chg="add">
          <ac:chgData name="ABBY GOPAL" userId="de3db130-2ef3-4ead-82a4-871133c59668" providerId="ADAL" clId="{49860BF0-B877-C848-8228-2D6E5D4DA305}" dt="2024-02-09T17:32:25.351" v="126" actId="26606"/>
          <ac:spMkLst>
            <pc:docMk/>
            <pc:sldMk cId="1144486066" sldId="264"/>
            <ac:spMk id="10" creationId="{DB17E863-922E-4C26-BD64-E8FD41D28661}"/>
          </ac:spMkLst>
        </pc:spChg>
      </pc:sldChg>
      <pc:sldChg chg="addSp modSp mod setBg">
        <pc:chgData name="ABBY GOPAL" userId="de3db130-2ef3-4ead-82a4-871133c59668" providerId="ADAL" clId="{49860BF0-B877-C848-8228-2D6E5D4DA305}" dt="2024-02-09T17:32:52.295" v="130" actId="207"/>
        <pc:sldMkLst>
          <pc:docMk/>
          <pc:sldMk cId="1771986719" sldId="266"/>
        </pc:sldMkLst>
        <pc:spChg chg="mod">
          <ac:chgData name="ABBY GOPAL" userId="de3db130-2ef3-4ead-82a4-871133c59668" providerId="ADAL" clId="{49860BF0-B877-C848-8228-2D6E5D4DA305}" dt="2024-02-09T17:32:52.295" v="130" actId="207"/>
          <ac:spMkLst>
            <pc:docMk/>
            <pc:sldMk cId="1771986719" sldId="266"/>
            <ac:spMk id="2" creationId="{541A8212-B4D9-896B-2CB6-6F68C222AB54}"/>
          </ac:spMkLst>
        </pc:spChg>
        <pc:spChg chg="mod">
          <ac:chgData name="ABBY GOPAL" userId="de3db130-2ef3-4ead-82a4-871133c59668" providerId="ADAL" clId="{49860BF0-B877-C848-8228-2D6E5D4DA305}" dt="2024-02-09T17:15:18.149" v="77" actId="26606"/>
          <ac:spMkLst>
            <pc:docMk/>
            <pc:sldMk cId="1771986719" sldId="266"/>
            <ac:spMk id="3" creationId="{CF5FC690-1163-DE5A-6F3B-13589F20A234}"/>
          </ac:spMkLst>
        </pc:spChg>
        <pc:spChg chg="add">
          <ac:chgData name="ABBY GOPAL" userId="de3db130-2ef3-4ead-82a4-871133c59668" providerId="ADAL" clId="{49860BF0-B877-C848-8228-2D6E5D4DA305}" dt="2024-02-09T17:15:18.149" v="77" actId="26606"/>
          <ac:spMkLst>
            <pc:docMk/>
            <pc:sldMk cId="1771986719" sldId="266"/>
            <ac:spMk id="9" creationId="{C0763A76-9F1C-4FC5-82B7-DD475DA461B2}"/>
          </ac:spMkLst>
        </pc:spChg>
        <pc:spChg chg="add">
          <ac:chgData name="ABBY GOPAL" userId="de3db130-2ef3-4ead-82a4-871133c59668" providerId="ADAL" clId="{49860BF0-B877-C848-8228-2D6E5D4DA305}" dt="2024-02-09T17:15:18.149" v="77" actId="26606"/>
          <ac:spMkLst>
            <pc:docMk/>
            <pc:sldMk cId="1771986719" sldId="266"/>
            <ac:spMk id="11" creationId="{E81BF4F6-F2CF-4984-9D14-D6966D92F99F}"/>
          </ac:spMkLst>
        </pc:spChg>
        <pc:picChg chg="add">
          <ac:chgData name="ABBY GOPAL" userId="de3db130-2ef3-4ead-82a4-871133c59668" providerId="ADAL" clId="{49860BF0-B877-C848-8228-2D6E5D4DA305}" dt="2024-02-09T17:15:18.149" v="77" actId="26606"/>
          <ac:picMkLst>
            <pc:docMk/>
            <pc:sldMk cId="1771986719" sldId="266"/>
            <ac:picMk id="5" creationId="{45A55671-3601-A60E-AC4D-53BF850EAE9D}"/>
          </ac:picMkLst>
        </pc:picChg>
      </pc:sldChg>
      <pc:sldChg chg="modSp mod">
        <pc:chgData name="ABBY GOPAL" userId="de3db130-2ef3-4ead-82a4-871133c59668" providerId="ADAL" clId="{49860BF0-B877-C848-8228-2D6E5D4DA305}" dt="2024-02-09T17:34:28.013" v="139" actId="20577"/>
        <pc:sldMkLst>
          <pc:docMk/>
          <pc:sldMk cId="2031173952" sldId="267"/>
        </pc:sldMkLst>
        <pc:spChg chg="mod">
          <ac:chgData name="ABBY GOPAL" userId="de3db130-2ef3-4ead-82a4-871133c59668" providerId="ADAL" clId="{49860BF0-B877-C848-8228-2D6E5D4DA305}" dt="2024-02-09T17:15:05.839" v="76" actId="207"/>
          <ac:spMkLst>
            <pc:docMk/>
            <pc:sldMk cId="2031173952" sldId="267"/>
            <ac:spMk id="2" creationId="{27B6CE43-7210-C983-C03B-216E92ED3ED7}"/>
          </ac:spMkLst>
        </pc:spChg>
        <pc:spChg chg="mod">
          <ac:chgData name="ABBY GOPAL" userId="de3db130-2ef3-4ead-82a4-871133c59668" providerId="ADAL" clId="{49860BF0-B877-C848-8228-2D6E5D4DA305}" dt="2024-02-09T17:34:28.013" v="139" actId="20577"/>
          <ac:spMkLst>
            <pc:docMk/>
            <pc:sldMk cId="2031173952" sldId="267"/>
            <ac:spMk id="3" creationId="{582114B4-34D1-6E01-9F49-265A1C502CB7}"/>
          </ac:spMkLst>
        </pc:spChg>
      </pc:sldChg>
      <pc:sldChg chg="modSp mod">
        <pc:chgData name="ABBY GOPAL" userId="de3db130-2ef3-4ead-82a4-871133c59668" providerId="ADAL" clId="{49860BF0-B877-C848-8228-2D6E5D4DA305}" dt="2024-02-09T17:24:36.030" v="114" actId="20577"/>
        <pc:sldMkLst>
          <pc:docMk/>
          <pc:sldMk cId="3646232999" sldId="276"/>
        </pc:sldMkLst>
        <pc:spChg chg="mod">
          <ac:chgData name="ABBY GOPAL" userId="de3db130-2ef3-4ead-82a4-871133c59668" providerId="ADAL" clId="{49860BF0-B877-C848-8228-2D6E5D4DA305}" dt="2024-02-09T16:33:54.808" v="19"/>
          <ac:spMkLst>
            <pc:docMk/>
            <pc:sldMk cId="3646232999" sldId="276"/>
            <ac:spMk id="2" creationId="{E41AE62C-311E-0431-E266-7ED13D38CC11}"/>
          </ac:spMkLst>
        </pc:spChg>
        <pc:spChg chg="mod">
          <ac:chgData name="ABBY GOPAL" userId="de3db130-2ef3-4ead-82a4-871133c59668" providerId="ADAL" clId="{49860BF0-B877-C848-8228-2D6E5D4DA305}" dt="2024-02-09T17:24:36.030" v="114" actId="20577"/>
          <ac:spMkLst>
            <pc:docMk/>
            <pc:sldMk cId="3646232999" sldId="276"/>
            <ac:spMk id="3" creationId="{CEA39FBC-4D4C-7829-5B1A-EC6AFE3E3F1E}"/>
          </ac:spMkLst>
        </pc:spChg>
      </pc:sldChg>
      <pc:sldChg chg="modSp mod">
        <pc:chgData name="ABBY GOPAL" userId="de3db130-2ef3-4ead-82a4-871133c59668" providerId="ADAL" clId="{49860BF0-B877-C848-8228-2D6E5D4DA305}" dt="2024-02-09T17:24:42.695" v="116" actId="20577"/>
        <pc:sldMkLst>
          <pc:docMk/>
          <pc:sldMk cId="3349936068" sldId="277"/>
        </pc:sldMkLst>
        <pc:spChg chg="mod">
          <ac:chgData name="ABBY GOPAL" userId="de3db130-2ef3-4ead-82a4-871133c59668" providerId="ADAL" clId="{49860BF0-B877-C848-8228-2D6E5D4DA305}" dt="2024-02-09T16:33:35.143" v="16"/>
          <ac:spMkLst>
            <pc:docMk/>
            <pc:sldMk cId="3349936068" sldId="277"/>
            <ac:spMk id="2" creationId="{4C05242B-59D6-2169-B25A-829165261A9D}"/>
          </ac:spMkLst>
        </pc:spChg>
        <pc:spChg chg="mod">
          <ac:chgData name="ABBY GOPAL" userId="de3db130-2ef3-4ead-82a4-871133c59668" providerId="ADAL" clId="{49860BF0-B877-C848-8228-2D6E5D4DA305}" dt="2024-02-09T17:24:42.695" v="116" actId="20577"/>
          <ac:spMkLst>
            <pc:docMk/>
            <pc:sldMk cId="3349936068" sldId="277"/>
            <ac:spMk id="3" creationId="{34D8F0C7-FAF2-00F5-C0D1-B8432B0232FC}"/>
          </ac:spMkLst>
        </pc:spChg>
      </pc:sldChg>
      <pc:sldChg chg="modSp mod">
        <pc:chgData name="ABBY GOPAL" userId="de3db130-2ef3-4ead-82a4-871133c59668" providerId="ADAL" clId="{49860BF0-B877-C848-8228-2D6E5D4DA305}" dt="2024-02-09T17:24:50.908" v="118" actId="20577"/>
        <pc:sldMkLst>
          <pc:docMk/>
          <pc:sldMk cId="4001982371" sldId="278"/>
        </pc:sldMkLst>
        <pc:spChg chg="mod">
          <ac:chgData name="ABBY GOPAL" userId="de3db130-2ef3-4ead-82a4-871133c59668" providerId="ADAL" clId="{49860BF0-B877-C848-8228-2D6E5D4DA305}" dt="2024-02-09T16:33:12.178" v="13"/>
          <ac:spMkLst>
            <pc:docMk/>
            <pc:sldMk cId="4001982371" sldId="278"/>
            <ac:spMk id="2" creationId="{3354B567-ED92-6571-0987-58EB8FADF506}"/>
          </ac:spMkLst>
        </pc:spChg>
        <pc:spChg chg="mod">
          <ac:chgData name="ABBY GOPAL" userId="de3db130-2ef3-4ead-82a4-871133c59668" providerId="ADAL" clId="{49860BF0-B877-C848-8228-2D6E5D4DA305}" dt="2024-02-09T17:24:50.908" v="118" actId="20577"/>
          <ac:spMkLst>
            <pc:docMk/>
            <pc:sldMk cId="4001982371" sldId="278"/>
            <ac:spMk id="3" creationId="{0C0F1BA2-5F1F-166A-D0A8-E53E401B2F6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9788B-5ECF-4401-A1F2-8715DFB35782}"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4250E4F-2FEC-4B53-888F-C9A037F81BC6}">
      <dgm:prSet/>
      <dgm:spPr/>
      <dgm:t>
        <a:bodyPr/>
        <a:lstStyle/>
        <a:p>
          <a:pPr>
            <a:defRPr cap="all"/>
          </a:pPr>
          <a:r>
            <a:rPr lang="en-US" b="0" i="0"/>
            <a:t>Protects sensitive customer data (personal information, payment details).</a:t>
          </a:r>
          <a:endParaRPr lang="en-US"/>
        </a:p>
      </dgm:t>
    </dgm:pt>
    <dgm:pt modelId="{43872C7A-8C41-4532-A30F-E6621FB8F88E}" type="parTrans" cxnId="{BD111922-E1D8-45EC-AB69-828BBD764B5C}">
      <dgm:prSet/>
      <dgm:spPr/>
      <dgm:t>
        <a:bodyPr/>
        <a:lstStyle/>
        <a:p>
          <a:endParaRPr lang="en-US"/>
        </a:p>
      </dgm:t>
    </dgm:pt>
    <dgm:pt modelId="{CEB82F70-1961-4B3A-8C98-F65A62CDAC26}" type="sibTrans" cxnId="{BD111922-E1D8-45EC-AB69-828BBD764B5C}">
      <dgm:prSet/>
      <dgm:spPr/>
      <dgm:t>
        <a:bodyPr/>
        <a:lstStyle/>
        <a:p>
          <a:endParaRPr lang="en-US"/>
        </a:p>
      </dgm:t>
    </dgm:pt>
    <dgm:pt modelId="{9D92CFBD-ED09-4070-9A71-E2D783F2BD20}">
      <dgm:prSet/>
      <dgm:spPr/>
      <dgm:t>
        <a:bodyPr/>
        <a:lstStyle/>
        <a:p>
          <a:pPr>
            <a:defRPr cap="all"/>
          </a:pPr>
          <a:r>
            <a:rPr lang="en-US" b="0" i="0"/>
            <a:t>Ensures compliance with data protection regulations (PCI DSS, GDPR).</a:t>
          </a:r>
          <a:endParaRPr lang="en-US"/>
        </a:p>
      </dgm:t>
    </dgm:pt>
    <dgm:pt modelId="{742098F3-FBED-4850-8B34-EC96301C20EF}" type="parTrans" cxnId="{D9FD1E6E-7F8B-4DD5-8D29-BC3D04AA6C6F}">
      <dgm:prSet/>
      <dgm:spPr/>
      <dgm:t>
        <a:bodyPr/>
        <a:lstStyle/>
        <a:p>
          <a:endParaRPr lang="en-US"/>
        </a:p>
      </dgm:t>
    </dgm:pt>
    <dgm:pt modelId="{A960FBCC-0C8A-43FE-BEB3-4C329913927F}" type="sibTrans" cxnId="{D9FD1E6E-7F8B-4DD5-8D29-BC3D04AA6C6F}">
      <dgm:prSet/>
      <dgm:spPr/>
      <dgm:t>
        <a:bodyPr/>
        <a:lstStyle/>
        <a:p>
          <a:endParaRPr lang="en-US"/>
        </a:p>
      </dgm:t>
    </dgm:pt>
    <dgm:pt modelId="{4CF2392B-9284-455E-AD9B-06F520C3E94C}">
      <dgm:prSet/>
      <dgm:spPr/>
      <dgm:t>
        <a:bodyPr/>
        <a:lstStyle/>
        <a:p>
          <a:pPr>
            <a:defRPr cap="all"/>
          </a:pPr>
          <a:r>
            <a:rPr lang="en-US" b="0" i="0"/>
            <a:t>Maintains customer trust and brand reputation.</a:t>
          </a:r>
          <a:endParaRPr lang="en-US"/>
        </a:p>
      </dgm:t>
    </dgm:pt>
    <dgm:pt modelId="{80F20E0B-2112-4525-A8A2-5860DD8B1953}" type="parTrans" cxnId="{C48B304E-1F9C-4085-A855-D14E07D6EEF8}">
      <dgm:prSet/>
      <dgm:spPr/>
      <dgm:t>
        <a:bodyPr/>
        <a:lstStyle/>
        <a:p>
          <a:endParaRPr lang="en-US"/>
        </a:p>
      </dgm:t>
    </dgm:pt>
    <dgm:pt modelId="{57F755D3-AC3A-44CA-9DA0-D757DB343E28}" type="sibTrans" cxnId="{C48B304E-1F9C-4085-A855-D14E07D6EEF8}">
      <dgm:prSet/>
      <dgm:spPr/>
      <dgm:t>
        <a:bodyPr/>
        <a:lstStyle/>
        <a:p>
          <a:endParaRPr lang="en-US"/>
        </a:p>
      </dgm:t>
    </dgm:pt>
    <dgm:pt modelId="{F9962048-F550-474F-9130-3F12011E8E50}">
      <dgm:prSet/>
      <dgm:spPr/>
      <dgm:t>
        <a:bodyPr/>
        <a:lstStyle/>
        <a:p>
          <a:pPr>
            <a:defRPr cap="all"/>
          </a:pPr>
          <a:r>
            <a:rPr lang="en-US" b="0" i="0"/>
            <a:t>Reduces risks of financial fraud and data breaches.</a:t>
          </a:r>
          <a:endParaRPr lang="en-US"/>
        </a:p>
      </dgm:t>
    </dgm:pt>
    <dgm:pt modelId="{90E4AE45-AA0B-42DF-B91C-689DFC31C646}" type="parTrans" cxnId="{C3B9FFA6-C936-4657-9A2A-4FB2604C8BC7}">
      <dgm:prSet/>
      <dgm:spPr/>
      <dgm:t>
        <a:bodyPr/>
        <a:lstStyle/>
        <a:p>
          <a:endParaRPr lang="en-US"/>
        </a:p>
      </dgm:t>
    </dgm:pt>
    <dgm:pt modelId="{C9B8F006-A052-4DB9-A29A-28F3FCEA8CF2}" type="sibTrans" cxnId="{C3B9FFA6-C936-4657-9A2A-4FB2604C8BC7}">
      <dgm:prSet/>
      <dgm:spPr/>
      <dgm:t>
        <a:bodyPr/>
        <a:lstStyle/>
        <a:p>
          <a:endParaRPr lang="en-US"/>
        </a:p>
      </dgm:t>
    </dgm:pt>
    <dgm:pt modelId="{0BFE9B2C-3309-4CDE-98D7-2CDFEABD2A38}" type="pres">
      <dgm:prSet presAssocID="{1369788B-5ECF-4401-A1F2-8715DFB35782}" presName="root" presStyleCnt="0">
        <dgm:presLayoutVars>
          <dgm:dir/>
          <dgm:resizeHandles val="exact"/>
        </dgm:presLayoutVars>
      </dgm:prSet>
      <dgm:spPr/>
    </dgm:pt>
    <dgm:pt modelId="{6C582ED9-8644-4861-8B9A-327B21F4CCDA}" type="pres">
      <dgm:prSet presAssocID="{34250E4F-2FEC-4B53-888F-C9A037F81BC6}" presName="compNode" presStyleCnt="0"/>
      <dgm:spPr/>
    </dgm:pt>
    <dgm:pt modelId="{67C82050-41CC-40AC-B9AB-EAC6609C1AA3}" type="pres">
      <dgm:prSet presAssocID="{34250E4F-2FEC-4B53-888F-C9A037F81BC6}" presName="iconBgRect" presStyleLbl="bgShp" presStyleIdx="0" presStyleCnt="4"/>
      <dgm:spPr>
        <a:prstGeom prst="round2DiagRect">
          <a:avLst>
            <a:gd name="adj1" fmla="val 29727"/>
            <a:gd name="adj2" fmla="val 0"/>
          </a:avLst>
        </a:prstGeom>
      </dgm:spPr>
    </dgm:pt>
    <dgm:pt modelId="{A9DF4ACE-3EB7-4FA8-8A6A-B5711F77151C}" type="pres">
      <dgm:prSet presAssocID="{34250E4F-2FEC-4B53-888F-C9A037F81B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edit card"/>
        </a:ext>
      </dgm:extLst>
    </dgm:pt>
    <dgm:pt modelId="{695BC674-EE38-4C0A-9279-C4D2B1D6F809}" type="pres">
      <dgm:prSet presAssocID="{34250E4F-2FEC-4B53-888F-C9A037F81BC6}" presName="spaceRect" presStyleCnt="0"/>
      <dgm:spPr/>
    </dgm:pt>
    <dgm:pt modelId="{72EB6C2D-D569-411C-A270-80D1380462D8}" type="pres">
      <dgm:prSet presAssocID="{34250E4F-2FEC-4B53-888F-C9A037F81BC6}" presName="textRect" presStyleLbl="revTx" presStyleIdx="0" presStyleCnt="4">
        <dgm:presLayoutVars>
          <dgm:chMax val="1"/>
          <dgm:chPref val="1"/>
        </dgm:presLayoutVars>
      </dgm:prSet>
      <dgm:spPr/>
    </dgm:pt>
    <dgm:pt modelId="{B06809B9-0AF6-41D0-96BE-A01DDEF0CBFD}" type="pres">
      <dgm:prSet presAssocID="{CEB82F70-1961-4B3A-8C98-F65A62CDAC26}" presName="sibTrans" presStyleCnt="0"/>
      <dgm:spPr/>
    </dgm:pt>
    <dgm:pt modelId="{CE24EB61-2FB0-4062-8149-15CCC954FC32}" type="pres">
      <dgm:prSet presAssocID="{9D92CFBD-ED09-4070-9A71-E2D783F2BD20}" presName="compNode" presStyleCnt="0"/>
      <dgm:spPr/>
    </dgm:pt>
    <dgm:pt modelId="{69781730-40DA-4330-AF8F-FB6F26826FD1}" type="pres">
      <dgm:prSet presAssocID="{9D92CFBD-ED09-4070-9A71-E2D783F2BD20}" presName="iconBgRect" presStyleLbl="bgShp" presStyleIdx="1" presStyleCnt="4"/>
      <dgm:spPr>
        <a:prstGeom prst="round2DiagRect">
          <a:avLst>
            <a:gd name="adj1" fmla="val 29727"/>
            <a:gd name="adj2" fmla="val 0"/>
          </a:avLst>
        </a:prstGeom>
      </dgm:spPr>
    </dgm:pt>
    <dgm:pt modelId="{0AF37D9B-5965-4C39-AEE8-64650DA685E5}" type="pres">
      <dgm:prSet presAssocID="{9D92CFBD-ED09-4070-9A71-E2D783F2BD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CC96C7A3-09BD-4BF9-AD7D-47984D547AF4}" type="pres">
      <dgm:prSet presAssocID="{9D92CFBD-ED09-4070-9A71-E2D783F2BD20}" presName="spaceRect" presStyleCnt="0"/>
      <dgm:spPr/>
    </dgm:pt>
    <dgm:pt modelId="{BA44070F-C4E4-44EA-89C1-3138307952B2}" type="pres">
      <dgm:prSet presAssocID="{9D92CFBD-ED09-4070-9A71-E2D783F2BD20}" presName="textRect" presStyleLbl="revTx" presStyleIdx="1" presStyleCnt="4">
        <dgm:presLayoutVars>
          <dgm:chMax val="1"/>
          <dgm:chPref val="1"/>
        </dgm:presLayoutVars>
      </dgm:prSet>
      <dgm:spPr/>
    </dgm:pt>
    <dgm:pt modelId="{FB7614E3-4D1A-4AA0-9CB8-3F87EF59319F}" type="pres">
      <dgm:prSet presAssocID="{A960FBCC-0C8A-43FE-BEB3-4C329913927F}" presName="sibTrans" presStyleCnt="0"/>
      <dgm:spPr/>
    </dgm:pt>
    <dgm:pt modelId="{4F6EC3CC-1DF2-4CA0-90F0-73BF9A74D756}" type="pres">
      <dgm:prSet presAssocID="{4CF2392B-9284-455E-AD9B-06F520C3E94C}" presName="compNode" presStyleCnt="0"/>
      <dgm:spPr/>
    </dgm:pt>
    <dgm:pt modelId="{FFDB0EDD-4A05-4AC8-AA33-4D2BCA0B5CD0}" type="pres">
      <dgm:prSet presAssocID="{4CF2392B-9284-455E-AD9B-06F520C3E94C}" presName="iconBgRect" presStyleLbl="bgShp" presStyleIdx="2" presStyleCnt="4"/>
      <dgm:spPr>
        <a:prstGeom prst="round2DiagRect">
          <a:avLst>
            <a:gd name="adj1" fmla="val 29727"/>
            <a:gd name="adj2" fmla="val 0"/>
          </a:avLst>
        </a:prstGeom>
      </dgm:spPr>
    </dgm:pt>
    <dgm:pt modelId="{FBAEC48C-8DA7-42C8-8460-C979BC952078}" type="pres">
      <dgm:prSet presAssocID="{4CF2392B-9284-455E-AD9B-06F520C3E94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F9F53A1F-4DEA-4FFD-9ED9-D023E08B4594}" type="pres">
      <dgm:prSet presAssocID="{4CF2392B-9284-455E-AD9B-06F520C3E94C}" presName="spaceRect" presStyleCnt="0"/>
      <dgm:spPr/>
    </dgm:pt>
    <dgm:pt modelId="{118E17B8-0869-489E-AD86-7CB85FE83F06}" type="pres">
      <dgm:prSet presAssocID="{4CF2392B-9284-455E-AD9B-06F520C3E94C}" presName="textRect" presStyleLbl="revTx" presStyleIdx="2" presStyleCnt="4">
        <dgm:presLayoutVars>
          <dgm:chMax val="1"/>
          <dgm:chPref val="1"/>
        </dgm:presLayoutVars>
      </dgm:prSet>
      <dgm:spPr/>
    </dgm:pt>
    <dgm:pt modelId="{DEDF3E62-B782-4C61-B9DB-AC3146F5BDDC}" type="pres">
      <dgm:prSet presAssocID="{57F755D3-AC3A-44CA-9DA0-D757DB343E28}" presName="sibTrans" presStyleCnt="0"/>
      <dgm:spPr/>
    </dgm:pt>
    <dgm:pt modelId="{A6C574BF-D308-4E93-A0DA-C116C6105CA4}" type="pres">
      <dgm:prSet presAssocID="{F9962048-F550-474F-9130-3F12011E8E50}" presName="compNode" presStyleCnt="0"/>
      <dgm:spPr/>
    </dgm:pt>
    <dgm:pt modelId="{27408C6A-E236-4943-BBB8-BBDBA716E326}" type="pres">
      <dgm:prSet presAssocID="{F9962048-F550-474F-9130-3F12011E8E50}" presName="iconBgRect" presStyleLbl="bgShp" presStyleIdx="3" presStyleCnt="4"/>
      <dgm:spPr>
        <a:prstGeom prst="round2DiagRect">
          <a:avLst>
            <a:gd name="adj1" fmla="val 29727"/>
            <a:gd name="adj2" fmla="val 0"/>
          </a:avLst>
        </a:prstGeom>
      </dgm:spPr>
    </dgm:pt>
    <dgm:pt modelId="{DFE25E7F-7079-480A-B2E4-3C9CF8779D19}" type="pres">
      <dgm:prSet presAssocID="{F9962048-F550-474F-9130-3F12011E8E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ber"/>
        </a:ext>
      </dgm:extLst>
    </dgm:pt>
    <dgm:pt modelId="{EA8C4465-3F10-473E-9DF3-8F2A73C12F8E}" type="pres">
      <dgm:prSet presAssocID="{F9962048-F550-474F-9130-3F12011E8E50}" presName="spaceRect" presStyleCnt="0"/>
      <dgm:spPr/>
    </dgm:pt>
    <dgm:pt modelId="{D162DA97-F5C1-4D1B-8A51-E0EC856214D6}" type="pres">
      <dgm:prSet presAssocID="{F9962048-F550-474F-9130-3F12011E8E50}" presName="textRect" presStyleLbl="revTx" presStyleIdx="3" presStyleCnt="4">
        <dgm:presLayoutVars>
          <dgm:chMax val="1"/>
          <dgm:chPref val="1"/>
        </dgm:presLayoutVars>
      </dgm:prSet>
      <dgm:spPr/>
    </dgm:pt>
  </dgm:ptLst>
  <dgm:cxnLst>
    <dgm:cxn modelId="{BD111922-E1D8-45EC-AB69-828BBD764B5C}" srcId="{1369788B-5ECF-4401-A1F2-8715DFB35782}" destId="{34250E4F-2FEC-4B53-888F-C9A037F81BC6}" srcOrd="0" destOrd="0" parTransId="{43872C7A-8C41-4532-A30F-E6621FB8F88E}" sibTransId="{CEB82F70-1961-4B3A-8C98-F65A62CDAC26}"/>
    <dgm:cxn modelId="{C48B304E-1F9C-4085-A855-D14E07D6EEF8}" srcId="{1369788B-5ECF-4401-A1F2-8715DFB35782}" destId="{4CF2392B-9284-455E-AD9B-06F520C3E94C}" srcOrd="2" destOrd="0" parTransId="{80F20E0B-2112-4525-A8A2-5860DD8B1953}" sibTransId="{57F755D3-AC3A-44CA-9DA0-D757DB343E28}"/>
    <dgm:cxn modelId="{31745D5E-6CFD-4E26-B0AE-953BCF94FC7D}" type="presOf" srcId="{F9962048-F550-474F-9130-3F12011E8E50}" destId="{D162DA97-F5C1-4D1B-8A51-E0EC856214D6}" srcOrd="0" destOrd="0" presId="urn:microsoft.com/office/officeart/2018/5/layout/IconLeafLabelList"/>
    <dgm:cxn modelId="{8A3CEE6D-0982-4DB1-BCDB-50CB448C5E9F}" type="presOf" srcId="{9D92CFBD-ED09-4070-9A71-E2D783F2BD20}" destId="{BA44070F-C4E4-44EA-89C1-3138307952B2}" srcOrd="0" destOrd="0" presId="urn:microsoft.com/office/officeart/2018/5/layout/IconLeafLabelList"/>
    <dgm:cxn modelId="{D9FD1E6E-7F8B-4DD5-8D29-BC3D04AA6C6F}" srcId="{1369788B-5ECF-4401-A1F2-8715DFB35782}" destId="{9D92CFBD-ED09-4070-9A71-E2D783F2BD20}" srcOrd="1" destOrd="0" parTransId="{742098F3-FBED-4850-8B34-EC96301C20EF}" sibTransId="{A960FBCC-0C8A-43FE-BEB3-4C329913927F}"/>
    <dgm:cxn modelId="{C3B9FFA6-C936-4657-9A2A-4FB2604C8BC7}" srcId="{1369788B-5ECF-4401-A1F2-8715DFB35782}" destId="{F9962048-F550-474F-9130-3F12011E8E50}" srcOrd="3" destOrd="0" parTransId="{90E4AE45-AA0B-42DF-B91C-689DFC31C646}" sibTransId="{C9B8F006-A052-4DB9-A29A-28F3FCEA8CF2}"/>
    <dgm:cxn modelId="{8FC12CB2-AE43-4CA7-8E70-22DC556E74BB}" type="presOf" srcId="{34250E4F-2FEC-4B53-888F-C9A037F81BC6}" destId="{72EB6C2D-D569-411C-A270-80D1380462D8}" srcOrd="0" destOrd="0" presId="urn:microsoft.com/office/officeart/2018/5/layout/IconLeafLabelList"/>
    <dgm:cxn modelId="{8A7E5BDF-F795-4ED2-9C61-ACF124C98FCB}" type="presOf" srcId="{1369788B-5ECF-4401-A1F2-8715DFB35782}" destId="{0BFE9B2C-3309-4CDE-98D7-2CDFEABD2A38}" srcOrd="0" destOrd="0" presId="urn:microsoft.com/office/officeart/2018/5/layout/IconLeafLabelList"/>
    <dgm:cxn modelId="{C6CEEBEE-1742-47CD-A9FE-CC689402F570}" type="presOf" srcId="{4CF2392B-9284-455E-AD9B-06F520C3E94C}" destId="{118E17B8-0869-489E-AD86-7CB85FE83F06}" srcOrd="0" destOrd="0" presId="urn:microsoft.com/office/officeart/2018/5/layout/IconLeafLabelList"/>
    <dgm:cxn modelId="{036F7E4A-B7E1-4364-BF23-155B1EE8B63C}" type="presParOf" srcId="{0BFE9B2C-3309-4CDE-98D7-2CDFEABD2A38}" destId="{6C582ED9-8644-4861-8B9A-327B21F4CCDA}" srcOrd="0" destOrd="0" presId="urn:microsoft.com/office/officeart/2018/5/layout/IconLeafLabelList"/>
    <dgm:cxn modelId="{33ADD927-112B-4F66-ABAD-9E63E5BEAF88}" type="presParOf" srcId="{6C582ED9-8644-4861-8B9A-327B21F4CCDA}" destId="{67C82050-41CC-40AC-B9AB-EAC6609C1AA3}" srcOrd="0" destOrd="0" presId="urn:microsoft.com/office/officeart/2018/5/layout/IconLeafLabelList"/>
    <dgm:cxn modelId="{F1B624A8-2A63-44AE-867F-91A38FFF4DBD}" type="presParOf" srcId="{6C582ED9-8644-4861-8B9A-327B21F4CCDA}" destId="{A9DF4ACE-3EB7-4FA8-8A6A-B5711F77151C}" srcOrd="1" destOrd="0" presId="urn:microsoft.com/office/officeart/2018/5/layout/IconLeafLabelList"/>
    <dgm:cxn modelId="{12CB2CC6-C186-498E-A571-DE934F60B580}" type="presParOf" srcId="{6C582ED9-8644-4861-8B9A-327B21F4CCDA}" destId="{695BC674-EE38-4C0A-9279-C4D2B1D6F809}" srcOrd="2" destOrd="0" presId="urn:microsoft.com/office/officeart/2018/5/layout/IconLeafLabelList"/>
    <dgm:cxn modelId="{D0A3E652-BB68-4B26-A768-C24D00D969E5}" type="presParOf" srcId="{6C582ED9-8644-4861-8B9A-327B21F4CCDA}" destId="{72EB6C2D-D569-411C-A270-80D1380462D8}" srcOrd="3" destOrd="0" presId="urn:microsoft.com/office/officeart/2018/5/layout/IconLeafLabelList"/>
    <dgm:cxn modelId="{7A76EA64-8582-4FFC-BA0E-899118D03C4A}" type="presParOf" srcId="{0BFE9B2C-3309-4CDE-98D7-2CDFEABD2A38}" destId="{B06809B9-0AF6-41D0-96BE-A01DDEF0CBFD}" srcOrd="1" destOrd="0" presId="urn:microsoft.com/office/officeart/2018/5/layout/IconLeafLabelList"/>
    <dgm:cxn modelId="{1B5AA9BA-DB4D-4646-86C3-A6F9C795C25E}" type="presParOf" srcId="{0BFE9B2C-3309-4CDE-98D7-2CDFEABD2A38}" destId="{CE24EB61-2FB0-4062-8149-15CCC954FC32}" srcOrd="2" destOrd="0" presId="urn:microsoft.com/office/officeart/2018/5/layout/IconLeafLabelList"/>
    <dgm:cxn modelId="{08676472-E82E-464C-92E2-AFA5B04FC407}" type="presParOf" srcId="{CE24EB61-2FB0-4062-8149-15CCC954FC32}" destId="{69781730-40DA-4330-AF8F-FB6F26826FD1}" srcOrd="0" destOrd="0" presId="urn:microsoft.com/office/officeart/2018/5/layout/IconLeafLabelList"/>
    <dgm:cxn modelId="{BC8E63CD-D0B0-439D-8FD0-72DC4B1BA2B2}" type="presParOf" srcId="{CE24EB61-2FB0-4062-8149-15CCC954FC32}" destId="{0AF37D9B-5965-4C39-AEE8-64650DA685E5}" srcOrd="1" destOrd="0" presId="urn:microsoft.com/office/officeart/2018/5/layout/IconLeafLabelList"/>
    <dgm:cxn modelId="{8DDA6ADE-1FC5-4FDF-A630-62BE9FF7EA2A}" type="presParOf" srcId="{CE24EB61-2FB0-4062-8149-15CCC954FC32}" destId="{CC96C7A3-09BD-4BF9-AD7D-47984D547AF4}" srcOrd="2" destOrd="0" presId="urn:microsoft.com/office/officeart/2018/5/layout/IconLeafLabelList"/>
    <dgm:cxn modelId="{2CCD2401-8571-4A09-B8CB-A1F451E8F401}" type="presParOf" srcId="{CE24EB61-2FB0-4062-8149-15CCC954FC32}" destId="{BA44070F-C4E4-44EA-89C1-3138307952B2}" srcOrd="3" destOrd="0" presId="urn:microsoft.com/office/officeart/2018/5/layout/IconLeafLabelList"/>
    <dgm:cxn modelId="{9C0A816C-690E-4B9C-90E0-5994B6301387}" type="presParOf" srcId="{0BFE9B2C-3309-4CDE-98D7-2CDFEABD2A38}" destId="{FB7614E3-4D1A-4AA0-9CB8-3F87EF59319F}" srcOrd="3" destOrd="0" presId="urn:microsoft.com/office/officeart/2018/5/layout/IconLeafLabelList"/>
    <dgm:cxn modelId="{276EF9A4-8C5B-49E9-84AC-5CBD77A407D0}" type="presParOf" srcId="{0BFE9B2C-3309-4CDE-98D7-2CDFEABD2A38}" destId="{4F6EC3CC-1DF2-4CA0-90F0-73BF9A74D756}" srcOrd="4" destOrd="0" presId="urn:microsoft.com/office/officeart/2018/5/layout/IconLeafLabelList"/>
    <dgm:cxn modelId="{477C13A9-76EE-423B-8353-B79E9E66B82B}" type="presParOf" srcId="{4F6EC3CC-1DF2-4CA0-90F0-73BF9A74D756}" destId="{FFDB0EDD-4A05-4AC8-AA33-4D2BCA0B5CD0}" srcOrd="0" destOrd="0" presId="urn:microsoft.com/office/officeart/2018/5/layout/IconLeafLabelList"/>
    <dgm:cxn modelId="{0B39176D-4130-44D6-B5A6-54EE41F1ECAB}" type="presParOf" srcId="{4F6EC3CC-1DF2-4CA0-90F0-73BF9A74D756}" destId="{FBAEC48C-8DA7-42C8-8460-C979BC952078}" srcOrd="1" destOrd="0" presId="urn:microsoft.com/office/officeart/2018/5/layout/IconLeafLabelList"/>
    <dgm:cxn modelId="{AAE18310-94B6-4AE4-8F40-E1E9B4B0F4FD}" type="presParOf" srcId="{4F6EC3CC-1DF2-4CA0-90F0-73BF9A74D756}" destId="{F9F53A1F-4DEA-4FFD-9ED9-D023E08B4594}" srcOrd="2" destOrd="0" presId="urn:microsoft.com/office/officeart/2018/5/layout/IconLeafLabelList"/>
    <dgm:cxn modelId="{5B6D4E47-7026-4AA4-99BA-BCE95303D12C}" type="presParOf" srcId="{4F6EC3CC-1DF2-4CA0-90F0-73BF9A74D756}" destId="{118E17B8-0869-489E-AD86-7CB85FE83F06}" srcOrd="3" destOrd="0" presId="urn:microsoft.com/office/officeart/2018/5/layout/IconLeafLabelList"/>
    <dgm:cxn modelId="{EF1994DF-860E-4D1A-B201-801D9E2D7906}" type="presParOf" srcId="{0BFE9B2C-3309-4CDE-98D7-2CDFEABD2A38}" destId="{DEDF3E62-B782-4C61-B9DB-AC3146F5BDDC}" srcOrd="5" destOrd="0" presId="urn:microsoft.com/office/officeart/2018/5/layout/IconLeafLabelList"/>
    <dgm:cxn modelId="{F27F7519-E583-4105-B010-83222FB1266A}" type="presParOf" srcId="{0BFE9B2C-3309-4CDE-98D7-2CDFEABD2A38}" destId="{A6C574BF-D308-4E93-A0DA-C116C6105CA4}" srcOrd="6" destOrd="0" presId="urn:microsoft.com/office/officeart/2018/5/layout/IconLeafLabelList"/>
    <dgm:cxn modelId="{AC6B68D6-8AC0-4889-98A5-B50BEDEBB37A}" type="presParOf" srcId="{A6C574BF-D308-4E93-A0DA-C116C6105CA4}" destId="{27408C6A-E236-4943-BBB8-BBDBA716E326}" srcOrd="0" destOrd="0" presId="urn:microsoft.com/office/officeart/2018/5/layout/IconLeafLabelList"/>
    <dgm:cxn modelId="{B7065367-CD95-409A-8CCD-93CCE9EDBEAC}" type="presParOf" srcId="{A6C574BF-D308-4E93-A0DA-C116C6105CA4}" destId="{DFE25E7F-7079-480A-B2E4-3C9CF8779D19}" srcOrd="1" destOrd="0" presId="urn:microsoft.com/office/officeart/2018/5/layout/IconLeafLabelList"/>
    <dgm:cxn modelId="{8B259ECE-7E76-4AFC-A136-652A3E85D230}" type="presParOf" srcId="{A6C574BF-D308-4E93-A0DA-C116C6105CA4}" destId="{EA8C4465-3F10-473E-9DF3-8F2A73C12F8E}" srcOrd="2" destOrd="0" presId="urn:microsoft.com/office/officeart/2018/5/layout/IconLeafLabelList"/>
    <dgm:cxn modelId="{7609DED8-627F-4F05-96C6-CF8893E7D80C}" type="presParOf" srcId="{A6C574BF-D308-4E93-A0DA-C116C6105CA4}" destId="{D162DA97-F5C1-4D1B-8A51-E0EC856214D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A612E3-94D8-4866-82A4-615ACF9232AD}" type="doc">
      <dgm:prSet loTypeId="urn:microsoft.com/office/officeart/2016/7/layout/LinearArrowProcessNumbered" loCatId="process" qsTypeId="urn:microsoft.com/office/officeart/2005/8/quickstyle/simple1" qsCatId="simple" csTypeId="urn:microsoft.com/office/officeart/2005/8/colors/colorful1" csCatId="colorful" phldr="1"/>
      <dgm:spPr/>
      <dgm:t>
        <a:bodyPr/>
        <a:lstStyle/>
        <a:p>
          <a:endParaRPr lang="en-US"/>
        </a:p>
      </dgm:t>
    </dgm:pt>
    <dgm:pt modelId="{7373CCCD-9175-4AE7-A0FD-480B690DD21F}">
      <dgm:prSet/>
      <dgm:spPr/>
      <dgm:t>
        <a:bodyPr/>
        <a:lstStyle/>
        <a:p>
          <a:r>
            <a:rPr lang="en-US" b="0" i="0"/>
            <a:t>Use strong encryption algorithms (AES -256, ChaCha20).</a:t>
          </a:r>
          <a:endParaRPr lang="en-US"/>
        </a:p>
      </dgm:t>
    </dgm:pt>
    <dgm:pt modelId="{9E54910C-3439-4EEC-BEE1-220598B8090D}" type="parTrans" cxnId="{E6F7F65A-BD5A-4D9E-B5B4-A9A9C339703B}">
      <dgm:prSet/>
      <dgm:spPr/>
      <dgm:t>
        <a:bodyPr/>
        <a:lstStyle/>
        <a:p>
          <a:endParaRPr lang="en-US"/>
        </a:p>
      </dgm:t>
    </dgm:pt>
    <dgm:pt modelId="{473EA0AB-8CEC-4CB9-9734-318C34197C5B}" type="sibTrans" cxnId="{E6F7F65A-BD5A-4D9E-B5B4-A9A9C339703B}">
      <dgm:prSet phldrT="1" phldr="0"/>
      <dgm:spPr/>
      <dgm:t>
        <a:bodyPr/>
        <a:lstStyle/>
        <a:p>
          <a:r>
            <a:rPr lang="en-US"/>
            <a:t>1</a:t>
          </a:r>
        </a:p>
      </dgm:t>
    </dgm:pt>
    <dgm:pt modelId="{55AC3319-2F69-43F0-8DF9-05A99DF47DB4}">
      <dgm:prSet/>
      <dgm:spPr/>
      <dgm:t>
        <a:bodyPr/>
        <a:lstStyle/>
        <a:p>
          <a:r>
            <a:rPr lang="en-US" b="0" i="0" dirty="0"/>
            <a:t>Implement secure key management (rotation, storage, access control).</a:t>
          </a:r>
          <a:endParaRPr lang="en-US" dirty="0"/>
        </a:p>
      </dgm:t>
    </dgm:pt>
    <dgm:pt modelId="{520DD168-8375-4A8D-A64D-AB7A819DF161}" type="parTrans" cxnId="{A4CBCC97-0BB7-4042-8A19-3F8162373712}">
      <dgm:prSet/>
      <dgm:spPr/>
      <dgm:t>
        <a:bodyPr/>
        <a:lstStyle/>
        <a:p>
          <a:endParaRPr lang="en-US"/>
        </a:p>
      </dgm:t>
    </dgm:pt>
    <dgm:pt modelId="{0B573DCF-E526-4152-849D-78805F7692CB}" type="sibTrans" cxnId="{A4CBCC97-0BB7-4042-8A19-3F8162373712}">
      <dgm:prSet phldrT="2" phldr="0"/>
      <dgm:spPr/>
      <dgm:t>
        <a:bodyPr/>
        <a:lstStyle/>
        <a:p>
          <a:r>
            <a:rPr lang="en-US"/>
            <a:t>2</a:t>
          </a:r>
        </a:p>
      </dgm:t>
    </dgm:pt>
    <dgm:pt modelId="{41543F24-D45E-4F5F-957B-71260A92C018}">
      <dgm:prSet/>
      <dgm:spPr/>
      <dgm:t>
        <a:bodyPr/>
        <a:lstStyle/>
        <a:p>
          <a:r>
            <a:rPr lang="en-US" b="0" i="0"/>
            <a:t>Enforce HTTPS on all web pages and applications.</a:t>
          </a:r>
          <a:endParaRPr lang="en-US"/>
        </a:p>
      </dgm:t>
    </dgm:pt>
    <dgm:pt modelId="{A00CC4C9-4E46-465C-A5B6-B6E37A5742D8}" type="parTrans" cxnId="{5C387B5A-E2D8-40B1-B322-A131ED10A850}">
      <dgm:prSet/>
      <dgm:spPr/>
      <dgm:t>
        <a:bodyPr/>
        <a:lstStyle/>
        <a:p>
          <a:endParaRPr lang="en-US"/>
        </a:p>
      </dgm:t>
    </dgm:pt>
    <dgm:pt modelId="{E73B96BF-279C-4709-85B0-1F79655DD449}" type="sibTrans" cxnId="{5C387B5A-E2D8-40B1-B322-A131ED10A850}">
      <dgm:prSet phldrT="3" phldr="0"/>
      <dgm:spPr/>
      <dgm:t>
        <a:bodyPr/>
        <a:lstStyle/>
        <a:p>
          <a:r>
            <a:rPr lang="en-US"/>
            <a:t>3</a:t>
          </a:r>
        </a:p>
      </dgm:t>
    </dgm:pt>
    <dgm:pt modelId="{46A87ED9-117A-4993-A85B-000FA6996DE0}">
      <dgm:prSet/>
      <dgm:spPr/>
      <dgm:t>
        <a:bodyPr/>
        <a:lstStyle/>
        <a:p>
          <a:r>
            <a:rPr lang="en-US" b="0" i="0"/>
            <a:t>Use secure hashing algorithms (SHA-256, bcrypt).</a:t>
          </a:r>
          <a:endParaRPr lang="en-US"/>
        </a:p>
      </dgm:t>
    </dgm:pt>
    <dgm:pt modelId="{9BBF32E4-213F-4C7F-A4FB-BF0B611AA253}" type="parTrans" cxnId="{F978A942-161A-4E0D-85F1-A8EC8D48500B}">
      <dgm:prSet/>
      <dgm:spPr/>
      <dgm:t>
        <a:bodyPr/>
        <a:lstStyle/>
        <a:p>
          <a:endParaRPr lang="en-US"/>
        </a:p>
      </dgm:t>
    </dgm:pt>
    <dgm:pt modelId="{12863CCF-ADBF-4059-80DA-449AB32A7E5B}" type="sibTrans" cxnId="{F978A942-161A-4E0D-85F1-A8EC8D48500B}">
      <dgm:prSet phldrT="4" phldr="0"/>
      <dgm:spPr/>
      <dgm:t>
        <a:bodyPr/>
        <a:lstStyle/>
        <a:p>
          <a:r>
            <a:rPr lang="en-US"/>
            <a:t>4</a:t>
          </a:r>
        </a:p>
      </dgm:t>
    </dgm:pt>
    <dgm:pt modelId="{C2DB8EDD-1029-43DD-BFB3-F5F0EE1A9F13}">
      <dgm:prSet/>
      <dgm:spPr/>
      <dgm:t>
        <a:bodyPr/>
        <a:lstStyle/>
        <a:p>
          <a:r>
            <a:rPr lang="en-US" b="0" i="0"/>
            <a:t>Sanitize user input to prevent vulnerabilities (SQL injection).</a:t>
          </a:r>
          <a:endParaRPr lang="en-US"/>
        </a:p>
      </dgm:t>
    </dgm:pt>
    <dgm:pt modelId="{E8485AA8-747D-4605-9EFC-B58EBDDF1E30}" type="parTrans" cxnId="{1D01B751-8BF5-446C-8E00-99F93406A75E}">
      <dgm:prSet/>
      <dgm:spPr/>
      <dgm:t>
        <a:bodyPr/>
        <a:lstStyle/>
        <a:p>
          <a:endParaRPr lang="en-US"/>
        </a:p>
      </dgm:t>
    </dgm:pt>
    <dgm:pt modelId="{28EE583B-7C6C-4827-9FF3-886563D896B6}" type="sibTrans" cxnId="{1D01B751-8BF5-446C-8E00-99F93406A75E}">
      <dgm:prSet phldrT="5" phldr="0"/>
      <dgm:spPr/>
      <dgm:t>
        <a:bodyPr/>
        <a:lstStyle/>
        <a:p>
          <a:r>
            <a:rPr lang="en-US"/>
            <a:t>5</a:t>
          </a:r>
        </a:p>
      </dgm:t>
    </dgm:pt>
    <dgm:pt modelId="{3FD22E0D-086F-4673-86B5-87983036E8BF}">
      <dgm:prSet/>
      <dgm:spPr/>
      <dgm:t>
        <a:bodyPr/>
        <a:lstStyle/>
        <a:p>
          <a:r>
            <a:rPr lang="en-US" b="0" i="0"/>
            <a:t>Regularly patch and update software.</a:t>
          </a:r>
          <a:endParaRPr lang="en-US"/>
        </a:p>
      </dgm:t>
    </dgm:pt>
    <dgm:pt modelId="{02EC5582-CF10-4A3B-9E8E-91297D86A498}" type="parTrans" cxnId="{F5624D9C-7922-4EC0-B511-23ADE51F3FFC}">
      <dgm:prSet/>
      <dgm:spPr/>
      <dgm:t>
        <a:bodyPr/>
        <a:lstStyle/>
        <a:p>
          <a:endParaRPr lang="en-US"/>
        </a:p>
      </dgm:t>
    </dgm:pt>
    <dgm:pt modelId="{B8A1EDDF-4ADA-44E6-9A1A-4A9B7568A792}" type="sibTrans" cxnId="{F5624D9C-7922-4EC0-B511-23ADE51F3FFC}">
      <dgm:prSet phldrT="6" phldr="0"/>
      <dgm:spPr/>
      <dgm:t>
        <a:bodyPr/>
        <a:lstStyle/>
        <a:p>
          <a:r>
            <a:rPr lang="en-US"/>
            <a:t>6</a:t>
          </a:r>
        </a:p>
      </dgm:t>
    </dgm:pt>
    <dgm:pt modelId="{042FF59B-2558-4993-8921-69C01F1B0D45}">
      <dgm:prSet/>
      <dgm:spPr/>
      <dgm:t>
        <a:bodyPr/>
        <a:lstStyle/>
        <a:p>
          <a:r>
            <a:rPr lang="en-US" b="0" i="0"/>
            <a:t>Educate employees on secure password practices and phishing scams.</a:t>
          </a:r>
          <a:endParaRPr lang="en-US"/>
        </a:p>
      </dgm:t>
    </dgm:pt>
    <dgm:pt modelId="{8F06BB3C-E8D0-4AFC-8EAB-A4C1D5D01E8D}" type="parTrans" cxnId="{AB5265AA-CEE3-4EBA-A3BE-3CC4DCB6D764}">
      <dgm:prSet/>
      <dgm:spPr/>
      <dgm:t>
        <a:bodyPr/>
        <a:lstStyle/>
        <a:p>
          <a:endParaRPr lang="en-US"/>
        </a:p>
      </dgm:t>
    </dgm:pt>
    <dgm:pt modelId="{B83B516C-85C1-490C-BF26-604C1DCABEB7}" type="sibTrans" cxnId="{AB5265AA-CEE3-4EBA-A3BE-3CC4DCB6D764}">
      <dgm:prSet phldrT="7" phldr="0"/>
      <dgm:spPr/>
      <dgm:t>
        <a:bodyPr/>
        <a:lstStyle/>
        <a:p>
          <a:r>
            <a:rPr lang="en-US"/>
            <a:t>7</a:t>
          </a:r>
        </a:p>
      </dgm:t>
    </dgm:pt>
    <dgm:pt modelId="{8C8E0B53-3AA1-424A-AE87-EEE82306DA29}">
      <dgm:prSet/>
      <dgm:spPr/>
      <dgm:t>
        <a:bodyPr/>
        <a:lstStyle/>
        <a:p>
          <a:r>
            <a:rPr lang="en-US" b="0" i="0"/>
            <a:t>Conduct regular security audits and penetration testing.</a:t>
          </a:r>
          <a:endParaRPr lang="en-US"/>
        </a:p>
      </dgm:t>
    </dgm:pt>
    <dgm:pt modelId="{CFCDDFFF-CE7F-419C-9D59-34941847CAA1}" type="parTrans" cxnId="{A97275C4-4094-40E2-8D39-A8625E0E2BDA}">
      <dgm:prSet/>
      <dgm:spPr/>
      <dgm:t>
        <a:bodyPr/>
        <a:lstStyle/>
        <a:p>
          <a:endParaRPr lang="en-US"/>
        </a:p>
      </dgm:t>
    </dgm:pt>
    <dgm:pt modelId="{B963162D-010A-41DE-889D-FB2D0DBA89D2}" type="sibTrans" cxnId="{A97275C4-4094-40E2-8D39-A8625E0E2BDA}">
      <dgm:prSet phldrT="8" phldr="0"/>
      <dgm:spPr/>
      <dgm:t>
        <a:bodyPr/>
        <a:lstStyle/>
        <a:p>
          <a:r>
            <a:rPr lang="en-US"/>
            <a:t>8</a:t>
          </a:r>
        </a:p>
      </dgm:t>
    </dgm:pt>
    <dgm:pt modelId="{54C90AB7-D045-5143-AA54-37E3FFC6B66B}" type="pres">
      <dgm:prSet presAssocID="{FCA612E3-94D8-4866-82A4-615ACF9232AD}" presName="linearFlow" presStyleCnt="0">
        <dgm:presLayoutVars>
          <dgm:dir/>
          <dgm:animLvl val="lvl"/>
          <dgm:resizeHandles val="exact"/>
        </dgm:presLayoutVars>
      </dgm:prSet>
      <dgm:spPr/>
    </dgm:pt>
    <dgm:pt modelId="{68B20478-7128-C840-81B2-4DA435428467}" type="pres">
      <dgm:prSet presAssocID="{7373CCCD-9175-4AE7-A0FD-480B690DD21F}" presName="compositeNode" presStyleCnt="0"/>
      <dgm:spPr/>
    </dgm:pt>
    <dgm:pt modelId="{BE62A392-5869-614D-9E13-3F836F3C5AFB}" type="pres">
      <dgm:prSet presAssocID="{7373CCCD-9175-4AE7-A0FD-480B690DD21F}" presName="parTx" presStyleLbl="node1" presStyleIdx="0" presStyleCnt="0">
        <dgm:presLayoutVars>
          <dgm:chMax val="0"/>
          <dgm:chPref val="0"/>
          <dgm:bulletEnabled val="1"/>
        </dgm:presLayoutVars>
      </dgm:prSet>
      <dgm:spPr/>
    </dgm:pt>
    <dgm:pt modelId="{D8312FC5-FEB2-A24F-B0F4-2570EE6CA50D}" type="pres">
      <dgm:prSet presAssocID="{7373CCCD-9175-4AE7-A0FD-480B690DD21F}" presName="parSh" presStyleCnt="0"/>
      <dgm:spPr/>
    </dgm:pt>
    <dgm:pt modelId="{7810A11D-7DB1-8143-9977-374AB66A3117}" type="pres">
      <dgm:prSet presAssocID="{7373CCCD-9175-4AE7-A0FD-480B690DD21F}" presName="lineNode" presStyleLbl="alignAccFollowNode1" presStyleIdx="0" presStyleCnt="24"/>
      <dgm:spPr/>
    </dgm:pt>
    <dgm:pt modelId="{1042B2D9-1AA3-554D-B6A8-71846C24EF88}" type="pres">
      <dgm:prSet presAssocID="{7373CCCD-9175-4AE7-A0FD-480B690DD21F}" presName="lineArrowNode" presStyleLbl="alignAccFollowNode1" presStyleIdx="1" presStyleCnt="24"/>
      <dgm:spPr/>
    </dgm:pt>
    <dgm:pt modelId="{8E9A6C22-BF3F-A04F-9AF8-5EA675017FFA}" type="pres">
      <dgm:prSet presAssocID="{473EA0AB-8CEC-4CB9-9734-318C34197C5B}" presName="sibTransNodeCircle" presStyleLbl="alignNode1" presStyleIdx="0" presStyleCnt="8">
        <dgm:presLayoutVars>
          <dgm:chMax val="0"/>
          <dgm:bulletEnabled/>
        </dgm:presLayoutVars>
      </dgm:prSet>
      <dgm:spPr/>
    </dgm:pt>
    <dgm:pt modelId="{265B3314-C43C-4249-A84B-A34DA7B66E8A}" type="pres">
      <dgm:prSet presAssocID="{473EA0AB-8CEC-4CB9-9734-318C34197C5B}" presName="spacerBetweenCircleAndCallout" presStyleCnt="0">
        <dgm:presLayoutVars/>
      </dgm:prSet>
      <dgm:spPr/>
    </dgm:pt>
    <dgm:pt modelId="{530D483B-6A0E-5D49-85DD-1D1FA1F5BD81}" type="pres">
      <dgm:prSet presAssocID="{7373CCCD-9175-4AE7-A0FD-480B690DD21F}" presName="nodeText" presStyleLbl="alignAccFollowNode1" presStyleIdx="2" presStyleCnt="24">
        <dgm:presLayoutVars>
          <dgm:bulletEnabled val="1"/>
        </dgm:presLayoutVars>
      </dgm:prSet>
      <dgm:spPr/>
    </dgm:pt>
    <dgm:pt modelId="{80CFFAE8-627E-4549-A0DD-B54ABE4530E8}" type="pres">
      <dgm:prSet presAssocID="{473EA0AB-8CEC-4CB9-9734-318C34197C5B}" presName="sibTransComposite" presStyleCnt="0"/>
      <dgm:spPr/>
    </dgm:pt>
    <dgm:pt modelId="{AA8EF7A4-75EF-4247-93B0-60421D8B3F35}" type="pres">
      <dgm:prSet presAssocID="{55AC3319-2F69-43F0-8DF9-05A99DF47DB4}" presName="compositeNode" presStyleCnt="0"/>
      <dgm:spPr/>
    </dgm:pt>
    <dgm:pt modelId="{07E7582A-764D-614C-96FC-D8327ADBBDB7}" type="pres">
      <dgm:prSet presAssocID="{55AC3319-2F69-43F0-8DF9-05A99DF47DB4}" presName="parTx" presStyleLbl="node1" presStyleIdx="0" presStyleCnt="0">
        <dgm:presLayoutVars>
          <dgm:chMax val="0"/>
          <dgm:chPref val="0"/>
          <dgm:bulletEnabled val="1"/>
        </dgm:presLayoutVars>
      </dgm:prSet>
      <dgm:spPr/>
    </dgm:pt>
    <dgm:pt modelId="{1521ECF7-3E45-F446-B1C9-E0DD23AB3D5C}" type="pres">
      <dgm:prSet presAssocID="{55AC3319-2F69-43F0-8DF9-05A99DF47DB4}" presName="parSh" presStyleCnt="0"/>
      <dgm:spPr/>
    </dgm:pt>
    <dgm:pt modelId="{08103C93-D6AA-7A40-981E-F076E286484F}" type="pres">
      <dgm:prSet presAssocID="{55AC3319-2F69-43F0-8DF9-05A99DF47DB4}" presName="lineNode" presStyleLbl="alignAccFollowNode1" presStyleIdx="3" presStyleCnt="24"/>
      <dgm:spPr/>
    </dgm:pt>
    <dgm:pt modelId="{5BDA082F-D6A1-FD4A-9A3A-C9F5873D2174}" type="pres">
      <dgm:prSet presAssocID="{55AC3319-2F69-43F0-8DF9-05A99DF47DB4}" presName="lineArrowNode" presStyleLbl="alignAccFollowNode1" presStyleIdx="4" presStyleCnt="24"/>
      <dgm:spPr/>
    </dgm:pt>
    <dgm:pt modelId="{C5372F7D-138B-8741-9FE0-CB0FC5D470D9}" type="pres">
      <dgm:prSet presAssocID="{0B573DCF-E526-4152-849D-78805F7692CB}" presName="sibTransNodeCircle" presStyleLbl="alignNode1" presStyleIdx="1" presStyleCnt="8">
        <dgm:presLayoutVars>
          <dgm:chMax val="0"/>
          <dgm:bulletEnabled/>
        </dgm:presLayoutVars>
      </dgm:prSet>
      <dgm:spPr/>
    </dgm:pt>
    <dgm:pt modelId="{BB5E6293-01E2-5A43-9F3E-59286456F164}" type="pres">
      <dgm:prSet presAssocID="{0B573DCF-E526-4152-849D-78805F7692CB}" presName="spacerBetweenCircleAndCallout" presStyleCnt="0">
        <dgm:presLayoutVars/>
      </dgm:prSet>
      <dgm:spPr/>
    </dgm:pt>
    <dgm:pt modelId="{2799D6E7-65A7-974C-B9AA-D50EDD4F2F18}" type="pres">
      <dgm:prSet presAssocID="{55AC3319-2F69-43F0-8DF9-05A99DF47DB4}" presName="nodeText" presStyleLbl="alignAccFollowNode1" presStyleIdx="5" presStyleCnt="24">
        <dgm:presLayoutVars>
          <dgm:bulletEnabled val="1"/>
        </dgm:presLayoutVars>
      </dgm:prSet>
      <dgm:spPr/>
    </dgm:pt>
    <dgm:pt modelId="{F2CCCE74-43B7-3743-A574-E1BF501CF63B}" type="pres">
      <dgm:prSet presAssocID="{0B573DCF-E526-4152-849D-78805F7692CB}" presName="sibTransComposite" presStyleCnt="0"/>
      <dgm:spPr/>
    </dgm:pt>
    <dgm:pt modelId="{80ECCC9C-3956-AA4C-A2BC-476F514DB3D9}" type="pres">
      <dgm:prSet presAssocID="{41543F24-D45E-4F5F-957B-71260A92C018}" presName="compositeNode" presStyleCnt="0"/>
      <dgm:spPr/>
    </dgm:pt>
    <dgm:pt modelId="{0F982BC9-999B-3245-93FD-5925717006D6}" type="pres">
      <dgm:prSet presAssocID="{41543F24-D45E-4F5F-957B-71260A92C018}" presName="parTx" presStyleLbl="node1" presStyleIdx="0" presStyleCnt="0">
        <dgm:presLayoutVars>
          <dgm:chMax val="0"/>
          <dgm:chPref val="0"/>
          <dgm:bulletEnabled val="1"/>
        </dgm:presLayoutVars>
      </dgm:prSet>
      <dgm:spPr/>
    </dgm:pt>
    <dgm:pt modelId="{97C74AEA-B82B-C945-898D-C910E3A4146B}" type="pres">
      <dgm:prSet presAssocID="{41543F24-D45E-4F5F-957B-71260A92C018}" presName="parSh" presStyleCnt="0"/>
      <dgm:spPr/>
    </dgm:pt>
    <dgm:pt modelId="{20A0EBE1-BF91-7446-9BB5-D1EC6EED23B4}" type="pres">
      <dgm:prSet presAssocID="{41543F24-D45E-4F5F-957B-71260A92C018}" presName="lineNode" presStyleLbl="alignAccFollowNode1" presStyleIdx="6" presStyleCnt="24"/>
      <dgm:spPr/>
    </dgm:pt>
    <dgm:pt modelId="{6EE2B134-6C2D-8C47-8E28-CFE44F078C36}" type="pres">
      <dgm:prSet presAssocID="{41543F24-D45E-4F5F-957B-71260A92C018}" presName="lineArrowNode" presStyleLbl="alignAccFollowNode1" presStyleIdx="7" presStyleCnt="24"/>
      <dgm:spPr/>
    </dgm:pt>
    <dgm:pt modelId="{5B287353-CD88-2F4C-A2EF-1A6F22554E8E}" type="pres">
      <dgm:prSet presAssocID="{E73B96BF-279C-4709-85B0-1F79655DD449}" presName="sibTransNodeCircle" presStyleLbl="alignNode1" presStyleIdx="2" presStyleCnt="8">
        <dgm:presLayoutVars>
          <dgm:chMax val="0"/>
          <dgm:bulletEnabled/>
        </dgm:presLayoutVars>
      </dgm:prSet>
      <dgm:spPr/>
    </dgm:pt>
    <dgm:pt modelId="{2D25B384-114F-404B-9D64-BB12642E8E73}" type="pres">
      <dgm:prSet presAssocID="{E73B96BF-279C-4709-85B0-1F79655DD449}" presName="spacerBetweenCircleAndCallout" presStyleCnt="0">
        <dgm:presLayoutVars/>
      </dgm:prSet>
      <dgm:spPr/>
    </dgm:pt>
    <dgm:pt modelId="{6E38BC98-69B7-9F4B-B7FE-57E35B81AD3C}" type="pres">
      <dgm:prSet presAssocID="{41543F24-D45E-4F5F-957B-71260A92C018}" presName="nodeText" presStyleLbl="alignAccFollowNode1" presStyleIdx="8" presStyleCnt="24">
        <dgm:presLayoutVars>
          <dgm:bulletEnabled val="1"/>
        </dgm:presLayoutVars>
      </dgm:prSet>
      <dgm:spPr/>
    </dgm:pt>
    <dgm:pt modelId="{FB95AC99-9AC1-B44C-9938-C07A784B895B}" type="pres">
      <dgm:prSet presAssocID="{E73B96BF-279C-4709-85B0-1F79655DD449}" presName="sibTransComposite" presStyleCnt="0"/>
      <dgm:spPr/>
    </dgm:pt>
    <dgm:pt modelId="{F4231446-9B52-7B4E-96CF-1E06D8107AF5}" type="pres">
      <dgm:prSet presAssocID="{46A87ED9-117A-4993-A85B-000FA6996DE0}" presName="compositeNode" presStyleCnt="0"/>
      <dgm:spPr/>
    </dgm:pt>
    <dgm:pt modelId="{7C228D31-A128-4E4A-922C-B9F317F96644}" type="pres">
      <dgm:prSet presAssocID="{46A87ED9-117A-4993-A85B-000FA6996DE0}" presName="parTx" presStyleLbl="node1" presStyleIdx="0" presStyleCnt="0">
        <dgm:presLayoutVars>
          <dgm:chMax val="0"/>
          <dgm:chPref val="0"/>
          <dgm:bulletEnabled val="1"/>
        </dgm:presLayoutVars>
      </dgm:prSet>
      <dgm:spPr/>
    </dgm:pt>
    <dgm:pt modelId="{ACA2973A-2F8C-334A-BE64-8CC01452D381}" type="pres">
      <dgm:prSet presAssocID="{46A87ED9-117A-4993-A85B-000FA6996DE0}" presName="parSh" presStyleCnt="0"/>
      <dgm:spPr/>
    </dgm:pt>
    <dgm:pt modelId="{9ED991D2-1A97-F24A-99DB-7D8C1469029D}" type="pres">
      <dgm:prSet presAssocID="{46A87ED9-117A-4993-A85B-000FA6996DE0}" presName="lineNode" presStyleLbl="alignAccFollowNode1" presStyleIdx="9" presStyleCnt="24"/>
      <dgm:spPr/>
    </dgm:pt>
    <dgm:pt modelId="{67383CB2-2951-7540-A142-BC1E3F2ED1D7}" type="pres">
      <dgm:prSet presAssocID="{46A87ED9-117A-4993-A85B-000FA6996DE0}" presName="lineArrowNode" presStyleLbl="alignAccFollowNode1" presStyleIdx="10" presStyleCnt="24"/>
      <dgm:spPr/>
    </dgm:pt>
    <dgm:pt modelId="{C138084A-DB6B-C347-830A-A02658D16075}" type="pres">
      <dgm:prSet presAssocID="{12863CCF-ADBF-4059-80DA-449AB32A7E5B}" presName="sibTransNodeCircle" presStyleLbl="alignNode1" presStyleIdx="3" presStyleCnt="8">
        <dgm:presLayoutVars>
          <dgm:chMax val="0"/>
          <dgm:bulletEnabled/>
        </dgm:presLayoutVars>
      </dgm:prSet>
      <dgm:spPr/>
    </dgm:pt>
    <dgm:pt modelId="{4992C81D-0932-154C-8B4B-D68CE6B5B2B9}" type="pres">
      <dgm:prSet presAssocID="{12863CCF-ADBF-4059-80DA-449AB32A7E5B}" presName="spacerBetweenCircleAndCallout" presStyleCnt="0">
        <dgm:presLayoutVars/>
      </dgm:prSet>
      <dgm:spPr/>
    </dgm:pt>
    <dgm:pt modelId="{59A76FF2-90B7-6845-8E0B-C9FAEF431512}" type="pres">
      <dgm:prSet presAssocID="{46A87ED9-117A-4993-A85B-000FA6996DE0}" presName="nodeText" presStyleLbl="alignAccFollowNode1" presStyleIdx="11" presStyleCnt="24">
        <dgm:presLayoutVars>
          <dgm:bulletEnabled val="1"/>
        </dgm:presLayoutVars>
      </dgm:prSet>
      <dgm:spPr/>
    </dgm:pt>
    <dgm:pt modelId="{CAA657DE-413F-7B4F-944C-AC2D5ACF65C0}" type="pres">
      <dgm:prSet presAssocID="{12863CCF-ADBF-4059-80DA-449AB32A7E5B}" presName="sibTransComposite" presStyleCnt="0"/>
      <dgm:spPr/>
    </dgm:pt>
    <dgm:pt modelId="{CEE328BF-82E5-1443-99CD-E1184022BCB8}" type="pres">
      <dgm:prSet presAssocID="{C2DB8EDD-1029-43DD-BFB3-F5F0EE1A9F13}" presName="compositeNode" presStyleCnt="0"/>
      <dgm:spPr/>
    </dgm:pt>
    <dgm:pt modelId="{8A1E2838-C416-2341-98D2-47AFDFD573D1}" type="pres">
      <dgm:prSet presAssocID="{C2DB8EDD-1029-43DD-BFB3-F5F0EE1A9F13}" presName="parTx" presStyleLbl="node1" presStyleIdx="0" presStyleCnt="0">
        <dgm:presLayoutVars>
          <dgm:chMax val="0"/>
          <dgm:chPref val="0"/>
          <dgm:bulletEnabled val="1"/>
        </dgm:presLayoutVars>
      </dgm:prSet>
      <dgm:spPr/>
    </dgm:pt>
    <dgm:pt modelId="{203E2B61-3307-AC46-8F02-D7932DD23AF2}" type="pres">
      <dgm:prSet presAssocID="{C2DB8EDD-1029-43DD-BFB3-F5F0EE1A9F13}" presName="parSh" presStyleCnt="0"/>
      <dgm:spPr/>
    </dgm:pt>
    <dgm:pt modelId="{557C5BF0-0D38-544D-8919-916B810CD8E9}" type="pres">
      <dgm:prSet presAssocID="{C2DB8EDD-1029-43DD-BFB3-F5F0EE1A9F13}" presName="lineNode" presStyleLbl="alignAccFollowNode1" presStyleIdx="12" presStyleCnt="24"/>
      <dgm:spPr/>
    </dgm:pt>
    <dgm:pt modelId="{44A656D5-BA1F-1348-BA36-0AE98C02277D}" type="pres">
      <dgm:prSet presAssocID="{C2DB8EDD-1029-43DD-BFB3-F5F0EE1A9F13}" presName="lineArrowNode" presStyleLbl="alignAccFollowNode1" presStyleIdx="13" presStyleCnt="24"/>
      <dgm:spPr/>
    </dgm:pt>
    <dgm:pt modelId="{3E5C51F3-ED13-014C-BE9F-F1F2F06DD2A2}" type="pres">
      <dgm:prSet presAssocID="{28EE583B-7C6C-4827-9FF3-886563D896B6}" presName="sibTransNodeCircle" presStyleLbl="alignNode1" presStyleIdx="4" presStyleCnt="8">
        <dgm:presLayoutVars>
          <dgm:chMax val="0"/>
          <dgm:bulletEnabled/>
        </dgm:presLayoutVars>
      </dgm:prSet>
      <dgm:spPr/>
    </dgm:pt>
    <dgm:pt modelId="{98F1C504-5B57-6641-9B77-7B901490E852}" type="pres">
      <dgm:prSet presAssocID="{28EE583B-7C6C-4827-9FF3-886563D896B6}" presName="spacerBetweenCircleAndCallout" presStyleCnt="0">
        <dgm:presLayoutVars/>
      </dgm:prSet>
      <dgm:spPr/>
    </dgm:pt>
    <dgm:pt modelId="{C1C546B9-CB4C-7C40-AC2A-CD521B01BF74}" type="pres">
      <dgm:prSet presAssocID="{C2DB8EDD-1029-43DD-BFB3-F5F0EE1A9F13}" presName="nodeText" presStyleLbl="alignAccFollowNode1" presStyleIdx="14" presStyleCnt="24">
        <dgm:presLayoutVars>
          <dgm:bulletEnabled val="1"/>
        </dgm:presLayoutVars>
      </dgm:prSet>
      <dgm:spPr/>
    </dgm:pt>
    <dgm:pt modelId="{DDF0275A-6AC6-3545-82C2-B3C09B12B312}" type="pres">
      <dgm:prSet presAssocID="{28EE583B-7C6C-4827-9FF3-886563D896B6}" presName="sibTransComposite" presStyleCnt="0"/>
      <dgm:spPr/>
    </dgm:pt>
    <dgm:pt modelId="{FD0B17A4-3590-A545-9635-C63AF16F3A7A}" type="pres">
      <dgm:prSet presAssocID="{3FD22E0D-086F-4673-86B5-87983036E8BF}" presName="compositeNode" presStyleCnt="0"/>
      <dgm:spPr/>
    </dgm:pt>
    <dgm:pt modelId="{DB9B5A8E-6EE9-3648-A16C-8D4DB0EDB375}" type="pres">
      <dgm:prSet presAssocID="{3FD22E0D-086F-4673-86B5-87983036E8BF}" presName="parTx" presStyleLbl="node1" presStyleIdx="0" presStyleCnt="0">
        <dgm:presLayoutVars>
          <dgm:chMax val="0"/>
          <dgm:chPref val="0"/>
          <dgm:bulletEnabled val="1"/>
        </dgm:presLayoutVars>
      </dgm:prSet>
      <dgm:spPr/>
    </dgm:pt>
    <dgm:pt modelId="{DB410CCE-5421-1F45-9A38-7FA5BC0930BC}" type="pres">
      <dgm:prSet presAssocID="{3FD22E0D-086F-4673-86B5-87983036E8BF}" presName="parSh" presStyleCnt="0"/>
      <dgm:spPr/>
    </dgm:pt>
    <dgm:pt modelId="{866C5582-5FD6-7D4A-91A3-EEA6561BB68F}" type="pres">
      <dgm:prSet presAssocID="{3FD22E0D-086F-4673-86B5-87983036E8BF}" presName="lineNode" presStyleLbl="alignAccFollowNode1" presStyleIdx="15" presStyleCnt="24"/>
      <dgm:spPr/>
    </dgm:pt>
    <dgm:pt modelId="{BCA4AD49-28B5-3643-8FD7-40B2808635D7}" type="pres">
      <dgm:prSet presAssocID="{3FD22E0D-086F-4673-86B5-87983036E8BF}" presName="lineArrowNode" presStyleLbl="alignAccFollowNode1" presStyleIdx="16" presStyleCnt="24"/>
      <dgm:spPr/>
    </dgm:pt>
    <dgm:pt modelId="{97ABAF11-DE32-9544-A532-EDE60C4824B9}" type="pres">
      <dgm:prSet presAssocID="{B8A1EDDF-4ADA-44E6-9A1A-4A9B7568A792}" presName="sibTransNodeCircle" presStyleLbl="alignNode1" presStyleIdx="5" presStyleCnt="8">
        <dgm:presLayoutVars>
          <dgm:chMax val="0"/>
          <dgm:bulletEnabled/>
        </dgm:presLayoutVars>
      </dgm:prSet>
      <dgm:spPr/>
    </dgm:pt>
    <dgm:pt modelId="{C633B471-5588-B246-B9D3-2CAB0FB2FA24}" type="pres">
      <dgm:prSet presAssocID="{B8A1EDDF-4ADA-44E6-9A1A-4A9B7568A792}" presName="spacerBetweenCircleAndCallout" presStyleCnt="0">
        <dgm:presLayoutVars/>
      </dgm:prSet>
      <dgm:spPr/>
    </dgm:pt>
    <dgm:pt modelId="{254A407D-FB1A-724D-B8CC-6EF46B9DF2DC}" type="pres">
      <dgm:prSet presAssocID="{3FD22E0D-086F-4673-86B5-87983036E8BF}" presName="nodeText" presStyleLbl="alignAccFollowNode1" presStyleIdx="17" presStyleCnt="24">
        <dgm:presLayoutVars>
          <dgm:bulletEnabled val="1"/>
        </dgm:presLayoutVars>
      </dgm:prSet>
      <dgm:spPr/>
    </dgm:pt>
    <dgm:pt modelId="{8C2B9FE8-6FB6-E546-95BE-3EC85E07022D}" type="pres">
      <dgm:prSet presAssocID="{B8A1EDDF-4ADA-44E6-9A1A-4A9B7568A792}" presName="sibTransComposite" presStyleCnt="0"/>
      <dgm:spPr/>
    </dgm:pt>
    <dgm:pt modelId="{66FC3C6C-EFEC-594F-8751-8386007F744D}" type="pres">
      <dgm:prSet presAssocID="{042FF59B-2558-4993-8921-69C01F1B0D45}" presName="compositeNode" presStyleCnt="0"/>
      <dgm:spPr/>
    </dgm:pt>
    <dgm:pt modelId="{3D5005F0-BAAA-5746-A7B8-64CA2CF89C26}" type="pres">
      <dgm:prSet presAssocID="{042FF59B-2558-4993-8921-69C01F1B0D45}" presName="parTx" presStyleLbl="node1" presStyleIdx="0" presStyleCnt="0">
        <dgm:presLayoutVars>
          <dgm:chMax val="0"/>
          <dgm:chPref val="0"/>
          <dgm:bulletEnabled val="1"/>
        </dgm:presLayoutVars>
      </dgm:prSet>
      <dgm:spPr/>
    </dgm:pt>
    <dgm:pt modelId="{DA4B0DE7-548A-BD4D-90C1-4D503A644565}" type="pres">
      <dgm:prSet presAssocID="{042FF59B-2558-4993-8921-69C01F1B0D45}" presName="parSh" presStyleCnt="0"/>
      <dgm:spPr/>
    </dgm:pt>
    <dgm:pt modelId="{6D3AA828-FBA9-7C46-8CD5-81788D4474F0}" type="pres">
      <dgm:prSet presAssocID="{042FF59B-2558-4993-8921-69C01F1B0D45}" presName="lineNode" presStyleLbl="alignAccFollowNode1" presStyleIdx="18" presStyleCnt="24"/>
      <dgm:spPr/>
    </dgm:pt>
    <dgm:pt modelId="{BCA14507-B526-4046-AEDC-CFFB0DF2F03F}" type="pres">
      <dgm:prSet presAssocID="{042FF59B-2558-4993-8921-69C01F1B0D45}" presName="lineArrowNode" presStyleLbl="alignAccFollowNode1" presStyleIdx="19" presStyleCnt="24"/>
      <dgm:spPr/>
    </dgm:pt>
    <dgm:pt modelId="{75F05055-4486-3F44-B5FE-FD659C0AF9D5}" type="pres">
      <dgm:prSet presAssocID="{B83B516C-85C1-490C-BF26-604C1DCABEB7}" presName="sibTransNodeCircle" presStyleLbl="alignNode1" presStyleIdx="6" presStyleCnt="8">
        <dgm:presLayoutVars>
          <dgm:chMax val="0"/>
          <dgm:bulletEnabled/>
        </dgm:presLayoutVars>
      </dgm:prSet>
      <dgm:spPr/>
    </dgm:pt>
    <dgm:pt modelId="{0F69FB47-70D8-544B-AE9E-12EE6360FDD9}" type="pres">
      <dgm:prSet presAssocID="{B83B516C-85C1-490C-BF26-604C1DCABEB7}" presName="spacerBetweenCircleAndCallout" presStyleCnt="0">
        <dgm:presLayoutVars/>
      </dgm:prSet>
      <dgm:spPr/>
    </dgm:pt>
    <dgm:pt modelId="{92E904B4-0DD3-4149-86DE-424065415006}" type="pres">
      <dgm:prSet presAssocID="{042FF59B-2558-4993-8921-69C01F1B0D45}" presName="nodeText" presStyleLbl="alignAccFollowNode1" presStyleIdx="20" presStyleCnt="24">
        <dgm:presLayoutVars>
          <dgm:bulletEnabled val="1"/>
        </dgm:presLayoutVars>
      </dgm:prSet>
      <dgm:spPr/>
    </dgm:pt>
    <dgm:pt modelId="{316EA588-3EEC-0D44-9776-50853718535D}" type="pres">
      <dgm:prSet presAssocID="{B83B516C-85C1-490C-BF26-604C1DCABEB7}" presName="sibTransComposite" presStyleCnt="0"/>
      <dgm:spPr/>
    </dgm:pt>
    <dgm:pt modelId="{F4A919BE-841F-D44A-90A0-0002B4FAE7AC}" type="pres">
      <dgm:prSet presAssocID="{8C8E0B53-3AA1-424A-AE87-EEE82306DA29}" presName="compositeNode" presStyleCnt="0"/>
      <dgm:spPr/>
    </dgm:pt>
    <dgm:pt modelId="{8BDA4254-9961-3440-98B0-B5F4E7D4B4A0}" type="pres">
      <dgm:prSet presAssocID="{8C8E0B53-3AA1-424A-AE87-EEE82306DA29}" presName="parTx" presStyleLbl="node1" presStyleIdx="0" presStyleCnt="0">
        <dgm:presLayoutVars>
          <dgm:chMax val="0"/>
          <dgm:chPref val="0"/>
          <dgm:bulletEnabled val="1"/>
        </dgm:presLayoutVars>
      </dgm:prSet>
      <dgm:spPr/>
    </dgm:pt>
    <dgm:pt modelId="{7A454CEE-38E3-9148-BA5D-AA31345FB574}" type="pres">
      <dgm:prSet presAssocID="{8C8E0B53-3AA1-424A-AE87-EEE82306DA29}" presName="parSh" presStyleCnt="0"/>
      <dgm:spPr/>
    </dgm:pt>
    <dgm:pt modelId="{DBFE2378-EC68-064F-B525-EF910A391B95}" type="pres">
      <dgm:prSet presAssocID="{8C8E0B53-3AA1-424A-AE87-EEE82306DA29}" presName="lineNode" presStyleLbl="alignAccFollowNode1" presStyleIdx="21" presStyleCnt="24"/>
      <dgm:spPr/>
    </dgm:pt>
    <dgm:pt modelId="{8459CFC3-9494-E846-A9A6-78CA45E7A853}" type="pres">
      <dgm:prSet presAssocID="{8C8E0B53-3AA1-424A-AE87-EEE82306DA29}" presName="lineArrowNode" presStyleLbl="alignAccFollowNode1" presStyleIdx="22" presStyleCnt="24"/>
      <dgm:spPr/>
    </dgm:pt>
    <dgm:pt modelId="{AC28A42E-5033-2940-915D-2905E6A3D31C}" type="pres">
      <dgm:prSet presAssocID="{B963162D-010A-41DE-889D-FB2D0DBA89D2}" presName="sibTransNodeCircle" presStyleLbl="alignNode1" presStyleIdx="7" presStyleCnt="8">
        <dgm:presLayoutVars>
          <dgm:chMax val="0"/>
          <dgm:bulletEnabled/>
        </dgm:presLayoutVars>
      </dgm:prSet>
      <dgm:spPr/>
    </dgm:pt>
    <dgm:pt modelId="{C5C8FC9D-40FF-9C43-8C2F-F0A9B892360D}" type="pres">
      <dgm:prSet presAssocID="{B963162D-010A-41DE-889D-FB2D0DBA89D2}" presName="spacerBetweenCircleAndCallout" presStyleCnt="0">
        <dgm:presLayoutVars/>
      </dgm:prSet>
      <dgm:spPr/>
    </dgm:pt>
    <dgm:pt modelId="{F07E2F0E-8458-9C4C-8D70-FE2AA2DAE4FC}" type="pres">
      <dgm:prSet presAssocID="{8C8E0B53-3AA1-424A-AE87-EEE82306DA29}" presName="nodeText" presStyleLbl="alignAccFollowNode1" presStyleIdx="23" presStyleCnt="24">
        <dgm:presLayoutVars>
          <dgm:bulletEnabled val="1"/>
        </dgm:presLayoutVars>
      </dgm:prSet>
      <dgm:spPr/>
    </dgm:pt>
  </dgm:ptLst>
  <dgm:cxnLst>
    <dgm:cxn modelId="{F07CA20E-3A88-3248-821D-4BA788C31506}" type="presOf" srcId="{FCA612E3-94D8-4866-82A4-615ACF9232AD}" destId="{54C90AB7-D045-5143-AA54-37E3FFC6B66B}" srcOrd="0" destOrd="0" presId="urn:microsoft.com/office/officeart/2016/7/layout/LinearArrowProcessNumbered"/>
    <dgm:cxn modelId="{A8C42910-0EC8-B749-8A8D-048A47885B0B}" type="presOf" srcId="{E73B96BF-279C-4709-85B0-1F79655DD449}" destId="{5B287353-CD88-2F4C-A2EF-1A6F22554E8E}" srcOrd="0" destOrd="0" presId="urn:microsoft.com/office/officeart/2016/7/layout/LinearArrowProcessNumbered"/>
    <dgm:cxn modelId="{7E45BD22-F37C-0C41-9138-D6334C34319E}" type="presOf" srcId="{12863CCF-ADBF-4059-80DA-449AB32A7E5B}" destId="{C138084A-DB6B-C347-830A-A02658D16075}" srcOrd="0" destOrd="0" presId="urn:microsoft.com/office/officeart/2016/7/layout/LinearArrowProcessNumbered"/>
    <dgm:cxn modelId="{FBB0C328-527B-8A4C-8BC8-B271868DD4EC}" type="presOf" srcId="{3FD22E0D-086F-4673-86B5-87983036E8BF}" destId="{254A407D-FB1A-724D-B8CC-6EF46B9DF2DC}" srcOrd="0" destOrd="0" presId="urn:microsoft.com/office/officeart/2016/7/layout/LinearArrowProcessNumbered"/>
    <dgm:cxn modelId="{E453CA38-47DC-FD4C-8811-32FEAD43ED3E}" type="presOf" srcId="{55AC3319-2F69-43F0-8DF9-05A99DF47DB4}" destId="{2799D6E7-65A7-974C-B9AA-D50EDD4F2F18}" srcOrd="0" destOrd="0" presId="urn:microsoft.com/office/officeart/2016/7/layout/LinearArrowProcessNumbered"/>
    <dgm:cxn modelId="{F978A942-161A-4E0D-85F1-A8EC8D48500B}" srcId="{FCA612E3-94D8-4866-82A4-615ACF9232AD}" destId="{46A87ED9-117A-4993-A85B-000FA6996DE0}" srcOrd="3" destOrd="0" parTransId="{9BBF32E4-213F-4C7F-A4FB-BF0B611AA253}" sibTransId="{12863CCF-ADBF-4059-80DA-449AB32A7E5B}"/>
    <dgm:cxn modelId="{CAA04648-F6BB-9A40-AFBA-C36CC51B4F81}" type="presOf" srcId="{41543F24-D45E-4F5F-957B-71260A92C018}" destId="{6E38BC98-69B7-9F4B-B7FE-57E35B81AD3C}" srcOrd="0" destOrd="0" presId="urn:microsoft.com/office/officeart/2016/7/layout/LinearArrowProcessNumbered"/>
    <dgm:cxn modelId="{0FAC904A-F213-CE40-A107-8A935E6C3067}" type="presOf" srcId="{B8A1EDDF-4ADA-44E6-9A1A-4A9B7568A792}" destId="{97ABAF11-DE32-9544-A532-EDE60C4824B9}" srcOrd="0" destOrd="0" presId="urn:microsoft.com/office/officeart/2016/7/layout/LinearArrowProcessNumbered"/>
    <dgm:cxn modelId="{DE14BD4A-5DD1-B342-B2FE-A1F7374F1947}" type="presOf" srcId="{28EE583B-7C6C-4827-9FF3-886563D896B6}" destId="{3E5C51F3-ED13-014C-BE9F-F1F2F06DD2A2}" srcOrd="0" destOrd="0" presId="urn:microsoft.com/office/officeart/2016/7/layout/LinearArrowProcessNumbered"/>
    <dgm:cxn modelId="{12FCAE50-1B0B-9D4F-9669-B0053E135C6B}" type="presOf" srcId="{473EA0AB-8CEC-4CB9-9734-318C34197C5B}" destId="{8E9A6C22-BF3F-A04F-9AF8-5EA675017FFA}" srcOrd="0" destOrd="0" presId="urn:microsoft.com/office/officeart/2016/7/layout/LinearArrowProcessNumbered"/>
    <dgm:cxn modelId="{1D01B751-8BF5-446C-8E00-99F93406A75E}" srcId="{FCA612E3-94D8-4866-82A4-615ACF9232AD}" destId="{C2DB8EDD-1029-43DD-BFB3-F5F0EE1A9F13}" srcOrd="4" destOrd="0" parTransId="{E8485AA8-747D-4605-9EFC-B58EBDDF1E30}" sibTransId="{28EE583B-7C6C-4827-9FF3-886563D896B6}"/>
    <dgm:cxn modelId="{5C387B5A-E2D8-40B1-B322-A131ED10A850}" srcId="{FCA612E3-94D8-4866-82A4-615ACF9232AD}" destId="{41543F24-D45E-4F5F-957B-71260A92C018}" srcOrd="2" destOrd="0" parTransId="{A00CC4C9-4E46-465C-A5B6-B6E37A5742D8}" sibTransId="{E73B96BF-279C-4709-85B0-1F79655DD449}"/>
    <dgm:cxn modelId="{E6F7F65A-BD5A-4D9E-B5B4-A9A9C339703B}" srcId="{FCA612E3-94D8-4866-82A4-615ACF9232AD}" destId="{7373CCCD-9175-4AE7-A0FD-480B690DD21F}" srcOrd="0" destOrd="0" parTransId="{9E54910C-3439-4EEC-BEE1-220598B8090D}" sibTransId="{473EA0AB-8CEC-4CB9-9734-318C34197C5B}"/>
    <dgm:cxn modelId="{9AAD4C5B-660D-404E-ABF2-EB34C20ECCEA}" type="presOf" srcId="{0B573DCF-E526-4152-849D-78805F7692CB}" destId="{C5372F7D-138B-8741-9FE0-CB0FC5D470D9}" srcOrd="0" destOrd="0" presId="urn:microsoft.com/office/officeart/2016/7/layout/LinearArrowProcessNumbered"/>
    <dgm:cxn modelId="{8ED80761-B30D-F247-B608-6C7F6134AF93}" type="presOf" srcId="{7373CCCD-9175-4AE7-A0FD-480B690DD21F}" destId="{530D483B-6A0E-5D49-85DD-1D1FA1F5BD81}" srcOrd="0" destOrd="0" presId="urn:microsoft.com/office/officeart/2016/7/layout/LinearArrowProcessNumbered"/>
    <dgm:cxn modelId="{89462069-BE1E-BA47-8EC7-E586190F3459}" type="presOf" srcId="{C2DB8EDD-1029-43DD-BFB3-F5F0EE1A9F13}" destId="{C1C546B9-CB4C-7C40-AC2A-CD521B01BF74}" srcOrd="0" destOrd="0" presId="urn:microsoft.com/office/officeart/2016/7/layout/LinearArrowProcessNumbered"/>
    <dgm:cxn modelId="{A4CBCC97-0BB7-4042-8A19-3F8162373712}" srcId="{FCA612E3-94D8-4866-82A4-615ACF9232AD}" destId="{55AC3319-2F69-43F0-8DF9-05A99DF47DB4}" srcOrd="1" destOrd="0" parTransId="{520DD168-8375-4A8D-A64D-AB7A819DF161}" sibTransId="{0B573DCF-E526-4152-849D-78805F7692CB}"/>
    <dgm:cxn modelId="{F5624D9C-7922-4EC0-B511-23ADE51F3FFC}" srcId="{FCA612E3-94D8-4866-82A4-615ACF9232AD}" destId="{3FD22E0D-086F-4673-86B5-87983036E8BF}" srcOrd="5" destOrd="0" parTransId="{02EC5582-CF10-4A3B-9E8E-91297D86A498}" sibTransId="{B8A1EDDF-4ADA-44E6-9A1A-4A9B7568A792}"/>
    <dgm:cxn modelId="{AE086EA0-F219-D744-8A5C-769FC9609D4D}" type="presOf" srcId="{B83B516C-85C1-490C-BF26-604C1DCABEB7}" destId="{75F05055-4486-3F44-B5FE-FD659C0AF9D5}" srcOrd="0" destOrd="0" presId="urn:microsoft.com/office/officeart/2016/7/layout/LinearArrowProcessNumbered"/>
    <dgm:cxn modelId="{AB5265AA-CEE3-4EBA-A3BE-3CC4DCB6D764}" srcId="{FCA612E3-94D8-4866-82A4-615ACF9232AD}" destId="{042FF59B-2558-4993-8921-69C01F1B0D45}" srcOrd="6" destOrd="0" parTransId="{8F06BB3C-E8D0-4AFC-8EAB-A4C1D5D01E8D}" sibTransId="{B83B516C-85C1-490C-BF26-604C1DCABEB7}"/>
    <dgm:cxn modelId="{37D87ABD-BC90-904E-9A40-840F415E94B6}" type="presOf" srcId="{042FF59B-2558-4993-8921-69C01F1B0D45}" destId="{92E904B4-0DD3-4149-86DE-424065415006}" srcOrd="0" destOrd="0" presId="urn:microsoft.com/office/officeart/2016/7/layout/LinearArrowProcessNumbered"/>
    <dgm:cxn modelId="{A97275C4-4094-40E2-8D39-A8625E0E2BDA}" srcId="{FCA612E3-94D8-4866-82A4-615ACF9232AD}" destId="{8C8E0B53-3AA1-424A-AE87-EEE82306DA29}" srcOrd="7" destOrd="0" parTransId="{CFCDDFFF-CE7F-419C-9D59-34941847CAA1}" sibTransId="{B963162D-010A-41DE-889D-FB2D0DBA89D2}"/>
    <dgm:cxn modelId="{4A992CE2-B720-604E-9877-80E7D1734146}" type="presOf" srcId="{B963162D-010A-41DE-889D-FB2D0DBA89D2}" destId="{AC28A42E-5033-2940-915D-2905E6A3D31C}" srcOrd="0" destOrd="0" presId="urn:microsoft.com/office/officeart/2016/7/layout/LinearArrowProcessNumbered"/>
    <dgm:cxn modelId="{12D617EB-73CC-EC48-B6EC-FA1F8D8C3EEF}" type="presOf" srcId="{46A87ED9-117A-4993-A85B-000FA6996DE0}" destId="{59A76FF2-90B7-6845-8E0B-C9FAEF431512}" srcOrd="0" destOrd="0" presId="urn:microsoft.com/office/officeart/2016/7/layout/LinearArrowProcessNumbered"/>
    <dgm:cxn modelId="{A04B19FB-7B6A-6540-BE8C-49E2F466B2A1}" type="presOf" srcId="{8C8E0B53-3AA1-424A-AE87-EEE82306DA29}" destId="{F07E2F0E-8458-9C4C-8D70-FE2AA2DAE4FC}" srcOrd="0" destOrd="0" presId="urn:microsoft.com/office/officeart/2016/7/layout/LinearArrowProcessNumbered"/>
    <dgm:cxn modelId="{D632A35A-D625-3C45-B4E0-F515A85132E7}" type="presParOf" srcId="{54C90AB7-D045-5143-AA54-37E3FFC6B66B}" destId="{68B20478-7128-C840-81B2-4DA435428467}" srcOrd="0" destOrd="0" presId="urn:microsoft.com/office/officeart/2016/7/layout/LinearArrowProcessNumbered"/>
    <dgm:cxn modelId="{36F5CB4D-E234-B14E-83FB-C6D596F97C2C}" type="presParOf" srcId="{68B20478-7128-C840-81B2-4DA435428467}" destId="{BE62A392-5869-614D-9E13-3F836F3C5AFB}" srcOrd="0" destOrd="0" presId="urn:microsoft.com/office/officeart/2016/7/layout/LinearArrowProcessNumbered"/>
    <dgm:cxn modelId="{8167CE5D-BA59-0B45-AE1F-9FEC8FDC54D6}" type="presParOf" srcId="{68B20478-7128-C840-81B2-4DA435428467}" destId="{D8312FC5-FEB2-A24F-B0F4-2570EE6CA50D}" srcOrd="1" destOrd="0" presId="urn:microsoft.com/office/officeart/2016/7/layout/LinearArrowProcessNumbered"/>
    <dgm:cxn modelId="{2ABA175A-AFA7-024A-94EC-6ED2453B2488}" type="presParOf" srcId="{D8312FC5-FEB2-A24F-B0F4-2570EE6CA50D}" destId="{7810A11D-7DB1-8143-9977-374AB66A3117}" srcOrd="0" destOrd="0" presId="urn:microsoft.com/office/officeart/2016/7/layout/LinearArrowProcessNumbered"/>
    <dgm:cxn modelId="{1A7AE4D1-1013-B84E-A69A-5D5EAC3F7931}" type="presParOf" srcId="{D8312FC5-FEB2-A24F-B0F4-2570EE6CA50D}" destId="{1042B2D9-1AA3-554D-B6A8-71846C24EF88}" srcOrd="1" destOrd="0" presId="urn:microsoft.com/office/officeart/2016/7/layout/LinearArrowProcessNumbered"/>
    <dgm:cxn modelId="{33612D2C-7D08-9D40-A4AB-40BE4ED3350D}" type="presParOf" srcId="{D8312FC5-FEB2-A24F-B0F4-2570EE6CA50D}" destId="{8E9A6C22-BF3F-A04F-9AF8-5EA675017FFA}" srcOrd="2" destOrd="0" presId="urn:microsoft.com/office/officeart/2016/7/layout/LinearArrowProcessNumbered"/>
    <dgm:cxn modelId="{91ED6D16-056C-8E45-90D6-B75408CB8E06}" type="presParOf" srcId="{D8312FC5-FEB2-A24F-B0F4-2570EE6CA50D}" destId="{265B3314-C43C-4249-A84B-A34DA7B66E8A}" srcOrd="3" destOrd="0" presId="urn:microsoft.com/office/officeart/2016/7/layout/LinearArrowProcessNumbered"/>
    <dgm:cxn modelId="{831322CB-F526-2949-A2EE-93E6379D7B11}" type="presParOf" srcId="{68B20478-7128-C840-81B2-4DA435428467}" destId="{530D483B-6A0E-5D49-85DD-1D1FA1F5BD81}" srcOrd="2" destOrd="0" presId="urn:microsoft.com/office/officeart/2016/7/layout/LinearArrowProcessNumbered"/>
    <dgm:cxn modelId="{09515A49-8FDA-8C4E-ACB9-9507E4E07DDD}" type="presParOf" srcId="{54C90AB7-D045-5143-AA54-37E3FFC6B66B}" destId="{80CFFAE8-627E-4549-A0DD-B54ABE4530E8}" srcOrd="1" destOrd="0" presId="urn:microsoft.com/office/officeart/2016/7/layout/LinearArrowProcessNumbered"/>
    <dgm:cxn modelId="{D8813FBE-1FCC-244F-A18D-0947647048CA}" type="presParOf" srcId="{54C90AB7-D045-5143-AA54-37E3FFC6B66B}" destId="{AA8EF7A4-75EF-4247-93B0-60421D8B3F35}" srcOrd="2" destOrd="0" presId="urn:microsoft.com/office/officeart/2016/7/layout/LinearArrowProcessNumbered"/>
    <dgm:cxn modelId="{EF52469D-E979-7240-A526-24D7EDC214B3}" type="presParOf" srcId="{AA8EF7A4-75EF-4247-93B0-60421D8B3F35}" destId="{07E7582A-764D-614C-96FC-D8327ADBBDB7}" srcOrd="0" destOrd="0" presId="urn:microsoft.com/office/officeart/2016/7/layout/LinearArrowProcessNumbered"/>
    <dgm:cxn modelId="{2A59ACAB-4346-5444-8769-3E05AE58C189}" type="presParOf" srcId="{AA8EF7A4-75EF-4247-93B0-60421D8B3F35}" destId="{1521ECF7-3E45-F446-B1C9-E0DD23AB3D5C}" srcOrd="1" destOrd="0" presId="urn:microsoft.com/office/officeart/2016/7/layout/LinearArrowProcessNumbered"/>
    <dgm:cxn modelId="{5AA95351-2319-3742-8468-9698808735C9}" type="presParOf" srcId="{1521ECF7-3E45-F446-B1C9-E0DD23AB3D5C}" destId="{08103C93-D6AA-7A40-981E-F076E286484F}" srcOrd="0" destOrd="0" presId="urn:microsoft.com/office/officeart/2016/7/layout/LinearArrowProcessNumbered"/>
    <dgm:cxn modelId="{A874F34A-ED9A-804E-99CB-1DF43A5762C9}" type="presParOf" srcId="{1521ECF7-3E45-F446-B1C9-E0DD23AB3D5C}" destId="{5BDA082F-D6A1-FD4A-9A3A-C9F5873D2174}" srcOrd="1" destOrd="0" presId="urn:microsoft.com/office/officeart/2016/7/layout/LinearArrowProcessNumbered"/>
    <dgm:cxn modelId="{78AA6F51-F7FF-1842-B16B-56E8B58FD827}" type="presParOf" srcId="{1521ECF7-3E45-F446-B1C9-E0DD23AB3D5C}" destId="{C5372F7D-138B-8741-9FE0-CB0FC5D470D9}" srcOrd="2" destOrd="0" presId="urn:microsoft.com/office/officeart/2016/7/layout/LinearArrowProcessNumbered"/>
    <dgm:cxn modelId="{3A7D2BB1-5F87-904C-B9F0-EC6F17685F4E}" type="presParOf" srcId="{1521ECF7-3E45-F446-B1C9-E0DD23AB3D5C}" destId="{BB5E6293-01E2-5A43-9F3E-59286456F164}" srcOrd="3" destOrd="0" presId="urn:microsoft.com/office/officeart/2016/7/layout/LinearArrowProcessNumbered"/>
    <dgm:cxn modelId="{0CF3DBEA-18F0-1D4B-9D95-3942E0DE4DC1}" type="presParOf" srcId="{AA8EF7A4-75EF-4247-93B0-60421D8B3F35}" destId="{2799D6E7-65A7-974C-B9AA-D50EDD4F2F18}" srcOrd="2" destOrd="0" presId="urn:microsoft.com/office/officeart/2016/7/layout/LinearArrowProcessNumbered"/>
    <dgm:cxn modelId="{3781916B-15FF-F64D-A7FB-1333751EAAC4}" type="presParOf" srcId="{54C90AB7-D045-5143-AA54-37E3FFC6B66B}" destId="{F2CCCE74-43B7-3743-A574-E1BF501CF63B}" srcOrd="3" destOrd="0" presId="urn:microsoft.com/office/officeart/2016/7/layout/LinearArrowProcessNumbered"/>
    <dgm:cxn modelId="{60602AB8-3B77-734D-8B76-8093D781C4DC}" type="presParOf" srcId="{54C90AB7-D045-5143-AA54-37E3FFC6B66B}" destId="{80ECCC9C-3956-AA4C-A2BC-476F514DB3D9}" srcOrd="4" destOrd="0" presId="urn:microsoft.com/office/officeart/2016/7/layout/LinearArrowProcessNumbered"/>
    <dgm:cxn modelId="{3E50AB58-B868-2143-A7B3-2BF5C9BFD96D}" type="presParOf" srcId="{80ECCC9C-3956-AA4C-A2BC-476F514DB3D9}" destId="{0F982BC9-999B-3245-93FD-5925717006D6}" srcOrd="0" destOrd="0" presId="urn:microsoft.com/office/officeart/2016/7/layout/LinearArrowProcessNumbered"/>
    <dgm:cxn modelId="{551157B9-9410-4F45-8C1C-A33DB20BAFD7}" type="presParOf" srcId="{80ECCC9C-3956-AA4C-A2BC-476F514DB3D9}" destId="{97C74AEA-B82B-C945-898D-C910E3A4146B}" srcOrd="1" destOrd="0" presId="urn:microsoft.com/office/officeart/2016/7/layout/LinearArrowProcessNumbered"/>
    <dgm:cxn modelId="{D97C4ACD-11C7-C341-8C4A-07971327FB16}" type="presParOf" srcId="{97C74AEA-B82B-C945-898D-C910E3A4146B}" destId="{20A0EBE1-BF91-7446-9BB5-D1EC6EED23B4}" srcOrd="0" destOrd="0" presId="urn:microsoft.com/office/officeart/2016/7/layout/LinearArrowProcessNumbered"/>
    <dgm:cxn modelId="{1C23F57C-A1D6-BD40-AB14-279B2D915503}" type="presParOf" srcId="{97C74AEA-B82B-C945-898D-C910E3A4146B}" destId="{6EE2B134-6C2D-8C47-8E28-CFE44F078C36}" srcOrd="1" destOrd="0" presId="urn:microsoft.com/office/officeart/2016/7/layout/LinearArrowProcessNumbered"/>
    <dgm:cxn modelId="{BCD2B63F-6587-5042-94AF-79FF3A0886B5}" type="presParOf" srcId="{97C74AEA-B82B-C945-898D-C910E3A4146B}" destId="{5B287353-CD88-2F4C-A2EF-1A6F22554E8E}" srcOrd="2" destOrd="0" presId="urn:microsoft.com/office/officeart/2016/7/layout/LinearArrowProcessNumbered"/>
    <dgm:cxn modelId="{821B6AF8-EEB2-8E45-9170-B1B9C8857C27}" type="presParOf" srcId="{97C74AEA-B82B-C945-898D-C910E3A4146B}" destId="{2D25B384-114F-404B-9D64-BB12642E8E73}" srcOrd="3" destOrd="0" presId="urn:microsoft.com/office/officeart/2016/7/layout/LinearArrowProcessNumbered"/>
    <dgm:cxn modelId="{86147845-D7B5-674D-8C7D-6E693E76524D}" type="presParOf" srcId="{80ECCC9C-3956-AA4C-A2BC-476F514DB3D9}" destId="{6E38BC98-69B7-9F4B-B7FE-57E35B81AD3C}" srcOrd="2" destOrd="0" presId="urn:microsoft.com/office/officeart/2016/7/layout/LinearArrowProcessNumbered"/>
    <dgm:cxn modelId="{BD0180B1-8355-F946-BE9E-CBA06B32AD06}" type="presParOf" srcId="{54C90AB7-D045-5143-AA54-37E3FFC6B66B}" destId="{FB95AC99-9AC1-B44C-9938-C07A784B895B}" srcOrd="5" destOrd="0" presId="urn:microsoft.com/office/officeart/2016/7/layout/LinearArrowProcessNumbered"/>
    <dgm:cxn modelId="{08BF1744-75BE-3440-9691-60EA71CFA481}" type="presParOf" srcId="{54C90AB7-D045-5143-AA54-37E3FFC6B66B}" destId="{F4231446-9B52-7B4E-96CF-1E06D8107AF5}" srcOrd="6" destOrd="0" presId="urn:microsoft.com/office/officeart/2016/7/layout/LinearArrowProcessNumbered"/>
    <dgm:cxn modelId="{9E0EBD62-08EA-1349-8A57-279E9B404442}" type="presParOf" srcId="{F4231446-9B52-7B4E-96CF-1E06D8107AF5}" destId="{7C228D31-A128-4E4A-922C-B9F317F96644}" srcOrd="0" destOrd="0" presId="urn:microsoft.com/office/officeart/2016/7/layout/LinearArrowProcessNumbered"/>
    <dgm:cxn modelId="{36EC9A0E-90A6-824E-B71A-B2BD248E6334}" type="presParOf" srcId="{F4231446-9B52-7B4E-96CF-1E06D8107AF5}" destId="{ACA2973A-2F8C-334A-BE64-8CC01452D381}" srcOrd="1" destOrd="0" presId="urn:microsoft.com/office/officeart/2016/7/layout/LinearArrowProcessNumbered"/>
    <dgm:cxn modelId="{164A685F-0F09-084A-A3F4-FA97DCD9C2A9}" type="presParOf" srcId="{ACA2973A-2F8C-334A-BE64-8CC01452D381}" destId="{9ED991D2-1A97-F24A-99DB-7D8C1469029D}" srcOrd="0" destOrd="0" presId="urn:microsoft.com/office/officeart/2016/7/layout/LinearArrowProcessNumbered"/>
    <dgm:cxn modelId="{C9BD0023-34C8-BB45-893A-D6D795D54D18}" type="presParOf" srcId="{ACA2973A-2F8C-334A-BE64-8CC01452D381}" destId="{67383CB2-2951-7540-A142-BC1E3F2ED1D7}" srcOrd="1" destOrd="0" presId="urn:microsoft.com/office/officeart/2016/7/layout/LinearArrowProcessNumbered"/>
    <dgm:cxn modelId="{AEC7BD54-B20D-0448-B7A2-275D56DD9E38}" type="presParOf" srcId="{ACA2973A-2F8C-334A-BE64-8CC01452D381}" destId="{C138084A-DB6B-C347-830A-A02658D16075}" srcOrd="2" destOrd="0" presId="urn:microsoft.com/office/officeart/2016/7/layout/LinearArrowProcessNumbered"/>
    <dgm:cxn modelId="{451711FA-3EAF-E74B-BB45-6CB959CBCA1E}" type="presParOf" srcId="{ACA2973A-2F8C-334A-BE64-8CC01452D381}" destId="{4992C81D-0932-154C-8B4B-D68CE6B5B2B9}" srcOrd="3" destOrd="0" presId="urn:microsoft.com/office/officeart/2016/7/layout/LinearArrowProcessNumbered"/>
    <dgm:cxn modelId="{CAEA0F48-14DB-A94E-8370-DD7EC8142289}" type="presParOf" srcId="{F4231446-9B52-7B4E-96CF-1E06D8107AF5}" destId="{59A76FF2-90B7-6845-8E0B-C9FAEF431512}" srcOrd="2" destOrd="0" presId="urn:microsoft.com/office/officeart/2016/7/layout/LinearArrowProcessNumbered"/>
    <dgm:cxn modelId="{397DE810-A69A-1843-8519-DE1429A78E1C}" type="presParOf" srcId="{54C90AB7-D045-5143-AA54-37E3FFC6B66B}" destId="{CAA657DE-413F-7B4F-944C-AC2D5ACF65C0}" srcOrd="7" destOrd="0" presId="urn:microsoft.com/office/officeart/2016/7/layout/LinearArrowProcessNumbered"/>
    <dgm:cxn modelId="{CCAF2633-1C33-8B45-B120-9183DE7DF30D}" type="presParOf" srcId="{54C90AB7-D045-5143-AA54-37E3FFC6B66B}" destId="{CEE328BF-82E5-1443-99CD-E1184022BCB8}" srcOrd="8" destOrd="0" presId="urn:microsoft.com/office/officeart/2016/7/layout/LinearArrowProcessNumbered"/>
    <dgm:cxn modelId="{D6AE85EA-1DF7-434A-AEC6-38C0F8E33CB0}" type="presParOf" srcId="{CEE328BF-82E5-1443-99CD-E1184022BCB8}" destId="{8A1E2838-C416-2341-98D2-47AFDFD573D1}" srcOrd="0" destOrd="0" presId="urn:microsoft.com/office/officeart/2016/7/layout/LinearArrowProcessNumbered"/>
    <dgm:cxn modelId="{B435618C-BAED-9740-84EB-D46B4CA695BD}" type="presParOf" srcId="{CEE328BF-82E5-1443-99CD-E1184022BCB8}" destId="{203E2B61-3307-AC46-8F02-D7932DD23AF2}" srcOrd="1" destOrd="0" presId="urn:microsoft.com/office/officeart/2016/7/layout/LinearArrowProcessNumbered"/>
    <dgm:cxn modelId="{1050EA70-2EEF-B04D-994F-F56BB6EA3CAD}" type="presParOf" srcId="{203E2B61-3307-AC46-8F02-D7932DD23AF2}" destId="{557C5BF0-0D38-544D-8919-916B810CD8E9}" srcOrd="0" destOrd="0" presId="urn:microsoft.com/office/officeart/2016/7/layout/LinearArrowProcessNumbered"/>
    <dgm:cxn modelId="{F2E8D67C-D332-6844-AB80-F446B6A991FE}" type="presParOf" srcId="{203E2B61-3307-AC46-8F02-D7932DD23AF2}" destId="{44A656D5-BA1F-1348-BA36-0AE98C02277D}" srcOrd="1" destOrd="0" presId="urn:microsoft.com/office/officeart/2016/7/layout/LinearArrowProcessNumbered"/>
    <dgm:cxn modelId="{568EC784-34E8-9849-9B1C-8EB79246102A}" type="presParOf" srcId="{203E2B61-3307-AC46-8F02-D7932DD23AF2}" destId="{3E5C51F3-ED13-014C-BE9F-F1F2F06DD2A2}" srcOrd="2" destOrd="0" presId="urn:microsoft.com/office/officeart/2016/7/layout/LinearArrowProcessNumbered"/>
    <dgm:cxn modelId="{5A9C49D7-2280-AD40-A54D-72044F68B2C3}" type="presParOf" srcId="{203E2B61-3307-AC46-8F02-D7932DD23AF2}" destId="{98F1C504-5B57-6641-9B77-7B901490E852}" srcOrd="3" destOrd="0" presId="urn:microsoft.com/office/officeart/2016/7/layout/LinearArrowProcessNumbered"/>
    <dgm:cxn modelId="{D9265D96-F46E-A944-BA97-02277C5ACAAB}" type="presParOf" srcId="{CEE328BF-82E5-1443-99CD-E1184022BCB8}" destId="{C1C546B9-CB4C-7C40-AC2A-CD521B01BF74}" srcOrd="2" destOrd="0" presId="urn:microsoft.com/office/officeart/2016/7/layout/LinearArrowProcessNumbered"/>
    <dgm:cxn modelId="{889A6107-463C-8342-AA69-8512E72305FE}" type="presParOf" srcId="{54C90AB7-D045-5143-AA54-37E3FFC6B66B}" destId="{DDF0275A-6AC6-3545-82C2-B3C09B12B312}" srcOrd="9" destOrd="0" presId="urn:microsoft.com/office/officeart/2016/7/layout/LinearArrowProcessNumbered"/>
    <dgm:cxn modelId="{89B66C29-31FE-5C47-BF43-6EED19F88780}" type="presParOf" srcId="{54C90AB7-D045-5143-AA54-37E3FFC6B66B}" destId="{FD0B17A4-3590-A545-9635-C63AF16F3A7A}" srcOrd="10" destOrd="0" presId="urn:microsoft.com/office/officeart/2016/7/layout/LinearArrowProcessNumbered"/>
    <dgm:cxn modelId="{0A0277A1-5AA0-F743-8C7D-544C3A522059}" type="presParOf" srcId="{FD0B17A4-3590-A545-9635-C63AF16F3A7A}" destId="{DB9B5A8E-6EE9-3648-A16C-8D4DB0EDB375}" srcOrd="0" destOrd="0" presId="urn:microsoft.com/office/officeart/2016/7/layout/LinearArrowProcessNumbered"/>
    <dgm:cxn modelId="{E69761DC-27C7-064E-BD96-150C92561059}" type="presParOf" srcId="{FD0B17A4-3590-A545-9635-C63AF16F3A7A}" destId="{DB410CCE-5421-1F45-9A38-7FA5BC0930BC}" srcOrd="1" destOrd="0" presId="urn:microsoft.com/office/officeart/2016/7/layout/LinearArrowProcessNumbered"/>
    <dgm:cxn modelId="{7D2B6559-BC74-E44A-BF9B-488CC0D52314}" type="presParOf" srcId="{DB410CCE-5421-1F45-9A38-7FA5BC0930BC}" destId="{866C5582-5FD6-7D4A-91A3-EEA6561BB68F}" srcOrd="0" destOrd="0" presId="urn:microsoft.com/office/officeart/2016/7/layout/LinearArrowProcessNumbered"/>
    <dgm:cxn modelId="{077B8650-2B0F-F249-B626-13875B1DC22F}" type="presParOf" srcId="{DB410CCE-5421-1F45-9A38-7FA5BC0930BC}" destId="{BCA4AD49-28B5-3643-8FD7-40B2808635D7}" srcOrd="1" destOrd="0" presId="urn:microsoft.com/office/officeart/2016/7/layout/LinearArrowProcessNumbered"/>
    <dgm:cxn modelId="{276DDC0C-9A83-1543-AFB4-2F38F12E2C42}" type="presParOf" srcId="{DB410CCE-5421-1F45-9A38-7FA5BC0930BC}" destId="{97ABAF11-DE32-9544-A532-EDE60C4824B9}" srcOrd="2" destOrd="0" presId="urn:microsoft.com/office/officeart/2016/7/layout/LinearArrowProcessNumbered"/>
    <dgm:cxn modelId="{5105FC5C-6E04-5F4C-84AB-37255476AF26}" type="presParOf" srcId="{DB410CCE-5421-1F45-9A38-7FA5BC0930BC}" destId="{C633B471-5588-B246-B9D3-2CAB0FB2FA24}" srcOrd="3" destOrd="0" presId="urn:microsoft.com/office/officeart/2016/7/layout/LinearArrowProcessNumbered"/>
    <dgm:cxn modelId="{BFA48C27-486C-7B4B-A0DB-4E8D1DBF685D}" type="presParOf" srcId="{FD0B17A4-3590-A545-9635-C63AF16F3A7A}" destId="{254A407D-FB1A-724D-B8CC-6EF46B9DF2DC}" srcOrd="2" destOrd="0" presId="urn:microsoft.com/office/officeart/2016/7/layout/LinearArrowProcessNumbered"/>
    <dgm:cxn modelId="{B791AD9B-DAB7-6C42-9E61-2C44FFBB1FE6}" type="presParOf" srcId="{54C90AB7-D045-5143-AA54-37E3FFC6B66B}" destId="{8C2B9FE8-6FB6-E546-95BE-3EC85E07022D}" srcOrd="11" destOrd="0" presId="urn:microsoft.com/office/officeart/2016/7/layout/LinearArrowProcessNumbered"/>
    <dgm:cxn modelId="{C0EB48A6-2436-AE4F-BBEA-4F17BDBF1705}" type="presParOf" srcId="{54C90AB7-D045-5143-AA54-37E3FFC6B66B}" destId="{66FC3C6C-EFEC-594F-8751-8386007F744D}" srcOrd="12" destOrd="0" presId="urn:microsoft.com/office/officeart/2016/7/layout/LinearArrowProcessNumbered"/>
    <dgm:cxn modelId="{86131E85-816B-C049-AE8D-3706E2D3B7EB}" type="presParOf" srcId="{66FC3C6C-EFEC-594F-8751-8386007F744D}" destId="{3D5005F0-BAAA-5746-A7B8-64CA2CF89C26}" srcOrd="0" destOrd="0" presId="urn:microsoft.com/office/officeart/2016/7/layout/LinearArrowProcessNumbered"/>
    <dgm:cxn modelId="{F2916F13-87C8-8042-B50F-9840AE9A274C}" type="presParOf" srcId="{66FC3C6C-EFEC-594F-8751-8386007F744D}" destId="{DA4B0DE7-548A-BD4D-90C1-4D503A644565}" srcOrd="1" destOrd="0" presId="urn:microsoft.com/office/officeart/2016/7/layout/LinearArrowProcessNumbered"/>
    <dgm:cxn modelId="{01AFFD36-EB69-2145-A6AB-D2946542DF50}" type="presParOf" srcId="{DA4B0DE7-548A-BD4D-90C1-4D503A644565}" destId="{6D3AA828-FBA9-7C46-8CD5-81788D4474F0}" srcOrd="0" destOrd="0" presId="urn:microsoft.com/office/officeart/2016/7/layout/LinearArrowProcessNumbered"/>
    <dgm:cxn modelId="{D72EB44E-0159-0D48-8953-FB101E7E37F7}" type="presParOf" srcId="{DA4B0DE7-548A-BD4D-90C1-4D503A644565}" destId="{BCA14507-B526-4046-AEDC-CFFB0DF2F03F}" srcOrd="1" destOrd="0" presId="urn:microsoft.com/office/officeart/2016/7/layout/LinearArrowProcessNumbered"/>
    <dgm:cxn modelId="{B38F74B1-68B9-E54B-BB87-533D2F6247A8}" type="presParOf" srcId="{DA4B0DE7-548A-BD4D-90C1-4D503A644565}" destId="{75F05055-4486-3F44-B5FE-FD659C0AF9D5}" srcOrd="2" destOrd="0" presId="urn:microsoft.com/office/officeart/2016/7/layout/LinearArrowProcessNumbered"/>
    <dgm:cxn modelId="{9080C6BF-BB33-6E42-8275-1CFBD81B860F}" type="presParOf" srcId="{DA4B0DE7-548A-BD4D-90C1-4D503A644565}" destId="{0F69FB47-70D8-544B-AE9E-12EE6360FDD9}" srcOrd="3" destOrd="0" presId="urn:microsoft.com/office/officeart/2016/7/layout/LinearArrowProcessNumbered"/>
    <dgm:cxn modelId="{9C5875FF-92BA-A642-8A1A-057248DAF1B3}" type="presParOf" srcId="{66FC3C6C-EFEC-594F-8751-8386007F744D}" destId="{92E904B4-0DD3-4149-86DE-424065415006}" srcOrd="2" destOrd="0" presId="urn:microsoft.com/office/officeart/2016/7/layout/LinearArrowProcessNumbered"/>
    <dgm:cxn modelId="{168A3ACF-E37F-E248-BA9B-57A7594537E5}" type="presParOf" srcId="{54C90AB7-D045-5143-AA54-37E3FFC6B66B}" destId="{316EA588-3EEC-0D44-9776-50853718535D}" srcOrd="13" destOrd="0" presId="urn:microsoft.com/office/officeart/2016/7/layout/LinearArrowProcessNumbered"/>
    <dgm:cxn modelId="{CA85DC9F-0769-E146-86DD-0CE49B6D5027}" type="presParOf" srcId="{54C90AB7-D045-5143-AA54-37E3FFC6B66B}" destId="{F4A919BE-841F-D44A-90A0-0002B4FAE7AC}" srcOrd="14" destOrd="0" presId="urn:microsoft.com/office/officeart/2016/7/layout/LinearArrowProcessNumbered"/>
    <dgm:cxn modelId="{5E5F2901-6D57-A74B-AC18-37ED1D0D77A2}" type="presParOf" srcId="{F4A919BE-841F-D44A-90A0-0002B4FAE7AC}" destId="{8BDA4254-9961-3440-98B0-B5F4E7D4B4A0}" srcOrd="0" destOrd="0" presId="urn:microsoft.com/office/officeart/2016/7/layout/LinearArrowProcessNumbered"/>
    <dgm:cxn modelId="{87709F31-6D94-D34C-AC57-26A3FAC6B5FC}" type="presParOf" srcId="{F4A919BE-841F-D44A-90A0-0002B4FAE7AC}" destId="{7A454CEE-38E3-9148-BA5D-AA31345FB574}" srcOrd="1" destOrd="0" presId="urn:microsoft.com/office/officeart/2016/7/layout/LinearArrowProcessNumbered"/>
    <dgm:cxn modelId="{6F3F35CE-AE9B-2441-BF96-9EEB8E982FD1}" type="presParOf" srcId="{7A454CEE-38E3-9148-BA5D-AA31345FB574}" destId="{DBFE2378-EC68-064F-B525-EF910A391B95}" srcOrd="0" destOrd="0" presId="urn:microsoft.com/office/officeart/2016/7/layout/LinearArrowProcessNumbered"/>
    <dgm:cxn modelId="{94E9A6DB-134A-1049-9CF7-C4362B84AC6E}" type="presParOf" srcId="{7A454CEE-38E3-9148-BA5D-AA31345FB574}" destId="{8459CFC3-9494-E846-A9A6-78CA45E7A853}" srcOrd="1" destOrd="0" presId="urn:microsoft.com/office/officeart/2016/7/layout/LinearArrowProcessNumbered"/>
    <dgm:cxn modelId="{F508A64D-E6C4-D74F-BFA8-12746CA1B4EC}" type="presParOf" srcId="{7A454CEE-38E3-9148-BA5D-AA31345FB574}" destId="{AC28A42E-5033-2940-915D-2905E6A3D31C}" srcOrd="2" destOrd="0" presId="urn:microsoft.com/office/officeart/2016/7/layout/LinearArrowProcessNumbered"/>
    <dgm:cxn modelId="{1EA3A44E-12AC-7E4C-AADE-325A1C6A9E92}" type="presParOf" srcId="{7A454CEE-38E3-9148-BA5D-AA31345FB574}" destId="{C5C8FC9D-40FF-9C43-8C2F-F0A9B892360D}" srcOrd="3" destOrd="0" presId="urn:microsoft.com/office/officeart/2016/7/layout/LinearArrowProcessNumbered"/>
    <dgm:cxn modelId="{E95A3DB8-869F-484A-9FE5-5A529FD6CB08}" type="presParOf" srcId="{F4A919BE-841F-D44A-90A0-0002B4FAE7AC}" destId="{F07E2F0E-8458-9C4C-8D70-FE2AA2DAE4FC}"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82050-41CC-40AC-B9AB-EAC6609C1AA3}">
      <dsp:nvSpPr>
        <dsp:cNvPr id="0" name=""/>
        <dsp:cNvSpPr/>
      </dsp:nvSpPr>
      <dsp:spPr>
        <a:xfrm>
          <a:off x="562927" y="788206"/>
          <a:ext cx="1445998" cy="144599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DF4ACE-3EB7-4FA8-8A6A-B5711F77151C}">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EB6C2D-D569-411C-A270-80D1380462D8}">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Protects sensitive customer data (personal information, payment details).</a:t>
          </a:r>
          <a:endParaRPr lang="en-US" sz="1300" kern="1200"/>
        </a:p>
      </dsp:txBody>
      <dsp:txXfrm>
        <a:off x="100682" y="2684598"/>
        <a:ext cx="2370489" cy="720000"/>
      </dsp:txXfrm>
    </dsp:sp>
    <dsp:sp modelId="{69781730-40DA-4330-AF8F-FB6F26826FD1}">
      <dsp:nvSpPr>
        <dsp:cNvPr id="0" name=""/>
        <dsp:cNvSpPr/>
      </dsp:nvSpPr>
      <dsp:spPr>
        <a:xfrm>
          <a:off x="3348252" y="788206"/>
          <a:ext cx="1445998" cy="144599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37D9B-5965-4C39-AEE8-64650DA685E5}">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44070F-C4E4-44EA-89C1-3138307952B2}">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Ensures compliance with data protection regulations (PCI DSS, GDPR).</a:t>
          </a:r>
          <a:endParaRPr lang="en-US" sz="1300" kern="1200"/>
        </a:p>
      </dsp:txBody>
      <dsp:txXfrm>
        <a:off x="2886007" y="2684598"/>
        <a:ext cx="2370489" cy="720000"/>
      </dsp:txXfrm>
    </dsp:sp>
    <dsp:sp modelId="{FFDB0EDD-4A05-4AC8-AA33-4D2BCA0B5CD0}">
      <dsp:nvSpPr>
        <dsp:cNvPr id="0" name=""/>
        <dsp:cNvSpPr/>
      </dsp:nvSpPr>
      <dsp:spPr>
        <a:xfrm>
          <a:off x="6133577" y="788206"/>
          <a:ext cx="1445998" cy="144599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EC48C-8DA7-42C8-8460-C979BC952078}">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8E17B8-0869-489E-AD86-7CB85FE83F06}">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Maintains customer trust and brand reputation.</a:t>
          </a:r>
          <a:endParaRPr lang="en-US" sz="1300" kern="1200"/>
        </a:p>
      </dsp:txBody>
      <dsp:txXfrm>
        <a:off x="5671332" y="2684598"/>
        <a:ext cx="2370489" cy="720000"/>
      </dsp:txXfrm>
    </dsp:sp>
    <dsp:sp modelId="{27408C6A-E236-4943-BBB8-BBDBA716E326}">
      <dsp:nvSpPr>
        <dsp:cNvPr id="0" name=""/>
        <dsp:cNvSpPr/>
      </dsp:nvSpPr>
      <dsp:spPr>
        <a:xfrm>
          <a:off x="8918902" y="788206"/>
          <a:ext cx="1445998" cy="144599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25E7F-7079-480A-B2E4-3C9CF8779D19}">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62DA97-F5C1-4D1B-8A51-E0EC856214D6}">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Reduces risks of financial fraud and data breaches.</a:t>
          </a:r>
          <a:endParaRPr lang="en-US" sz="1300" kern="1200"/>
        </a:p>
      </dsp:txBody>
      <dsp:txXfrm>
        <a:off x="8456657" y="2684598"/>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0A11D-7DB1-8143-9977-374AB66A3117}">
      <dsp:nvSpPr>
        <dsp:cNvPr id="0" name=""/>
        <dsp:cNvSpPr/>
      </dsp:nvSpPr>
      <dsp:spPr>
        <a:xfrm>
          <a:off x="666161" y="1110026"/>
          <a:ext cx="524753"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2B2D9-1AA3-554D-B6A8-71846C24EF88}">
      <dsp:nvSpPr>
        <dsp:cNvPr id="0" name=""/>
        <dsp:cNvSpPr/>
      </dsp:nvSpPr>
      <dsp:spPr>
        <a:xfrm>
          <a:off x="1222400" y="1065940"/>
          <a:ext cx="60346" cy="113454"/>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9A6C22-BF3F-A04F-9AF8-5EA675017FFA}">
      <dsp:nvSpPr>
        <dsp:cNvPr id="0" name=""/>
        <dsp:cNvSpPr/>
      </dsp:nvSpPr>
      <dsp:spPr>
        <a:xfrm>
          <a:off x="368204" y="877700"/>
          <a:ext cx="464724" cy="46472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1</a:t>
          </a:r>
        </a:p>
      </dsp:txBody>
      <dsp:txXfrm>
        <a:off x="436261" y="945757"/>
        <a:ext cx="328610" cy="328610"/>
      </dsp:txXfrm>
    </dsp:sp>
    <dsp:sp modelId="{530D483B-6A0E-5D49-85DD-1D1FA1F5BD81}">
      <dsp:nvSpPr>
        <dsp:cNvPr id="0" name=""/>
        <dsp:cNvSpPr/>
      </dsp:nvSpPr>
      <dsp:spPr>
        <a:xfrm>
          <a:off x="10219" y="1508019"/>
          <a:ext cx="1180695"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US" sz="1100" b="0" i="0" kern="1200"/>
            <a:t>Use strong encryption algorithms (AES -256, ChaCha20).</a:t>
          </a:r>
          <a:endParaRPr lang="en-US" sz="1100" kern="1200"/>
        </a:p>
      </dsp:txBody>
      <dsp:txXfrm>
        <a:off x="10219" y="1744158"/>
        <a:ext cx="1180695" cy="1729461"/>
      </dsp:txXfrm>
    </dsp:sp>
    <dsp:sp modelId="{08103C93-D6AA-7A40-981E-F076E286484F}">
      <dsp:nvSpPr>
        <dsp:cNvPr id="0" name=""/>
        <dsp:cNvSpPr/>
      </dsp:nvSpPr>
      <dsp:spPr>
        <a:xfrm>
          <a:off x="1322103" y="1110033"/>
          <a:ext cx="1180695"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DA082F-D6A1-FD4A-9A3A-C9F5873D2174}">
      <dsp:nvSpPr>
        <dsp:cNvPr id="0" name=""/>
        <dsp:cNvSpPr/>
      </dsp:nvSpPr>
      <dsp:spPr>
        <a:xfrm>
          <a:off x="2534284" y="1065945"/>
          <a:ext cx="60346" cy="113460"/>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372F7D-138B-8741-9FE0-CB0FC5D470D9}">
      <dsp:nvSpPr>
        <dsp:cNvPr id="0" name=""/>
        <dsp:cNvSpPr/>
      </dsp:nvSpPr>
      <dsp:spPr>
        <a:xfrm>
          <a:off x="1680088" y="877706"/>
          <a:ext cx="464724" cy="464724"/>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2</a:t>
          </a:r>
        </a:p>
      </dsp:txBody>
      <dsp:txXfrm>
        <a:off x="1748145" y="945763"/>
        <a:ext cx="328610" cy="328610"/>
      </dsp:txXfrm>
    </dsp:sp>
    <dsp:sp modelId="{2799D6E7-65A7-974C-B9AA-D50EDD4F2F18}">
      <dsp:nvSpPr>
        <dsp:cNvPr id="0" name=""/>
        <dsp:cNvSpPr/>
      </dsp:nvSpPr>
      <dsp:spPr>
        <a:xfrm>
          <a:off x="1322103" y="1508037"/>
          <a:ext cx="1180695"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US" sz="1100" b="0" i="0" kern="1200" dirty="0"/>
            <a:t>Implement secure key management (rotation, storage, access control).</a:t>
          </a:r>
          <a:endParaRPr lang="en-US" sz="1100" kern="1200" dirty="0"/>
        </a:p>
      </dsp:txBody>
      <dsp:txXfrm>
        <a:off x="1322103" y="1744176"/>
        <a:ext cx="1180695" cy="1729461"/>
      </dsp:txXfrm>
    </dsp:sp>
    <dsp:sp modelId="{20A0EBE1-BF91-7446-9BB5-D1EC6EED23B4}">
      <dsp:nvSpPr>
        <dsp:cNvPr id="0" name=""/>
        <dsp:cNvSpPr/>
      </dsp:nvSpPr>
      <dsp:spPr>
        <a:xfrm>
          <a:off x="2633987" y="1110033"/>
          <a:ext cx="1180695"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E2B134-6C2D-8C47-8E28-CFE44F078C36}">
      <dsp:nvSpPr>
        <dsp:cNvPr id="0" name=""/>
        <dsp:cNvSpPr/>
      </dsp:nvSpPr>
      <dsp:spPr>
        <a:xfrm>
          <a:off x="3846168" y="1065945"/>
          <a:ext cx="60346" cy="113460"/>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287353-CD88-2F4C-A2EF-1A6F22554E8E}">
      <dsp:nvSpPr>
        <dsp:cNvPr id="0" name=""/>
        <dsp:cNvSpPr/>
      </dsp:nvSpPr>
      <dsp:spPr>
        <a:xfrm>
          <a:off x="2991972" y="877706"/>
          <a:ext cx="464724" cy="464724"/>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3</a:t>
          </a:r>
        </a:p>
      </dsp:txBody>
      <dsp:txXfrm>
        <a:off x="3060029" y="945763"/>
        <a:ext cx="328610" cy="328610"/>
      </dsp:txXfrm>
    </dsp:sp>
    <dsp:sp modelId="{6E38BC98-69B7-9F4B-B7FE-57E35B81AD3C}">
      <dsp:nvSpPr>
        <dsp:cNvPr id="0" name=""/>
        <dsp:cNvSpPr/>
      </dsp:nvSpPr>
      <dsp:spPr>
        <a:xfrm>
          <a:off x="2633987" y="1508037"/>
          <a:ext cx="1180695"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US" sz="1100" b="0" i="0" kern="1200"/>
            <a:t>Enforce HTTPS on all web pages and applications.</a:t>
          </a:r>
          <a:endParaRPr lang="en-US" sz="1100" kern="1200"/>
        </a:p>
      </dsp:txBody>
      <dsp:txXfrm>
        <a:off x="2633987" y="1744176"/>
        <a:ext cx="1180695" cy="1729461"/>
      </dsp:txXfrm>
    </dsp:sp>
    <dsp:sp modelId="{9ED991D2-1A97-F24A-99DB-7D8C1469029D}">
      <dsp:nvSpPr>
        <dsp:cNvPr id="0" name=""/>
        <dsp:cNvSpPr/>
      </dsp:nvSpPr>
      <dsp:spPr>
        <a:xfrm>
          <a:off x="3945871" y="1110033"/>
          <a:ext cx="1180695"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383CB2-2951-7540-A142-BC1E3F2ED1D7}">
      <dsp:nvSpPr>
        <dsp:cNvPr id="0" name=""/>
        <dsp:cNvSpPr/>
      </dsp:nvSpPr>
      <dsp:spPr>
        <a:xfrm>
          <a:off x="5158052" y="1065945"/>
          <a:ext cx="60346" cy="113460"/>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38084A-DB6B-C347-830A-A02658D16075}">
      <dsp:nvSpPr>
        <dsp:cNvPr id="0" name=""/>
        <dsp:cNvSpPr/>
      </dsp:nvSpPr>
      <dsp:spPr>
        <a:xfrm>
          <a:off x="4303856" y="877706"/>
          <a:ext cx="464724" cy="464724"/>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4</a:t>
          </a:r>
        </a:p>
      </dsp:txBody>
      <dsp:txXfrm>
        <a:off x="4371913" y="945763"/>
        <a:ext cx="328610" cy="328610"/>
      </dsp:txXfrm>
    </dsp:sp>
    <dsp:sp modelId="{59A76FF2-90B7-6845-8E0B-C9FAEF431512}">
      <dsp:nvSpPr>
        <dsp:cNvPr id="0" name=""/>
        <dsp:cNvSpPr/>
      </dsp:nvSpPr>
      <dsp:spPr>
        <a:xfrm>
          <a:off x="3945871" y="1508037"/>
          <a:ext cx="1180695"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US" sz="1100" b="0" i="0" kern="1200"/>
            <a:t>Use secure hashing algorithms (SHA-256, bcrypt).</a:t>
          </a:r>
          <a:endParaRPr lang="en-US" sz="1100" kern="1200"/>
        </a:p>
      </dsp:txBody>
      <dsp:txXfrm>
        <a:off x="3945871" y="1744176"/>
        <a:ext cx="1180695" cy="1729461"/>
      </dsp:txXfrm>
    </dsp:sp>
    <dsp:sp modelId="{557C5BF0-0D38-544D-8919-916B810CD8E9}">
      <dsp:nvSpPr>
        <dsp:cNvPr id="0" name=""/>
        <dsp:cNvSpPr/>
      </dsp:nvSpPr>
      <dsp:spPr>
        <a:xfrm>
          <a:off x="5257755" y="1110033"/>
          <a:ext cx="1180695"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A656D5-BA1F-1348-BA36-0AE98C02277D}">
      <dsp:nvSpPr>
        <dsp:cNvPr id="0" name=""/>
        <dsp:cNvSpPr/>
      </dsp:nvSpPr>
      <dsp:spPr>
        <a:xfrm>
          <a:off x="6469936" y="1065945"/>
          <a:ext cx="60346" cy="113460"/>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5C51F3-ED13-014C-BE9F-F1F2F06DD2A2}">
      <dsp:nvSpPr>
        <dsp:cNvPr id="0" name=""/>
        <dsp:cNvSpPr/>
      </dsp:nvSpPr>
      <dsp:spPr>
        <a:xfrm>
          <a:off x="5615740" y="877706"/>
          <a:ext cx="464724" cy="464724"/>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5</a:t>
          </a:r>
        </a:p>
      </dsp:txBody>
      <dsp:txXfrm>
        <a:off x="5683797" y="945763"/>
        <a:ext cx="328610" cy="328610"/>
      </dsp:txXfrm>
    </dsp:sp>
    <dsp:sp modelId="{C1C546B9-CB4C-7C40-AC2A-CD521B01BF74}">
      <dsp:nvSpPr>
        <dsp:cNvPr id="0" name=""/>
        <dsp:cNvSpPr/>
      </dsp:nvSpPr>
      <dsp:spPr>
        <a:xfrm>
          <a:off x="5257755" y="1508037"/>
          <a:ext cx="1180695"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US" sz="1100" b="0" i="0" kern="1200"/>
            <a:t>Sanitize user input to prevent vulnerabilities (SQL injection).</a:t>
          </a:r>
          <a:endParaRPr lang="en-US" sz="1100" kern="1200"/>
        </a:p>
      </dsp:txBody>
      <dsp:txXfrm>
        <a:off x="5257755" y="1744176"/>
        <a:ext cx="1180695" cy="1729461"/>
      </dsp:txXfrm>
    </dsp:sp>
    <dsp:sp modelId="{866C5582-5FD6-7D4A-91A3-EEA6561BB68F}">
      <dsp:nvSpPr>
        <dsp:cNvPr id="0" name=""/>
        <dsp:cNvSpPr/>
      </dsp:nvSpPr>
      <dsp:spPr>
        <a:xfrm>
          <a:off x="6569639" y="1110033"/>
          <a:ext cx="1180695"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4AD49-28B5-3643-8FD7-40B2808635D7}">
      <dsp:nvSpPr>
        <dsp:cNvPr id="0" name=""/>
        <dsp:cNvSpPr/>
      </dsp:nvSpPr>
      <dsp:spPr>
        <a:xfrm>
          <a:off x="7781820" y="1065945"/>
          <a:ext cx="60346" cy="113460"/>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ABAF11-DE32-9544-A532-EDE60C4824B9}">
      <dsp:nvSpPr>
        <dsp:cNvPr id="0" name=""/>
        <dsp:cNvSpPr/>
      </dsp:nvSpPr>
      <dsp:spPr>
        <a:xfrm>
          <a:off x="6927624" y="877706"/>
          <a:ext cx="464724" cy="46472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6</a:t>
          </a:r>
        </a:p>
      </dsp:txBody>
      <dsp:txXfrm>
        <a:off x="6995681" y="945763"/>
        <a:ext cx="328610" cy="328610"/>
      </dsp:txXfrm>
    </dsp:sp>
    <dsp:sp modelId="{254A407D-FB1A-724D-B8CC-6EF46B9DF2DC}">
      <dsp:nvSpPr>
        <dsp:cNvPr id="0" name=""/>
        <dsp:cNvSpPr/>
      </dsp:nvSpPr>
      <dsp:spPr>
        <a:xfrm>
          <a:off x="6569639" y="1508037"/>
          <a:ext cx="1180695"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US" sz="1100" b="0" i="0" kern="1200"/>
            <a:t>Regularly patch and update software.</a:t>
          </a:r>
          <a:endParaRPr lang="en-US" sz="1100" kern="1200"/>
        </a:p>
      </dsp:txBody>
      <dsp:txXfrm>
        <a:off x="6569639" y="1744176"/>
        <a:ext cx="1180695" cy="1729461"/>
      </dsp:txXfrm>
    </dsp:sp>
    <dsp:sp modelId="{6D3AA828-FBA9-7C46-8CD5-81788D4474F0}">
      <dsp:nvSpPr>
        <dsp:cNvPr id="0" name=""/>
        <dsp:cNvSpPr/>
      </dsp:nvSpPr>
      <dsp:spPr>
        <a:xfrm>
          <a:off x="7881523" y="1110033"/>
          <a:ext cx="1180776"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A14507-B526-4046-AEDC-CFFB0DF2F03F}">
      <dsp:nvSpPr>
        <dsp:cNvPr id="0" name=""/>
        <dsp:cNvSpPr/>
      </dsp:nvSpPr>
      <dsp:spPr>
        <a:xfrm>
          <a:off x="9093786" y="1065945"/>
          <a:ext cx="60350" cy="113460"/>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F05055-4486-3F44-B5FE-FD659C0AF9D5}">
      <dsp:nvSpPr>
        <dsp:cNvPr id="0" name=""/>
        <dsp:cNvSpPr/>
      </dsp:nvSpPr>
      <dsp:spPr>
        <a:xfrm>
          <a:off x="8239548" y="877706"/>
          <a:ext cx="464724" cy="464724"/>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7</a:t>
          </a:r>
        </a:p>
      </dsp:txBody>
      <dsp:txXfrm>
        <a:off x="8307605" y="945763"/>
        <a:ext cx="328610" cy="328610"/>
      </dsp:txXfrm>
    </dsp:sp>
    <dsp:sp modelId="{92E904B4-0DD3-4149-86DE-424065415006}">
      <dsp:nvSpPr>
        <dsp:cNvPr id="0" name=""/>
        <dsp:cNvSpPr/>
      </dsp:nvSpPr>
      <dsp:spPr>
        <a:xfrm>
          <a:off x="7881523" y="1508037"/>
          <a:ext cx="1180776"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41" tIns="165100" rIns="93141" bIns="165100" numCol="1" spcCol="1270" anchor="t" anchorCtr="0">
          <a:noAutofit/>
        </a:bodyPr>
        <a:lstStyle/>
        <a:p>
          <a:pPr marL="0" lvl="0" indent="0" algn="l" defTabSz="488950">
            <a:lnSpc>
              <a:spcPct val="90000"/>
            </a:lnSpc>
            <a:spcBef>
              <a:spcPct val="0"/>
            </a:spcBef>
            <a:spcAft>
              <a:spcPct val="35000"/>
            </a:spcAft>
            <a:buNone/>
          </a:pPr>
          <a:r>
            <a:rPr lang="en-US" sz="1100" b="0" i="0" kern="1200"/>
            <a:t>Educate employees on secure password practices and phishing scams.</a:t>
          </a:r>
          <a:endParaRPr lang="en-US" sz="1100" kern="1200"/>
        </a:p>
      </dsp:txBody>
      <dsp:txXfrm>
        <a:off x="7881523" y="1744192"/>
        <a:ext cx="1180776" cy="1729445"/>
      </dsp:txXfrm>
    </dsp:sp>
    <dsp:sp modelId="{DBFE2378-EC68-064F-B525-EF910A391B95}">
      <dsp:nvSpPr>
        <dsp:cNvPr id="0" name=""/>
        <dsp:cNvSpPr/>
      </dsp:nvSpPr>
      <dsp:spPr>
        <a:xfrm>
          <a:off x="9193496" y="1110033"/>
          <a:ext cx="590347"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28A42E-5033-2940-915D-2905E6A3D31C}">
      <dsp:nvSpPr>
        <dsp:cNvPr id="0" name=""/>
        <dsp:cNvSpPr/>
      </dsp:nvSpPr>
      <dsp:spPr>
        <a:xfrm>
          <a:off x="9551482" y="877706"/>
          <a:ext cx="464724" cy="464724"/>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889000">
            <a:lnSpc>
              <a:spcPct val="90000"/>
            </a:lnSpc>
            <a:spcBef>
              <a:spcPct val="0"/>
            </a:spcBef>
            <a:spcAft>
              <a:spcPct val="35000"/>
            </a:spcAft>
            <a:buNone/>
          </a:pPr>
          <a:r>
            <a:rPr lang="en-US" sz="2000" kern="1200"/>
            <a:t>8</a:t>
          </a:r>
        </a:p>
      </dsp:txBody>
      <dsp:txXfrm>
        <a:off x="9619539" y="945763"/>
        <a:ext cx="328610" cy="328610"/>
      </dsp:txXfrm>
    </dsp:sp>
    <dsp:sp modelId="{F07E2F0E-8458-9C4C-8D70-FE2AA2DAE4FC}">
      <dsp:nvSpPr>
        <dsp:cNvPr id="0" name=""/>
        <dsp:cNvSpPr/>
      </dsp:nvSpPr>
      <dsp:spPr>
        <a:xfrm>
          <a:off x="9193496" y="1508037"/>
          <a:ext cx="1180695"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US" sz="1100" b="0" i="0" kern="1200"/>
            <a:t>Conduct regular security audits and penetration testing.</a:t>
          </a:r>
          <a:endParaRPr lang="en-US" sz="1100" kern="1200"/>
        </a:p>
      </dsp:txBody>
      <dsp:txXfrm>
        <a:off x="9193496" y="1744176"/>
        <a:ext cx="1180695" cy="1729461"/>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17DB-9F57-7D44-975F-50A8014B7688}" type="datetimeFigureOut">
              <a:rPr lang="en-US" smtClean="0"/>
              <a:t>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6ADEB-DBF6-0948-BA9F-0706D2304BAC}" type="slidenum">
              <a:rPr lang="en-US" smtClean="0"/>
              <a:t>‹#›</a:t>
            </a:fld>
            <a:endParaRPr lang="en-US"/>
          </a:p>
        </p:txBody>
      </p:sp>
    </p:spTree>
    <p:extLst>
      <p:ext uri="{BB962C8B-B14F-4D97-AF65-F5344CB8AC3E}">
        <p14:creationId xmlns:p14="http://schemas.microsoft.com/office/powerpoint/2010/main" val="365456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F1F1F"/>
                </a:solidFill>
                <a:effectLst/>
                <a:latin typeface="Google Sans"/>
              </a:rPr>
              <a:t>Good morning/afternoon everyone, and welcome to this presentation on safeguarding customer information at Walmart. As you know, data security is paramount in today's digital age, especially in the retail industry where we handle sensitive customer information like personal details and payment methods. Today, we'll focus on a specific threat: cryptographic failures, which can have severe consequences. We'll explore what they are, their impact on Walmart, and how we can work together to minimize them.</a:t>
            </a:r>
            <a:endParaRPr lang="en-US" dirty="0"/>
          </a:p>
        </p:txBody>
      </p:sp>
      <p:sp>
        <p:nvSpPr>
          <p:cNvPr id="4" name="Slide Number Placeholder 3"/>
          <p:cNvSpPr>
            <a:spLocks noGrp="1"/>
          </p:cNvSpPr>
          <p:nvPr>
            <p:ph type="sldNum" sz="quarter" idx="5"/>
          </p:nvPr>
        </p:nvSpPr>
        <p:spPr/>
        <p:txBody>
          <a:bodyPr/>
          <a:lstStyle/>
          <a:p>
            <a:fld id="{4CB6ADEB-DBF6-0948-BA9F-0706D2304BAC}" type="slidenum">
              <a:rPr lang="en-US" smtClean="0"/>
              <a:t>1</a:t>
            </a:fld>
            <a:endParaRPr lang="en-US"/>
          </a:p>
        </p:txBody>
      </p:sp>
    </p:spTree>
    <p:extLst>
      <p:ext uri="{BB962C8B-B14F-4D97-AF65-F5344CB8AC3E}">
        <p14:creationId xmlns:p14="http://schemas.microsoft.com/office/powerpoint/2010/main" val="200071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u="none" strike="noStrike" dirty="0">
                <a:solidFill>
                  <a:srgbClr val="374151"/>
                </a:solidFill>
                <a:effectLst/>
                <a:latin typeface="Söhne"/>
              </a:rPr>
              <a:t>Significance of Data Security:</a:t>
            </a:r>
            <a:endParaRPr lang="en-US" b="0" i="0" u="none" strike="noStrike" dirty="0">
              <a:solidFill>
                <a:srgbClr val="374151"/>
              </a:solidFill>
              <a:effectLst/>
              <a:latin typeface="Söhne"/>
            </a:endParaRPr>
          </a:p>
          <a:p>
            <a:pPr algn="l">
              <a:buFont typeface="Arial" panose="020B0604020202020204" pitchFamily="34" charset="0"/>
              <a:buChar char="•"/>
            </a:pPr>
            <a:r>
              <a:rPr lang="en-US" b="1" i="0" u="none" strike="noStrike" dirty="0">
                <a:solidFill>
                  <a:srgbClr val="374151"/>
                </a:solidFill>
                <a:effectLst/>
                <a:latin typeface="Söhne"/>
              </a:rPr>
              <a:t>Crucial Role:</a:t>
            </a:r>
            <a:r>
              <a:rPr lang="en-US" b="0" i="0" u="none" strike="noStrike" dirty="0">
                <a:solidFill>
                  <a:srgbClr val="374151"/>
                </a:solidFill>
                <a:effectLst/>
                <a:latin typeface="Söhne"/>
              </a:rPr>
              <a:t> Highlight that data security plays a crucial role in the retail industry, especially for a giant like Walmart. It's not just a technical requirement but a cornerstone of customer trust and satisfaction.</a:t>
            </a:r>
          </a:p>
          <a:p>
            <a:pPr algn="l">
              <a:buFont typeface="Arial" panose="020B0604020202020204" pitchFamily="34" charset="0"/>
              <a:buChar char="•"/>
            </a:pPr>
            <a:r>
              <a:rPr lang="en-US" b="1" i="0" u="none" strike="noStrike" dirty="0">
                <a:solidFill>
                  <a:srgbClr val="374151"/>
                </a:solidFill>
                <a:effectLst/>
                <a:latin typeface="Söhne"/>
              </a:rPr>
              <a:t>Impact on Reputation:</a:t>
            </a:r>
            <a:r>
              <a:rPr lang="en-US" b="0" i="0" u="none" strike="noStrike" dirty="0">
                <a:solidFill>
                  <a:srgbClr val="374151"/>
                </a:solidFill>
                <a:effectLst/>
                <a:latin typeface="Söhne"/>
              </a:rPr>
              <a:t> Emphasize that the retail industry relies heavily on reputation, and any compromise in data security can have severe repercussions on Walmart's standing and customer loyalty.</a:t>
            </a:r>
          </a:p>
          <a:p>
            <a:pPr algn="l"/>
            <a:r>
              <a:rPr lang="en-US" b="1" i="0" u="none" strike="noStrike" dirty="0">
                <a:solidFill>
                  <a:srgbClr val="374151"/>
                </a:solidFill>
                <a:effectLst/>
                <a:latin typeface="Söhne"/>
              </a:rPr>
              <a:t>III. Focus on OWASP Top 10 - A02:2021 - Cryptographic Failures:</a:t>
            </a:r>
            <a:endParaRPr lang="en-US" b="0" i="0" u="none" strike="noStrike" dirty="0">
              <a:solidFill>
                <a:srgbClr val="374151"/>
              </a:solidFill>
              <a:effectLst/>
              <a:latin typeface="Söhne"/>
            </a:endParaRPr>
          </a:p>
          <a:p>
            <a:pPr algn="l">
              <a:buFont typeface="Arial" panose="020B0604020202020204" pitchFamily="34" charset="0"/>
              <a:buChar char="•"/>
            </a:pPr>
            <a:r>
              <a:rPr lang="en-US" b="1" i="0" u="none" strike="noStrike" dirty="0">
                <a:solidFill>
                  <a:srgbClr val="374151"/>
                </a:solidFill>
                <a:effectLst/>
                <a:latin typeface="Söhne"/>
              </a:rPr>
              <a:t>Introduction to A02:</a:t>
            </a:r>
            <a:r>
              <a:rPr lang="en-US" b="0" i="0" u="none" strike="noStrike" dirty="0">
                <a:solidFill>
                  <a:srgbClr val="374151"/>
                </a:solidFill>
                <a:effectLst/>
                <a:latin typeface="Söhne"/>
              </a:rPr>
              <a:t> Introduce the specific security risk, A02 - Cryptographic Failures, from the OWASP Top 10 (2021).</a:t>
            </a:r>
          </a:p>
          <a:p>
            <a:pPr algn="l">
              <a:buFont typeface="Arial" panose="020B0604020202020204" pitchFamily="34" charset="0"/>
              <a:buChar char="•"/>
            </a:pPr>
            <a:r>
              <a:rPr lang="en-US" b="1" i="0" u="none" strike="noStrike" dirty="0">
                <a:solidFill>
                  <a:srgbClr val="374151"/>
                </a:solidFill>
                <a:effectLst/>
                <a:latin typeface="Söhne"/>
              </a:rPr>
              <a:t>Presentation Objective:</a:t>
            </a:r>
            <a:r>
              <a:rPr lang="en-US" b="0" i="0" u="none" strike="noStrike" dirty="0">
                <a:solidFill>
                  <a:srgbClr val="374151"/>
                </a:solidFill>
                <a:effectLst/>
                <a:latin typeface="Söhne"/>
              </a:rPr>
              <a:t> Clearly state the goal of the presentation - to help stakeholders understand and minimize cryptographic failures, focusing on A02.</a:t>
            </a:r>
          </a:p>
          <a:p>
            <a:br>
              <a:rPr lang="en-US" dirty="0"/>
            </a:br>
            <a:endParaRPr lang="en-US" dirty="0"/>
          </a:p>
        </p:txBody>
      </p:sp>
      <p:sp>
        <p:nvSpPr>
          <p:cNvPr id="4" name="Slide Number Placeholder 3"/>
          <p:cNvSpPr>
            <a:spLocks noGrp="1"/>
          </p:cNvSpPr>
          <p:nvPr>
            <p:ph type="sldNum" sz="quarter" idx="5"/>
          </p:nvPr>
        </p:nvSpPr>
        <p:spPr/>
        <p:txBody>
          <a:bodyPr/>
          <a:lstStyle/>
          <a:p>
            <a:fld id="{4CB6ADEB-DBF6-0948-BA9F-0706D2304BAC}" type="slidenum">
              <a:rPr lang="en-US" smtClean="0"/>
              <a:t>2</a:t>
            </a:fld>
            <a:endParaRPr lang="en-US"/>
          </a:p>
        </p:txBody>
      </p:sp>
    </p:spTree>
    <p:extLst>
      <p:ext uri="{BB962C8B-B14F-4D97-AF65-F5344CB8AC3E}">
        <p14:creationId xmlns:p14="http://schemas.microsoft.com/office/powerpoint/2010/main" val="182696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F1F1F"/>
                </a:solidFill>
                <a:effectLst/>
                <a:latin typeface="Google Sans"/>
              </a:rPr>
              <a:t>Imagine encryption as a lock protecting our data. Cryptographic failures are like cracks in that lock, making it easier for attackers to access sensitive information. These failures can occur due to various reasons, like using weak encryption algorithms that are easily breakable, not managing encryption keys securely, or even transmitting data without encryption at all. These failures have real-world consequences, as seen in the Equifax breach, where millions of customers' data were exposed due to insufficient encryption, and the WannaCry attack, which crippled organizations globally by exploiting weak encryption.</a:t>
            </a:r>
            <a:endParaRPr lang="en-US" dirty="0"/>
          </a:p>
        </p:txBody>
      </p:sp>
      <p:sp>
        <p:nvSpPr>
          <p:cNvPr id="4" name="Slide Number Placeholder 3"/>
          <p:cNvSpPr>
            <a:spLocks noGrp="1"/>
          </p:cNvSpPr>
          <p:nvPr>
            <p:ph type="sldNum" sz="quarter" idx="5"/>
          </p:nvPr>
        </p:nvSpPr>
        <p:spPr/>
        <p:txBody>
          <a:bodyPr/>
          <a:lstStyle/>
          <a:p>
            <a:fld id="{4CB6ADEB-DBF6-0948-BA9F-0706D2304BAC}" type="slidenum">
              <a:rPr lang="en-US" smtClean="0"/>
              <a:t>5</a:t>
            </a:fld>
            <a:endParaRPr lang="en-US"/>
          </a:p>
        </p:txBody>
      </p:sp>
    </p:spTree>
    <p:extLst>
      <p:ext uri="{BB962C8B-B14F-4D97-AF65-F5344CB8AC3E}">
        <p14:creationId xmlns:p14="http://schemas.microsoft.com/office/powerpoint/2010/main" val="251990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https://www.trendmicro.com/</a:t>
            </a:r>
            <a:r>
              <a:rPr lang="en-US" dirty="0" err="1"/>
              <a:t>en_us</a:t>
            </a:r>
            <a:r>
              <a:rPr lang="en-US" dirty="0"/>
              <a:t>/research/17/e/massive-wannacrywcry-ransomware-attack-hits-various-countries.html  </a:t>
            </a:r>
          </a:p>
        </p:txBody>
      </p:sp>
      <p:sp>
        <p:nvSpPr>
          <p:cNvPr id="4" name="Slide Number Placeholder 3"/>
          <p:cNvSpPr>
            <a:spLocks noGrp="1"/>
          </p:cNvSpPr>
          <p:nvPr>
            <p:ph type="sldNum" sz="quarter" idx="5"/>
          </p:nvPr>
        </p:nvSpPr>
        <p:spPr/>
        <p:txBody>
          <a:bodyPr/>
          <a:lstStyle/>
          <a:p>
            <a:fld id="{4CB6ADEB-DBF6-0948-BA9F-0706D2304BAC}" type="slidenum">
              <a:rPr lang="en-US" smtClean="0"/>
              <a:t>6</a:t>
            </a:fld>
            <a:endParaRPr lang="en-US"/>
          </a:p>
        </p:txBody>
      </p:sp>
    </p:spTree>
    <p:extLst>
      <p:ext uri="{BB962C8B-B14F-4D97-AF65-F5344CB8AC3E}">
        <p14:creationId xmlns:p14="http://schemas.microsoft.com/office/powerpoint/2010/main" val="15933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F1F1F"/>
                </a:solidFill>
                <a:effectLst/>
                <a:latin typeface="Google Sans"/>
              </a:rPr>
              <a:t>At Walmart, protecting customer information is not just a technical issue, it's a core value. Strong encryption plays a vital role in achieving this. It safeguards sensitive data like names, addresses, and payment details, preventing unauthorized access and potential misuse. Additionally, complying with data protection regulations like PCI DSS and GDPR is mandatory, and robust encryption is crucial for meeting these requirements. Furthermore, strong encryption builds trust with our customers, demonstrating our commitment to data security. Ultimately, it helps us mitigate the risks of financial fraud and data breaches, protecting our customers and our business.</a:t>
            </a:r>
            <a:endParaRPr lang="en-US" dirty="0"/>
          </a:p>
        </p:txBody>
      </p:sp>
      <p:sp>
        <p:nvSpPr>
          <p:cNvPr id="4" name="Slide Number Placeholder 3"/>
          <p:cNvSpPr>
            <a:spLocks noGrp="1"/>
          </p:cNvSpPr>
          <p:nvPr>
            <p:ph type="sldNum" sz="quarter" idx="5"/>
          </p:nvPr>
        </p:nvSpPr>
        <p:spPr/>
        <p:txBody>
          <a:bodyPr/>
          <a:lstStyle/>
          <a:p>
            <a:fld id="{4CB6ADEB-DBF6-0948-BA9F-0706D2304BAC}" type="slidenum">
              <a:rPr lang="en-US" smtClean="0"/>
              <a:t>7</a:t>
            </a:fld>
            <a:endParaRPr lang="en-US"/>
          </a:p>
        </p:txBody>
      </p:sp>
    </p:spTree>
    <p:extLst>
      <p:ext uri="{BB962C8B-B14F-4D97-AF65-F5344CB8AC3E}">
        <p14:creationId xmlns:p14="http://schemas.microsoft.com/office/powerpoint/2010/main" val="323157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1F1F1F"/>
                </a:solidFill>
                <a:effectLst/>
                <a:latin typeface="Google Sans"/>
              </a:rPr>
              <a:t>Minimizing cryptographic failures requires a collaborative effort across all teams at Walmart. Our developers play a crucial role by adopting secure coding practices and using industry-standard encryption algorithms and libraries. The security engineers are responsible for identifying vulnerabilities through scanning and penetration testing, and implementing robust key management protocols to protect encryption keys. The operations team ensures secure server configurations and promptly patches software vulnerabilities to address known security risks. Finally, our executive management plays a vital role in recognizing the importance of data security, allocating necessary resources, and supporting security initiatives across the organization.</a:t>
            </a:r>
          </a:p>
          <a:p>
            <a:br>
              <a:rPr lang="en-US" dirty="0"/>
            </a:br>
            <a:endParaRPr lang="en-US" dirty="0"/>
          </a:p>
        </p:txBody>
      </p:sp>
      <p:sp>
        <p:nvSpPr>
          <p:cNvPr id="4" name="Slide Number Placeholder 3"/>
          <p:cNvSpPr>
            <a:spLocks noGrp="1"/>
          </p:cNvSpPr>
          <p:nvPr>
            <p:ph type="sldNum" sz="quarter" idx="5"/>
          </p:nvPr>
        </p:nvSpPr>
        <p:spPr/>
        <p:txBody>
          <a:bodyPr/>
          <a:lstStyle/>
          <a:p>
            <a:fld id="{4CB6ADEB-DBF6-0948-BA9F-0706D2304BAC}" type="slidenum">
              <a:rPr lang="en-US" smtClean="0"/>
              <a:t>8</a:t>
            </a:fld>
            <a:endParaRPr lang="en-US"/>
          </a:p>
        </p:txBody>
      </p:sp>
    </p:spTree>
    <p:extLst>
      <p:ext uri="{BB962C8B-B14F-4D97-AF65-F5344CB8AC3E}">
        <p14:creationId xmlns:p14="http://schemas.microsoft.com/office/powerpoint/2010/main" val="3055519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i="0" u="none" strike="noStrike" dirty="0">
                <a:effectLst/>
                <a:latin typeface="Google Sans"/>
              </a:rPr>
              <a:t>By implementing these best practices, we can significantly reduce the risk of cryptographic failures at Walmart. Firstly, we must use strong and up-to-date encryption algorithms like AES and ChaCha20. Secondly, secure key management is crucial, involving regular key rotation, secure storage, and limited access control. Additionally, enforcing HTTPS on all web pages and applications ensures data is encrypted during transmission. Furthermore, using secure hashing algorithms like SHA-256 and </a:t>
            </a:r>
            <a:r>
              <a:rPr lang="en-US" b="0" i="0" u="none" strike="noStrike" dirty="0" err="1">
                <a:effectLst/>
                <a:latin typeface="Google Sans"/>
              </a:rPr>
              <a:t>bcrypt</a:t>
            </a:r>
            <a:r>
              <a:rPr lang="en-US" b="0" i="0" u="none" strike="noStrike" dirty="0">
                <a:effectLst/>
                <a:latin typeface="Google Sans"/>
              </a:rPr>
              <a:t> protects sensitive data like passwords</a:t>
            </a:r>
          </a:p>
          <a:p>
            <a:br>
              <a:rPr lang="en-US" dirty="0"/>
            </a:br>
            <a:endParaRPr lang="en-US" dirty="0"/>
          </a:p>
        </p:txBody>
      </p:sp>
      <p:sp>
        <p:nvSpPr>
          <p:cNvPr id="4" name="Slide Number Placeholder 3"/>
          <p:cNvSpPr>
            <a:spLocks noGrp="1"/>
          </p:cNvSpPr>
          <p:nvPr>
            <p:ph type="sldNum" sz="quarter" idx="5"/>
          </p:nvPr>
        </p:nvSpPr>
        <p:spPr/>
        <p:txBody>
          <a:bodyPr/>
          <a:lstStyle/>
          <a:p>
            <a:fld id="{4CB6ADEB-DBF6-0948-BA9F-0706D2304BAC}" type="slidenum">
              <a:rPr lang="en-US" smtClean="0"/>
              <a:t>12</a:t>
            </a:fld>
            <a:endParaRPr lang="en-US"/>
          </a:p>
        </p:txBody>
      </p:sp>
    </p:spTree>
    <p:extLst>
      <p:ext uri="{BB962C8B-B14F-4D97-AF65-F5344CB8AC3E}">
        <p14:creationId xmlns:p14="http://schemas.microsoft.com/office/powerpoint/2010/main" val="2089770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latin typeface="Helvetica Neue" panose="02000503000000020004" pitchFamily="2" charset="0"/>
              </a:rPr>
              <a:t>Weak Algorithms (CWE-327):</a:t>
            </a:r>
            <a:endParaRPr lang="en-US" dirty="0">
              <a:effectLst/>
              <a:latin typeface="Helvetica Neue" panose="02000503000000020004" pitchFamily="2" charset="0"/>
            </a:endParaRPr>
          </a:p>
          <a:p>
            <a:pPr>
              <a:buFont typeface="Arial" panose="020B0604020202020204" pitchFamily="34" charset="0"/>
              <a:buChar char="•"/>
            </a:pPr>
            <a:r>
              <a:rPr lang="en-US" dirty="0">
                <a:effectLst/>
                <a:latin typeface="Helvetica Neue" panose="02000503000000020004" pitchFamily="2" charset="0"/>
              </a:rPr>
              <a:t>Imagine locking your store with a simple padlock (MD5) vs. a high-security deadbolt (AES-256). Weak algorithms can be cracked by attackers, exposing sensitive data like passwords and payment information.</a:t>
            </a:r>
          </a:p>
          <a:p>
            <a:pPr>
              <a:buFont typeface="Arial" panose="020B0604020202020204" pitchFamily="34" charset="0"/>
              <a:buChar char="•"/>
            </a:pPr>
            <a:r>
              <a:rPr lang="en-US" dirty="0">
                <a:effectLst/>
                <a:latin typeface="Helvetica Neue" panose="02000503000000020004" pitchFamily="2" charset="0"/>
              </a:rPr>
              <a:t>Are you still using MD5 for password hashing? Consider migrating to secure algorithms like </a:t>
            </a:r>
            <a:r>
              <a:rPr lang="en-US" dirty="0" err="1">
                <a:effectLst/>
                <a:latin typeface="Helvetica Neue" panose="02000503000000020004" pitchFamily="2" charset="0"/>
              </a:rPr>
              <a:t>bcrypt</a:t>
            </a:r>
            <a:r>
              <a:rPr lang="en-US" dirty="0">
                <a:effectLst/>
                <a:latin typeface="Helvetica Neue" panose="02000503000000020004" pitchFamily="2" charset="0"/>
              </a:rPr>
              <a:t> or SHA-256 for more robust protection.</a:t>
            </a:r>
          </a:p>
          <a:p>
            <a:r>
              <a:rPr lang="en-US" b="1" dirty="0">
                <a:effectLst/>
                <a:latin typeface="Helvetica Neue" panose="02000503000000020004" pitchFamily="2" charset="0"/>
              </a:rPr>
              <a:t>Insecure Key Management (CWE-311, CWE-312):</a:t>
            </a:r>
            <a:endParaRPr lang="en-US" dirty="0">
              <a:effectLst/>
              <a:latin typeface="Helvetica Neue" panose="02000503000000020004" pitchFamily="2" charset="0"/>
            </a:endParaRPr>
          </a:p>
          <a:p>
            <a:pPr>
              <a:buFont typeface="Arial" panose="020B0604020202020204" pitchFamily="34" charset="0"/>
              <a:buChar char="•"/>
            </a:pPr>
            <a:r>
              <a:rPr lang="en-US" dirty="0">
                <a:effectLst/>
                <a:latin typeface="Helvetica Neue" panose="02000503000000020004" pitchFamily="2" charset="0"/>
              </a:rPr>
              <a:t>Think of your keys as the digital guardians of your data. Storing them in plain text is like leaving the store door wide open!</a:t>
            </a:r>
          </a:p>
          <a:p>
            <a:pPr>
              <a:buFont typeface="Arial" panose="020B0604020202020204" pitchFamily="34" charset="0"/>
              <a:buChar char="•"/>
            </a:pPr>
            <a:r>
              <a:rPr lang="en-US" dirty="0">
                <a:effectLst/>
                <a:latin typeface="Helvetica Neue" panose="02000503000000020004" pitchFamily="2" charset="0"/>
              </a:rPr>
              <a:t>Do you have strong key generation practices? Are keys stored securely using hardware security modules (HSMs) or encrypted at rest? Regular key rotation is crucial to prevent unauthorized access.</a:t>
            </a:r>
          </a:p>
          <a:p>
            <a:r>
              <a:rPr lang="en-US" b="1" dirty="0">
                <a:effectLst/>
                <a:latin typeface="Helvetica Neue" panose="02000503000000020004" pitchFamily="2" charset="0"/>
              </a:rPr>
              <a:t>Unencrypted Data Transmission (CWE-319):</a:t>
            </a:r>
            <a:endParaRPr lang="en-US" dirty="0">
              <a:effectLst/>
              <a:latin typeface="Helvetica Neue" panose="02000503000000020004" pitchFamily="2" charset="0"/>
            </a:endParaRPr>
          </a:p>
          <a:p>
            <a:pPr>
              <a:buFont typeface="Arial" panose="020B0604020202020204" pitchFamily="34" charset="0"/>
              <a:buChar char="•"/>
            </a:pPr>
            <a:r>
              <a:rPr lang="en-US" dirty="0">
                <a:effectLst/>
                <a:latin typeface="Helvetica Neue" panose="02000503000000020004" pitchFamily="2" charset="0"/>
              </a:rPr>
              <a:t>Sending sensitive information across the internet without encryption is like sending postcards with your credit card details! Attackers can easily intercept and steal this data.</a:t>
            </a:r>
          </a:p>
          <a:p>
            <a:pPr>
              <a:buFont typeface="Arial" panose="020B0604020202020204" pitchFamily="34" charset="0"/>
              <a:buChar char="•"/>
            </a:pPr>
            <a:r>
              <a:rPr lang="en-US" dirty="0">
                <a:effectLst/>
                <a:latin typeface="Helvetica Neue" panose="02000503000000020004" pitchFamily="2" charset="0"/>
              </a:rPr>
              <a:t>Is all communication on your online store website, including logins and transactions, encrypted with TLS/SSL? Ensure secure connections to protect customer data in transit.</a:t>
            </a:r>
          </a:p>
          <a:p>
            <a:r>
              <a:rPr lang="en-US" b="1" dirty="0">
                <a:effectLst/>
                <a:latin typeface="Helvetica Neue" panose="02000503000000020004" pitchFamily="2" charset="0"/>
              </a:rPr>
              <a:t>Outdated Libraries and Software (CWE-306):</a:t>
            </a:r>
            <a:endParaRPr lang="en-US" dirty="0">
              <a:effectLst/>
              <a:latin typeface="Helvetica Neue" panose="02000503000000020004" pitchFamily="2" charset="0"/>
            </a:endParaRPr>
          </a:p>
          <a:p>
            <a:pPr>
              <a:buFont typeface="Arial" panose="020B0604020202020204" pitchFamily="34" charset="0"/>
              <a:buChar char="•"/>
            </a:pPr>
            <a:r>
              <a:rPr lang="en-US" dirty="0">
                <a:effectLst/>
                <a:latin typeface="Helvetica Neue" panose="02000503000000020004" pitchFamily="2" charset="0"/>
              </a:rPr>
              <a:t>Using outdated software with known vulnerabilities is like having a patched roof with a hidden leak. Attackers can exploit these vulnerabilities to gain access to your systems.</a:t>
            </a:r>
          </a:p>
          <a:p>
            <a:pPr>
              <a:buFont typeface="Arial" panose="020B0604020202020204" pitchFamily="34" charset="0"/>
              <a:buChar char="•"/>
            </a:pPr>
            <a:r>
              <a:rPr lang="en-US" dirty="0">
                <a:effectLst/>
                <a:latin typeface="Helvetica Neue" panose="02000503000000020004" pitchFamily="2" charset="0"/>
              </a:rPr>
              <a:t>Do you keep your software and encryption libraries up-to-date with the latest security patches? Regularly update all components to address potential vulnerabilities.</a:t>
            </a:r>
          </a:p>
          <a:p>
            <a:pPr>
              <a:buFont typeface="Arial" panose="020B0604020202020204" pitchFamily="34" charset="0"/>
              <a:buChar char="•"/>
            </a:pPr>
            <a:r>
              <a:rPr lang="en-US" dirty="0">
                <a:effectLst/>
                <a:latin typeface="Helvetica Neue" panose="02000503000000020004" pitchFamily="2" charset="0"/>
              </a:rPr>
              <a:t>https://</a:t>
            </a:r>
            <a:r>
              <a:rPr lang="en-US" dirty="0" err="1">
                <a:effectLst/>
                <a:latin typeface="Helvetica Neue" panose="02000503000000020004" pitchFamily="2" charset="0"/>
              </a:rPr>
              <a:t>owasp.org</a:t>
            </a:r>
            <a:r>
              <a:rPr lang="en-US" dirty="0">
                <a:effectLst/>
                <a:latin typeface="Helvetica Neue" panose="02000503000000020004" pitchFamily="2" charset="0"/>
              </a:rPr>
              <a:t>/Top10/A02_2021-Cryptographic_Failures/ </a:t>
            </a:r>
          </a:p>
          <a:p>
            <a:pPr marL="457200" indent="-457200" algn="l"/>
            <a:r>
              <a:rPr lang="en-US" sz="1800" b="0" i="1" u="none" strike="noStrike" dirty="0">
                <a:solidFill>
                  <a:srgbClr val="000000"/>
                </a:solidFill>
                <a:effectLst/>
                <a:latin typeface="Times New Roman" panose="02020603050405020304" pitchFamily="18" charset="0"/>
              </a:rPr>
              <a:t>CWE-327: Use of a Broken or Risky Cryptographic Algorithm (4.1)</a:t>
            </a:r>
            <a:r>
              <a:rPr lang="en-US" sz="1800" b="0" i="0" u="none" strike="noStrike" dirty="0">
                <a:solidFill>
                  <a:srgbClr val="000000"/>
                </a:solidFill>
                <a:effectLst/>
                <a:latin typeface="Times New Roman" panose="02020603050405020304" pitchFamily="18" charset="0"/>
              </a:rPr>
              <a:t>. (2019, July 19). </a:t>
            </a:r>
            <a:r>
              <a:rPr lang="en-US" sz="1800" b="0" i="0" u="none" strike="noStrike" dirty="0" err="1">
                <a:solidFill>
                  <a:srgbClr val="000000"/>
                </a:solidFill>
                <a:effectLst/>
                <a:latin typeface="Times New Roman" panose="02020603050405020304" pitchFamily="18" charset="0"/>
              </a:rPr>
              <a:t>Cwe.mitre.org</a:t>
            </a:r>
            <a:r>
              <a:rPr lang="en-US" sz="1800" b="0" i="0" u="none" strike="noStrike" dirty="0">
                <a:solidFill>
                  <a:srgbClr val="000000"/>
                </a:solidFill>
                <a:effectLst/>
                <a:latin typeface="Times New Roman" panose="02020603050405020304" pitchFamily="18" charset="0"/>
              </a:rPr>
              <a:t>. https://</a:t>
            </a:r>
            <a:r>
              <a:rPr lang="en-US" sz="1800" b="0" i="0" u="none" strike="noStrike" dirty="0" err="1">
                <a:solidFill>
                  <a:srgbClr val="000000"/>
                </a:solidFill>
                <a:effectLst/>
                <a:latin typeface="Times New Roman" panose="02020603050405020304" pitchFamily="18" charset="0"/>
              </a:rPr>
              <a:t>cwe.mitre.org</a:t>
            </a:r>
            <a:r>
              <a:rPr lang="en-US" sz="1800" b="0" i="0" u="none" strike="noStrike" dirty="0">
                <a:solidFill>
                  <a:srgbClr val="000000"/>
                </a:solidFill>
                <a:effectLst/>
                <a:latin typeface="Times New Roman" panose="02020603050405020304" pitchFamily="18" charset="0"/>
              </a:rPr>
              <a:t>/data/definitions/327.html</a:t>
            </a:r>
          </a:p>
          <a:p>
            <a:pPr marL="457200" indent="-457200" algn="l"/>
            <a:r>
              <a:rPr lang="en-US" sz="1800" b="0" i="1" u="none" strike="noStrike" dirty="0">
                <a:solidFill>
                  <a:srgbClr val="000000"/>
                </a:solidFill>
                <a:effectLst/>
                <a:latin typeface="Times New Roman" panose="02020603050405020304" pitchFamily="18" charset="0"/>
              </a:rPr>
              <a:t>CWE-306: Missing Authentication for Critical Function (4.6)</a:t>
            </a:r>
            <a:r>
              <a:rPr lang="en-US" sz="1800" b="0" i="0" u="none" strike="noStrike" dirty="0">
                <a:solidFill>
                  <a:srgbClr val="000000"/>
                </a:solidFill>
                <a:effectLst/>
                <a:latin typeface="Times New Roman" panose="02020603050405020304" pitchFamily="18" charset="0"/>
              </a:rPr>
              <a:t>. (2019, July 19). </a:t>
            </a:r>
            <a:r>
              <a:rPr lang="en-US" sz="1800" b="0" i="0" u="none" strike="noStrike" dirty="0" err="1">
                <a:solidFill>
                  <a:srgbClr val="000000"/>
                </a:solidFill>
                <a:effectLst/>
                <a:latin typeface="Times New Roman" panose="02020603050405020304" pitchFamily="18" charset="0"/>
              </a:rPr>
              <a:t>Cwe.mitre.org</a:t>
            </a:r>
            <a:r>
              <a:rPr lang="en-US" sz="1800" b="0" i="0" u="none" strike="noStrike" dirty="0">
                <a:solidFill>
                  <a:srgbClr val="000000"/>
                </a:solidFill>
                <a:effectLst/>
                <a:latin typeface="Times New Roman" panose="02020603050405020304" pitchFamily="18" charset="0"/>
              </a:rPr>
              <a:t>. https://</a:t>
            </a:r>
            <a:r>
              <a:rPr lang="en-US" sz="1800" b="0" i="0" u="none" strike="noStrike" dirty="0" err="1">
                <a:solidFill>
                  <a:srgbClr val="000000"/>
                </a:solidFill>
                <a:effectLst/>
                <a:latin typeface="Times New Roman" panose="02020603050405020304" pitchFamily="18" charset="0"/>
              </a:rPr>
              <a:t>cwe.mitre.org</a:t>
            </a:r>
            <a:r>
              <a:rPr lang="en-US" sz="1800" b="0" i="0" u="none" strike="noStrike" dirty="0">
                <a:solidFill>
                  <a:srgbClr val="000000"/>
                </a:solidFill>
                <a:effectLst/>
                <a:latin typeface="Times New Roman" panose="02020603050405020304" pitchFamily="18" charset="0"/>
              </a:rPr>
              <a:t>/data/definitions/306.html</a:t>
            </a:r>
          </a:p>
          <a:p>
            <a:pPr marL="457200" indent="-457200" algn="l"/>
            <a:r>
              <a:rPr lang="en-US" sz="1800" b="0" i="1" u="none" strike="noStrike" dirty="0">
                <a:solidFill>
                  <a:srgbClr val="000000"/>
                </a:solidFill>
                <a:effectLst/>
                <a:latin typeface="Times New Roman" panose="02020603050405020304" pitchFamily="18" charset="0"/>
              </a:rPr>
              <a:t>CWE-311: Missing Encryption of Sensitive Data (4.4)</a:t>
            </a:r>
            <a:r>
              <a:rPr lang="en-US" sz="1800" b="0" i="0" u="none" strike="noStrike" dirty="0">
                <a:solidFill>
                  <a:srgbClr val="000000"/>
                </a:solidFill>
                <a:effectLst/>
                <a:latin typeface="Times New Roman" panose="02020603050405020304" pitchFamily="18" charset="0"/>
              </a:rPr>
              <a:t>. (2019, July 19). </a:t>
            </a:r>
            <a:r>
              <a:rPr lang="en-US" sz="1800" b="0" i="0" u="none" strike="noStrike" dirty="0" err="1">
                <a:solidFill>
                  <a:srgbClr val="000000"/>
                </a:solidFill>
                <a:effectLst/>
                <a:latin typeface="Times New Roman" panose="02020603050405020304" pitchFamily="18" charset="0"/>
              </a:rPr>
              <a:t>Cwe.mitre.org</a:t>
            </a:r>
            <a:r>
              <a:rPr lang="en-US" sz="1800" b="0" i="0" u="none" strike="noStrike" dirty="0">
                <a:solidFill>
                  <a:srgbClr val="000000"/>
                </a:solidFill>
                <a:effectLst/>
                <a:latin typeface="Times New Roman" panose="02020603050405020304" pitchFamily="18" charset="0"/>
              </a:rPr>
              <a:t>. https://</a:t>
            </a:r>
            <a:r>
              <a:rPr lang="en-US" sz="1800" b="0" i="0" u="none" strike="noStrike" dirty="0" err="1">
                <a:solidFill>
                  <a:srgbClr val="000000"/>
                </a:solidFill>
                <a:effectLst/>
                <a:latin typeface="Times New Roman" panose="02020603050405020304" pitchFamily="18" charset="0"/>
              </a:rPr>
              <a:t>cwe.mitre.org</a:t>
            </a:r>
            <a:r>
              <a:rPr lang="en-US" sz="1800" b="0" i="0" u="none" strike="noStrike" dirty="0">
                <a:solidFill>
                  <a:srgbClr val="000000"/>
                </a:solidFill>
                <a:effectLst/>
                <a:latin typeface="Times New Roman" panose="02020603050405020304" pitchFamily="18" charset="0"/>
              </a:rPr>
              <a:t>/data/definitions/311.html</a:t>
            </a:r>
          </a:p>
          <a:p>
            <a:pPr marL="457200" indent="-457200" algn="l"/>
            <a:r>
              <a:rPr lang="en-US" sz="1800" b="0" i="1" u="none" strike="noStrike" dirty="0">
                <a:solidFill>
                  <a:srgbClr val="000000"/>
                </a:solidFill>
                <a:effectLst/>
                <a:latin typeface="Times New Roman" panose="02020603050405020304" pitchFamily="18" charset="0"/>
              </a:rPr>
              <a:t>CWE-312: Cleartext Storage of Sensitive Information (4.4)</a:t>
            </a:r>
            <a:r>
              <a:rPr lang="en-US" sz="1800" b="0" i="0" u="none" strike="noStrike" dirty="0">
                <a:solidFill>
                  <a:srgbClr val="000000"/>
                </a:solidFill>
                <a:effectLst/>
                <a:latin typeface="Times New Roman" panose="02020603050405020304" pitchFamily="18" charset="0"/>
              </a:rPr>
              <a:t>. (2019, July 19). </a:t>
            </a:r>
            <a:r>
              <a:rPr lang="en-US" sz="1800" b="0" i="0" u="none" strike="noStrike" dirty="0" err="1">
                <a:solidFill>
                  <a:srgbClr val="000000"/>
                </a:solidFill>
                <a:effectLst/>
                <a:latin typeface="Times New Roman" panose="02020603050405020304" pitchFamily="18" charset="0"/>
              </a:rPr>
              <a:t>Cwe.mitre.org</a:t>
            </a:r>
            <a:r>
              <a:rPr lang="en-US" sz="1800" b="0" i="0" u="none" strike="noStrike" dirty="0">
                <a:solidFill>
                  <a:srgbClr val="000000"/>
                </a:solidFill>
                <a:effectLst/>
                <a:latin typeface="Times New Roman" panose="02020603050405020304" pitchFamily="18" charset="0"/>
              </a:rPr>
              <a:t>. https://</a:t>
            </a:r>
            <a:r>
              <a:rPr lang="en-US" sz="1800" b="0" i="0" u="none" strike="noStrike" dirty="0" err="1">
                <a:solidFill>
                  <a:srgbClr val="000000"/>
                </a:solidFill>
                <a:effectLst/>
                <a:latin typeface="Times New Roman" panose="02020603050405020304" pitchFamily="18" charset="0"/>
              </a:rPr>
              <a:t>cwe.mitre.org</a:t>
            </a:r>
            <a:r>
              <a:rPr lang="en-US" sz="1800" b="0" i="0" u="none" strike="noStrike" dirty="0">
                <a:solidFill>
                  <a:srgbClr val="000000"/>
                </a:solidFill>
                <a:effectLst/>
                <a:latin typeface="Times New Roman" panose="02020603050405020304" pitchFamily="18" charset="0"/>
              </a:rPr>
              <a:t>/data/definitions/312.html</a:t>
            </a:r>
          </a:p>
          <a:p>
            <a:pPr marL="457200" indent="-457200" algn="l"/>
            <a:r>
              <a:rPr lang="en-US" sz="1800" b="0" i="1" u="none" strike="noStrike" dirty="0">
                <a:solidFill>
                  <a:srgbClr val="000000"/>
                </a:solidFill>
                <a:effectLst/>
                <a:latin typeface="Times New Roman" panose="02020603050405020304" pitchFamily="18" charset="0"/>
              </a:rPr>
              <a:t>CWE-319: Cleartext Transmission of Sensitive Information (4.3)</a:t>
            </a:r>
            <a:r>
              <a:rPr lang="en-US" sz="1800" b="0" i="0" u="none" strike="noStrike" dirty="0">
                <a:solidFill>
                  <a:srgbClr val="000000"/>
                </a:solidFill>
                <a:effectLst/>
                <a:latin typeface="Times New Roman" panose="02020603050405020304" pitchFamily="18" charset="0"/>
              </a:rPr>
              <a:t>. (2019, July 19). </a:t>
            </a:r>
            <a:r>
              <a:rPr lang="en-US" sz="1800" b="0" i="0" u="none" strike="noStrike" dirty="0" err="1">
                <a:solidFill>
                  <a:srgbClr val="000000"/>
                </a:solidFill>
                <a:effectLst/>
                <a:latin typeface="Times New Roman" panose="02020603050405020304" pitchFamily="18" charset="0"/>
              </a:rPr>
              <a:t>Cwe.mitre.org</a:t>
            </a:r>
            <a:r>
              <a:rPr lang="en-US" sz="1800" b="0" i="0" u="none" strike="noStrike" dirty="0">
                <a:solidFill>
                  <a:srgbClr val="000000"/>
                </a:solidFill>
                <a:effectLst/>
                <a:latin typeface="Times New Roman" panose="02020603050405020304" pitchFamily="18" charset="0"/>
              </a:rPr>
              <a:t>. https://</a:t>
            </a:r>
            <a:r>
              <a:rPr lang="en-US" sz="1800" b="0" i="0" u="none" strike="noStrike" dirty="0" err="1">
                <a:solidFill>
                  <a:srgbClr val="000000"/>
                </a:solidFill>
                <a:effectLst/>
                <a:latin typeface="Times New Roman" panose="02020603050405020304" pitchFamily="18" charset="0"/>
              </a:rPr>
              <a:t>cwe.mitre.org</a:t>
            </a:r>
            <a:r>
              <a:rPr lang="en-US" sz="1800" b="0" i="0" u="none" strike="noStrike" dirty="0">
                <a:solidFill>
                  <a:srgbClr val="000000"/>
                </a:solidFill>
                <a:effectLst/>
                <a:latin typeface="Times New Roman" panose="02020603050405020304" pitchFamily="18" charset="0"/>
              </a:rPr>
              <a:t>/data/definitions/319.html</a:t>
            </a:r>
          </a:p>
          <a:p>
            <a:pPr algn="l"/>
            <a:endParaRPr lang="en-US" dirty="0"/>
          </a:p>
        </p:txBody>
      </p:sp>
      <p:sp>
        <p:nvSpPr>
          <p:cNvPr id="4" name="Slide Number Placeholder 3"/>
          <p:cNvSpPr>
            <a:spLocks noGrp="1"/>
          </p:cNvSpPr>
          <p:nvPr>
            <p:ph type="sldNum" sz="quarter" idx="5"/>
          </p:nvPr>
        </p:nvSpPr>
        <p:spPr/>
        <p:txBody>
          <a:bodyPr/>
          <a:lstStyle/>
          <a:p>
            <a:fld id="{4CB6ADEB-DBF6-0948-BA9F-0706D2304BAC}" type="slidenum">
              <a:rPr lang="en-US" smtClean="0"/>
              <a:t>13</a:t>
            </a:fld>
            <a:endParaRPr lang="en-US"/>
          </a:p>
        </p:txBody>
      </p:sp>
    </p:spTree>
    <p:extLst>
      <p:ext uri="{BB962C8B-B14F-4D97-AF65-F5344CB8AC3E}">
        <p14:creationId xmlns:p14="http://schemas.microsoft.com/office/powerpoint/2010/main" val="3779180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5182-8EC4-DA44-7B55-6E04DE4B6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783D48-7921-9FFF-66A8-4158D55BE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5DDDCA-7674-B06C-1869-CABB3658020C}"/>
              </a:ext>
            </a:extLst>
          </p:cNvPr>
          <p:cNvSpPr>
            <a:spLocks noGrp="1"/>
          </p:cNvSpPr>
          <p:nvPr>
            <p:ph type="dt" sz="half" idx="10"/>
          </p:nvPr>
        </p:nvSpPr>
        <p:spPr/>
        <p:txBody>
          <a:bodyPr/>
          <a:lstStyle/>
          <a:p>
            <a:fld id="{5F22D467-6EBD-0743-8968-3345929B011F}" type="datetimeFigureOut">
              <a:rPr lang="en-US" smtClean="0"/>
              <a:t>2/9/24</a:t>
            </a:fld>
            <a:endParaRPr lang="en-US"/>
          </a:p>
        </p:txBody>
      </p:sp>
      <p:sp>
        <p:nvSpPr>
          <p:cNvPr id="5" name="Footer Placeholder 4">
            <a:extLst>
              <a:ext uri="{FF2B5EF4-FFF2-40B4-BE49-F238E27FC236}">
                <a16:creationId xmlns:a16="http://schemas.microsoft.com/office/drawing/2014/main" id="{4B0FC260-7884-1E83-EA96-252754E73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4FB20-07E5-30C2-5EA1-76F2B9A847E5}"/>
              </a:ext>
            </a:extLst>
          </p:cNvPr>
          <p:cNvSpPr>
            <a:spLocks noGrp="1"/>
          </p:cNvSpPr>
          <p:nvPr>
            <p:ph type="sldNum" sz="quarter" idx="12"/>
          </p:nvPr>
        </p:nvSpPr>
        <p:spPr/>
        <p:txBody>
          <a:bodyPr/>
          <a:lstStyle/>
          <a:p>
            <a:fld id="{D90EFA6A-3F99-D14A-99AD-63F39619779D}" type="slidenum">
              <a:rPr lang="en-US" smtClean="0"/>
              <a:t>‹#›</a:t>
            </a:fld>
            <a:endParaRPr lang="en-US"/>
          </a:p>
        </p:txBody>
      </p:sp>
    </p:spTree>
    <p:extLst>
      <p:ext uri="{BB962C8B-B14F-4D97-AF65-F5344CB8AC3E}">
        <p14:creationId xmlns:p14="http://schemas.microsoft.com/office/powerpoint/2010/main" val="303322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44D8-0A89-AD32-4EFA-E4F8DAA068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E3C162-E506-B593-6E1B-D55D93818F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E70F0-5DC1-EC5B-D1E6-CC0437B91989}"/>
              </a:ext>
            </a:extLst>
          </p:cNvPr>
          <p:cNvSpPr>
            <a:spLocks noGrp="1"/>
          </p:cNvSpPr>
          <p:nvPr>
            <p:ph type="dt" sz="half" idx="10"/>
          </p:nvPr>
        </p:nvSpPr>
        <p:spPr/>
        <p:txBody>
          <a:bodyPr/>
          <a:lstStyle/>
          <a:p>
            <a:fld id="{5F22D467-6EBD-0743-8968-3345929B011F}" type="datetimeFigureOut">
              <a:rPr lang="en-US" smtClean="0"/>
              <a:t>2/9/24</a:t>
            </a:fld>
            <a:endParaRPr lang="en-US"/>
          </a:p>
        </p:txBody>
      </p:sp>
      <p:sp>
        <p:nvSpPr>
          <p:cNvPr id="5" name="Footer Placeholder 4">
            <a:extLst>
              <a:ext uri="{FF2B5EF4-FFF2-40B4-BE49-F238E27FC236}">
                <a16:creationId xmlns:a16="http://schemas.microsoft.com/office/drawing/2014/main" id="{D0B6C8EA-E207-DEC2-E17C-60793B76C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6B13C-3D43-B6C0-96AF-F0BA7B259A6B}"/>
              </a:ext>
            </a:extLst>
          </p:cNvPr>
          <p:cNvSpPr>
            <a:spLocks noGrp="1"/>
          </p:cNvSpPr>
          <p:nvPr>
            <p:ph type="sldNum" sz="quarter" idx="12"/>
          </p:nvPr>
        </p:nvSpPr>
        <p:spPr/>
        <p:txBody>
          <a:bodyPr/>
          <a:lstStyle/>
          <a:p>
            <a:fld id="{D90EFA6A-3F99-D14A-99AD-63F39619779D}" type="slidenum">
              <a:rPr lang="en-US" smtClean="0"/>
              <a:t>‹#›</a:t>
            </a:fld>
            <a:endParaRPr lang="en-US"/>
          </a:p>
        </p:txBody>
      </p:sp>
    </p:spTree>
    <p:extLst>
      <p:ext uri="{BB962C8B-B14F-4D97-AF65-F5344CB8AC3E}">
        <p14:creationId xmlns:p14="http://schemas.microsoft.com/office/powerpoint/2010/main" val="17372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F3ECE-C77B-C945-BC4C-54579664A6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BDE42A-D45F-4DA3-F84F-949788162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6E93F-2977-2C86-17F5-D112C08EDF0D}"/>
              </a:ext>
            </a:extLst>
          </p:cNvPr>
          <p:cNvSpPr>
            <a:spLocks noGrp="1"/>
          </p:cNvSpPr>
          <p:nvPr>
            <p:ph type="dt" sz="half" idx="10"/>
          </p:nvPr>
        </p:nvSpPr>
        <p:spPr/>
        <p:txBody>
          <a:bodyPr/>
          <a:lstStyle/>
          <a:p>
            <a:fld id="{5F22D467-6EBD-0743-8968-3345929B011F}" type="datetimeFigureOut">
              <a:rPr lang="en-US" smtClean="0"/>
              <a:t>2/9/24</a:t>
            </a:fld>
            <a:endParaRPr lang="en-US"/>
          </a:p>
        </p:txBody>
      </p:sp>
      <p:sp>
        <p:nvSpPr>
          <p:cNvPr id="5" name="Footer Placeholder 4">
            <a:extLst>
              <a:ext uri="{FF2B5EF4-FFF2-40B4-BE49-F238E27FC236}">
                <a16:creationId xmlns:a16="http://schemas.microsoft.com/office/drawing/2014/main" id="{34BCC4F0-1B99-8BB5-5002-5C41AA97D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7B316-5E27-11B0-E11F-363800378B1C}"/>
              </a:ext>
            </a:extLst>
          </p:cNvPr>
          <p:cNvSpPr>
            <a:spLocks noGrp="1"/>
          </p:cNvSpPr>
          <p:nvPr>
            <p:ph type="sldNum" sz="quarter" idx="12"/>
          </p:nvPr>
        </p:nvSpPr>
        <p:spPr/>
        <p:txBody>
          <a:bodyPr/>
          <a:lstStyle/>
          <a:p>
            <a:fld id="{D90EFA6A-3F99-D14A-99AD-63F39619779D}" type="slidenum">
              <a:rPr lang="en-US" smtClean="0"/>
              <a:t>‹#›</a:t>
            </a:fld>
            <a:endParaRPr lang="en-US"/>
          </a:p>
        </p:txBody>
      </p:sp>
    </p:spTree>
    <p:extLst>
      <p:ext uri="{BB962C8B-B14F-4D97-AF65-F5344CB8AC3E}">
        <p14:creationId xmlns:p14="http://schemas.microsoft.com/office/powerpoint/2010/main" val="233836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F09A-C3BB-5A88-5746-85A93B5EE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171C2-C989-0125-E13B-64C6246F1B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2D3B0-E398-3E1A-8B60-ECEAA5BF08FE}"/>
              </a:ext>
            </a:extLst>
          </p:cNvPr>
          <p:cNvSpPr>
            <a:spLocks noGrp="1"/>
          </p:cNvSpPr>
          <p:nvPr>
            <p:ph type="dt" sz="half" idx="10"/>
          </p:nvPr>
        </p:nvSpPr>
        <p:spPr/>
        <p:txBody>
          <a:bodyPr/>
          <a:lstStyle/>
          <a:p>
            <a:fld id="{5F22D467-6EBD-0743-8968-3345929B011F}" type="datetimeFigureOut">
              <a:rPr lang="en-US" smtClean="0"/>
              <a:t>2/9/24</a:t>
            </a:fld>
            <a:endParaRPr lang="en-US"/>
          </a:p>
        </p:txBody>
      </p:sp>
      <p:sp>
        <p:nvSpPr>
          <p:cNvPr id="5" name="Footer Placeholder 4">
            <a:extLst>
              <a:ext uri="{FF2B5EF4-FFF2-40B4-BE49-F238E27FC236}">
                <a16:creationId xmlns:a16="http://schemas.microsoft.com/office/drawing/2014/main" id="{08F5E9F9-0C2C-DF8D-997E-0095DB919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CE5B8-D867-9882-4C03-296BD6E91230}"/>
              </a:ext>
            </a:extLst>
          </p:cNvPr>
          <p:cNvSpPr>
            <a:spLocks noGrp="1"/>
          </p:cNvSpPr>
          <p:nvPr>
            <p:ph type="sldNum" sz="quarter" idx="12"/>
          </p:nvPr>
        </p:nvSpPr>
        <p:spPr/>
        <p:txBody>
          <a:bodyPr/>
          <a:lstStyle/>
          <a:p>
            <a:fld id="{D90EFA6A-3F99-D14A-99AD-63F39619779D}" type="slidenum">
              <a:rPr lang="en-US" smtClean="0"/>
              <a:t>‹#›</a:t>
            </a:fld>
            <a:endParaRPr lang="en-US"/>
          </a:p>
        </p:txBody>
      </p:sp>
    </p:spTree>
    <p:extLst>
      <p:ext uri="{BB962C8B-B14F-4D97-AF65-F5344CB8AC3E}">
        <p14:creationId xmlns:p14="http://schemas.microsoft.com/office/powerpoint/2010/main" val="387894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8C49-6FAD-6274-BE7C-C2B17D9399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A4B00-57D3-F5CC-CDEA-B3E839CA74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1C97BE-07D9-4EF0-F134-86E680BD6D65}"/>
              </a:ext>
            </a:extLst>
          </p:cNvPr>
          <p:cNvSpPr>
            <a:spLocks noGrp="1"/>
          </p:cNvSpPr>
          <p:nvPr>
            <p:ph type="dt" sz="half" idx="10"/>
          </p:nvPr>
        </p:nvSpPr>
        <p:spPr/>
        <p:txBody>
          <a:bodyPr/>
          <a:lstStyle/>
          <a:p>
            <a:fld id="{5F22D467-6EBD-0743-8968-3345929B011F}" type="datetimeFigureOut">
              <a:rPr lang="en-US" smtClean="0"/>
              <a:t>2/9/24</a:t>
            </a:fld>
            <a:endParaRPr lang="en-US"/>
          </a:p>
        </p:txBody>
      </p:sp>
      <p:sp>
        <p:nvSpPr>
          <p:cNvPr id="5" name="Footer Placeholder 4">
            <a:extLst>
              <a:ext uri="{FF2B5EF4-FFF2-40B4-BE49-F238E27FC236}">
                <a16:creationId xmlns:a16="http://schemas.microsoft.com/office/drawing/2014/main" id="{C565AB30-7DE9-FB17-F82B-EE7D5B614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7EFD5-6194-DC4C-372F-C3CAAA7E8E92}"/>
              </a:ext>
            </a:extLst>
          </p:cNvPr>
          <p:cNvSpPr>
            <a:spLocks noGrp="1"/>
          </p:cNvSpPr>
          <p:nvPr>
            <p:ph type="sldNum" sz="quarter" idx="12"/>
          </p:nvPr>
        </p:nvSpPr>
        <p:spPr/>
        <p:txBody>
          <a:bodyPr/>
          <a:lstStyle/>
          <a:p>
            <a:fld id="{D90EFA6A-3F99-D14A-99AD-63F39619779D}" type="slidenum">
              <a:rPr lang="en-US" smtClean="0"/>
              <a:t>‹#›</a:t>
            </a:fld>
            <a:endParaRPr lang="en-US"/>
          </a:p>
        </p:txBody>
      </p:sp>
    </p:spTree>
    <p:extLst>
      <p:ext uri="{BB962C8B-B14F-4D97-AF65-F5344CB8AC3E}">
        <p14:creationId xmlns:p14="http://schemas.microsoft.com/office/powerpoint/2010/main" val="272390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24B4-D50E-F392-5730-D0C6FDBEC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453639-1689-5C72-FEC8-6C4B707841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28D6F9-C44D-C7FD-0DE9-94258C3B20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FC8B26-DD16-BFFC-84AD-EF6A26FB00E2}"/>
              </a:ext>
            </a:extLst>
          </p:cNvPr>
          <p:cNvSpPr>
            <a:spLocks noGrp="1"/>
          </p:cNvSpPr>
          <p:nvPr>
            <p:ph type="dt" sz="half" idx="10"/>
          </p:nvPr>
        </p:nvSpPr>
        <p:spPr/>
        <p:txBody>
          <a:bodyPr/>
          <a:lstStyle/>
          <a:p>
            <a:fld id="{5F22D467-6EBD-0743-8968-3345929B011F}" type="datetimeFigureOut">
              <a:rPr lang="en-US" smtClean="0"/>
              <a:t>2/9/24</a:t>
            </a:fld>
            <a:endParaRPr lang="en-US"/>
          </a:p>
        </p:txBody>
      </p:sp>
      <p:sp>
        <p:nvSpPr>
          <p:cNvPr id="6" name="Footer Placeholder 5">
            <a:extLst>
              <a:ext uri="{FF2B5EF4-FFF2-40B4-BE49-F238E27FC236}">
                <a16:creationId xmlns:a16="http://schemas.microsoft.com/office/drawing/2014/main" id="{2B5CCF87-D3B8-D1E0-64B3-B899C464E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74C9B-3BB9-9AEA-770F-3C08BD2FCB57}"/>
              </a:ext>
            </a:extLst>
          </p:cNvPr>
          <p:cNvSpPr>
            <a:spLocks noGrp="1"/>
          </p:cNvSpPr>
          <p:nvPr>
            <p:ph type="sldNum" sz="quarter" idx="12"/>
          </p:nvPr>
        </p:nvSpPr>
        <p:spPr/>
        <p:txBody>
          <a:bodyPr/>
          <a:lstStyle/>
          <a:p>
            <a:fld id="{D90EFA6A-3F99-D14A-99AD-63F39619779D}" type="slidenum">
              <a:rPr lang="en-US" smtClean="0"/>
              <a:t>‹#›</a:t>
            </a:fld>
            <a:endParaRPr lang="en-US"/>
          </a:p>
        </p:txBody>
      </p:sp>
    </p:spTree>
    <p:extLst>
      <p:ext uri="{BB962C8B-B14F-4D97-AF65-F5344CB8AC3E}">
        <p14:creationId xmlns:p14="http://schemas.microsoft.com/office/powerpoint/2010/main" val="58303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9DEB-45A2-D872-9DAB-6E110B8275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ACB4F1-D85B-50B9-3186-B8A8242A16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6CE818-C4E6-94DD-B2DB-D026DEC068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3E514-06E4-DDCD-CCE0-A69F291F81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2F8C8-D964-D24F-D9A8-40A7FBAF36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A8655D-F216-B22B-FA5E-DCBB0A406AA7}"/>
              </a:ext>
            </a:extLst>
          </p:cNvPr>
          <p:cNvSpPr>
            <a:spLocks noGrp="1"/>
          </p:cNvSpPr>
          <p:nvPr>
            <p:ph type="dt" sz="half" idx="10"/>
          </p:nvPr>
        </p:nvSpPr>
        <p:spPr/>
        <p:txBody>
          <a:bodyPr/>
          <a:lstStyle/>
          <a:p>
            <a:fld id="{5F22D467-6EBD-0743-8968-3345929B011F}" type="datetimeFigureOut">
              <a:rPr lang="en-US" smtClean="0"/>
              <a:t>2/9/24</a:t>
            </a:fld>
            <a:endParaRPr lang="en-US"/>
          </a:p>
        </p:txBody>
      </p:sp>
      <p:sp>
        <p:nvSpPr>
          <p:cNvPr id="8" name="Footer Placeholder 7">
            <a:extLst>
              <a:ext uri="{FF2B5EF4-FFF2-40B4-BE49-F238E27FC236}">
                <a16:creationId xmlns:a16="http://schemas.microsoft.com/office/drawing/2014/main" id="{B37BA630-92AD-FA28-B650-7C0E68EF55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26E08-3E65-306D-1B0E-D7C5F5488CA8}"/>
              </a:ext>
            </a:extLst>
          </p:cNvPr>
          <p:cNvSpPr>
            <a:spLocks noGrp="1"/>
          </p:cNvSpPr>
          <p:nvPr>
            <p:ph type="sldNum" sz="quarter" idx="12"/>
          </p:nvPr>
        </p:nvSpPr>
        <p:spPr/>
        <p:txBody>
          <a:bodyPr/>
          <a:lstStyle/>
          <a:p>
            <a:fld id="{D90EFA6A-3F99-D14A-99AD-63F39619779D}" type="slidenum">
              <a:rPr lang="en-US" smtClean="0"/>
              <a:t>‹#›</a:t>
            </a:fld>
            <a:endParaRPr lang="en-US"/>
          </a:p>
        </p:txBody>
      </p:sp>
    </p:spTree>
    <p:extLst>
      <p:ext uri="{BB962C8B-B14F-4D97-AF65-F5344CB8AC3E}">
        <p14:creationId xmlns:p14="http://schemas.microsoft.com/office/powerpoint/2010/main" val="269676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7CF5-4771-4D98-5C44-C2A14893DF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FDF3F6-7F05-B725-8A8B-68E7BCA3F8BA}"/>
              </a:ext>
            </a:extLst>
          </p:cNvPr>
          <p:cNvSpPr>
            <a:spLocks noGrp="1"/>
          </p:cNvSpPr>
          <p:nvPr>
            <p:ph type="dt" sz="half" idx="10"/>
          </p:nvPr>
        </p:nvSpPr>
        <p:spPr/>
        <p:txBody>
          <a:bodyPr/>
          <a:lstStyle/>
          <a:p>
            <a:fld id="{5F22D467-6EBD-0743-8968-3345929B011F}" type="datetimeFigureOut">
              <a:rPr lang="en-US" smtClean="0"/>
              <a:t>2/9/24</a:t>
            </a:fld>
            <a:endParaRPr lang="en-US"/>
          </a:p>
        </p:txBody>
      </p:sp>
      <p:sp>
        <p:nvSpPr>
          <p:cNvPr id="4" name="Footer Placeholder 3">
            <a:extLst>
              <a:ext uri="{FF2B5EF4-FFF2-40B4-BE49-F238E27FC236}">
                <a16:creationId xmlns:a16="http://schemas.microsoft.com/office/drawing/2014/main" id="{296D8F8B-654C-FB4E-FB3B-A08EF68B01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6C0575-28F9-DC41-4ABB-984C5CB7AC81}"/>
              </a:ext>
            </a:extLst>
          </p:cNvPr>
          <p:cNvSpPr>
            <a:spLocks noGrp="1"/>
          </p:cNvSpPr>
          <p:nvPr>
            <p:ph type="sldNum" sz="quarter" idx="12"/>
          </p:nvPr>
        </p:nvSpPr>
        <p:spPr/>
        <p:txBody>
          <a:bodyPr/>
          <a:lstStyle/>
          <a:p>
            <a:fld id="{D90EFA6A-3F99-D14A-99AD-63F39619779D}" type="slidenum">
              <a:rPr lang="en-US" smtClean="0"/>
              <a:t>‹#›</a:t>
            </a:fld>
            <a:endParaRPr lang="en-US"/>
          </a:p>
        </p:txBody>
      </p:sp>
    </p:spTree>
    <p:extLst>
      <p:ext uri="{BB962C8B-B14F-4D97-AF65-F5344CB8AC3E}">
        <p14:creationId xmlns:p14="http://schemas.microsoft.com/office/powerpoint/2010/main" val="97282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F6CCC2-2160-678F-6414-00EA51E66374}"/>
              </a:ext>
            </a:extLst>
          </p:cNvPr>
          <p:cNvSpPr>
            <a:spLocks noGrp="1"/>
          </p:cNvSpPr>
          <p:nvPr>
            <p:ph type="dt" sz="half" idx="10"/>
          </p:nvPr>
        </p:nvSpPr>
        <p:spPr/>
        <p:txBody>
          <a:bodyPr/>
          <a:lstStyle/>
          <a:p>
            <a:fld id="{5F22D467-6EBD-0743-8968-3345929B011F}" type="datetimeFigureOut">
              <a:rPr lang="en-US" smtClean="0"/>
              <a:t>2/9/24</a:t>
            </a:fld>
            <a:endParaRPr lang="en-US"/>
          </a:p>
        </p:txBody>
      </p:sp>
      <p:sp>
        <p:nvSpPr>
          <p:cNvPr id="3" name="Footer Placeholder 2">
            <a:extLst>
              <a:ext uri="{FF2B5EF4-FFF2-40B4-BE49-F238E27FC236}">
                <a16:creationId xmlns:a16="http://schemas.microsoft.com/office/drawing/2014/main" id="{23E66CB7-C0B2-267D-FCB5-B5B578D9F9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7EE20B-141F-5C14-3A25-EE8D1E73CC69}"/>
              </a:ext>
            </a:extLst>
          </p:cNvPr>
          <p:cNvSpPr>
            <a:spLocks noGrp="1"/>
          </p:cNvSpPr>
          <p:nvPr>
            <p:ph type="sldNum" sz="quarter" idx="12"/>
          </p:nvPr>
        </p:nvSpPr>
        <p:spPr/>
        <p:txBody>
          <a:bodyPr/>
          <a:lstStyle/>
          <a:p>
            <a:fld id="{D90EFA6A-3F99-D14A-99AD-63F39619779D}" type="slidenum">
              <a:rPr lang="en-US" smtClean="0"/>
              <a:t>‹#›</a:t>
            </a:fld>
            <a:endParaRPr lang="en-US"/>
          </a:p>
        </p:txBody>
      </p:sp>
    </p:spTree>
    <p:extLst>
      <p:ext uri="{BB962C8B-B14F-4D97-AF65-F5344CB8AC3E}">
        <p14:creationId xmlns:p14="http://schemas.microsoft.com/office/powerpoint/2010/main" val="197212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41D7-3E72-8DC8-CBA5-204763D98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D16EDF-47A9-0566-8442-893F7C995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EABE4D-F8F9-C033-E974-680E43273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90340-642E-A4E9-D850-F4E525C81350}"/>
              </a:ext>
            </a:extLst>
          </p:cNvPr>
          <p:cNvSpPr>
            <a:spLocks noGrp="1"/>
          </p:cNvSpPr>
          <p:nvPr>
            <p:ph type="dt" sz="half" idx="10"/>
          </p:nvPr>
        </p:nvSpPr>
        <p:spPr/>
        <p:txBody>
          <a:bodyPr/>
          <a:lstStyle/>
          <a:p>
            <a:fld id="{5F22D467-6EBD-0743-8968-3345929B011F}" type="datetimeFigureOut">
              <a:rPr lang="en-US" smtClean="0"/>
              <a:t>2/9/24</a:t>
            </a:fld>
            <a:endParaRPr lang="en-US"/>
          </a:p>
        </p:txBody>
      </p:sp>
      <p:sp>
        <p:nvSpPr>
          <p:cNvPr id="6" name="Footer Placeholder 5">
            <a:extLst>
              <a:ext uri="{FF2B5EF4-FFF2-40B4-BE49-F238E27FC236}">
                <a16:creationId xmlns:a16="http://schemas.microsoft.com/office/drawing/2014/main" id="{716399E7-2610-2D19-9046-E79D7F0D0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E936D-DF44-AFCC-5AAF-59BB14836009}"/>
              </a:ext>
            </a:extLst>
          </p:cNvPr>
          <p:cNvSpPr>
            <a:spLocks noGrp="1"/>
          </p:cNvSpPr>
          <p:nvPr>
            <p:ph type="sldNum" sz="quarter" idx="12"/>
          </p:nvPr>
        </p:nvSpPr>
        <p:spPr/>
        <p:txBody>
          <a:bodyPr/>
          <a:lstStyle/>
          <a:p>
            <a:fld id="{D90EFA6A-3F99-D14A-99AD-63F39619779D}" type="slidenum">
              <a:rPr lang="en-US" smtClean="0"/>
              <a:t>‹#›</a:t>
            </a:fld>
            <a:endParaRPr lang="en-US"/>
          </a:p>
        </p:txBody>
      </p:sp>
    </p:spTree>
    <p:extLst>
      <p:ext uri="{BB962C8B-B14F-4D97-AF65-F5344CB8AC3E}">
        <p14:creationId xmlns:p14="http://schemas.microsoft.com/office/powerpoint/2010/main" val="133867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D9A0-1AB0-3C0B-AF2F-BCE8BBE25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3D482F-D111-A8CE-ED73-65E525521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6DEF63-3171-D00B-CECA-65DEECA76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57707-683E-F6F9-9A00-452BD2AB7FDB}"/>
              </a:ext>
            </a:extLst>
          </p:cNvPr>
          <p:cNvSpPr>
            <a:spLocks noGrp="1"/>
          </p:cNvSpPr>
          <p:nvPr>
            <p:ph type="dt" sz="half" idx="10"/>
          </p:nvPr>
        </p:nvSpPr>
        <p:spPr/>
        <p:txBody>
          <a:bodyPr/>
          <a:lstStyle/>
          <a:p>
            <a:fld id="{5F22D467-6EBD-0743-8968-3345929B011F}" type="datetimeFigureOut">
              <a:rPr lang="en-US" smtClean="0"/>
              <a:t>2/9/24</a:t>
            </a:fld>
            <a:endParaRPr lang="en-US"/>
          </a:p>
        </p:txBody>
      </p:sp>
      <p:sp>
        <p:nvSpPr>
          <p:cNvPr id="6" name="Footer Placeholder 5">
            <a:extLst>
              <a:ext uri="{FF2B5EF4-FFF2-40B4-BE49-F238E27FC236}">
                <a16:creationId xmlns:a16="http://schemas.microsoft.com/office/drawing/2014/main" id="{1F0FCC89-C62B-9539-55E3-02364851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4733A-A16F-4BD9-8F76-6884E529213F}"/>
              </a:ext>
            </a:extLst>
          </p:cNvPr>
          <p:cNvSpPr>
            <a:spLocks noGrp="1"/>
          </p:cNvSpPr>
          <p:nvPr>
            <p:ph type="sldNum" sz="quarter" idx="12"/>
          </p:nvPr>
        </p:nvSpPr>
        <p:spPr/>
        <p:txBody>
          <a:bodyPr/>
          <a:lstStyle/>
          <a:p>
            <a:fld id="{D90EFA6A-3F99-D14A-99AD-63F39619779D}" type="slidenum">
              <a:rPr lang="en-US" smtClean="0"/>
              <a:t>‹#›</a:t>
            </a:fld>
            <a:endParaRPr lang="en-US"/>
          </a:p>
        </p:txBody>
      </p:sp>
    </p:spTree>
    <p:extLst>
      <p:ext uri="{BB962C8B-B14F-4D97-AF65-F5344CB8AC3E}">
        <p14:creationId xmlns:p14="http://schemas.microsoft.com/office/powerpoint/2010/main" val="97813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F94FA-E962-554C-EF23-E7E72CC325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5E810-DFBD-7E2F-7712-C5342A981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5F841-2181-F546-C13F-6CD2FAA40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2D467-6EBD-0743-8968-3345929B011F}" type="datetimeFigureOut">
              <a:rPr lang="en-US" smtClean="0"/>
              <a:t>2/9/24</a:t>
            </a:fld>
            <a:endParaRPr lang="en-US"/>
          </a:p>
        </p:txBody>
      </p:sp>
      <p:sp>
        <p:nvSpPr>
          <p:cNvPr id="5" name="Footer Placeholder 4">
            <a:extLst>
              <a:ext uri="{FF2B5EF4-FFF2-40B4-BE49-F238E27FC236}">
                <a16:creationId xmlns:a16="http://schemas.microsoft.com/office/drawing/2014/main" id="{6AD02536-2C2E-EB4C-5A59-1F858C27A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B42285-F1AB-7C4B-5C51-5CC288F89E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EFA6A-3F99-D14A-99AD-63F39619779D}" type="slidenum">
              <a:rPr lang="en-US" smtClean="0"/>
              <a:t>‹#›</a:t>
            </a:fld>
            <a:endParaRPr lang="en-US"/>
          </a:p>
        </p:txBody>
      </p:sp>
    </p:spTree>
    <p:extLst>
      <p:ext uri="{BB962C8B-B14F-4D97-AF65-F5344CB8AC3E}">
        <p14:creationId xmlns:p14="http://schemas.microsoft.com/office/powerpoint/2010/main" val="924032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we.mitre.org/data/definitions/306.html" TargetMode="External"/><Relationship Id="rId7" Type="http://schemas.openxmlformats.org/officeDocument/2006/relationships/hyperlink" Target="https://cheatsheetseries.owasp.org/cheatsheets/Cryptographic_Storage_Cheat_Sheet.html" TargetMode="External"/><Relationship Id="rId2" Type="http://schemas.openxmlformats.org/officeDocument/2006/relationships/hyperlink" Target="https://cwe.mitre.org/data/definitions/327.html" TargetMode="External"/><Relationship Id="rId1" Type="http://schemas.openxmlformats.org/officeDocument/2006/relationships/slideLayout" Target="../slideLayouts/slideLayout2.xml"/><Relationship Id="rId6" Type="http://schemas.openxmlformats.org/officeDocument/2006/relationships/hyperlink" Target="https://cwe.mitre.org/data/definitions/319.html" TargetMode="External"/><Relationship Id="rId5" Type="http://schemas.openxmlformats.org/officeDocument/2006/relationships/hyperlink" Target="https://cwe.mitre.org/data/definitions/312.html" TargetMode="External"/><Relationship Id="rId4" Type="http://schemas.openxmlformats.org/officeDocument/2006/relationships/hyperlink" Target="https://cwe.mitre.org/data/definitions/311.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B611A-6E4A-2D0A-DBD6-3A25F8952035}"/>
              </a:ext>
            </a:extLst>
          </p:cNvPr>
          <p:cNvSpPr>
            <a:spLocks noGrp="1"/>
          </p:cNvSpPr>
          <p:nvPr>
            <p:ph type="ctrTitle"/>
          </p:nvPr>
        </p:nvSpPr>
        <p:spPr>
          <a:xfrm>
            <a:off x="4853988" y="320041"/>
            <a:ext cx="6707084" cy="3892668"/>
          </a:xfrm>
        </p:spPr>
        <p:txBody>
          <a:bodyPr>
            <a:normAutofit/>
          </a:bodyPr>
          <a:lstStyle/>
          <a:p>
            <a:pPr algn="l"/>
            <a:r>
              <a:rPr lang="en-US" sz="6600" b="0" i="0" u="none" strike="noStrike" dirty="0">
                <a:effectLst/>
                <a:latin typeface="Times New Roman" panose="02020603050405020304" pitchFamily="18" charset="0"/>
                <a:cs typeface="Times New Roman" panose="02020603050405020304" pitchFamily="18" charset="0"/>
              </a:rPr>
              <a:t>Cryptographic Failures </a:t>
            </a:r>
            <a:br>
              <a:rPr lang="en-US" sz="6600" b="0" i="0" u="none" strike="noStrike" dirty="0">
                <a:effectLst/>
                <a:latin typeface="Times New Roman" panose="02020603050405020304" pitchFamily="18" charset="0"/>
                <a:cs typeface="Times New Roman" panose="02020603050405020304" pitchFamily="18" charset="0"/>
              </a:rPr>
            </a:br>
            <a:br>
              <a:rPr lang="en-US" sz="6600" b="0" i="0" u="none" strike="noStrike" dirty="0">
                <a:effectLst/>
                <a:latin typeface="Times New Roman" panose="02020603050405020304" pitchFamily="18" charset="0"/>
                <a:cs typeface="Times New Roman" panose="02020603050405020304" pitchFamily="18" charset="0"/>
              </a:rPr>
            </a:br>
            <a:r>
              <a:rPr lang="en-US" sz="6600" b="0" i="0" u="none" strike="noStrike" dirty="0">
                <a:effectLst/>
                <a:latin typeface="Times New Roman" panose="02020603050405020304" pitchFamily="18" charset="0"/>
                <a:cs typeface="Times New Roman" panose="02020603050405020304" pitchFamily="18" charset="0"/>
              </a:rPr>
              <a:t>(A02:2021)</a:t>
            </a:r>
            <a:endParaRPr lang="en-US"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8A970D-0328-3DDE-DFB9-F6D88D1AEA16}"/>
              </a:ext>
            </a:extLst>
          </p:cNvPr>
          <p:cNvSpPr>
            <a:spLocks noGrp="1"/>
          </p:cNvSpPr>
          <p:nvPr>
            <p:ph type="subTitle" idx="1"/>
          </p:nvPr>
        </p:nvSpPr>
        <p:spPr>
          <a:xfrm>
            <a:off x="4853699" y="4631161"/>
            <a:ext cx="6707366" cy="1569486"/>
          </a:xfrm>
        </p:spPr>
        <p:txBody>
          <a:bodyPr>
            <a:normAutofit/>
          </a:bodyPr>
          <a:lstStyle/>
          <a:p>
            <a:pPr algn="l"/>
            <a:r>
              <a:rPr lang="en-US" b="0" i="0" u="none" strike="noStrike" dirty="0">
                <a:effectLst/>
                <a:latin typeface="Times New Roman" panose="02020603050405020304" pitchFamily="18" charset="0"/>
                <a:cs typeface="Times New Roman" panose="02020603050405020304" pitchFamily="18" charset="0"/>
              </a:rPr>
              <a:t>Safeguarding Customer Information</a:t>
            </a:r>
            <a:endParaRPr lang="en-US" dirty="0">
              <a:latin typeface="Times New Roman" panose="02020603050405020304" pitchFamily="18" charset="0"/>
              <a:cs typeface="Times New Roman" panose="02020603050405020304" pitchFamily="18" charset="0"/>
            </a:endParaRPr>
          </a:p>
        </p:txBody>
      </p:sp>
      <p:pic>
        <p:nvPicPr>
          <p:cNvPr id="7" name="Graphic 6" descr="Key">
            <a:extLst>
              <a:ext uri="{FF2B5EF4-FFF2-40B4-BE49-F238E27FC236}">
                <a16:creationId xmlns:a16="http://schemas.microsoft.com/office/drawing/2014/main" id="{3CC02F2D-93F2-25AA-C36D-328FBFCFB2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0" y="1226248"/>
            <a:ext cx="4087368" cy="4087368"/>
          </a:xfrm>
          <a:prstGeom prst="rect">
            <a:avLst/>
          </a:prstGeom>
        </p:spPr>
      </p:pic>
      <p:sp>
        <p:nvSpPr>
          <p:cNvPr id="5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4E710E2-F0B7-F481-6F22-52C8CC0E33E0}"/>
              </a:ext>
            </a:extLst>
          </p:cNvPr>
          <p:cNvSpPr txBox="1"/>
          <p:nvPr/>
        </p:nvSpPr>
        <p:spPr>
          <a:xfrm>
            <a:off x="8936183" y="6344657"/>
            <a:ext cx="3175082" cy="369332"/>
          </a:xfrm>
          <a:prstGeom prst="rect">
            <a:avLst/>
          </a:prstGeom>
          <a:noFill/>
        </p:spPr>
        <p:txBody>
          <a:bodyPr wrap="square" rtlCol="0">
            <a:spAutoFit/>
          </a:bodyPr>
          <a:lstStyle/>
          <a:p>
            <a:r>
              <a:rPr lang="en-US" dirty="0"/>
              <a:t>Presented by: Abby Gopal</a:t>
            </a:r>
          </a:p>
        </p:txBody>
      </p:sp>
    </p:spTree>
    <p:extLst>
      <p:ext uri="{BB962C8B-B14F-4D97-AF65-F5344CB8AC3E}">
        <p14:creationId xmlns:p14="http://schemas.microsoft.com/office/powerpoint/2010/main" val="219531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5242B-59D6-2169-B25A-829165261A9D}"/>
              </a:ext>
            </a:extLst>
          </p:cNvPr>
          <p:cNvSpPr>
            <a:spLocks noGrp="1"/>
          </p:cNvSpPr>
          <p:nvPr>
            <p:ph type="title"/>
          </p:nvPr>
        </p:nvSpPr>
        <p:spPr>
          <a:xfrm>
            <a:off x="466722" y="586855"/>
            <a:ext cx="3201366" cy="3387497"/>
          </a:xfrm>
        </p:spPr>
        <p:txBody>
          <a:bodyPr anchor="b">
            <a:normAutofit/>
          </a:bodyPr>
          <a:lstStyle/>
          <a:p>
            <a:pPr algn="ctr"/>
            <a:r>
              <a:rPr lang="en-US" sz="4000" dirty="0">
                <a:solidFill>
                  <a:srgbClr val="FFFFFF"/>
                </a:solidFill>
                <a:latin typeface="Times New Roman" panose="02020603050405020304" pitchFamily="18" charset="0"/>
                <a:cs typeface="Times New Roman" panose="02020603050405020304" pitchFamily="18" charset="0"/>
              </a:rPr>
              <a:t>Technical Managers</a:t>
            </a:r>
          </a:p>
        </p:txBody>
      </p:sp>
      <p:sp>
        <p:nvSpPr>
          <p:cNvPr id="3" name="Content Placeholder 2">
            <a:extLst>
              <a:ext uri="{FF2B5EF4-FFF2-40B4-BE49-F238E27FC236}">
                <a16:creationId xmlns:a16="http://schemas.microsoft.com/office/drawing/2014/main" id="{34D8F0C7-FAF2-00F5-C0D1-B8432B0232FC}"/>
              </a:ext>
            </a:extLst>
          </p:cNvPr>
          <p:cNvSpPr>
            <a:spLocks noGrp="1"/>
          </p:cNvSpPr>
          <p:nvPr>
            <p:ph idx="1"/>
          </p:nvPr>
        </p:nvSpPr>
        <p:spPr>
          <a:xfrm>
            <a:off x="4367695" y="649480"/>
            <a:ext cx="3239335" cy="5546047"/>
          </a:xfrm>
        </p:spPr>
        <p:txBody>
          <a:bodyPr anchor="ctr">
            <a:noAutofit/>
          </a:bodyPr>
          <a:lstStyle/>
          <a:p>
            <a:pPr>
              <a:buFont typeface="Wingdings" pitchFamily="2" charset="2"/>
              <a:buChar char="Ø"/>
            </a:pPr>
            <a:r>
              <a:rPr lang="en-US" sz="1400" b="0" i="0" u="none" strike="noStrike" dirty="0">
                <a:solidFill>
                  <a:srgbClr val="FF0000"/>
                </a:solidFill>
                <a:effectLst/>
                <a:latin typeface="Times New Roman" panose="02020603050405020304" pitchFamily="18" charset="0"/>
                <a:cs typeface="Times New Roman" panose="02020603050405020304" pitchFamily="18" charset="0"/>
              </a:rPr>
              <a:t>Secure server configurations:</a:t>
            </a:r>
            <a:endParaRPr lang="en-US" sz="1400" b="0" i="0" u="none" strike="noStrike" dirty="0">
              <a:effectLst/>
              <a:latin typeface="Times New Roman" panose="02020603050405020304" pitchFamily="18" charset="0"/>
              <a:cs typeface="Times New Roman" panose="02020603050405020304" pitchFamily="18" charset="0"/>
            </a:endParaRPr>
          </a:p>
          <a:p>
            <a:pPr lvl="1">
              <a:buFont typeface="Wingdings" pitchFamily="2" charset="2"/>
              <a:buChar char="Ø"/>
            </a:pPr>
            <a:r>
              <a:rPr lang="en-US" sz="1400" b="0" i="0" u="none" strike="noStrike" dirty="0">
                <a:effectLst/>
                <a:latin typeface="Times New Roman" panose="02020603050405020304" pitchFamily="18" charset="0"/>
                <a:cs typeface="Times New Roman" panose="02020603050405020304" pitchFamily="18" charset="0"/>
              </a:rPr>
              <a:t>Harden server configurations to follow industry best practices such as disabling unnecessary services and closing unused ports.</a:t>
            </a:r>
          </a:p>
          <a:p>
            <a:pPr lvl="1">
              <a:buFont typeface="Wingdings" pitchFamily="2" charset="2"/>
              <a:buChar char="Ø"/>
            </a:pPr>
            <a:r>
              <a:rPr lang="en-US" sz="1400" b="0" i="0" u="none" strike="noStrike" dirty="0">
                <a:effectLst/>
                <a:latin typeface="Times New Roman" panose="02020603050405020304" pitchFamily="18" charset="0"/>
                <a:cs typeface="Times New Roman" panose="02020603050405020304" pitchFamily="18" charset="0"/>
              </a:rPr>
              <a:t>Keep software up-to-date with the latest security patches.</a:t>
            </a:r>
          </a:p>
          <a:p>
            <a:pPr lvl="1">
              <a:buFont typeface="Wingdings" pitchFamily="2" charset="2"/>
              <a:buChar char="Ø"/>
            </a:pPr>
            <a:r>
              <a:rPr lang="en-US" sz="1400" b="0" i="0" u="none" strike="noStrike" dirty="0">
                <a:effectLst/>
                <a:latin typeface="Times New Roman" panose="02020603050405020304" pitchFamily="18" charset="0"/>
                <a:cs typeface="Times New Roman" panose="02020603050405020304" pitchFamily="18" charset="0"/>
              </a:rPr>
              <a:t>Monitor system logs for suspicious activity and investigate potential breaches promptly.</a:t>
            </a:r>
          </a:p>
          <a:p>
            <a:pPr>
              <a:buFont typeface="Wingdings" pitchFamily="2" charset="2"/>
              <a:buChar char="Ø"/>
            </a:pPr>
            <a:endParaRPr lang="en-US" sz="1400" b="0" i="0" u="none" strike="noStrike" dirty="0">
              <a:effectLst/>
              <a:latin typeface="Times New Roman" panose="02020603050405020304" pitchFamily="18" charset="0"/>
              <a:cs typeface="Times New Roman" panose="02020603050405020304" pitchFamily="18" charset="0"/>
            </a:endParaRPr>
          </a:p>
          <a:p>
            <a:pPr>
              <a:buFont typeface="Wingdings" pitchFamily="2" charset="2"/>
              <a:buChar char="Ø"/>
            </a:pPr>
            <a:r>
              <a:rPr lang="en-US" sz="1400" b="0" i="0" u="none" strike="noStrike" dirty="0">
                <a:solidFill>
                  <a:srgbClr val="FF0000"/>
                </a:solidFill>
                <a:effectLst/>
                <a:latin typeface="Times New Roman" panose="02020603050405020304" pitchFamily="18" charset="0"/>
                <a:cs typeface="Times New Roman" panose="02020603050405020304" pitchFamily="18" charset="0"/>
              </a:rPr>
              <a:t>Patch software vulnerabilities promptly:</a:t>
            </a:r>
          </a:p>
          <a:p>
            <a:pPr lvl="1">
              <a:buFont typeface="Wingdings" pitchFamily="2" charset="2"/>
              <a:buChar char="Ø"/>
            </a:pPr>
            <a:r>
              <a:rPr lang="en-US" sz="1400" b="0" i="0" u="none" strike="noStrike" dirty="0">
                <a:effectLst/>
                <a:latin typeface="Times New Roman" panose="02020603050405020304" pitchFamily="18" charset="0"/>
                <a:cs typeface="Times New Roman" panose="02020603050405020304" pitchFamily="18" charset="0"/>
              </a:rPr>
              <a:t>Have a process in place to identify, prioritize, and deploy security patches promptly.</a:t>
            </a:r>
          </a:p>
          <a:p>
            <a:pPr lvl="1">
              <a:buFont typeface="Wingdings" pitchFamily="2" charset="2"/>
              <a:buChar char="Ø"/>
            </a:pPr>
            <a:r>
              <a:rPr lang="en-US" sz="1400" b="0" i="0" u="none" strike="noStrike" dirty="0">
                <a:effectLst/>
                <a:latin typeface="Times New Roman" panose="02020603050405020304" pitchFamily="18" charset="0"/>
                <a:cs typeface="Times New Roman" panose="02020603050405020304" pitchFamily="18" charset="0"/>
              </a:rPr>
              <a:t>Test patches in a non-production environment before deploying them to production.</a:t>
            </a:r>
          </a:p>
          <a:p>
            <a:pPr lvl="1">
              <a:buFont typeface="Wingdings" pitchFamily="2" charset="2"/>
              <a:buChar char="Ø"/>
            </a:pPr>
            <a:r>
              <a:rPr lang="en-US" sz="1400" b="0" i="0" u="none" strike="noStrike" dirty="0">
                <a:effectLst/>
                <a:latin typeface="Times New Roman" panose="02020603050405020304" pitchFamily="18" charset="0"/>
                <a:cs typeface="Times New Roman" panose="02020603050405020304" pitchFamily="18" charset="0"/>
              </a:rPr>
              <a:t>Communicate patching schedules and potential impacts to stakeholders.</a:t>
            </a:r>
          </a:p>
          <a:p>
            <a:pPr marL="0" indent="0">
              <a:buNone/>
            </a:pP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5" name="Picture 4" descr="Close-up of several hard drives&#10;&#10;Description automatically generated">
            <a:extLst>
              <a:ext uri="{FF2B5EF4-FFF2-40B4-BE49-F238E27FC236}">
                <a16:creationId xmlns:a16="http://schemas.microsoft.com/office/drawing/2014/main" id="{7DED8A5D-DAA4-EC70-F80A-823901A05CD4}"/>
              </a:ext>
            </a:extLst>
          </p:cNvPr>
          <p:cNvPicPr>
            <a:picLocks noChangeAspect="1"/>
          </p:cNvPicPr>
          <p:nvPr/>
        </p:nvPicPr>
        <p:blipFill rotWithShape="1">
          <a:blip r:embed="rId2"/>
          <a:srcRect l="21846" r="44669"/>
          <a:stretch/>
        </p:blipFill>
        <p:spPr>
          <a:xfrm>
            <a:off x="8109502" y="10"/>
            <a:ext cx="4082498" cy="6857990"/>
          </a:xfrm>
          <a:prstGeom prst="rect">
            <a:avLst/>
          </a:prstGeom>
        </p:spPr>
      </p:pic>
    </p:spTree>
    <p:extLst>
      <p:ext uri="{BB962C8B-B14F-4D97-AF65-F5344CB8AC3E}">
        <p14:creationId xmlns:p14="http://schemas.microsoft.com/office/powerpoint/2010/main" val="3349936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4B567-ED92-6571-0987-58EB8FADF506}"/>
              </a:ext>
            </a:extLst>
          </p:cNvPr>
          <p:cNvSpPr>
            <a:spLocks noGrp="1"/>
          </p:cNvSpPr>
          <p:nvPr>
            <p:ph type="title"/>
          </p:nvPr>
        </p:nvSpPr>
        <p:spPr>
          <a:xfrm>
            <a:off x="466722" y="586855"/>
            <a:ext cx="3201366" cy="3387497"/>
          </a:xfrm>
        </p:spPr>
        <p:txBody>
          <a:bodyPr anchor="b">
            <a:normAutofit/>
          </a:bodyPr>
          <a:lstStyle/>
          <a:p>
            <a:pPr algn="ctr"/>
            <a:r>
              <a:rPr lang="en-US" sz="4000" dirty="0">
                <a:solidFill>
                  <a:srgbClr val="FFFFFF"/>
                </a:solidFill>
                <a:latin typeface="Times New Roman" panose="02020603050405020304" pitchFamily="18" charset="0"/>
                <a:cs typeface="Times New Roman" panose="02020603050405020304" pitchFamily="18" charset="0"/>
              </a:rPr>
              <a:t>Non-Technical Managers</a:t>
            </a:r>
          </a:p>
        </p:txBody>
      </p:sp>
      <p:sp>
        <p:nvSpPr>
          <p:cNvPr id="3" name="Content Placeholder 2">
            <a:extLst>
              <a:ext uri="{FF2B5EF4-FFF2-40B4-BE49-F238E27FC236}">
                <a16:creationId xmlns:a16="http://schemas.microsoft.com/office/drawing/2014/main" id="{0C0F1BA2-5F1F-166A-D0A8-E53E401B2F68}"/>
              </a:ext>
            </a:extLst>
          </p:cNvPr>
          <p:cNvSpPr>
            <a:spLocks noGrp="1"/>
          </p:cNvSpPr>
          <p:nvPr>
            <p:ph idx="1"/>
          </p:nvPr>
        </p:nvSpPr>
        <p:spPr>
          <a:xfrm>
            <a:off x="4810259" y="649480"/>
            <a:ext cx="6555347" cy="5546047"/>
          </a:xfrm>
        </p:spPr>
        <p:txBody>
          <a:bodyPr anchor="ctr">
            <a:normAutofit/>
          </a:bodyPr>
          <a:lstStyle/>
          <a:p>
            <a:pPr>
              <a:buFont typeface="Wingdings" pitchFamily="2" charset="2"/>
              <a:buChar char="Ø"/>
            </a:pPr>
            <a:r>
              <a:rPr lang="en-US" sz="2000" b="0" i="0" u="none" strike="noStrike" dirty="0">
                <a:solidFill>
                  <a:srgbClr val="FF0000"/>
                </a:solidFill>
                <a:effectLst/>
                <a:latin typeface="Times New Roman" panose="02020603050405020304" pitchFamily="18" charset="0"/>
                <a:cs typeface="Times New Roman" panose="02020603050405020304" pitchFamily="18" charset="0"/>
              </a:rPr>
              <a:t>Recognize the risk and allocate resources:</a:t>
            </a:r>
            <a:endParaRPr lang="en-US" sz="2000" b="0" i="0" u="none" strike="noStrike" dirty="0">
              <a:effectLst/>
              <a:latin typeface="Times New Roman" panose="02020603050405020304" pitchFamily="18" charset="0"/>
              <a:cs typeface="Times New Roman" panose="02020603050405020304" pitchFamily="18" charset="0"/>
            </a:endParaRPr>
          </a:p>
          <a:p>
            <a:pPr lvl="1">
              <a:buFont typeface="Wingdings" pitchFamily="2" charset="2"/>
              <a:buChar char="Ø"/>
            </a:pPr>
            <a:r>
              <a:rPr lang="en-US" sz="2000" b="0" i="0" u="none" strike="noStrike" dirty="0">
                <a:effectLst/>
                <a:latin typeface="Google Sans"/>
              </a:rPr>
              <a:t>Understand the risks associated with cryptographic failures and their potential impact on the business.</a:t>
            </a:r>
          </a:p>
          <a:p>
            <a:pPr lvl="1">
              <a:buFont typeface="Wingdings" pitchFamily="2" charset="2"/>
              <a:buChar char="Ø"/>
            </a:pPr>
            <a:r>
              <a:rPr lang="en-US" sz="2000" b="0" i="0" u="none" strike="noStrike" dirty="0">
                <a:effectLst/>
                <a:latin typeface="Google Sans"/>
              </a:rPr>
              <a:t>Allocate sufficient resources to implement and maintain effective security controls.</a:t>
            </a:r>
          </a:p>
          <a:p>
            <a:pPr lvl="1">
              <a:buFont typeface="Wingdings" pitchFamily="2" charset="2"/>
              <a:buChar char="Ø"/>
            </a:pPr>
            <a:r>
              <a:rPr lang="en-US" sz="2000" b="0" i="0" u="none" strike="noStrike" dirty="0">
                <a:effectLst/>
                <a:latin typeface="Google Sans"/>
              </a:rPr>
              <a:t>Foster a culture of security awareness throughout the organization.</a:t>
            </a:r>
          </a:p>
          <a:p>
            <a:pPr>
              <a:buFont typeface="Wingdings" pitchFamily="2" charset="2"/>
              <a:buChar char="Ø"/>
            </a:pPr>
            <a:r>
              <a:rPr lang="en-US" sz="2000" b="0" i="0" u="none" strike="noStrike" dirty="0">
                <a:solidFill>
                  <a:srgbClr val="FF0000"/>
                </a:solidFill>
                <a:effectLst/>
                <a:latin typeface="Times New Roman" panose="02020603050405020304" pitchFamily="18" charset="0"/>
                <a:cs typeface="Times New Roman" panose="02020603050405020304" pitchFamily="18" charset="0"/>
              </a:rPr>
              <a:t>Support security initiatives across the organization:</a:t>
            </a:r>
            <a:endParaRPr lang="en-US" sz="2000" b="0" i="0" u="none" strike="noStrike" dirty="0">
              <a:effectLst/>
              <a:latin typeface="Times New Roman" panose="02020603050405020304" pitchFamily="18" charset="0"/>
              <a:cs typeface="Times New Roman" panose="02020603050405020304" pitchFamily="18" charset="0"/>
            </a:endParaRPr>
          </a:p>
          <a:p>
            <a:pPr lvl="1">
              <a:buFont typeface="Wingdings" pitchFamily="2" charset="2"/>
              <a:buChar char="Ø"/>
            </a:pPr>
            <a:r>
              <a:rPr lang="en-US" sz="2000" b="0" i="0" u="none" strike="noStrike" dirty="0">
                <a:effectLst/>
                <a:latin typeface="Google Sans"/>
              </a:rPr>
              <a:t>Provide clear direction and support for security initiatives from the top down.</a:t>
            </a:r>
          </a:p>
          <a:p>
            <a:pPr lvl="1">
              <a:buFont typeface="Wingdings" pitchFamily="2" charset="2"/>
              <a:buChar char="Ø"/>
            </a:pPr>
            <a:r>
              <a:rPr lang="en-US" sz="2000" b="0" i="0" u="none" strike="noStrike" dirty="0">
                <a:effectLst/>
                <a:latin typeface="Google Sans"/>
              </a:rPr>
              <a:t>Empower employees to report security concerns and participate in security awareness training.</a:t>
            </a:r>
          </a:p>
          <a:p>
            <a:pPr lvl="1">
              <a:buFont typeface="Wingdings" pitchFamily="2" charset="2"/>
              <a:buChar char="Ø"/>
            </a:pPr>
            <a:r>
              <a:rPr lang="en-US" sz="2000" b="0" i="0" u="none" strike="noStrike" dirty="0">
                <a:effectLst/>
                <a:latin typeface="Google Sans"/>
              </a:rPr>
              <a:t>Hold teams accountable for meeting security objectives.</a:t>
            </a:r>
          </a:p>
          <a:p>
            <a:endParaRPr lang="en-US" sz="2000" dirty="0"/>
          </a:p>
        </p:txBody>
      </p:sp>
    </p:spTree>
    <p:extLst>
      <p:ext uri="{BB962C8B-B14F-4D97-AF65-F5344CB8AC3E}">
        <p14:creationId xmlns:p14="http://schemas.microsoft.com/office/powerpoint/2010/main" val="400198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close-up of a screen&#10;&#10;Description automatically generated">
            <a:extLst>
              <a:ext uri="{FF2B5EF4-FFF2-40B4-BE49-F238E27FC236}">
                <a16:creationId xmlns:a16="http://schemas.microsoft.com/office/drawing/2014/main" id="{05AD0E51-78F0-0C1E-A592-CB73B23234FE}"/>
              </a:ext>
            </a:extLst>
          </p:cNvPr>
          <p:cNvPicPr>
            <a:picLocks noChangeAspect="1"/>
          </p:cNvPicPr>
          <p:nvPr/>
        </p:nvPicPr>
        <p:blipFill rotWithShape="1">
          <a:blip r:embed="rId3">
            <a:duotone>
              <a:prstClr val="black"/>
              <a:schemeClr val="tx2">
                <a:tint val="45000"/>
                <a:satMod val="400000"/>
              </a:schemeClr>
            </a:duotone>
            <a:alphaModFix amt="25000"/>
          </a:blip>
          <a:srcRect t="7865" b="7866"/>
          <a:stretch/>
        </p:blipFill>
        <p:spPr>
          <a:xfrm>
            <a:off x="20" y="10"/>
            <a:ext cx="12191980" cy="6857990"/>
          </a:xfrm>
          <a:prstGeom prst="rect">
            <a:avLst/>
          </a:prstGeom>
        </p:spPr>
      </p:pic>
      <p:sp>
        <p:nvSpPr>
          <p:cNvPr id="2" name="Title 1">
            <a:extLst>
              <a:ext uri="{FF2B5EF4-FFF2-40B4-BE49-F238E27FC236}">
                <a16:creationId xmlns:a16="http://schemas.microsoft.com/office/drawing/2014/main" id="{DE2D217F-036D-C751-A67B-03CAFD865BDA}"/>
              </a:ext>
            </a:extLst>
          </p:cNvPr>
          <p:cNvSpPr>
            <a:spLocks noGrp="1"/>
          </p:cNvSpPr>
          <p:nvPr>
            <p:ph type="title"/>
          </p:nvPr>
        </p:nvSpPr>
        <p:spPr>
          <a:xfrm>
            <a:off x="838200" y="365125"/>
            <a:ext cx="10515600" cy="1325563"/>
          </a:xfrm>
        </p:spPr>
        <p:txBody>
          <a:bodyPr>
            <a:normAutofit/>
          </a:bodyPr>
          <a:lstStyle/>
          <a:p>
            <a:pPr algn="ctr"/>
            <a:r>
              <a:rPr lang="en-US" b="0" i="0" u="none" strike="noStrike" dirty="0">
                <a:effectLst/>
                <a:latin typeface="Times New Roman" panose="02020603050405020304" pitchFamily="18" charset="0"/>
                <a:cs typeface="Times New Roman" panose="02020603050405020304" pitchFamily="18" charset="0"/>
              </a:rPr>
              <a:t>Best Practices to Minimize Failures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0099BAB3-DFB9-5B24-1DFA-A96C6B928C81}"/>
              </a:ext>
            </a:extLst>
          </p:cNvPr>
          <p:cNvGraphicFramePr>
            <a:graphicFrameLocks noGrp="1"/>
          </p:cNvGraphicFramePr>
          <p:nvPr>
            <p:ph idx="1"/>
            <p:extLst>
              <p:ext uri="{D42A27DB-BD31-4B8C-83A1-F6EECF244321}">
                <p14:modId xmlns:p14="http://schemas.microsoft.com/office/powerpoint/2010/main" val="1756921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2077366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38A86-04D1-8316-3535-8AEBACAFD9C8}"/>
              </a:ext>
            </a:extLst>
          </p:cNvPr>
          <p:cNvSpPr>
            <a:spLocks noGrp="1"/>
          </p:cNvSpPr>
          <p:nvPr>
            <p:ph type="title"/>
          </p:nvPr>
        </p:nvSpPr>
        <p:spPr>
          <a:xfrm>
            <a:off x="838200" y="365125"/>
            <a:ext cx="10515600" cy="1325563"/>
          </a:xfrm>
        </p:spPr>
        <p:txBody>
          <a:bodyPr>
            <a:normAutofit/>
          </a:bodyPr>
          <a:lstStyle/>
          <a:p>
            <a:pPr algn="ctr"/>
            <a:r>
              <a:rPr lang="en-US" sz="4200" b="0" i="0" u="none" strike="noStrike" dirty="0">
                <a:effectLst/>
                <a:latin typeface="Google Sans"/>
              </a:rPr>
              <a:t>CWE Resources and Further Learning</a:t>
            </a:r>
            <a:br>
              <a:rPr lang="en-US" sz="4200" b="0" i="0" u="none" strike="noStrike" dirty="0">
                <a:effectLst/>
                <a:latin typeface="Google Sans"/>
              </a:rPr>
            </a:b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5D6A21-44FD-4AB7-7CA9-DB079BD2388E}"/>
              </a:ext>
            </a:extLst>
          </p:cNvPr>
          <p:cNvSpPr>
            <a:spLocks noGrp="1"/>
          </p:cNvSpPr>
          <p:nvPr>
            <p:ph idx="1"/>
          </p:nvPr>
        </p:nvSpPr>
        <p:spPr>
          <a:xfrm>
            <a:off x="838200" y="1929384"/>
            <a:ext cx="10515600" cy="4251960"/>
          </a:xfrm>
        </p:spPr>
        <p:txBody>
          <a:bodyPr>
            <a:normAutofit/>
          </a:bodyPr>
          <a:lstStyle/>
          <a:p>
            <a:pPr>
              <a:buFont typeface="Wingdings" pitchFamily="2" charset="2"/>
              <a:buChar char="Ø"/>
            </a:pPr>
            <a:r>
              <a:rPr lang="en-US" sz="2200" i="0" u="none" strike="noStrike">
                <a:effectLst/>
                <a:latin typeface="Times New Roman" panose="02020603050405020304" pitchFamily="18" charset="0"/>
                <a:cs typeface="Times New Roman" panose="02020603050405020304" pitchFamily="18" charset="0"/>
              </a:rPr>
              <a:t>Weak algorithms (CWE-327): </a:t>
            </a:r>
            <a:r>
              <a:rPr lang="en-US" sz="2200">
                <a:latin typeface="Times New Roman" panose="02020603050405020304" pitchFamily="18" charset="0"/>
                <a:cs typeface="Times New Roman" panose="02020603050405020304" pitchFamily="18" charset="0"/>
              </a:rPr>
              <a:t>U</a:t>
            </a:r>
            <a:r>
              <a:rPr lang="en-US" sz="2200" i="0" u="none" strike="noStrike">
                <a:effectLst/>
                <a:latin typeface="Times New Roman" panose="02020603050405020304" pitchFamily="18" charset="0"/>
                <a:cs typeface="Times New Roman" panose="02020603050405020304" pitchFamily="18" charset="0"/>
              </a:rPr>
              <a:t>sing outdated ciphers like MD5 for password hashing, making them susceptible to cracking attacks.</a:t>
            </a:r>
          </a:p>
          <a:p>
            <a:pPr>
              <a:buFont typeface="Wingdings" pitchFamily="2" charset="2"/>
              <a:buChar char="Ø"/>
            </a:pPr>
            <a:r>
              <a:rPr lang="en-US" sz="2200" i="0" u="none" strike="noStrike">
                <a:effectLst/>
                <a:latin typeface="Times New Roman" panose="02020603050405020304" pitchFamily="18" charset="0"/>
                <a:cs typeface="Times New Roman" panose="02020603050405020304" pitchFamily="18" charset="0"/>
              </a:rPr>
              <a:t>Insecure key management (CWE-311, CWE-312): Weak key generation,improper storage (plain text, easily guessable passwords), and infrequent key rotation can compromise data security.</a:t>
            </a:r>
          </a:p>
          <a:p>
            <a:pPr>
              <a:buFont typeface="Wingdings" pitchFamily="2" charset="2"/>
              <a:buChar char="Ø"/>
            </a:pPr>
            <a:r>
              <a:rPr lang="en-US" sz="2200" i="0" u="none" strike="noStrike">
                <a:effectLst/>
                <a:latin typeface="Times New Roman" panose="02020603050405020304" pitchFamily="18" charset="0"/>
                <a:cs typeface="Times New Roman" panose="02020603050405020304" pitchFamily="18" charset="0"/>
              </a:rPr>
              <a:t>Unencrypted data transmission (CWE-319): Sending sensitive information like credit card details in plain text over the internet makes it vulnerable to interception by attackers.</a:t>
            </a:r>
          </a:p>
          <a:p>
            <a:pPr>
              <a:buFont typeface="Wingdings" pitchFamily="2" charset="2"/>
              <a:buChar char="Ø"/>
            </a:pPr>
            <a:r>
              <a:rPr lang="en-US" sz="2200" i="0" u="none" strike="noStrike">
                <a:effectLst/>
                <a:latin typeface="Times New Roman" panose="02020603050405020304" pitchFamily="18" charset="0"/>
                <a:cs typeface="Times New Roman" panose="02020603050405020304" pitchFamily="18" charset="0"/>
              </a:rPr>
              <a:t>Outdated libraries and software (CWE-306): Using known vulnerable libraries or outdated software versions leaves systems exposed to patched vulnerabilities.</a:t>
            </a:r>
          </a:p>
          <a:p>
            <a:endParaRPr lang="en-US" sz="2200"/>
          </a:p>
        </p:txBody>
      </p:sp>
    </p:spTree>
    <p:extLst>
      <p:ext uri="{BB962C8B-B14F-4D97-AF65-F5344CB8AC3E}">
        <p14:creationId xmlns:p14="http://schemas.microsoft.com/office/powerpoint/2010/main" val="178288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0DD-2608-3DF0-4DD6-5D154E6785D2}"/>
              </a:ext>
            </a:extLst>
          </p:cNvPr>
          <p:cNvSpPr>
            <a:spLocks noGrp="1"/>
          </p:cNvSpPr>
          <p:nvPr>
            <p:ph type="title"/>
          </p:nvPr>
        </p:nvSpPr>
        <p:spPr>
          <a:xfrm>
            <a:off x="5868557" y="1138036"/>
            <a:ext cx="5444382" cy="1402470"/>
          </a:xfrm>
        </p:spPr>
        <p:txBody>
          <a:bodyPr anchor="t">
            <a:normAutofit fontScale="90000"/>
          </a:bodyPr>
          <a:lstStyle/>
          <a:p>
            <a:pPr algn="ctr"/>
            <a:r>
              <a:rPr lang="en-US" b="0" i="0" u="none" strike="noStrike" dirty="0">
                <a:solidFill>
                  <a:srgbClr val="00B0F0"/>
                </a:solidFill>
                <a:effectLst/>
                <a:latin typeface="Times New Roman" panose="02020603050405020304" pitchFamily="18" charset="0"/>
                <a:cs typeface="Times New Roman" panose="02020603050405020304" pitchFamily="18" charset="0"/>
              </a:rPr>
              <a:t>Call to Action</a:t>
            </a:r>
            <a:br>
              <a:rPr lang="en-US" sz="2700" b="0" i="0" u="none" strike="noStrike" dirty="0">
                <a:effectLst/>
                <a:latin typeface="Times New Roman" panose="02020603050405020304" pitchFamily="18" charset="0"/>
                <a:cs typeface="Times New Roman" panose="02020603050405020304" pitchFamily="18" charset="0"/>
              </a:rPr>
            </a:br>
            <a:r>
              <a:rPr lang="en-US" sz="2700" b="0" i="0" u="none" strike="noStrike" dirty="0">
                <a:effectLst/>
                <a:latin typeface="Times New Roman" panose="02020603050405020304" pitchFamily="18" charset="0"/>
                <a:cs typeface="Times New Roman" panose="02020603050405020304" pitchFamily="18" charset="0"/>
              </a:rPr>
              <a:t> Building a Secure Future at Walmart</a:t>
            </a:r>
            <a:br>
              <a:rPr lang="en-US" sz="2700" b="0" i="0" u="none" strike="noStrike" dirty="0">
                <a:effectLst/>
                <a:latin typeface="Google Sans"/>
              </a:rPr>
            </a:br>
            <a:endParaRPr lang="en-US" sz="2700" dirty="0"/>
          </a:p>
        </p:txBody>
      </p:sp>
      <p:pic>
        <p:nvPicPr>
          <p:cNvPr id="5" name="Picture 4" descr="Hands-on top of each other">
            <a:extLst>
              <a:ext uri="{FF2B5EF4-FFF2-40B4-BE49-F238E27FC236}">
                <a16:creationId xmlns:a16="http://schemas.microsoft.com/office/drawing/2014/main" id="{EEA09D2B-A3DE-BC7D-8A5E-48564AA0D8D9}"/>
              </a:ext>
            </a:extLst>
          </p:cNvPr>
          <p:cNvPicPr>
            <a:picLocks noChangeAspect="1"/>
          </p:cNvPicPr>
          <p:nvPr/>
        </p:nvPicPr>
        <p:blipFill rotWithShape="1">
          <a:blip r:embed="rId2"/>
          <a:srcRect l="54919" r="12220"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C86799-4252-D302-26F4-7DC4CF9AA6A9}"/>
              </a:ext>
            </a:extLst>
          </p:cNvPr>
          <p:cNvSpPr>
            <a:spLocks noGrp="1"/>
          </p:cNvSpPr>
          <p:nvPr>
            <p:ph idx="1"/>
          </p:nvPr>
        </p:nvSpPr>
        <p:spPr>
          <a:xfrm>
            <a:off x="5868557" y="2551176"/>
            <a:ext cx="5444382" cy="3591207"/>
          </a:xfrm>
        </p:spPr>
        <p:txBody>
          <a:bodyPr>
            <a:normAutofit/>
          </a:bodyPr>
          <a:lstStyle/>
          <a:p>
            <a:pPr>
              <a:buFont typeface="Wingdings" pitchFamily="2" charset="2"/>
              <a:buChar char="Ø"/>
            </a:pPr>
            <a:r>
              <a:rPr lang="en-US" sz="1700" b="0" i="0" u="none" strike="noStrike" dirty="0">
                <a:solidFill>
                  <a:srgbClr val="FF0000"/>
                </a:solidFill>
                <a:effectLst/>
                <a:latin typeface="Times New Roman" panose="02020603050405020304" pitchFamily="18" charset="0"/>
                <a:cs typeface="Times New Roman" panose="02020603050405020304" pitchFamily="18" charset="0"/>
              </a:rPr>
              <a:t>Collaboration is key</a:t>
            </a:r>
          </a:p>
          <a:p>
            <a:pPr lvl="1">
              <a:buFont typeface="Wingdings" pitchFamily="2" charset="2"/>
              <a:buChar char="Ø"/>
            </a:pPr>
            <a:r>
              <a:rPr lang="en-US" sz="1700" b="0" i="0" u="none" strike="noStrike" dirty="0">
                <a:effectLst/>
                <a:latin typeface="Times New Roman" panose="02020603050405020304" pitchFamily="18" charset="0"/>
                <a:cs typeface="Times New Roman" panose="02020603050405020304" pitchFamily="18" charset="0"/>
              </a:rPr>
              <a:t>Share knowledge across teams</a:t>
            </a:r>
          </a:p>
          <a:p>
            <a:pPr lvl="1">
              <a:buFont typeface="Wingdings" pitchFamily="2" charset="2"/>
              <a:buChar char="Ø"/>
            </a:pPr>
            <a:r>
              <a:rPr lang="en-US" sz="1700" b="0" i="0" u="none" strike="noStrike" dirty="0">
                <a:effectLst/>
                <a:latin typeface="Times New Roman" panose="02020603050405020304" pitchFamily="18" charset="0"/>
                <a:cs typeface="Times New Roman" panose="02020603050405020304" pitchFamily="18" charset="0"/>
              </a:rPr>
              <a:t>Report vulnerabilities promptly</a:t>
            </a:r>
          </a:p>
          <a:p>
            <a:pPr lvl="1">
              <a:buFont typeface="Wingdings" pitchFamily="2" charset="2"/>
              <a:buChar char="Ø"/>
            </a:pPr>
            <a:r>
              <a:rPr lang="en-US" sz="1700" b="0" i="0" u="none" strike="noStrike" dirty="0">
                <a:effectLst/>
                <a:latin typeface="Times New Roman" panose="02020603050405020304" pitchFamily="18" charset="0"/>
                <a:cs typeface="Times New Roman" panose="02020603050405020304" pitchFamily="18" charset="0"/>
              </a:rPr>
              <a:t>Work together on solutions</a:t>
            </a:r>
          </a:p>
          <a:p>
            <a:pPr>
              <a:buFont typeface="Wingdings" pitchFamily="2" charset="2"/>
              <a:buChar char="Ø"/>
            </a:pPr>
            <a:endParaRPr lang="en-US" sz="1700" b="0" i="0" u="none" strike="noStrike" dirty="0">
              <a:effectLst/>
              <a:latin typeface="Times New Roman" panose="02020603050405020304" pitchFamily="18" charset="0"/>
              <a:cs typeface="Times New Roman" panose="02020603050405020304" pitchFamily="18" charset="0"/>
            </a:endParaRPr>
          </a:p>
          <a:p>
            <a:pPr>
              <a:buFont typeface="Wingdings" pitchFamily="2" charset="2"/>
              <a:buChar char="Ø"/>
            </a:pPr>
            <a:r>
              <a:rPr lang="en-US" sz="1700" b="0" i="0" u="none" strike="noStrike" dirty="0">
                <a:solidFill>
                  <a:srgbClr val="FF0000"/>
                </a:solidFill>
                <a:effectLst/>
                <a:latin typeface="Times New Roman" panose="02020603050405020304" pitchFamily="18" charset="0"/>
                <a:cs typeface="Times New Roman" panose="02020603050405020304" pitchFamily="18" charset="0"/>
              </a:rPr>
              <a:t>Continuous improvement</a:t>
            </a:r>
          </a:p>
          <a:p>
            <a:pPr lvl="1">
              <a:buFont typeface="Wingdings" pitchFamily="2" charset="2"/>
              <a:buChar char="Ø"/>
            </a:pPr>
            <a:r>
              <a:rPr lang="en-US" sz="1700" b="0" i="0" u="none" strike="noStrike" dirty="0">
                <a:effectLst/>
                <a:latin typeface="Times New Roman" panose="02020603050405020304" pitchFamily="18" charset="0"/>
                <a:cs typeface="Times New Roman" panose="02020603050405020304" pitchFamily="18" charset="0"/>
              </a:rPr>
              <a:t>Stay informed about evolving threats and best practices</a:t>
            </a:r>
          </a:p>
          <a:p>
            <a:pPr lvl="1">
              <a:buFont typeface="Wingdings" pitchFamily="2" charset="2"/>
              <a:buChar char="Ø"/>
            </a:pPr>
            <a:r>
              <a:rPr lang="en-US" sz="1700" b="0" i="0" u="none" strike="noStrike" dirty="0">
                <a:effectLst/>
                <a:latin typeface="Times New Roman" panose="02020603050405020304" pitchFamily="18" charset="0"/>
                <a:cs typeface="Times New Roman" panose="02020603050405020304" pitchFamily="18" charset="0"/>
              </a:rPr>
              <a:t>Conduct regular security assessments and training</a:t>
            </a:r>
          </a:p>
          <a:p>
            <a:pPr lvl="1">
              <a:buFont typeface="Wingdings" pitchFamily="2" charset="2"/>
              <a:buChar char="Ø"/>
            </a:pPr>
            <a:r>
              <a:rPr lang="en-US" sz="1700" b="0" i="0" u="none" strike="noStrike" dirty="0">
                <a:effectLst/>
                <a:latin typeface="Times New Roman" panose="02020603050405020304" pitchFamily="18" charset="0"/>
                <a:cs typeface="Times New Roman" panose="02020603050405020304" pitchFamily="18" charset="0"/>
              </a:rPr>
              <a:t>Adapt and refine security posture over time</a:t>
            </a:r>
          </a:p>
          <a:p>
            <a:endParaRPr lang="en-US" sz="1700" dirty="0"/>
          </a:p>
        </p:txBody>
      </p:sp>
    </p:spTree>
    <p:extLst>
      <p:ext uri="{BB962C8B-B14F-4D97-AF65-F5344CB8AC3E}">
        <p14:creationId xmlns:p14="http://schemas.microsoft.com/office/powerpoint/2010/main" val="51825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0FA1DC-89DF-3B73-29BD-3DB4B70CD966}"/>
              </a:ext>
            </a:extLst>
          </p:cNvPr>
          <p:cNvSpPr>
            <a:spLocks noGrp="1"/>
          </p:cNvSpPr>
          <p:nvPr>
            <p:ph idx="1"/>
          </p:nvPr>
        </p:nvSpPr>
        <p:spPr>
          <a:xfrm>
            <a:off x="838200" y="1929384"/>
            <a:ext cx="10515600" cy="4251960"/>
          </a:xfrm>
        </p:spPr>
        <p:txBody>
          <a:bodyPr>
            <a:normAutofit/>
          </a:bodyPr>
          <a:lstStyle/>
          <a:p>
            <a:pPr>
              <a:buFont typeface="Wingdings" pitchFamily="2" charset="2"/>
              <a:buChar char="Ø"/>
            </a:pPr>
            <a:r>
              <a:rPr lang="en-US" sz="2200" b="0" i="0" u="none" strike="noStrike" dirty="0">
                <a:solidFill>
                  <a:srgbClr val="FF0000"/>
                </a:solidFill>
                <a:effectLst/>
                <a:latin typeface="Times New Roman" panose="02020603050405020304" pitchFamily="18" charset="0"/>
                <a:cs typeface="Times New Roman" panose="02020603050405020304" pitchFamily="18" charset="0"/>
              </a:rPr>
              <a:t>Invest in security training</a:t>
            </a:r>
          </a:p>
          <a:p>
            <a:pPr lvl="1">
              <a:buFont typeface="Wingdings" pitchFamily="2" charset="2"/>
              <a:buChar char="Ø"/>
            </a:pPr>
            <a:r>
              <a:rPr lang="en-US" sz="2200" b="0" i="0" u="none" strike="noStrike" dirty="0">
                <a:effectLst/>
                <a:latin typeface="Times New Roman" panose="02020603050405020304" pitchFamily="18" charset="0"/>
                <a:cs typeface="Times New Roman" panose="02020603050405020304" pitchFamily="18" charset="0"/>
              </a:rPr>
              <a:t>Empower employees to identify and report suspicious activity</a:t>
            </a:r>
          </a:p>
          <a:p>
            <a:pPr lvl="1">
              <a:buFont typeface="Wingdings" pitchFamily="2" charset="2"/>
              <a:buChar char="Ø"/>
            </a:pPr>
            <a:r>
              <a:rPr lang="en-US" sz="2200" b="0" i="0" u="none" strike="noStrike" dirty="0">
                <a:effectLst/>
                <a:latin typeface="Times New Roman" panose="02020603050405020304" pitchFamily="18" charset="0"/>
                <a:cs typeface="Times New Roman" panose="02020603050405020304" pitchFamily="18" charset="0"/>
              </a:rPr>
              <a:t>Foster a culture of security awareness</a:t>
            </a:r>
          </a:p>
          <a:p>
            <a:pPr lvl="1">
              <a:buFont typeface="Wingdings" pitchFamily="2" charset="2"/>
              <a:buChar char="Ø"/>
            </a:pPr>
            <a:r>
              <a:rPr lang="en-US" sz="2200" b="0" i="0" u="none" strike="noStrike" dirty="0">
                <a:effectLst/>
                <a:latin typeface="Times New Roman" panose="02020603050405020304" pitchFamily="18" charset="0"/>
                <a:cs typeface="Times New Roman" panose="02020603050405020304" pitchFamily="18" charset="0"/>
              </a:rPr>
              <a:t>Equip employees with the knowledge to defend against threats</a:t>
            </a:r>
          </a:p>
          <a:p>
            <a:pPr marL="0" indent="0">
              <a:buNone/>
            </a:pPr>
            <a:endParaRPr lang="en-US" sz="2200" b="0" i="0" u="none" strike="noStrike" dirty="0">
              <a:effectLst/>
              <a:latin typeface="Times New Roman" panose="02020603050405020304" pitchFamily="18" charset="0"/>
              <a:cs typeface="Times New Roman" panose="02020603050405020304" pitchFamily="18" charset="0"/>
            </a:endParaRPr>
          </a:p>
          <a:p>
            <a:pPr>
              <a:buFont typeface="Wingdings" pitchFamily="2" charset="2"/>
              <a:buChar char="Ø"/>
            </a:pPr>
            <a:r>
              <a:rPr lang="en-US" sz="2200" b="0" i="0" u="none" strike="noStrike" dirty="0">
                <a:solidFill>
                  <a:srgbClr val="FF0000"/>
                </a:solidFill>
                <a:effectLst/>
                <a:latin typeface="Times New Roman" panose="02020603050405020304" pitchFamily="18" charset="0"/>
                <a:cs typeface="Times New Roman" panose="02020603050405020304" pitchFamily="18" charset="0"/>
              </a:rPr>
              <a:t>Prioritize security throughout the development lifecycle</a:t>
            </a:r>
          </a:p>
          <a:p>
            <a:pPr lvl="1">
              <a:buFont typeface="Wingdings" pitchFamily="2" charset="2"/>
              <a:buChar char="Ø"/>
            </a:pPr>
            <a:r>
              <a:rPr lang="en-US" sz="2200" b="0" i="0" u="none" strike="noStrike" dirty="0">
                <a:effectLst/>
                <a:latin typeface="Times New Roman" panose="02020603050405020304" pitchFamily="18" charset="0"/>
                <a:cs typeface="Times New Roman" panose="02020603050405020304" pitchFamily="18" charset="0"/>
              </a:rPr>
              <a:t>Integrate security practices into all phases of development</a:t>
            </a:r>
          </a:p>
          <a:p>
            <a:pPr lvl="1">
              <a:buFont typeface="Wingdings" pitchFamily="2" charset="2"/>
              <a:buChar char="Ø"/>
            </a:pPr>
            <a:r>
              <a:rPr lang="en-US" sz="2200" b="0" i="0" u="none" strike="noStrike" dirty="0">
                <a:effectLst/>
                <a:latin typeface="Times New Roman" panose="02020603050405020304" pitchFamily="18" charset="0"/>
                <a:cs typeface="Times New Roman" panose="02020603050405020304" pitchFamily="18" charset="0"/>
              </a:rPr>
              <a:t>Conduct security testing early and often</a:t>
            </a:r>
          </a:p>
          <a:p>
            <a:pPr lvl="1">
              <a:buFont typeface="Wingdings" pitchFamily="2" charset="2"/>
              <a:buChar char="Ø"/>
            </a:pPr>
            <a:r>
              <a:rPr lang="en-US" sz="2200" b="0" i="0" u="none" strike="noStrike" dirty="0">
                <a:effectLst/>
                <a:latin typeface="Times New Roman" panose="02020603050405020304" pitchFamily="18" charset="0"/>
                <a:cs typeface="Times New Roman" panose="02020603050405020304" pitchFamily="18" charset="0"/>
              </a:rPr>
              <a:t>Build security into applications and infrastructure</a:t>
            </a:r>
          </a:p>
          <a:p>
            <a:endParaRPr lang="en-US" sz="2200" dirty="0"/>
          </a:p>
        </p:txBody>
      </p:sp>
    </p:spTree>
    <p:extLst>
      <p:ext uri="{BB962C8B-B14F-4D97-AF65-F5344CB8AC3E}">
        <p14:creationId xmlns:p14="http://schemas.microsoft.com/office/powerpoint/2010/main" val="114448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A8212-B4D9-896B-2CB6-6F68C222AB54}"/>
              </a:ext>
            </a:extLst>
          </p:cNvPr>
          <p:cNvSpPr>
            <a:spLocks noGrp="1"/>
          </p:cNvSpPr>
          <p:nvPr>
            <p:ph type="title"/>
          </p:nvPr>
        </p:nvSpPr>
        <p:spPr>
          <a:xfrm>
            <a:off x="761803" y="350196"/>
            <a:ext cx="4646904" cy="1624520"/>
          </a:xfrm>
        </p:spPr>
        <p:txBody>
          <a:bodyPr anchor="ct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F5FC690-1163-DE5A-6F3B-13589F20A234}"/>
              </a:ext>
            </a:extLst>
          </p:cNvPr>
          <p:cNvSpPr>
            <a:spLocks noGrp="1"/>
          </p:cNvSpPr>
          <p:nvPr>
            <p:ph idx="1"/>
          </p:nvPr>
        </p:nvSpPr>
        <p:spPr>
          <a:xfrm>
            <a:off x="761802" y="2743200"/>
            <a:ext cx="4646905" cy="3613149"/>
          </a:xfrm>
        </p:spPr>
        <p:txBody>
          <a:bodyPr anchor="ctr">
            <a:normAutofit/>
          </a:bodyPr>
          <a:lstStyle/>
          <a:p>
            <a:pPr>
              <a:buFont typeface="Wingdings" pitchFamily="2" charset="2"/>
              <a:buChar char="v"/>
            </a:pPr>
            <a:r>
              <a:rPr lang="en-US" sz="2000">
                <a:latin typeface="Times New Roman" panose="02020603050405020304" pitchFamily="18" charset="0"/>
                <a:cs typeface="Times New Roman" panose="02020603050405020304" pitchFamily="18" charset="0"/>
              </a:rPr>
              <a:t>Crypto shields Walmart: Protects operations and customer data. </a:t>
            </a:r>
          </a:p>
          <a:p>
            <a:pPr>
              <a:buFont typeface="Wingdings" pitchFamily="2" charset="2"/>
              <a:buChar char="v"/>
            </a:pPr>
            <a:r>
              <a:rPr lang="en-US" sz="2000">
                <a:latin typeface="Times New Roman" panose="02020603050405020304" pitchFamily="18" charset="0"/>
                <a:cs typeface="Times New Roman" panose="02020603050405020304" pitchFamily="18" charset="0"/>
              </a:rPr>
              <a:t>Encryption &amp; keys: Lock down sensitive information.</a:t>
            </a:r>
          </a:p>
          <a:p>
            <a:pPr>
              <a:buFont typeface="Wingdings" pitchFamily="2" charset="2"/>
              <a:buChar char="v"/>
            </a:pPr>
            <a:r>
              <a:rPr lang="en-US" sz="2000">
                <a:latin typeface="Times New Roman" panose="02020603050405020304" pitchFamily="18" charset="0"/>
                <a:cs typeface="Times New Roman" panose="02020603050405020304" pitchFamily="18" charset="0"/>
              </a:rPr>
              <a:t>Stay updated: Regular checks and tests for strong security.</a:t>
            </a:r>
          </a:p>
          <a:p>
            <a:pPr>
              <a:buFont typeface="Wingdings" pitchFamily="2" charset="2"/>
              <a:buChar char="v"/>
            </a:pPr>
            <a:r>
              <a:rPr lang="en-US" sz="2000">
                <a:latin typeface="Times New Roman" panose="02020603050405020304" pitchFamily="18" charset="0"/>
                <a:cs typeface="Times New Roman" panose="02020603050405020304" pitchFamily="18" charset="0"/>
              </a:rPr>
              <a:t>Trust &amp; reputation: Strong security builds customer trust. </a:t>
            </a:r>
          </a:p>
          <a:p>
            <a:pPr>
              <a:buFont typeface="Wingdings" pitchFamily="2" charset="2"/>
              <a:buChar char="v"/>
            </a:pPr>
            <a:r>
              <a:rPr lang="en-US" sz="2000">
                <a:latin typeface="Times New Roman" panose="02020603050405020304" pitchFamily="18" charset="0"/>
                <a:cs typeface="Times New Roman" panose="02020603050405020304" pitchFamily="18" charset="0"/>
              </a:rPr>
              <a:t>Adapt &amp; invest: Stay ahead of evolving cyber threats.</a:t>
            </a:r>
          </a:p>
        </p:txBody>
      </p:sp>
      <p:pic>
        <p:nvPicPr>
          <p:cNvPr id="5" name="Picture 4" descr="Transparent padlock">
            <a:extLst>
              <a:ext uri="{FF2B5EF4-FFF2-40B4-BE49-F238E27FC236}">
                <a16:creationId xmlns:a16="http://schemas.microsoft.com/office/drawing/2014/main" id="{45A55671-3601-A60E-AC4D-53BF850EAE9D}"/>
              </a:ext>
            </a:extLst>
          </p:cNvPr>
          <p:cNvPicPr>
            <a:picLocks noChangeAspect="1"/>
          </p:cNvPicPr>
          <p:nvPr/>
        </p:nvPicPr>
        <p:blipFill rotWithShape="1">
          <a:blip r:embed="rId2"/>
          <a:srcRect l="7930" r="33784" b="2"/>
          <a:stretch/>
        </p:blipFill>
        <p:spPr>
          <a:xfrm>
            <a:off x="6096000" y="1"/>
            <a:ext cx="6102825" cy="6858000"/>
          </a:xfrm>
          <a:prstGeom prst="rect">
            <a:avLst/>
          </a:prstGeom>
        </p:spPr>
      </p:pic>
    </p:spTree>
    <p:extLst>
      <p:ext uri="{BB962C8B-B14F-4D97-AF65-F5344CB8AC3E}">
        <p14:creationId xmlns:p14="http://schemas.microsoft.com/office/powerpoint/2010/main" val="1771986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CE43-7210-C983-C03B-216E92ED3ED7}"/>
              </a:ext>
            </a:extLst>
          </p:cNvPr>
          <p:cNvSpPr>
            <a:spLocks noGrp="1"/>
          </p:cNvSpPr>
          <p:nvPr>
            <p:ph type="title"/>
          </p:nvPr>
        </p:nvSpPr>
        <p:spPr>
          <a:xfrm>
            <a:off x="838200" y="365125"/>
            <a:ext cx="10515600" cy="819439"/>
          </a:xfrm>
        </p:spPr>
        <p:txBody>
          <a:bodyPr/>
          <a:lstStyle/>
          <a:p>
            <a:pPr algn="ctr"/>
            <a:r>
              <a:rPr lang="en-US" dirty="0">
                <a:solidFill>
                  <a:srgbClr val="FF0000"/>
                </a:solidFill>
              </a:rPr>
              <a:t>Resources</a:t>
            </a:r>
          </a:p>
        </p:txBody>
      </p:sp>
      <p:sp>
        <p:nvSpPr>
          <p:cNvPr id="3" name="Content Placeholder 2">
            <a:extLst>
              <a:ext uri="{FF2B5EF4-FFF2-40B4-BE49-F238E27FC236}">
                <a16:creationId xmlns:a16="http://schemas.microsoft.com/office/drawing/2014/main" id="{582114B4-34D1-6E01-9F49-265A1C502CB7}"/>
              </a:ext>
            </a:extLst>
          </p:cNvPr>
          <p:cNvSpPr>
            <a:spLocks noGrp="1"/>
          </p:cNvSpPr>
          <p:nvPr>
            <p:ph idx="1"/>
          </p:nvPr>
        </p:nvSpPr>
        <p:spPr>
          <a:xfrm>
            <a:off x="838200" y="1184564"/>
            <a:ext cx="10515600" cy="5382491"/>
          </a:xfrm>
        </p:spPr>
        <p:txBody>
          <a:bodyPr>
            <a:normAutofit fontScale="92500" lnSpcReduction="20000"/>
          </a:bodyPr>
          <a:lstStyle/>
          <a:p>
            <a:pPr algn="l">
              <a:buFont typeface="Wingdings" pitchFamily="2" charset="2"/>
              <a:buChar char="Ø"/>
            </a:pPr>
            <a:r>
              <a:rPr lang="en-US" b="0" i="0" u="none" strike="noStrike" dirty="0">
                <a:solidFill>
                  <a:srgbClr val="1F1F1F"/>
                </a:solidFill>
                <a:effectLst/>
                <a:latin typeface="Times New Roman" panose="02020603050405020304" pitchFamily="18" charset="0"/>
                <a:cs typeface="Times New Roman" panose="02020603050405020304" pitchFamily="18" charset="0"/>
              </a:rPr>
              <a:t>Common Weakness Enumeration (CWE) website</a:t>
            </a:r>
          </a:p>
          <a:p>
            <a:pPr marL="0" indent="0" algn="l">
              <a:buNone/>
            </a:pPr>
            <a:r>
              <a:rPr lang="en-US" dirty="0">
                <a:latin typeface="Times New Roman" panose="02020603050405020304" pitchFamily="18" charset="0"/>
                <a:cs typeface="Times New Roman" panose="02020603050405020304" pitchFamily="18" charset="0"/>
              </a:rPr>
              <a:t>CWE-327: Use of a Broken or Risky Cryptographic Algorithm (4.1). (2019, July 19). </a:t>
            </a:r>
            <a:r>
              <a:rPr lang="en-US" dirty="0" err="1">
                <a:latin typeface="Times New Roman" panose="02020603050405020304" pitchFamily="18" charset="0"/>
                <a:cs typeface="Times New Roman" panose="02020603050405020304" pitchFamily="18" charset="0"/>
              </a:rPr>
              <a:t>Cwe.mitre.org</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https://cwe.mitre.org/data/definitions/327.html</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CWE-306: Missing Authentication for Critical Function (4.6). (2019, July 19). </a:t>
            </a:r>
            <a:r>
              <a:rPr lang="en-US" dirty="0" err="1">
                <a:latin typeface="Times New Roman" panose="02020603050405020304" pitchFamily="18" charset="0"/>
                <a:cs typeface="Times New Roman" panose="02020603050405020304" pitchFamily="18" charset="0"/>
              </a:rPr>
              <a:t>Cwe.mitre.org</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https://cwe.mitre.org/data/definitions/306.html</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CWE-311: Missing Encryption of Sensitive Data (4.4). (2019, July 19). </a:t>
            </a:r>
            <a:r>
              <a:rPr lang="en-US" dirty="0" err="1">
                <a:latin typeface="Times New Roman" panose="02020603050405020304" pitchFamily="18" charset="0"/>
                <a:cs typeface="Times New Roman" panose="02020603050405020304" pitchFamily="18" charset="0"/>
              </a:rPr>
              <a:t>Cwe.mitre.org</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https://cwe.mitre.org/data/definitions/311.html</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CWE-312: Cleartext Storage of Sensitive Information (4.4). (2019, July 19). </a:t>
            </a:r>
            <a:r>
              <a:rPr lang="en-US" dirty="0" err="1">
                <a:latin typeface="Times New Roman" panose="02020603050405020304" pitchFamily="18" charset="0"/>
                <a:cs typeface="Times New Roman" panose="02020603050405020304" pitchFamily="18" charset="0"/>
              </a:rPr>
              <a:t>Cwe.mitre.org</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5"/>
              </a:rPr>
              <a:t>https://cwe.mitre.org/data/definitions/312.html</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CWE-319: Cleartext Transmission of Sensitive Information (4.3). (2019, July 19). </a:t>
            </a:r>
            <a:r>
              <a:rPr lang="en-US" dirty="0" err="1">
                <a:latin typeface="Times New Roman" panose="02020603050405020304" pitchFamily="18" charset="0"/>
                <a:cs typeface="Times New Roman" panose="02020603050405020304" pitchFamily="18" charset="0"/>
              </a:rPr>
              <a:t>Cwe.mitre.org</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6"/>
              </a:rPr>
              <a:t>https://cwe.mitre.org/data/definitions/319.html</a:t>
            </a:r>
            <a:endParaRPr lang="en-US" dirty="0">
              <a:latin typeface="Times New Roman" panose="02020603050405020304" pitchFamily="18" charset="0"/>
              <a:cs typeface="Times New Roman" panose="02020603050405020304" pitchFamily="18" charset="0"/>
            </a:endParaRPr>
          </a:p>
          <a:p>
            <a:pPr algn="l">
              <a:buFont typeface="Wingdings" pitchFamily="2" charset="2"/>
              <a:buChar char="Ø"/>
            </a:pPr>
            <a:endParaRPr lang="en-US" b="0" i="0" u="none" strike="noStrike">
              <a:solidFill>
                <a:srgbClr val="1F1F1F"/>
              </a:solidFill>
              <a:effectLst/>
              <a:latin typeface="Times New Roman" panose="02020603050405020304" pitchFamily="18" charset="0"/>
              <a:cs typeface="Times New Roman" panose="02020603050405020304" pitchFamily="18" charset="0"/>
            </a:endParaRPr>
          </a:p>
          <a:p>
            <a:pPr algn="l">
              <a:buFont typeface="Wingdings" pitchFamily="2" charset="2"/>
              <a:buChar char="Ø"/>
            </a:pPr>
            <a:r>
              <a:rPr lang="en-US" b="0" i="0" u="none" strike="noStrike">
                <a:solidFill>
                  <a:srgbClr val="1F1F1F"/>
                </a:solidFill>
                <a:effectLst/>
                <a:latin typeface="Times New Roman" panose="02020603050405020304" pitchFamily="18" charset="0"/>
                <a:cs typeface="Times New Roman" panose="02020603050405020304" pitchFamily="18" charset="0"/>
              </a:rPr>
              <a:t>OWASP </a:t>
            </a:r>
            <a:r>
              <a:rPr lang="en-US" b="0" i="0" u="none" strike="noStrike" dirty="0">
                <a:solidFill>
                  <a:srgbClr val="1F1F1F"/>
                </a:solidFill>
                <a:effectLst/>
                <a:latin typeface="Times New Roman" panose="02020603050405020304" pitchFamily="18" charset="0"/>
                <a:cs typeface="Times New Roman" panose="02020603050405020304" pitchFamily="18" charset="0"/>
              </a:rPr>
              <a:t>Cryptographic Storage Cheat Sheet:</a:t>
            </a:r>
          </a:p>
          <a:p>
            <a:pPr marL="0" indent="0" algn="l">
              <a:buNone/>
            </a:pPr>
            <a:r>
              <a:rPr lang="en-US" b="0" i="0" u="none" strike="noStrike" dirty="0">
                <a:solidFill>
                  <a:srgbClr val="1F1F1F"/>
                </a:solidFill>
                <a:effectLst/>
                <a:latin typeface="Times New Roman" panose="02020603050405020304" pitchFamily="18" charset="0"/>
                <a:cs typeface="Times New Roman" panose="02020603050405020304" pitchFamily="18" charset="0"/>
                <a:hlinkClick r:id="rId7"/>
              </a:rPr>
              <a:t>https://cheatsheetseries.owasp.org/cheatsheets/Cryptographic_Storage_Cheat_Sheet.html</a:t>
            </a:r>
            <a:endParaRPr lang="en-US" b="0" i="0" u="none" strike="noStrike" dirty="0">
              <a:solidFill>
                <a:srgbClr val="1F1F1F"/>
              </a:solidFill>
              <a:effectLst/>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3117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C6F5D-F3BF-4738-7226-ED5377F69CE7}"/>
              </a:ext>
            </a:extLst>
          </p:cNvPr>
          <p:cNvSpPr>
            <a:spLocks noGrp="1"/>
          </p:cNvSpPr>
          <p:nvPr>
            <p:ph type="title"/>
          </p:nvPr>
        </p:nvSpPr>
        <p:spPr>
          <a:xfrm>
            <a:off x="761803" y="350196"/>
            <a:ext cx="4646904" cy="1624520"/>
          </a:xfrm>
        </p:spPr>
        <p:txBody>
          <a:bodyPr anchor="ctr">
            <a:normAutofit/>
          </a:bodyPr>
          <a:lstStyle/>
          <a:p>
            <a:pPr algn="ctr"/>
            <a:r>
              <a:rPr lang="en-US" sz="3700" i="0" u="none" strike="noStrike" dirty="0">
                <a:solidFill>
                  <a:srgbClr val="00B0F0"/>
                </a:solidFill>
                <a:effectLst/>
                <a:latin typeface="Times New Roman" panose="02020603050405020304" pitchFamily="18" charset="0"/>
                <a:cs typeface="Times New Roman" panose="02020603050405020304" pitchFamily="18" charset="0"/>
              </a:rPr>
              <a:t>Introduction</a:t>
            </a:r>
            <a:br>
              <a:rPr lang="en-US" sz="3700" b="1" i="0" u="none" strike="noStrike" dirty="0">
                <a:effectLst/>
                <a:latin typeface="Söhne"/>
              </a:rPr>
            </a:br>
            <a:r>
              <a:rPr lang="en-US" sz="2800" dirty="0">
                <a:latin typeface="Times New Roman" panose="02020603050405020304" pitchFamily="18" charset="0"/>
                <a:cs typeface="Times New Roman" panose="02020603050405020304" pitchFamily="18" charset="0"/>
              </a:rPr>
              <a:t>P</a:t>
            </a:r>
            <a:r>
              <a:rPr lang="en-US" sz="2800" b="0" i="0" u="none" strike="noStrike" dirty="0">
                <a:effectLst/>
                <a:latin typeface="Times New Roman" panose="02020603050405020304" pitchFamily="18" charset="0"/>
                <a:cs typeface="Times New Roman" panose="02020603050405020304" pitchFamily="18" charset="0"/>
              </a:rPr>
              <a:t>rotecting Walmart’s Sensitive </a:t>
            </a:r>
            <a:r>
              <a:rPr lang="en-US" sz="2800" dirty="0">
                <a:latin typeface="Times New Roman" panose="02020603050405020304" pitchFamily="18" charset="0"/>
                <a:cs typeface="Times New Roman" panose="02020603050405020304" pitchFamily="18" charset="0"/>
              </a:rPr>
              <a:t>I</a:t>
            </a:r>
            <a:r>
              <a:rPr lang="en-US" sz="2800" b="0" i="0" u="none" strike="noStrike" dirty="0">
                <a:effectLst/>
                <a:latin typeface="Times New Roman" panose="02020603050405020304" pitchFamily="18" charset="0"/>
                <a:cs typeface="Times New Roman" panose="02020603050405020304" pitchFamily="18" charset="0"/>
              </a:rPr>
              <a:t>nformation</a:t>
            </a:r>
            <a:endParaRPr lang="en-US" sz="2800" dirty="0"/>
          </a:p>
        </p:txBody>
      </p:sp>
      <p:sp>
        <p:nvSpPr>
          <p:cNvPr id="3" name="Content Placeholder 2">
            <a:extLst>
              <a:ext uri="{FF2B5EF4-FFF2-40B4-BE49-F238E27FC236}">
                <a16:creationId xmlns:a16="http://schemas.microsoft.com/office/drawing/2014/main" id="{0548E771-47D4-092F-1E79-66229031D0D7}"/>
              </a:ext>
            </a:extLst>
          </p:cNvPr>
          <p:cNvSpPr>
            <a:spLocks noGrp="1"/>
          </p:cNvSpPr>
          <p:nvPr>
            <p:ph idx="1"/>
          </p:nvPr>
        </p:nvSpPr>
        <p:spPr>
          <a:xfrm>
            <a:off x="761802" y="2743200"/>
            <a:ext cx="4646905" cy="3613149"/>
          </a:xfrm>
        </p:spPr>
        <p:txBody>
          <a:bodyPr anchor="ctr">
            <a:normAutofit/>
          </a:bodyPr>
          <a:lstStyle/>
          <a:p>
            <a:pPr>
              <a:buFont typeface="Wingdings" pitchFamily="2" charset="2"/>
              <a:buChar char="Ø"/>
            </a:pPr>
            <a:r>
              <a:rPr lang="en-US" sz="1600" i="0" u="none" strike="noStrike" dirty="0">
                <a:solidFill>
                  <a:srgbClr val="FF0000"/>
                </a:solidFill>
                <a:effectLst/>
                <a:latin typeface="Times New Roman" panose="02020603050405020304" pitchFamily="18" charset="0"/>
                <a:cs typeface="Times New Roman" panose="02020603050405020304" pitchFamily="18" charset="0"/>
              </a:rPr>
              <a:t>Significance of Data Security</a:t>
            </a:r>
          </a:p>
          <a:p>
            <a:pPr>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Emphasize the crucial role of data security.</a:t>
            </a:r>
          </a:p>
          <a:p>
            <a:pPr>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Highlight its impact on customer trust and Walmart's reputation.</a:t>
            </a:r>
          </a:p>
          <a:p>
            <a:pPr marL="0" indent="0">
              <a:buNone/>
            </a:pPr>
            <a:endParaRPr lang="en-US" sz="1600" b="1" dirty="0">
              <a:latin typeface="Times New Roman" panose="02020603050405020304" pitchFamily="18" charset="0"/>
              <a:cs typeface="Times New Roman" panose="02020603050405020304" pitchFamily="18" charset="0"/>
            </a:endParaRPr>
          </a:p>
          <a:p>
            <a:pPr>
              <a:buFont typeface="Wingdings" pitchFamily="2" charset="2"/>
              <a:buChar char="Ø"/>
            </a:pPr>
            <a:r>
              <a:rPr lang="en-US" sz="1600" i="0" u="none" strike="noStrike" dirty="0">
                <a:solidFill>
                  <a:srgbClr val="FF0000"/>
                </a:solidFill>
                <a:effectLst/>
                <a:latin typeface="Times New Roman" panose="02020603050405020304" pitchFamily="18" charset="0"/>
                <a:cs typeface="Times New Roman" panose="02020603050405020304" pitchFamily="18" charset="0"/>
              </a:rPr>
              <a:t>Focus on OWASP Top 10 - A02:2021 - Cryptographic Failures</a:t>
            </a:r>
          </a:p>
          <a:p>
            <a:pPr>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Introduce the specific security risk: A02 - Cryptographic Failures.</a:t>
            </a:r>
          </a:p>
          <a:p>
            <a:pPr>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Clarify the presentation's objective: Understanding and minimizing cryptographic failures.</a:t>
            </a:r>
          </a:p>
          <a:p>
            <a:endParaRPr lang="en-US" sz="1600" dirty="0"/>
          </a:p>
        </p:txBody>
      </p:sp>
      <p:pic>
        <p:nvPicPr>
          <p:cNvPr id="5" name="Picture 4" descr="Padlock on computer motherboard">
            <a:extLst>
              <a:ext uri="{FF2B5EF4-FFF2-40B4-BE49-F238E27FC236}">
                <a16:creationId xmlns:a16="http://schemas.microsoft.com/office/drawing/2014/main" id="{BE257DDB-CEA0-73D4-1AEA-11A992C74D2A}"/>
              </a:ext>
            </a:extLst>
          </p:cNvPr>
          <p:cNvPicPr>
            <a:picLocks noChangeAspect="1"/>
          </p:cNvPicPr>
          <p:nvPr/>
        </p:nvPicPr>
        <p:blipFill rotWithShape="1">
          <a:blip r:embed="rId3"/>
          <a:srcRect l="8623" r="31976" b="-2"/>
          <a:stretch/>
        </p:blipFill>
        <p:spPr>
          <a:xfrm>
            <a:off x="6096000" y="1"/>
            <a:ext cx="6102825" cy="6858000"/>
          </a:xfrm>
          <a:prstGeom prst="rect">
            <a:avLst/>
          </a:prstGeom>
        </p:spPr>
      </p:pic>
    </p:spTree>
    <p:extLst>
      <p:ext uri="{BB962C8B-B14F-4D97-AF65-F5344CB8AC3E}">
        <p14:creationId xmlns:p14="http://schemas.microsoft.com/office/powerpoint/2010/main" val="59406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B869-F6FE-CEF5-D90C-EA090C31718E}"/>
              </a:ext>
            </a:extLst>
          </p:cNvPr>
          <p:cNvSpPr>
            <a:spLocks noGrp="1"/>
          </p:cNvSpPr>
          <p:nvPr>
            <p:ph type="title"/>
          </p:nvPr>
        </p:nvSpPr>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Organization Details</a:t>
            </a:r>
          </a:p>
        </p:txBody>
      </p:sp>
      <p:sp>
        <p:nvSpPr>
          <p:cNvPr id="3" name="Content Placeholder 2">
            <a:extLst>
              <a:ext uri="{FF2B5EF4-FFF2-40B4-BE49-F238E27FC236}">
                <a16:creationId xmlns:a16="http://schemas.microsoft.com/office/drawing/2014/main" id="{3F279781-0098-F400-DDAC-E8B26CDA7176}"/>
              </a:ext>
            </a:extLst>
          </p:cNvPr>
          <p:cNvSpPr>
            <a:spLocks noGrp="1"/>
          </p:cNvSpPr>
          <p:nvPr>
            <p:ph idx="1"/>
          </p:nvPr>
        </p:nvSpPr>
        <p:spPr/>
        <p:txBody>
          <a:bodyPr/>
          <a:lstStyle/>
          <a:p>
            <a:pPr indent="-228600" algn="l">
              <a:buFont typeface="Arial" panose="020B0604020202020204" pitchFamily="34" charset="0"/>
              <a:buChar char="•"/>
            </a:pPr>
            <a:r>
              <a:rPr lang="en-US" sz="2800" b="1" i="1" u="none" strike="noStrike" dirty="0">
                <a:effectLst/>
                <a:latin typeface="Times New Roman" panose="02020603050405020304" pitchFamily="18" charset="0"/>
                <a:cs typeface="Times New Roman" panose="02020603050405020304" pitchFamily="18" charset="0"/>
              </a:rPr>
              <a:t>Industry:</a:t>
            </a:r>
            <a:r>
              <a:rPr lang="en-US" sz="2800" b="0" i="1" u="none" strike="noStrike" dirty="0">
                <a:effectLst/>
                <a:latin typeface="Times New Roman" panose="02020603050405020304" pitchFamily="18" charset="0"/>
                <a:cs typeface="Times New Roman" panose="02020603050405020304" pitchFamily="18" charset="0"/>
              </a:rPr>
              <a:t> Retail</a:t>
            </a:r>
          </a:p>
          <a:p>
            <a:pPr indent="-228600" algn="l">
              <a:buFont typeface="Arial" panose="020B0604020202020204" pitchFamily="34" charset="0"/>
              <a:buChar char="•"/>
            </a:pPr>
            <a:r>
              <a:rPr lang="en-US" sz="2800" b="1" i="1" u="none" strike="noStrike" dirty="0">
                <a:effectLst/>
                <a:latin typeface="Times New Roman" panose="02020603050405020304" pitchFamily="18" charset="0"/>
                <a:cs typeface="Times New Roman" panose="02020603050405020304" pitchFamily="18" charset="0"/>
              </a:rPr>
              <a:t>Company:</a:t>
            </a:r>
            <a:r>
              <a:rPr lang="en-US" sz="2800" b="0" i="1" u="none" strike="noStrike" dirty="0">
                <a:effectLst/>
                <a:latin typeface="Times New Roman" panose="02020603050405020304" pitchFamily="18" charset="0"/>
                <a:cs typeface="Times New Roman" panose="02020603050405020304" pitchFamily="18" charset="0"/>
              </a:rPr>
              <a:t> Walmart Inc.</a:t>
            </a:r>
          </a:p>
          <a:p>
            <a:pPr indent="-228600" algn="l">
              <a:buFont typeface="Arial" panose="020B0604020202020204" pitchFamily="34" charset="0"/>
              <a:buChar char="•"/>
            </a:pPr>
            <a:r>
              <a:rPr lang="en-US" sz="2800" b="1" i="1" u="none" strike="noStrike" dirty="0">
                <a:effectLst/>
                <a:latin typeface="Times New Roman" panose="02020603050405020304" pitchFamily="18" charset="0"/>
                <a:cs typeface="Times New Roman" panose="02020603050405020304" pitchFamily="18" charset="0"/>
              </a:rPr>
              <a:t>Product/Service:</a:t>
            </a:r>
            <a:r>
              <a:rPr lang="en-US" sz="2800" b="0" i="1" u="none" strike="noStrike" dirty="0">
                <a:effectLst/>
                <a:latin typeface="Times New Roman" panose="02020603050405020304" pitchFamily="18" charset="0"/>
                <a:cs typeface="Times New Roman" panose="02020603050405020304" pitchFamily="18" charset="0"/>
              </a:rPr>
              <a:t> Walmart is a multinational retail corporation that operates a chain of hypermarkets, discount department stores, and grocery stores. The company provides a wide range of products, including consumer electronics, clothing, groceries, household goods, and more. Walmart has a significant online presence, offering e-commerce services through its website and mobile applications.</a:t>
            </a:r>
          </a:p>
          <a:p>
            <a:endParaRPr lang="en-US" dirty="0"/>
          </a:p>
        </p:txBody>
      </p:sp>
    </p:spTree>
    <p:extLst>
      <p:ext uri="{BB962C8B-B14F-4D97-AF65-F5344CB8AC3E}">
        <p14:creationId xmlns:p14="http://schemas.microsoft.com/office/powerpoint/2010/main" val="119920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EF57D-BBC9-D35F-3593-5917EFB8C59F}"/>
              </a:ext>
            </a:extLst>
          </p:cNvPr>
          <p:cNvSpPr>
            <a:spLocks noGrp="1"/>
          </p:cNvSpPr>
          <p:nvPr>
            <p:ph type="title"/>
          </p:nvPr>
        </p:nvSpPr>
        <p:spPr>
          <a:xfrm>
            <a:off x="761803" y="350196"/>
            <a:ext cx="4646904" cy="1624520"/>
          </a:xfrm>
        </p:spPr>
        <p:txBody>
          <a:bodyPr anchor="ctr">
            <a:normAutofit/>
          </a:bodyPr>
          <a:lstStyle/>
          <a:p>
            <a:pPr algn="ctr"/>
            <a:r>
              <a:rPr lang="en-US" sz="3700" b="0" i="0" u="none" strike="noStrike" dirty="0">
                <a:solidFill>
                  <a:srgbClr val="00B0F0"/>
                </a:solidFill>
                <a:effectLst/>
                <a:latin typeface="Times New Roman" panose="02020603050405020304" pitchFamily="18" charset="0"/>
                <a:cs typeface="Times New Roman" panose="02020603050405020304" pitchFamily="18" charset="0"/>
              </a:rPr>
              <a:t>Understanding Cryptographic Failures</a:t>
            </a:r>
            <a:endParaRPr lang="en-US" sz="37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ECAD1B-510E-F9B1-DA5E-4111E15B9E96}"/>
              </a:ext>
            </a:extLst>
          </p:cNvPr>
          <p:cNvSpPr>
            <a:spLocks noGrp="1"/>
          </p:cNvSpPr>
          <p:nvPr>
            <p:ph idx="1"/>
          </p:nvPr>
        </p:nvSpPr>
        <p:spPr>
          <a:xfrm>
            <a:off x="761802" y="2743200"/>
            <a:ext cx="4646905" cy="3613149"/>
          </a:xfrm>
        </p:spPr>
        <p:txBody>
          <a:bodyPr anchor="ctr">
            <a:normAutofit/>
          </a:bodyPr>
          <a:lstStyle/>
          <a:p>
            <a:pPr>
              <a:buFont typeface="Wingdings" pitchFamily="2" charset="2"/>
              <a:buChar char="v"/>
            </a:pPr>
            <a:r>
              <a:rPr lang="en-US" sz="2000" b="0" i="0" u="none" strike="noStrike" dirty="0">
                <a:effectLst/>
                <a:latin typeface="Times New Roman" panose="02020603050405020304" pitchFamily="18" charset="0"/>
                <a:cs typeface="Times New Roman" panose="02020603050405020304" pitchFamily="18" charset="0"/>
              </a:rPr>
              <a:t>Cryptographic failures: Improper use or implementation of encryption mechanisms.</a:t>
            </a:r>
          </a:p>
          <a:p>
            <a:pPr>
              <a:buFont typeface="Wingdings" pitchFamily="2" charset="2"/>
              <a:buChar char="v"/>
            </a:pPr>
            <a:endParaRPr lang="en-US" sz="2000" b="0" i="0" u="none" strike="noStrike" dirty="0">
              <a:effectLst/>
              <a:latin typeface="Times New Roman" panose="02020603050405020304" pitchFamily="18" charset="0"/>
              <a:cs typeface="Times New Roman" panose="02020603050405020304" pitchFamily="18" charset="0"/>
            </a:endParaRPr>
          </a:p>
          <a:p>
            <a:pPr>
              <a:buFont typeface="Wingdings" pitchFamily="2" charset="2"/>
              <a:buChar char="v"/>
            </a:pPr>
            <a:r>
              <a:rPr lang="en-US" sz="2000" b="0" i="0" u="none" strike="noStrike" dirty="0">
                <a:effectLst/>
                <a:latin typeface="Times New Roman" panose="02020603050405020304" pitchFamily="18" charset="0"/>
                <a:cs typeface="Times New Roman" panose="02020603050405020304" pitchFamily="18" charset="0"/>
              </a:rPr>
              <a:t>Examples: Weak algorithms, insecure key management, unencrypted data transmission</a:t>
            </a:r>
            <a:r>
              <a:rPr lang="en-US" sz="2000" b="0" i="0" u="none" strike="noStrike" dirty="0">
                <a:effectLst/>
                <a:latin typeface="Google Sans"/>
              </a:rPr>
              <a:t>.</a:t>
            </a:r>
          </a:p>
          <a:p>
            <a:endParaRPr lang="en-US" sz="2000" dirty="0"/>
          </a:p>
        </p:txBody>
      </p:sp>
      <p:pic>
        <p:nvPicPr>
          <p:cNvPr id="5" name="Picture 4" descr="Programming data on computer monitor">
            <a:extLst>
              <a:ext uri="{FF2B5EF4-FFF2-40B4-BE49-F238E27FC236}">
                <a16:creationId xmlns:a16="http://schemas.microsoft.com/office/drawing/2014/main" id="{8BAE35EE-49EE-B5A0-1489-204FE16B8DBF}"/>
              </a:ext>
            </a:extLst>
          </p:cNvPr>
          <p:cNvPicPr>
            <a:picLocks noChangeAspect="1"/>
          </p:cNvPicPr>
          <p:nvPr/>
        </p:nvPicPr>
        <p:blipFill rotWithShape="1">
          <a:blip r:embed="rId2"/>
          <a:srcRect l="25272" r="15327" b="-2"/>
          <a:stretch/>
        </p:blipFill>
        <p:spPr>
          <a:xfrm>
            <a:off x="6096000" y="1"/>
            <a:ext cx="6102825" cy="6858000"/>
          </a:xfrm>
          <a:prstGeom prst="rect">
            <a:avLst/>
          </a:prstGeom>
        </p:spPr>
      </p:pic>
    </p:spTree>
    <p:extLst>
      <p:ext uri="{BB962C8B-B14F-4D97-AF65-F5344CB8AC3E}">
        <p14:creationId xmlns:p14="http://schemas.microsoft.com/office/powerpoint/2010/main" val="150448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4" name="Rectangle 208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FC050-B8F4-F6A0-78AC-6E0FB197A417}"/>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lgn="ctr"/>
            <a:r>
              <a:rPr lang="en-US" sz="2200" b="0" i="0" u="none" strike="noStrike" dirty="0">
                <a:solidFill>
                  <a:srgbClr val="00B0F0"/>
                </a:solidFill>
                <a:effectLst/>
              </a:rPr>
              <a:t>Real-World Impact</a:t>
            </a:r>
            <a:br>
              <a:rPr lang="en-US" sz="2200" b="0" i="0" u="none" strike="noStrike" dirty="0">
                <a:effectLst/>
              </a:rPr>
            </a:br>
            <a:r>
              <a:rPr lang="en-US" sz="2200" b="0" i="0" u="none" strike="noStrike" dirty="0">
                <a:effectLst/>
              </a:rPr>
              <a:t>WannaCry Ransomware </a:t>
            </a:r>
            <a:r>
              <a:rPr lang="en-US" sz="2200" dirty="0"/>
              <a:t>A</a:t>
            </a:r>
            <a:r>
              <a:rPr lang="en-US" sz="2200" b="0" i="0" u="none" strike="noStrike" dirty="0">
                <a:effectLst/>
              </a:rPr>
              <a:t>ttack (2017</a:t>
            </a:r>
            <a:r>
              <a:rPr lang="en-US" sz="2200" dirty="0"/>
              <a:t>)</a:t>
            </a:r>
            <a:br>
              <a:rPr lang="en-US" sz="2200" b="0" i="0" u="none" strike="noStrike" dirty="0">
                <a:effectLst/>
              </a:rPr>
            </a:br>
            <a:endParaRPr lang="en-US" sz="2200" dirty="0"/>
          </a:p>
        </p:txBody>
      </p:sp>
      <p:grpSp>
        <p:nvGrpSpPr>
          <p:cNvPr id="2085" name="Group 208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86" name="Rectangle 208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7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7" name="Rectangle 208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TextBox 2055">
            <a:extLst>
              <a:ext uri="{FF2B5EF4-FFF2-40B4-BE49-F238E27FC236}">
                <a16:creationId xmlns:a16="http://schemas.microsoft.com/office/drawing/2014/main" id="{B4EC89A4-1C6D-A020-E13A-539779A8B13D}"/>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300" b="1" i="0" u="none" strike="noStrike">
                <a:effectLst/>
              </a:rPr>
              <a:t>Overview:</a:t>
            </a:r>
            <a:endParaRPr lang="en-US" sz="1300" b="0" i="0" u="none" strike="noStrike">
              <a:effectLst/>
            </a:endParaRPr>
          </a:p>
          <a:p>
            <a:pPr marL="742950" lvl="1" indent="-228600">
              <a:lnSpc>
                <a:spcPct val="90000"/>
              </a:lnSpc>
              <a:spcAft>
                <a:spcPts val="600"/>
              </a:spcAft>
              <a:buFont typeface="Arial" panose="020B0604020202020204" pitchFamily="34" charset="0"/>
              <a:buChar char="•"/>
            </a:pPr>
            <a:r>
              <a:rPr lang="en-US" sz="1300" b="0" i="0" u="none" strike="noStrike">
                <a:effectLst/>
              </a:rPr>
              <a:t>Occurred in 2017, targeting global computers using Microsoft Windows.</a:t>
            </a:r>
          </a:p>
          <a:p>
            <a:pPr marL="285750" indent="-228600">
              <a:lnSpc>
                <a:spcPct val="90000"/>
              </a:lnSpc>
              <a:spcAft>
                <a:spcPts val="600"/>
              </a:spcAft>
              <a:buFont typeface="Arial" panose="020B0604020202020204" pitchFamily="34" charset="0"/>
              <a:buChar char="•"/>
            </a:pPr>
            <a:r>
              <a:rPr lang="en-US" sz="1300" b="1" i="0" u="none" strike="noStrike">
                <a:effectLst/>
              </a:rPr>
              <a:t>Cryptographic Failure Connection:</a:t>
            </a:r>
            <a:endParaRPr lang="en-US" sz="1300" b="0" i="0" u="none" strike="noStrike">
              <a:effectLst/>
            </a:endParaRPr>
          </a:p>
          <a:p>
            <a:pPr marL="742950" lvl="1" indent="-228600">
              <a:lnSpc>
                <a:spcPct val="90000"/>
              </a:lnSpc>
              <a:spcAft>
                <a:spcPts val="600"/>
              </a:spcAft>
              <a:buFont typeface="Arial" panose="020B0604020202020204" pitchFamily="34" charset="0"/>
              <a:buChar char="•"/>
            </a:pPr>
            <a:r>
              <a:rPr lang="en-US" sz="1300" b="0" i="0" u="none" strike="noStrike">
                <a:effectLst/>
              </a:rPr>
              <a:t>Exploited a vulnerability in the Windows operating system, particularly through the EternalBlue exploit.</a:t>
            </a:r>
          </a:p>
          <a:p>
            <a:pPr marL="742950" lvl="1" indent="-228600">
              <a:lnSpc>
                <a:spcPct val="90000"/>
              </a:lnSpc>
              <a:spcAft>
                <a:spcPts val="600"/>
              </a:spcAft>
              <a:buFont typeface="Arial" panose="020B0604020202020204" pitchFamily="34" charset="0"/>
              <a:buChar char="•"/>
            </a:pPr>
            <a:r>
              <a:rPr lang="en-US" sz="1300" b="0" i="0" u="none" strike="noStrike">
                <a:effectLst/>
              </a:rPr>
              <a:t>Manipulated encryption protocols, especially SMB (Server Message Block), to facilitate rapid ransomware spread.</a:t>
            </a:r>
          </a:p>
          <a:p>
            <a:pPr marL="285750" indent="-228600">
              <a:lnSpc>
                <a:spcPct val="90000"/>
              </a:lnSpc>
              <a:spcAft>
                <a:spcPts val="600"/>
              </a:spcAft>
              <a:buFont typeface="Arial" panose="020B0604020202020204" pitchFamily="34" charset="0"/>
              <a:buChar char="•"/>
            </a:pPr>
            <a:r>
              <a:rPr lang="en-US" sz="1300" b="1" i="0" u="none" strike="noStrike">
                <a:effectLst/>
              </a:rPr>
              <a:t>Consequences:</a:t>
            </a:r>
            <a:endParaRPr lang="en-US" sz="1300" b="0" i="0" u="none" strike="noStrike">
              <a:effectLst/>
            </a:endParaRPr>
          </a:p>
          <a:p>
            <a:pPr marL="742950" lvl="1" indent="-228600">
              <a:lnSpc>
                <a:spcPct val="90000"/>
              </a:lnSpc>
              <a:spcAft>
                <a:spcPts val="600"/>
              </a:spcAft>
              <a:buFont typeface="Arial" panose="020B0604020202020204" pitchFamily="34" charset="0"/>
              <a:buChar char="•"/>
            </a:pPr>
            <a:r>
              <a:rPr lang="en-US" sz="1300" b="0" i="0" u="none" strike="noStrike">
                <a:effectLst/>
              </a:rPr>
              <a:t>Disrupted critical services across various sectors, impacting healthcare institutions and businesses.</a:t>
            </a:r>
          </a:p>
          <a:p>
            <a:pPr marL="742950" lvl="1" indent="-228600">
              <a:lnSpc>
                <a:spcPct val="90000"/>
              </a:lnSpc>
              <a:spcAft>
                <a:spcPts val="600"/>
              </a:spcAft>
              <a:buFont typeface="Arial" panose="020B0604020202020204" pitchFamily="34" charset="0"/>
              <a:buChar char="•"/>
            </a:pPr>
            <a:r>
              <a:rPr lang="en-US" sz="1300" b="0" i="0" u="none" strike="noStrike">
                <a:effectLst/>
              </a:rPr>
              <a:t>Demonstrated cascading effects of cryptographic failures, leading to widespread data encryption and ransom demands.</a:t>
            </a:r>
          </a:p>
          <a:p>
            <a:pPr marL="742950" lvl="1" indent="-228600">
              <a:lnSpc>
                <a:spcPct val="90000"/>
              </a:lnSpc>
              <a:spcAft>
                <a:spcPts val="600"/>
              </a:spcAft>
              <a:buFont typeface="Arial" panose="020B0604020202020204" pitchFamily="34" charset="0"/>
              <a:buChar char="•"/>
            </a:pPr>
            <a:r>
              <a:rPr lang="en-US" sz="1300" b="0" i="0" u="none" strike="noStrike">
                <a:effectLst/>
              </a:rPr>
              <a:t>Emphasized the crucial need to promptly address vulnerabilities and maintain up-to-date cryptographic defenses.</a:t>
            </a:r>
          </a:p>
        </p:txBody>
      </p:sp>
      <p:sp>
        <p:nvSpPr>
          <p:cNvPr id="2088" name="Rectangle 208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9" name="Rectangle 208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igure 2. Ransom note">
            <a:extLst>
              <a:ext uri="{FF2B5EF4-FFF2-40B4-BE49-F238E27FC236}">
                <a16:creationId xmlns:a16="http://schemas.microsoft.com/office/drawing/2014/main" id="{77019553-2498-AA4D-2002-BCD7365B964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22374"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78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F644C9-58EB-FE63-79C4-76DFC7C027A9}"/>
              </a:ext>
            </a:extLst>
          </p:cNvPr>
          <p:cNvSpPr>
            <a:spLocks noGrp="1"/>
          </p:cNvSpPr>
          <p:nvPr>
            <p:ph type="title"/>
          </p:nvPr>
        </p:nvSpPr>
        <p:spPr>
          <a:xfrm>
            <a:off x="660041" y="2767106"/>
            <a:ext cx="2880828" cy="3071906"/>
          </a:xfrm>
        </p:spPr>
        <p:txBody>
          <a:bodyPr vert="horz" lIns="91440" tIns="45720" rIns="91440" bIns="45720" rtlCol="0" anchor="t">
            <a:normAutofit fontScale="90000"/>
          </a:bodyPr>
          <a:lstStyle/>
          <a:p>
            <a:pPr algn="ctr"/>
            <a:br>
              <a:rPr lang="en-US" sz="3400" b="0" u="none" strike="noStrike" kern="1200" dirty="0">
                <a:solidFill>
                  <a:srgbClr val="FFFFFF"/>
                </a:solidFill>
                <a:effectLst/>
                <a:latin typeface="+mj-lt"/>
                <a:ea typeface="+mj-ea"/>
                <a:cs typeface="+mj-cs"/>
              </a:rPr>
            </a:br>
            <a:r>
              <a:rPr lang="en-US" sz="3400" b="0" i="0" u="none" strike="noStrike" kern="1200" dirty="0">
                <a:solidFill>
                  <a:srgbClr val="FFFFFF"/>
                </a:solidFill>
                <a:effectLst/>
                <a:latin typeface="Times New Roman" panose="02020603050405020304" pitchFamily="18" charset="0"/>
                <a:cs typeface="Times New Roman" panose="02020603050405020304" pitchFamily="18" charset="0"/>
              </a:rPr>
              <a:t>WannaCry Ransomware </a:t>
            </a:r>
            <a:r>
              <a:rPr lang="en-US" sz="3400" dirty="0">
                <a:solidFill>
                  <a:srgbClr val="FFFFFF"/>
                </a:solidFill>
                <a:latin typeface="Times New Roman" panose="02020603050405020304" pitchFamily="18" charset="0"/>
                <a:cs typeface="Times New Roman" panose="02020603050405020304" pitchFamily="18" charset="0"/>
              </a:rPr>
              <a:t>A</a:t>
            </a:r>
            <a:r>
              <a:rPr lang="en-US" sz="3400" b="0" i="0" u="none" strike="noStrike" kern="1200" dirty="0">
                <a:solidFill>
                  <a:srgbClr val="FFFFFF"/>
                </a:solidFill>
                <a:effectLst/>
                <a:latin typeface="Times New Roman" panose="02020603050405020304" pitchFamily="18" charset="0"/>
                <a:cs typeface="Times New Roman" panose="02020603050405020304" pitchFamily="18" charset="0"/>
              </a:rPr>
              <a:t>ttack</a:t>
            </a:r>
            <a:br>
              <a:rPr lang="en-US" sz="3400" b="0" i="0" u="none" strike="noStrike" kern="1200" dirty="0">
                <a:solidFill>
                  <a:srgbClr val="FFFFFF"/>
                </a:solidFill>
                <a:effectLst/>
                <a:latin typeface="Times New Roman" panose="02020603050405020304" pitchFamily="18" charset="0"/>
                <a:cs typeface="Times New Roman" panose="02020603050405020304" pitchFamily="18" charset="0"/>
              </a:rPr>
            </a:br>
            <a:br>
              <a:rPr lang="en-US" sz="3400" b="0" i="0" u="none" strike="noStrike" kern="1200" dirty="0">
                <a:solidFill>
                  <a:srgbClr val="FFFFFF"/>
                </a:solidFill>
                <a:effectLst/>
                <a:latin typeface="Times New Roman" panose="02020603050405020304" pitchFamily="18" charset="0"/>
                <a:cs typeface="Times New Roman" panose="02020603050405020304" pitchFamily="18" charset="0"/>
              </a:rPr>
            </a:br>
            <a:br>
              <a:rPr lang="en-US" sz="3400" b="0" i="0" u="none" strike="noStrike" kern="1200" dirty="0">
                <a:solidFill>
                  <a:srgbClr val="FFFFFF"/>
                </a:solidFill>
                <a:effectLst/>
                <a:latin typeface="Times New Roman" panose="02020603050405020304" pitchFamily="18" charset="0"/>
                <a:cs typeface="Times New Roman" panose="02020603050405020304" pitchFamily="18" charset="0"/>
              </a:rPr>
            </a:br>
            <a:endParaRPr lang="en-US" sz="3400" kern="1200" dirty="0">
              <a:solidFill>
                <a:srgbClr val="FFFFFF"/>
              </a:solidFill>
              <a:latin typeface="Times New Roman" panose="02020603050405020304" pitchFamily="18" charset="0"/>
              <a:cs typeface="Times New Roman" panose="02020603050405020304" pitchFamily="18" charset="0"/>
            </a:endParaRPr>
          </a:p>
        </p:txBody>
      </p:sp>
      <p:pic>
        <p:nvPicPr>
          <p:cNvPr id="1026" name="Picture 2" descr="Figure 1. Infection diagram">
            <a:extLst>
              <a:ext uri="{FF2B5EF4-FFF2-40B4-BE49-F238E27FC236}">
                <a16:creationId xmlns:a16="http://schemas.microsoft.com/office/drawing/2014/main" id="{46CD4A46-1E8F-F4A6-B666-9D2DC4193C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2428" y="1622563"/>
            <a:ext cx="7225748" cy="36128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E7D38D-D228-6CDF-BD5A-B67F1DC56078}"/>
              </a:ext>
            </a:extLst>
          </p:cNvPr>
          <p:cNvSpPr txBox="1"/>
          <p:nvPr/>
        </p:nvSpPr>
        <p:spPr>
          <a:xfrm>
            <a:off x="6702896" y="961520"/>
            <a:ext cx="2824812" cy="523220"/>
          </a:xfrm>
          <a:prstGeom prst="rect">
            <a:avLst/>
          </a:prstGeom>
          <a:noFill/>
        </p:spPr>
        <p:txBody>
          <a:bodyPr wrap="non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I</a:t>
            </a:r>
            <a:r>
              <a:rPr lang="en-US" sz="2800" b="0" u="none" strike="noStrike" kern="1200" dirty="0">
                <a:solidFill>
                  <a:srgbClr val="FF0000"/>
                </a:solidFill>
                <a:effectLst/>
                <a:latin typeface="Times New Roman" panose="02020603050405020304" pitchFamily="18" charset="0"/>
                <a:cs typeface="Times New Roman" panose="02020603050405020304" pitchFamily="18" charset="0"/>
              </a:rPr>
              <a:t>nfection Diagram</a:t>
            </a:r>
            <a:endParaRPr lang="en-US" sz="2800" dirty="0">
              <a:solidFill>
                <a:srgbClr val="FF0000"/>
              </a:solidFill>
            </a:endParaRPr>
          </a:p>
        </p:txBody>
      </p:sp>
    </p:spTree>
    <p:extLst>
      <p:ext uri="{BB962C8B-B14F-4D97-AF65-F5344CB8AC3E}">
        <p14:creationId xmlns:p14="http://schemas.microsoft.com/office/powerpoint/2010/main" val="370143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854953-C01E-357C-3D3B-1DD55BDDBC53}"/>
              </a:ext>
            </a:extLst>
          </p:cNvPr>
          <p:cNvSpPr>
            <a:spLocks noGrp="1"/>
          </p:cNvSpPr>
          <p:nvPr>
            <p:ph type="title"/>
          </p:nvPr>
        </p:nvSpPr>
        <p:spPr>
          <a:xfrm>
            <a:off x="1371597" y="348865"/>
            <a:ext cx="10044023" cy="877729"/>
          </a:xfrm>
        </p:spPr>
        <p:txBody>
          <a:bodyPr anchor="ctr">
            <a:normAutofit/>
          </a:bodyPr>
          <a:lstStyle/>
          <a:p>
            <a:pPr algn="ctr"/>
            <a:r>
              <a:rPr lang="en-US" sz="4000" b="0" i="0" u="none" strike="noStrike" dirty="0">
                <a:solidFill>
                  <a:srgbClr val="FFFFFF"/>
                </a:solidFill>
                <a:effectLst/>
                <a:latin typeface="Times New Roman" panose="02020603050405020304" pitchFamily="18" charset="0"/>
                <a:cs typeface="Times New Roman" panose="02020603050405020304" pitchFamily="18" charset="0"/>
              </a:rPr>
              <a:t>Why is it Crucial for Walmart?</a:t>
            </a:r>
            <a:endParaRPr lang="en-US" sz="4000" dirty="0">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4C6C7A1F-3283-E386-FA60-4E3B9F2762F2}"/>
              </a:ext>
            </a:extLst>
          </p:cNvPr>
          <p:cNvGraphicFramePr>
            <a:graphicFrameLocks noGrp="1"/>
          </p:cNvGraphicFramePr>
          <p:nvPr>
            <p:ph idx="1"/>
            <p:extLst>
              <p:ext uri="{D42A27DB-BD31-4B8C-83A1-F6EECF244321}">
                <p14:modId xmlns:p14="http://schemas.microsoft.com/office/powerpoint/2010/main" val="19237864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075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28755-E6F0-4C60-CCFD-A1A6748297D4}"/>
              </a:ext>
            </a:extLst>
          </p:cNvPr>
          <p:cNvSpPr>
            <a:spLocks noGrp="1"/>
          </p:cNvSpPr>
          <p:nvPr>
            <p:ph type="title"/>
          </p:nvPr>
        </p:nvSpPr>
        <p:spPr>
          <a:xfrm>
            <a:off x="1371599" y="428083"/>
            <a:ext cx="9895951" cy="1033669"/>
          </a:xfrm>
        </p:spPr>
        <p:txBody>
          <a:bodyPr>
            <a:noAutofit/>
          </a:bodyPr>
          <a:lstStyle/>
          <a:p>
            <a:pPr algn="ctr"/>
            <a:r>
              <a:rPr lang="en-US" sz="4000" b="0" i="0" u="none" strike="noStrike" dirty="0">
                <a:solidFill>
                  <a:srgbClr val="FF0000"/>
                </a:solidFill>
                <a:effectLst/>
                <a:latin typeface="Times New Roman" panose="02020603050405020304" pitchFamily="18" charset="0"/>
                <a:cs typeface="Times New Roman" panose="02020603050405020304" pitchFamily="18" charset="0"/>
              </a:rPr>
              <a:t>Impact on Different Teams</a:t>
            </a:r>
            <a:br>
              <a:rPr lang="en-US" sz="4000" b="0" i="0" u="none" strike="noStrike" dirty="0">
                <a:solidFill>
                  <a:srgbClr val="FFFFFF"/>
                </a:solidFill>
                <a:effectLst/>
                <a:latin typeface="Times New Roman" panose="02020603050405020304" pitchFamily="18" charset="0"/>
                <a:cs typeface="Times New Roman" panose="02020603050405020304" pitchFamily="18" charset="0"/>
              </a:rPr>
            </a:br>
            <a:r>
              <a:rPr lang="en-US" sz="4000" b="0" i="0" u="none" strike="noStrike" dirty="0">
                <a:solidFill>
                  <a:srgbClr val="FFFFFF"/>
                </a:solidFill>
                <a:effectLst/>
                <a:latin typeface="Times New Roman" panose="02020603050405020304" pitchFamily="18" charset="0"/>
                <a:cs typeface="Times New Roman" panose="02020603050405020304" pitchFamily="18" charset="0"/>
              </a:rPr>
              <a:t>Developers</a:t>
            </a:r>
            <a:br>
              <a:rPr lang="en-US" sz="4000" b="0" i="0" u="none" strike="noStrike" dirty="0">
                <a:solidFill>
                  <a:srgbClr val="FFFFFF"/>
                </a:solidFill>
                <a:effectLst/>
                <a:latin typeface="Times New Roman" panose="02020603050405020304" pitchFamily="18" charset="0"/>
                <a:cs typeface="Times New Roman" panose="02020603050405020304" pitchFamily="18" charset="0"/>
              </a:rPr>
            </a:br>
            <a:endParaRPr lang="en-US" sz="4000" dirty="0">
              <a:solidFill>
                <a:srgbClr val="FFFFFF"/>
              </a:solidFill>
              <a:latin typeface="Times New Roman" panose="02020603050405020304" pitchFamily="18" charset="0"/>
              <a:cs typeface="Times New Roman" panose="02020603050405020304" pitchFamily="18" charset="0"/>
            </a:endParaRPr>
          </a:p>
        </p:txBody>
      </p:sp>
      <p:sp>
        <p:nvSpPr>
          <p:cNvPr id="26" name="Content Placeholder 2">
            <a:extLst>
              <a:ext uri="{FF2B5EF4-FFF2-40B4-BE49-F238E27FC236}">
                <a16:creationId xmlns:a16="http://schemas.microsoft.com/office/drawing/2014/main" id="{AB5FA7C9-A819-0166-ED40-CA99AC294FEA}"/>
              </a:ext>
            </a:extLst>
          </p:cNvPr>
          <p:cNvSpPr>
            <a:spLocks noGrp="1"/>
          </p:cNvSpPr>
          <p:nvPr>
            <p:ph idx="1"/>
          </p:nvPr>
        </p:nvSpPr>
        <p:spPr>
          <a:xfrm>
            <a:off x="1371599" y="2318197"/>
            <a:ext cx="9724031" cy="3683358"/>
          </a:xfrm>
        </p:spPr>
        <p:txBody>
          <a:bodyPr anchor="ctr">
            <a:normAutofit/>
          </a:bodyPr>
          <a:lstStyle/>
          <a:p>
            <a:pPr>
              <a:buFont typeface="Wingdings" pitchFamily="2" charset="2"/>
              <a:buChar char="Ø"/>
            </a:pPr>
            <a:r>
              <a:rPr lang="en-US" sz="1600" b="0" i="0" u="none" strike="noStrike" dirty="0">
                <a:solidFill>
                  <a:srgbClr val="FF0000"/>
                </a:solidFill>
                <a:effectLst/>
                <a:latin typeface="Times New Roman" panose="02020603050405020304" pitchFamily="18" charset="0"/>
                <a:cs typeface="Times New Roman" panose="02020603050405020304" pitchFamily="18" charset="0"/>
              </a:rPr>
              <a:t>Secure coding practices:</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Implement input validation to prevent SQL injection and other vulnerabilities.</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Use secure coding libraries and frameworks to avoid common mistakes.</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Write code that is well-documented and easy to understand for security reviews.</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Stay up-to-date on the latest security vulnerabilities and patching techniques.</a:t>
            </a:r>
          </a:p>
          <a:p>
            <a:pPr>
              <a:buFont typeface="Wingdings" pitchFamily="2" charset="2"/>
              <a:buChar char="Ø"/>
            </a:pPr>
            <a:endParaRPr lang="en-US" sz="1600" b="0" i="0" u="none" strike="noStrike" dirty="0">
              <a:effectLst/>
              <a:latin typeface="Times New Roman" panose="02020603050405020304" pitchFamily="18" charset="0"/>
              <a:cs typeface="Times New Roman" panose="02020603050405020304" pitchFamily="18" charset="0"/>
            </a:endParaRPr>
          </a:p>
          <a:p>
            <a:pPr>
              <a:buFont typeface="Wingdings" pitchFamily="2" charset="2"/>
              <a:buChar char="Ø"/>
            </a:pPr>
            <a:r>
              <a:rPr lang="en-US" sz="1600" b="0" i="0" u="none" strike="noStrike" dirty="0">
                <a:solidFill>
                  <a:srgbClr val="FF0000"/>
                </a:solidFill>
                <a:effectLst/>
                <a:latin typeface="Times New Roman" panose="02020603050405020304" pitchFamily="18" charset="0"/>
                <a:cs typeface="Times New Roman" panose="02020603050405020304" pitchFamily="18" charset="0"/>
              </a:rPr>
              <a:t>Use industry-standard algorithms and libraries:</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Choose encryption algorithms that are strong and well-supported, such as AES or ChaCha20.</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Use libraries and frameworks that have been rigorously tested and have a good security track record.</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Avoid using custom or outdated cryptographic solutions.</a:t>
            </a:r>
          </a:p>
          <a:p>
            <a:pPr marL="0" indent="0">
              <a:buNone/>
            </a:pPr>
            <a:br>
              <a:rPr lang="en-US" sz="1600" dirty="0"/>
            </a:br>
            <a:endParaRPr lang="en-US" sz="1600" dirty="0"/>
          </a:p>
        </p:txBody>
      </p:sp>
    </p:spTree>
    <p:extLst>
      <p:ext uri="{BB962C8B-B14F-4D97-AF65-F5344CB8AC3E}">
        <p14:creationId xmlns:p14="http://schemas.microsoft.com/office/powerpoint/2010/main" val="288065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AE62C-311E-0431-E266-7ED13D38CC11}"/>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latin typeface="Times New Roman" panose="02020603050405020304" pitchFamily="18" charset="0"/>
                <a:cs typeface="Times New Roman" panose="02020603050405020304" pitchFamily="18" charset="0"/>
              </a:rPr>
              <a:t>Testers</a:t>
            </a:r>
          </a:p>
        </p:txBody>
      </p:sp>
      <p:sp>
        <p:nvSpPr>
          <p:cNvPr id="3" name="Content Placeholder 2">
            <a:extLst>
              <a:ext uri="{FF2B5EF4-FFF2-40B4-BE49-F238E27FC236}">
                <a16:creationId xmlns:a16="http://schemas.microsoft.com/office/drawing/2014/main" id="{CEA39FBC-4D4C-7829-5B1A-EC6AFE3E3F1E}"/>
              </a:ext>
            </a:extLst>
          </p:cNvPr>
          <p:cNvSpPr>
            <a:spLocks noGrp="1"/>
          </p:cNvSpPr>
          <p:nvPr>
            <p:ph idx="1"/>
          </p:nvPr>
        </p:nvSpPr>
        <p:spPr>
          <a:xfrm>
            <a:off x="1371599" y="2318197"/>
            <a:ext cx="9724031" cy="3683358"/>
          </a:xfrm>
        </p:spPr>
        <p:txBody>
          <a:bodyPr anchor="ctr">
            <a:normAutofit/>
          </a:bodyPr>
          <a:lstStyle/>
          <a:p>
            <a:pPr>
              <a:buFont typeface="Wingdings" pitchFamily="2" charset="2"/>
              <a:buChar char="Ø"/>
            </a:pPr>
            <a:r>
              <a:rPr lang="en-US" sz="1600" b="0" i="0" u="none" strike="noStrike" dirty="0">
                <a:solidFill>
                  <a:srgbClr val="FF0000"/>
                </a:solidFill>
                <a:effectLst/>
                <a:latin typeface="Times New Roman" panose="02020603050405020304" pitchFamily="18" charset="0"/>
                <a:cs typeface="Times New Roman" panose="02020603050405020304" pitchFamily="18" charset="0"/>
              </a:rPr>
              <a:t>Vulnerability scanning and penetration testing:</a:t>
            </a:r>
            <a:endParaRPr lang="en-US" sz="1600" b="0" i="0" u="none" strike="noStrike" dirty="0">
              <a:effectLst/>
              <a:latin typeface="Times New Roman" panose="02020603050405020304" pitchFamily="18" charset="0"/>
              <a:cs typeface="Times New Roman" panose="02020603050405020304" pitchFamily="18" charset="0"/>
            </a:endParaRP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Regularly scan systems for known vulnerabilities, including cryptographic weaknesses.</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Conduct penetration testing to simulate real-world attacks and identify exploitable weaknesses.</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Prioritize the remediation of vulnerabilities based on their severity and risk.</a:t>
            </a:r>
          </a:p>
          <a:p>
            <a:pPr>
              <a:buFont typeface="Wingdings" pitchFamily="2" charset="2"/>
              <a:buChar char="Ø"/>
            </a:pPr>
            <a:endParaRPr lang="en-US" sz="1600" b="0" i="0" u="none" strike="noStrike" dirty="0">
              <a:effectLst/>
              <a:latin typeface="Times New Roman" panose="02020603050405020304" pitchFamily="18" charset="0"/>
              <a:cs typeface="Times New Roman" panose="02020603050405020304" pitchFamily="18" charset="0"/>
            </a:endParaRPr>
          </a:p>
          <a:p>
            <a:pPr>
              <a:buFont typeface="Wingdings" pitchFamily="2" charset="2"/>
              <a:buChar char="Ø"/>
            </a:pPr>
            <a:r>
              <a:rPr lang="en-US" sz="1600" b="0" i="0" u="none" strike="noStrike" dirty="0">
                <a:solidFill>
                  <a:srgbClr val="FF0000"/>
                </a:solidFill>
                <a:effectLst/>
                <a:latin typeface="Times New Roman" panose="02020603050405020304" pitchFamily="18" charset="0"/>
                <a:cs typeface="Times New Roman" panose="02020603050405020304" pitchFamily="18" charset="0"/>
              </a:rPr>
              <a:t>Robust key management protocols:</a:t>
            </a:r>
            <a:endParaRPr lang="en-US" sz="1600" b="0" i="0" u="none" strike="noStrike" dirty="0">
              <a:effectLst/>
              <a:latin typeface="Times New Roman" panose="02020603050405020304" pitchFamily="18" charset="0"/>
              <a:cs typeface="Times New Roman" panose="02020603050405020304" pitchFamily="18" charset="0"/>
            </a:endParaRP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Implement strong key generation practices, using secure random number generators.</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Store keys securely, using hardware security modules (HSMs) or other tamper-resistant solutions.</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Rotate keys regularly to reduce the risk of compromise.</a:t>
            </a:r>
          </a:p>
          <a:p>
            <a:pPr lvl="1">
              <a:buFont typeface="Wingdings" pitchFamily="2" charset="2"/>
              <a:buChar char="Ø"/>
            </a:pPr>
            <a:r>
              <a:rPr lang="en-US" sz="1600" b="0" i="0" u="none" strike="noStrike" dirty="0">
                <a:effectLst/>
                <a:latin typeface="Times New Roman" panose="02020603050405020304" pitchFamily="18" charset="0"/>
                <a:cs typeface="Times New Roman" panose="02020603050405020304" pitchFamily="18" charset="0"/>
              </a:rPr>
              <a:t>Implement granular access controls to limit who can access and use key</a:t>
            </a:r>
            <a:r>
              <a:rPr lang="en-US" sz="1600" b="0" i="0" u="none" strike="noStrike" dirty="0">
                <a:effectLst/>
                <a:latin typeface="Google Sans"/>
              </a:rPr>
              <a:t>s.</a:t>
            </a:r>
          </a:p>
          <a:p>
            <a:pPr marL="0" indent="0">
              <a:buNone/>
            </a:pPr>
            <a:br>
              <a:rPr lang="en-US" sz="1600" dirty="0"/>
            </a:br>
            <a:endParaRPr lang="en-US" sz="1600" dirty="0"/>
          </a:p>
        </p:txBody>
      </p:sp>
    </p:spTree>
    <p:extLst>
      <p:ext uri="{BB962C8B-B14F-4D97-AF65-F5344CB8AC3E}">
        <p14:creationId xmlns:p14="http://schemas.microsoft.com/office/powerpoint/2010/main" val="3646232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4452</TotalTime>
  <Words>2398</Words>
  <Application>Microsoft Macintosh PowerPoint</Application>
  <PresentationFormat>Widescreen</PresentationFormat>
  <Paragraphs>178</Paragraphs>
  <Slides>17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Google Sans</vt:lpstr>
      <vt:lpstr>Helvetica Neue</vt:lpstr>
      <vt:lpstr>Söhne</vt:lpstr>
      <vt:lpstr>Times New Roman</vt:lpstr>
      <vt:lpstr>Wingdings</vt:lpstr>
      <vt:lpstr>Office Theme</vt:lpstr>
      <vt:lpstr>Cryptographic Failures   (A02:2021)</vt:lpstr>
      <vt:lpstr>Introduction Protecting Walmart’s Sensitive Information</vt:lpstr>
      <vt:lpstr>Organization Details</vt:lpstr>
      <vt:lpstr>Understanding Cryptographic Failures</vt:lpstr>
      <vt:lpstr>Real-World Impact WannaCry Ransomware Attack (2017) </vt:lpstr>
      <vt:lpstr> WannaCry Ransomware Attack   </vt:lpstr>
      <vt:lpstr>Why is it Crucial for Walmart?</vt:lpstr>
      <vt:lpstr>Impact on Different Teams Developers </vt:lpstr>
      <vt:lpstr>Testers</vt:lpstr>
      <vt:lpstr>Technical Managers</vt:lpstr>
      <vt:lpstr>Non-Technical Managers</vt:lpstr>
      <vt:lpstr>Best Practices to Minimize Failures</vt:lpstr>
      <vt:lpstr>CWE Resources and Further Learning </vt:lpstr>
      <vt:lpstr>Call to Action  Building a Secure Future at Walmart </vt:lpstr>
      <vt:lpstr>PowerPoint Presentation</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Failures (A02:2021)</dc:title>
  <dc:creator>ABBY GOPAL</dc:creator>
  <cp:lastModifiedBy>ABBY GOPAL</cp:lastModifiedBy>
  <cp:revision>1</cp:revision>
  <dcterms:created xsi:type="dcterms:W3CDTF">2024-02-02T19:54:49Z</dcterms:created>
  <dcterms:modified xsi:type="dcterms:W3CDTF">2024-02-09T17:37:37Z</dcterms:modified>
</cp:coreProperties>
</file>