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3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78" autoAdjust="0"/>
    <p:restoredTop sz="85742" autoAdjust="0"/>
  </p:normalViewPr>
  <p:slideViewPr>
    <p:cSldViewPr snapToGrid="0">
      <p:cViewPr varScale="1">
        <p:scale>
          <a:sx n="102" d="100"/>
          <a:sy n="102" d="100"/>
        </p:scale>
        <p:origin x="21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0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1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21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Stand-alone films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Superman/Batman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Justice League (JLA)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Year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Dark Knight Returns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DC Animated Movie Universe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DC animated universe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Justice League: Gods and Monsters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universes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5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8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2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4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7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7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70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imdb.com/article/imdb/track-movies-tv/ratings-faq" TargetMode="External"/><Relationship Id="rId2" Type="http://schemas.openxmlformats.org/officeDocument/2006/relationships/hyperlink" Target="https://www.metacritic.com/about-metascor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ottentomatoes.com/abou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Team: I need a job</a:t>
            </a: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Topic: movie analysis 2019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		</a:t>
            </a:r>
            <a:r>
              <a:rPr lang="en-US" sz="2800" dirty="0">
                <a:solidFill>
                  <a:srgbClr val="FFFFFF"/>
                </a:solidFill>
              </a:rPr>
              <a:t>Pre-covid joy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What is the best proxy for box office earnings?</a:t>
            </a: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FF"/>
                </a:solidFill>
              </a:rPr>
              <a:t>Metascore</a:t>
            </a:r>
            <a:r>
              <a:rPr lang="en-US" sz="2400" dirty="0">
                <a:solidFill>
                  <a:srgbClr val="FFFFFF"/>
                </a:solidFill>
              </a:rPr>
              <a:t>? IMDB score? Rotten Tomatoes?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5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Plot charts for </a:t>
            </a:r>
            <a:r>
              <a:rPr lang="en-US" dirty="0" err="1">
                <a:solidFill>
                  <a:srgbClr val="FFFFFF"/>
                </a:solidFill>
              </a:rPr>
              <a:t>metascore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t">
            <a:normAutofit/>
          </a:bodyPr>
          <a:lstStyle/>
          <a:p>
            <a:r>
              <a:rPr lang="en-US" dirty="0"/>
              <a:t>WHAT IS METASCORE?: Metacritic is a scoring system launched in 1999 that accumulates reviews of films, TV shows, music albums and video games. They use a minimum of 4 reviews from some of the world’s most respected </a:t>
            </a:r>
            <a:r>
              <a:rPr lang="en-US" b="1" dirty="0"/>
              <a:t>critics</a:t>
            </a:r>
            <a:r>
              <a:rPr lang="en-US" dirty="0"/>
              <a:t> to apply a weighted average that provides the ‘</a:t>
            </a:r>
            <a:r>
              <a:rPr lang="en-US" dirty="0" err="1"/>
              <a:t>Metascore</a:t>
            </a:r>
            <a:r>
              <a:rPr lang="en-US" dirty="0"/>
              <a:t>’ for the movie.</a:t>
            </a:r>
          </a:p>
          <a:p>
            <a:endParaRPr lang="en-US" dirty="0"/>
          </a:p>
          <a:p>
            <a:r>
              <a:rPr lang="en-US" dirty="0" err="1"/>
              <a:t>Scatterpoints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Linear regression:</a:t>
            </a:r>
          </a:p>
          <a:p>
            <a:endParaRPr lang="en-US" dirty="0"/>
          </a:p>
          <a:p>
            <a:r>
              <a:rPr lang="en-US" dirty="0" err="1"/>
              <a:t>Pvalue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Plot charts for IMDB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t">
            <a:normAutofit/>
          </a:bodyPr>
          <a:lstStyle/>
          <a:p>
            <a:r>
              <a:rPr lang="en-US" dirty="0"/>
              <a:t>WHAT IS IMDB?: IMDb was created in 1990 and uses a voter system for their ratings. Each </a:t>
            </a:r>
            <a:r>
              <a:rPr lang="en-US" b="1" dirty="0"/>
              <a:t>registered user </a:t>
            </a:r>
            <a:r>
              <a:rPr lang="en-US" dirty="0"/>
              <a:t>can cast one vote from 1 to 10 per title. Those votes are then aggregated into a single IMDb rating that appears on the title page of a movie on their website.</a:t>
            </a:r>
          </a:p>
          <a:p>
            <a:endParaRPr lang="en-US" dirty="0"/>
          </a:p>
          <a:p>
            <a:r>
              <a:rPr lang="en-US" dirty="0" err="1"/>
              <a:t>Scatterpoints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Linear regression: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Pvalue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7141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Plot charts for ROTTEN TOMATOES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t">
            <a:normAutofit/>
          </a:bodyPr>
          <a:lstStyle/>
          <a:p>
            <a:r>
              <a:rPr lang="en-US" dirty="0"/>
              <a:t>WHAT IS Rotten Tomatoes?: Rotten tomatoes was founded in 1998 as a rating system that uses critic reviews as well as an audience score. To be in their certified fresh status they require at least 5 reviews from top critics and a minimum of 80 reviews in their audience scores for wide release films. </a:t>
            </a:r>
          </a:p>
          <a:p>
            <a:endParaRPr lang="en-US" dirty="0"/>
          </a:p>
          <a:p>
            <a:r>
              <a:rPr lang="en-US" dirty="0" err="1"/>
              <a:t>Scatterpoints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Linear regression:</a:t>
            </a:r>
          </a:p>
          <a:p>
            <a:endParaRPr lang="en-US" dirty="0"/>
          </a:p>
          <a:p>
            <a:r>
              <a:rPr lang="en-US" dirty="0" err="1"/>
              <a:t>Pvalue</a:t>
            </a:r>
            <a:r>
              <a:rPr lang="en-US" dirty="0"/>
              <a:t>: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706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184" y="801666"/>
            <a:ext cx="6674007" cy="52484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spc="200" dirty="0">
                <a:solidFill>
                  <a:srgbClr val="FFFFFF"/>
                </a:solidFill>
              </a:rPr>
              <a:t>In conclusion:</a:t>
            </a:r>
            <a:br>
              <a:rPr lang="en-US" sz="4000" spc="200" dirty="0">
                <a:solidFill>
                  <a:srgbClr val="FFFFFF"/>
                </a:solidFill>
              </a:rPr>
            </a:br>
            <a:br>
              <a:rPr lang="en-US" sz="4000" spc="200" dirty="0">
                <a:solidFill>
                  <a:srgbClr val="FFFFFF"/>
                </a:solidFill>
              </a:rPr>
            </a:br>
            <a:r>
              <a:rPr lang="en-US" sz="4000" spc="200" dirty="0">
                <a:solidFill>
                  <a:srgbClr val="FFFFFF"/>
                </a:solidFill>
              </a:rPr>
              <a:t>based on the </a:t>
            </a:r>
            <a:r>
              <a:rPr lang="en-US" sz="4000" spc="200" dirty="0" err="1">
                <a:solidFill>
                  <a:srgbClr val="FFFFFF"/>
                </a:solidFill>
              </a:rPr>
              <a:t>pvalues</a:t>
            </a:r>
            <a:r>
              <a:rPr lang="en-US" sz="4000" spc="200" dirty="0">
                <a:solidFill>
                  <a:srgbClr val="FFFFFF"/>
                </a:solidFill>
              </a:rPr>
              <a:t> of each analysis we determined x to be the most statistically significant in determining a movie’s box office success.</a:t>
            </a:r>
            <a:br>
              <a:rPr lang="en-US" sz="4000" spc="200" dirty="0">
                <a:solidFill>
                  <a:srgbClr val="FFFFFF"/>
                </a:solidFill>
              </a:rPr>
            </a:br>
            <a:br>
              <a:rPr lang="en-US" sz="4000" spc="200" dirty="0">
                <a:solidFill>
                  <a:srgbClr val="FFFFFF"/>
                </a:solidFill>
              </a:rPr>
            </a:br>
            <a:r>
              <a:rPr lang="en-US" sz="4000" b="1" spc="200" dirty="0" err="1">
                <a:solidFill>
                  <a:srgbClr val="7030A0"/>
                </a:solidFill>
              </a:rPr>
              <a:t>Meta_p</a:t>
            </a:r>
            <a:r>
              <a:rPr lang="en-US" sz="4000" b="1" spc="200" dirty="0">
                <a:solidFill>
                  <a:srgbClr val="7030A0"/>
                </a:solidFill>
              </a:rPr>
              <a:t>:</a:t>
            </a:r>
            <a:br>
              <a:rPr lang="en-US" sz="4000" spc="200" dirty="0">
                <a:solidFill>
                  <a:srgbClr val="FFFFFF"/>
                </a:solidFill>
              </a:rPr>
            </a:br>
            <a:r>
              <a:rPr lang="en-US" sz="4000" spc="200" dirty="0">
                <a:solidFill>
                  <a:srgbClr val="FFFFFF"/>
                </a:solidFill>
              </a:rPr>
              <a:t>IMDB_P:</a:t>
            </a:r>
            <a:br>
              <a:rPr lang="en-US" sz="4000" spc="200" dirty="0">
                <a:solidFill>
                  <a:srgbClr val="FFFFFF"/>
                </a:solidFill>
              </a:rPr>
            </a:br>
            <a:r>
              <a:rPr lang="en-US" sz="4000" spc="200" dirty="0" err="1">
                <a:solidFill>
                  <a:srgbClr val="FFFFFF"/>
                </a:solidFill>
              </a:rPr>
              <a:t>Rotten_p</a:t>
            </a:r>
            <a:r>
              <a:rPr lang="en-US" sz="4000" spc="200" dirty="0">
                <a:solidFill>
                  <a:srgbClr val="FFFFFF"/>
                </a:solidFill>
              </a:rPr>
              <a:t>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8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Team members: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22522" y="300625"/>
            <a:ext cx="7265094" cy="6400800"/>
          </a:xfrm>
        </p:spPr>
        <p:txBody>
          <a:bodyPr anchor="t">
            <a:normAutofit/>
          </a:bodyPr>
          <a:lstStyle/>
          <a:p>
            <a:r>
              <a:rPr lang="en-US" sz="3600" b="1" dirty="0"/>
              <a:t>Dakota Newcomb: </a:t>
            </a:r>
            <a:r>
              <a:rPr lang="en-US" sz="3200" dirty="0"/>
              <a:t>Likes long bubble baths and her dream vacation is seeing the aurora borealis in Alaska.</a:t>
            </a:r>
          </a:p>
          <a:p>
            <a:pPr marL="0" indent="0">
              <a:buNone/>
            </a:pPr>
            <a:r>
              <a:rPr lang="en-US" sz="3600" b="1" dirty="0"/>
              <a:t>Noah Jaramillo: </a:t>
            </a:r>
            <a:r>
              <a:rPr lang="en-US" sz="3200" dirty="0"/>
              <a:t>Likes long walks on the beach and a cool breeze blowing through his hair.</a:t>
            </a:r>
          </a:p>
          <a:p>
            <a:pPr marL="0" indent="0">
              <a:buNone/>
            </a:pPr>
            <a:r>
              <a:rPr lang="en-US" sz="3600" b="1" dirty="0"/>
              <a:t>David Niles: </a:t>
            </a:r>
            <a:r>
              <a:rPr lang="en-US" sz="3200" dirty="0"/>
              <a:t>Loves his dogs Oliver and Bella with all his heart and his favorite pastime is flying high in the clouds.</a:t>
            </a:r>
            <a:endParaRPr lang="en-US" dirty="0"/>
          </a:p>
          <a:p>
            <a:pPr marL="0" indent="0">
              <a:buNone/>
            </a:pPr>
            <a:r>
              <a:rPr lang="en-US" sz="3600" b="1" dirty="0"/>
              <a:t>Abby Boulter: </a:t>
            </a:r>
            <a:r>
              <a:rPr lang="en-US" sz="3200" dirty="0"/>
              <a:t>Loves to paint forest scenery and wishes magic were real.</a:t>
            </a:r>
          </a:p>
        </p:txBody>
      </p:sp>
    </p:spTree>
    <p:extLst>
      <p:ext uri="{BB962C8B-B14F-4D97-AF65-F5344CB8AC3E}">
        <p14:creationId xmlns:p14="http://schemas.microsoft.com/office/powerpoint/2010/main" val="359386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72416" y="150312"/>
            <a:ext cx="7252570" cy="6576165"/>
          </a:xfrm>
        </p:spPr>
        <p:txBody>
          <a:bodyPr anchor="t">
            <a:normAutofit/>
          </a:bodyPr>
          <a:lstStyle/>
          <a:p>
            <a:r>
              <a:rPr lang="en-US" dirty="0">
                <a:hlinkClick r:id="rId2"/>
              </a:rPr>
              <a:t>APIs: </a:t>
            </a:r>
          </a:p>
          <a:p>
            <a:r>
              <a:rPr lang="en-US" dirty="0">
                <a:hlinkClick r:id="rId2"/>
              </a:rPr>
              <a:t>https://www.themoviedb.org/</a:t>
            </a:r>
          </a:p>
          <a:p>
            <a:r>
              <a:rPr lang="en-US" dirty="0">
                <a:hlinkClick r:id="rId2"/>
              </a:rPr>
              <a:t>https://www.omdbapi.com/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Code assistance:</a:t>
            </a:r>
          </a:p>
          <a:p>
            <a:r>
              <a:rPr lang="en-US" dirty="0">
                <a:hlinkClick r:id="rId2"/>
              </a:rPr>
              <a:t>https://stackoverflow.com/</a:t>
            </a:r>
          </a:p>
          <a:p>
            <a:r>
              <a:rPr lang="en-US" dirty="0">
                <a:hlinkClick r:id="rId2"/>
              </a:rPr>
              <a:t>https://courses.bootcampspot.com/courses/3707</a:t>
            </a:r>
          </a:p>
          <a:p>
            <a:r>
              <a:rPr lang="en-US" dirty="0">
                <a:hlinkClick r:id="rId2"/>
              </a:rPr>
              <a:t>https://pandas.pydata.org/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Background Info:</a:t>
            </a:r>
          </a:p>
          <a:p>
            <a:r>
              <a:rPr lang="en-US" dirty="0">
                <a:hlinkClick r:id="rId2"/>
              </a:rPr>
              <a:t>https://www.metacritic.com/about-metascores</a:t>
            </a:r>
            <a:endParaRPr lang="en-US" dirty="0"/>
          </a:p>
          <a:p>
            <a:r>
              <a:rPr lang="en-US" dirty="0">
                <a:hlinkClick r:id="rId3"/>
              </a:rPr>
              <a:t>https://help.imdb.com/article/imdb/track-movies-tv/ratings</a:t>
            </a:r>
            <a:endParaRPr lang="en-US" dirty="0"/>
          </a:p>
          <a:p>
            <a:r>
              <a:rPr lang="en-US" dirty="0">
                <a:hlinkClick r:id="rId4"/>
              </a:rPr>
              <a:t>https://www.rottentomatoes.com/about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588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346</TotalTime>
  <Words>486</Words>
  <Application>Microsoft Macintosh PowerPoint</Application>
  <PresentationFormat>Widescreen</PresentationFormat>
  <Paragraphs>60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 3</vt:lpstr>
      <vt:lpstr>Integral</vt:lpstr>
      <vt:lpstr>Team: I need a job  Topic: movie analysis 2019   Pre-covid joy</vt:lpstr>
      <vt:lpstr>Plot charts for metascore</vt:lpstr>
      <vt:lpstr>Plot charts for IMDB SCORE</vt:lpstr>
      <vt:lpstr>Plot charts for ROTTEN TOMATOES SCORE</vt:lpstr>
      <vt:lpstr>In conclusion:  based on the pvalues of each analysis we determined x to be the most statistically significant in determining a movie’s box office success.  Meta_p: IMDB_P: Rotten_p:</vt:lpstr>
      <vt:lpstr>Team members: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Abby Boulter</dc:creator>
  <cp:lastModifiedBy>Abby Boulter</cp:lastModifiedBy>
  <cp:revision>3</cp:revision>
  <dcterms:created xsi:type="dcterms:W3CDTF">2023-04-06T02:38:07Z</dcterms:created>
  <dcterms:modified xsi:type="dcterms:W3CDTF">2023-04-07T04:41:12Z</dcterms:modified>
</cp:coreProperties>
</file>