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1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8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3547-85FE-4DE6-BAD0-1F83419733E7}" type="datetimeFigureOut">
              <a:rPr lang="en-US" smtClean="0"/>
              <a:t>10/19/2018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118E2-F8D1-4159-B124-4E7E3AB77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Sharp Nearby, Fuzzy Far Away: How Neural</a:t>
            </a:r>
            <a:br>
              <a:rPr lang="en-US" dirty="0"/>
            </a:br>
            <a:r>
              <a:rPr lang="en-US" dirty="0"/>
              <a:t>Language Models Use Context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53948"/>
            <a:ext cx="9144000" cy="1003852"/>
          </a:xfrm>
        </p:spPr>
        <p:txBody>
          <a:bodyPr/>
          <a:lstStyle/>
          <a:p>
            <a:r>
              <a:rPr lang="en-US" dirty="0"/>
              <a:t>Urvashi </a:t>
            </a:r>
            <a:r>
              <a:rPr lang="en-US" dirty="0" err="1"/>
              <a:t>Khandelwal</a:t>
            </a:r>
            <a:r>
              <a:rPr lang="en-US" dirty="0"/>
              <a:t>, He </a:t>
            </a:r>
            <a:r>
              <a:rPr lang="en-US" dirty="0" err="1"/>
              <a:t>He</a:t>
            </a:r>
            <a:r>
              <a:rPr lang="en-US" dirty="0"/>
              <a:t>, Peng Qi,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757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and Cache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46" y="838726"/>
            <a:ext cx="5881398" cy="4527406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5637"/>
              </p:ext>
            </p:extLst>
          </p:nvPr>
        </p:nvGraphicFramePr>
        <p:xfrm>
          <a:off x="766550" y="2230204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7655" y="2041076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81768" y="2026174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09821" y="201078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083071"/>
              </p:ext>
            </p:extLst>
          </p:nvPr>
        </p:nvGraphicFramePr>
        <p:xfrm>
          <a:off x="766550" y="345852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97313" y="253998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First occurrence</a:t>
            </a:r>
            <a:endParaRPr 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87655" y="3778417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First occurrence</a:t>
            </a:r>
            <a:endParaRPr lang="en-US" sz="10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61356"/>
              </p:ext>
            </p:extLst>
          </p:nvPr>
        </p:nvGraphicFramePr>
        <p:xfrm>
          <a:off x="766550" y="4686852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78497" y="1739372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Nearby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99641" y="2994566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Long-range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7655" y="328417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81768" y="326926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7655" y="4527264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81768" y="451236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466568" y="42377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19" name="矩形 18"/>
          <p:cNvSpPr/>
          <p:nvPr/>
        </p:nvSpPr>
        <p:spPr>
          <a:xfrm>
            <a:off x="469900" y="1170041"/>
            <a:ext cx="2760980" cy="419609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587655" y="1184850"/>
            <a:ext cx="25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occurrence of target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65500" y="3824288"/>
            <a:ext cx="2222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target word does not show up in the context, then cache harms the performance (in other words, no cache reduces perplexity). </a:t>
            </a:r>
          </a:p>
        </p:txBody>
      </p:sp>
      <p:cxnSp>
        <p:nvCxnSpPr>
          <p:cNvPr id="23" name="直接连接符 22"/>
          <p:cNvCxnSpPr>
            <a:stCxn id="3" idx="0"/>
          </p:cNvCxnSpPr>
          <p:nvPr/>
        </p:nvCxnSpPr>
        <p:spPr>
          <a:xfrm flipV="1">
            <a:off x="4476750" y="3162300"/>
            <a:ext cx="3778250" cy="6619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3" idx="0"/>
          </p:cNvCxnSpPr>
          <p:nvPr/>
        </p:nvCxnSpPr>
        <p:spPr>
          <a:xfrm flipV="1">
            <a:off x="4476750" y="3284170"/>
            <a:ext cx="6496050" cy="5401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23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ruler of LSTM LM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17093" y="812800"/>
            <a:ext cx="44323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before 20: order of tokens are important (shuffling causes huge loss).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before 50: LSTM without cache may copy word from such context to generate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from 20 to 200: order of tokens is not important, but the show up of relevant words is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before ~200: effective size of LSTM language model without cache.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from 50 to 300: only a rough semantic context is maintained.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 between 200~3750: cache can help LSTM language model to retrieve information from the history.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685" y="812800"/>
            <a:ext cx="806986" cy="59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5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175564" y="8839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Question: How does LSTM language model uses context?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5563" y="18237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75563" y="27635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(not manipulated)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4458" y="27635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language model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4457" y="45161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language model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75562" y="45161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</a:t>
            </a:r>
          </a:p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(manipulated, with special context)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>
            <a:off x="3860800" y="3280410"/>
            <a:ext cx="128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113355" y="4516120"/>
            <a:ext cx="1685237" cy="1033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See how LSTM behaves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58608" y="2980149"/>
            <a:ext cx="888042" cy="25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箭头连接符 12"/>
          <p:cNvCxnSpPr>
            <a:stCxn id="8" idx="3"/>
            <a:endCxn id="7" idx="1"/>
          </p:cNvCxnSpPr>
          <p:nvPr/>
        </p:nvCxnSpPr>
        <p:spPr>
          <a:xfrm>
            <a:off x="3860799" y="5033010"/>
            <a:ext cx="1283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58606" y="4719777"/>
            <a:ext cx="888042" cy="253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直接箭头连接符 16"/>
          <p:cNvCxnSpPr>
            <a:stCxn id="7" idx="3"/>
            <a:endCxn id="11" idx="1"/>
          </p:cNvCxnSpPr>
          <p:nvPr/>
        </p:nvCxnSpPr>
        <p:spPr>
          <a:xfrm>
            <a:off x="6829694" y="5033010"/>
            <a:ext cx="128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2"/>
            <a:endCxn id="7" idx="0"/>
          </p:cNvCxnSpPr>
          <p:nvPr/>
        </p:nvCxnSpPr>
        <p:spPr>
          <a:xfrm flipH="1">
            <a:off x="5987076" y="3797300"/>
            <a:ext cx="1" cy="718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098866" y="2907302"/>
            <a:ext cx="1130734" cy="71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(Three-layered LSTM with no attention/cache)</a:t>
            </a:r>
          </a:p>
        </p:txBody>
      </p:sp>
    </p:spTree>
    <p:extLst>
      <p:ext uri="{BB962C8B-B14F-4D97-AF65-F5344CB8AC3E}">
        <p14:creationId xmlns:p14="http://schemas.microsoft.com/office/powerpoint/2010/main" val="165174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1863" y="1035247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context does LSTM use?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60495" y="280503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uses context with size of about 200 tokens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60495" y="1035247"/>
            <a:ext cx="2737520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length is independent of hyper parameters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60495" y="1789991"/>
            <a:ext cx="2737520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length is dependent on the type of target 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30266" y="1512957"/>
            <a:ext cx="2737520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Infrequent words use more contexts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30266" y="2344058"/>
            <a:ext cx="2737520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 words use more contexts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81863" y="3670309"/>
            <a:ext cx="2478157" cy="828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order and word type in context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60494" y="3393817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order</a:t>
            </a:r>
          </a:p>
        </p:txBody>
      </p:sp>
      <p:sp>
        <p:nvSpPr>
          <p:cNvPr id="14" name="矩形 13"/>
          <p:cNvSpPr/>
          <p:nvPr/>
        </p:nvSpPr>
        <p:spPr>
          <a:xfrm>
            <a:off x="8030266" y="3393816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order of nearby word matters</a:t>
            </a:r>
          </a:p>
        </p:txBody>
      </p:sp>
      <p:sp>
        <p:nvSpPr>
          <p:cNvPr id="15" name="矩形 14"/>
          <p:cNvSpPr/>
          <p:nvPr/>
        </p:nvSpPr>
        <p:spPr>
          <a:xfrm>
            <a:off x="4960493" y="4225865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 type</a:t>
            </a:r>
          </a:p>
        </p:txBody>
      </p:sp>
      <p:sp>
        <p:nvSpPr>
          <p:cNvPr id="16" name="矩形 15"/>
          <p:cNvSpPr/>
          <p:nvPr/>
        </p:nvSpPr>
        <p:spPr>
          <a:xfrm>
            <a:off x="8030265" y="4225865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 word is more important</a:t>
            </a:r>
          </a:p>
        </p:txBody>
      </p:sp>
      <p:sp>
        <p:nvSpPr>
          <p:cNvPr id="17" name="矩形 16"/>
          <p:cNvSpPr/>
          <p:nvPr/>
        </p:nvSpPr>
        <p:spPr>
          <a:xfrm>
            <a:off x="1781864" y="5360504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Cache/attention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4960492" y="5057913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Without cache</a:t>
            </a:r>
          </a:p>
        </p:txBody>
      </p:sp>
      <p:sp>
        <p:nvSpPr>
          <p:cNvPr id="19" name="矩形 18"/>
          <p:cNvSpPr/>
          <p:nvPr/>
        </p:nvSpPr>
        <p:spPr>
          <a:xfrm>
            <a:off x="8030264" y="5057913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can regenerate nearby words</a:t>
            </a:r>
          </a:p>
        </p:txBody>
      </p:sp>
      <p:sp>
        <p:nvSpPr>
          <p:cNvPr id="20" name="矩形 19"/>
          <p:cNvSpPr/>
          <p:nvPr/>
        </p:nvSpPr>
        <p:spPr>
          <a:xfrm>
            <a:off x="4960492" y="5810130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 cache</a:t>
            </a:r>
          </a:p>
        </p:txBody>
      </p:sp>
      <p:sp>
        <p:nvSpPr>
          <p:cNvPr id="21" name="矩形 20"/>
          <p:cNvSpPr/>
          <p:nvPr/>
        </p:nvSpPr>
        <p:spPr>
          <a:xfrm>
            <a:off x="8030264" y="5810129"/>
            <a:ext cx="2478157" cy="55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Cache can help LSTM to copy long-range words</a:t>
            </a:r>
          </a:p>
        </p:txBody>
      </p:sp>
      <p:cxnSp>
        <p:nvCxnSpPr>
          <p:cNvPr id="3" name="直接箭头连接符 2"/>
          <p:cNvCxnSpPr>
            <a:stCxn id="6" idx="3"/>
            <a:endCxn id="7" idx="1"/>
          </p:cNvCxnSpPr>
          <p:nvPr/>
        </p:nvCxnSpPr>
        <p:spPr>
          <a:xfrm flipV="1">
            <a:off x="4260020" y="557537"/>
            <a:ext cx="700475" cy="7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8" idx="1"/>
          </p:cNvCxnSpPr>
          <p:nvPr/>
        </p:nvCxnSpPr>
        <p:spPr>
          <a:xfrm>
            <a:off x="4260020" y="1312281"/>
            <a:ext cx="700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9" idx="1"/>
          </p:cNvCxnSpPr>
          <p:nvPr/>
        </p:nvCxnSpPr>
        <p:spPr>
          <a:xfrm>
            <a:off x="4260020" y="1312281"/>
            <a:ext cx="700475" cy="75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2" idx="3"/>
            <a:endCxn id="13" idx="1"/>
          </p:cNvCxnSpPr>
          <p:nvPr/>
        </p:nvCxnSpPr>
        <p:spPr>
          <a:xfrm flipV="1">
            <a:off x="4260020" y="3670851"/>
            <a:ext cx="700474" cy="41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3"/>
            <a:endCxn id="15" idx="1"/>
          </p:cNvCxnSpPr>
          <p:nvPr/>
        </p:nvCxnSpPr>
        <p:spPr>
          <a:xfrm>
            <a:off x="4260020" y="4084692"/>
            <a:ext cx="700473" cy="418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9" idx="3"/>
            <a:endCxn id="10" idx="1"/>
          </p:cNvCxnSpPr>
          <p:nvPr/>
        </p:nvCxnSpPr>
        <p:spPr>
          <a:xfrm flipV="1">
            <a:off x="7698015" y="1789991"/>
            <a:ext cx="332251" cy="27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3"/>
            <a:endCxn id="11" idx="1"/>
          </p:cNvCxnSpPr>
          <p:nvPr/>
        </p:nvCxnSpPr>
        <p:spPr>
          <a:xfrm>
            <a:off x="7698015" y="2067025"/>
            <a:ext cx="332251" cy="55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3" idx="3"/>
            <a:endCxn id="14" idx="1"/>
          </p:cNvCxnSpPr>
          <p:nvPr/>
        </p:nvCxnSpPr>
        <p:spPr>
          <a:xfrm flipV="1">
            <a:off x="7438651" y="3670850"/>
            <a:ext cx="591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5" idx="3"/>
            <a:endCxn id="16" idx="1"/>
          </p:cNvCxnSpPr>
          <p:nvPr/>
        </p:nvCxnSpPr>
        <p:spPr>
          <a:xfrm>
            <a:off x="7438650" y="4502899"/>
            <a:ext cx="591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7" idx="3"/>
            <a:endCxn id="18" idx="1"/>
          </p:cNvCxnSpPr>
          <p:nvPr/>
        </p:nvCxnSpPr>
        <p:spPr>
          <a:xfrm flipV="1">
            <a:off x="4260021" y="5334947"/>
            <a:ext cx="700471" cy="30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7" idx="3"/>
            <a:endCxn id="20" idx="1"/>
          </p:cNvCxnSpPr>
          <p:nvPr/>
        </p:nvCxnSpPr>
        <p:spPr>
          <a:xfrm>
            <a:off x="4260021" y="5637538"/>
            <a:ext cx="700471" cy="44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8" idx="3"/>
            <a:endCxn id="19" idx="1"/>
          </p:cNvCxnSpPr>
          <p:nvPr/>
        </p:nvCxnSpPr>
        <p:spPr>
          <a:xfrm>
            <a:off x="7438649" y="5334947"/>
            <a:ext cx="591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20" idx="3"/>
            <a:endCxn id="21" idx="1"/>
          </p:cNvCxnSpPr>
          <p:nvPr/>
        </p:nvCxnSpPr>
        <p:spPr>
          <a:xfrm flipV="1">
            <a:off x="7438649" y="6087163"/>
            <a:ext cx="5916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24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context does LSTM use?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1" y="759097"/>
            <a:ext cx="8840434" cy="336279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64528" y="4226394"/>
            <a:ext cx="534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effective size of LSTM language model is about 150 to 250 (depending on the dataset). The effective size is independent of the hyper-parameters of the model.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86524"/>
              </p:ext>
            </p:extLst>
          </p:nvPr>
        </p:nvGraphicFramePr>
        <p:xfrm>
          <a:off x="4876049" y="5655695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479049" y="540947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7" name="文本框 6"/>
          <p:cNvSpPr txBox="1"/>
          <p:nvPr/>
        </p:nvSpPr>
        <p:spPr>
          <a:xfrm>
            <a:off x="4597400" y="540947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1000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040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much context does LSTM use: the type of the target word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51" y="762319"/>
            <a:ext cx="9059539" cy="340090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588500"/>
              </p:ext>
            </p:extLst>
          </p:nvPr>
        </p:nvGraphicFramePr>
        <p:xfrm>
          <a:off x="278649" y="1223395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81649" y="97717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3" name="文本框 2"/>
          <p:cNvSpPr txBox="1"/>
          <p:nvPr/>
        </p:nvSpPr>
        <p:spPr>
          <a:xfrm>
            <a:off x="278649" y="1769977"/>
            <a:ext cx="2368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Infrequent words: occurrence is less than 800 in the training set.</a:t>
            </a:r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02708" y="4485799"/>
            <a:ext cx="236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Infrequent words uses more context.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884308" y="4485798"/>
            <a:ext cx="349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Content words (noun, adjective, verb) uses more context than function words (preposition, determiner).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977174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1000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103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Nearby context vs long range context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80" y="704514"/>
            <a:ext cx="8043395" cy="322824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88243"/>
              </p:ext>
            </p:extLst>
          </p:nvPr>
        </p:nvGraphicFramePr>
        <p:xfrm>
          <a:off x="818943" y="4322924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421943" y="407670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50482"/>
              </p:ext>
            </p:extLst>
          </p:nvPr>
        </p:nvGraphicFramePr>
        <p:xfrm>
          <a:off x="818943" y="5181126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421943" y="493490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14700"/>
              </p:ext>
            </p:extLst>
          </p:nvPr>
        </p:nvGraphicFramePr>
        <p:xfrm>
          <a:off x="818943" y="603932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421943" y="57931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83248"/>
              </p:ext>
            </p:extLst>
          </p:nvPr>
        </p:nvGraphicFramePr>
        <p:xfrm>
          <a:off x="6140243" y="4322924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743243" y="407670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30669"/>
              </p:ext>
            </p:extLst>
          </p:nvPr>
        </p:nvGraphicFramePr>
        <p:xfrm>
          <a:off x="6140243" y="5181126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743243" y="493490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913900"/>
              </p:ext>
            </p:extLst>
          </p:nvPr>
        </p:nvGraphicFramePr>
        <p:xfrm>
          <a:off x="6140243" y="603932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7743243" y="57931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2" name="文本框 1"/>
          <p:cNvSpPr txBox="1"/>
          <p:nvPr/>
        </p:nvSpPr>
        <p:spPr>
          <a:xfrm>
            <a:off x="3467100" y="4076703"/>
            <a:ext cx="194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order of tokens in the nearby 20-token context is extremely important.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80074" y="4076703"/>
            <a:ext cx="194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order of tokens in the far context is not important. But the show up of tokens is important.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6652" y="4089406"/>
            <a:ext cx="384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300</a:t>
            </a:r>
            <a:endParaRPr lang="en-US" sz="1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944900" y="4089406"/>
            <a:ext cx="384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300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8409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Nearby context vs long range context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001" y="874849"/>
            <a:ext cx="4505954" cy="3315163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062807"/>
              </p:ext>
            </p:extLst>
          </p:nvPr>
        </p:nvGraphicFramePr>
        <p:xfrm>
          <a:off x="1171470" y="1808324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774470" y="1562103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45205"/>
              </p:ext>
            </p:extLst>
          </p:nvPr>
        </p:nvGraphicFramePr>
        <p:xfrm>
          <a:off x="1171470" y="2666526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774470" y="242030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49125"/>
              </p:ext>
            </p:extLst>
          </p:nvPr>
        </p:nvGraphicFramePr>
        <p:xfrm>
          <a:off x="1171470" y="352472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774470" y="32785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1052"/>
              </p:ext>
            </p:extLst>
          </p:nvPr>
        </p:nvGraphicFramePr>
        <p:xfrm>
          <a:off x="1171470" y="104870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774469" y="802486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80552" y="80248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300</a:t>
            </a:r>
            <a:endParaRPr lang="en-US" sz="1000" dirty="0"/>
          </a:p>
        </p:txBody>
      </p:sp>
      <p:sp>
        <p:nvSpPr>
          <p:cNvPr id="2" name="文本框 1"/>
          <p:cNvSpPr txBox="1"/>
          <p:nvPr/>
        </p:nvSpPr>
        <p:spPr>
          <a:xfrm>
            <a:off x="7035800" y="4445000"/>
            <a:ext cx="434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words are more important than function words in language model.</a:t>
            </a:r>
          </a:p>
        </p:txBody>
      </p:sp>
    </p:spTree>
    <p:extLst>
      <p:ext uri="{BB962C8B-B14F-4D97-AF65-F5344CB8AC3E}">
        <p14:creationId xmlns:p14="http://schemas.microsoft.com/office/powerpoint/2010/main" val="15835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and Cache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46468" y="654594"/>
            <a:ext cx="678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we proceed, what is attention model and what is cache model?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2" y="971498"/>
            <a:ext cx="3456140" cy="23983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19732" y="6021977"/>
            <a:ext cx="8208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*Image from: IMPROVING NEURAL LANGUAGE MODELS WITH A CONTINUOUS CACHE</a:t>
            </a:r>
          </a:p>
          <a:p>
            <a:pPr algn="ctr"/>
            <a:r>
              <a:rPr lang="en-US" dirty="0"/>
              <a:t>By Edouard Grave, Armand </a:t>
            </a:r>
            <a:r>
              <a:rPr lang="en-US" dirty="0" err="1"/>
              <a:t>Joulin</a:t>
            </a:r>
            <a:r>
              <a:rPr lang="en-US" dirty="0"/>
              <a:t>, Nicolas </a:t>
            </a:r>
            <a:r>
              <a:rPr lang="en-US" dirty="0" err="1"/>
              <a:t>Usunier</a:t>
            </a:r>
            <a:r>
              <a:rPr lang="en-US" dirty="0"/>
              <a:t>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2" y="988398"/>
            <a:ext cx="3456140" cy="239838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7642" y="336988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language model</a:t>
            </a:r>
          </a:p>
        </p:txBody>
      </p:sp>
      <p:sp>
        <p:nvSpPr>
          <p:cNvPr id="9" name="乘号 8"/>
          <p:cNvSpPr/>
          <p:nvPr/>
        </p:nvSpPr>
        <p:spPr>
          <a:xfrm>
            <a:off x="739810" y="860773"/>
            <a:ext cx="621339" cy="12998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/>
          <p:cNvSpPr txBox="1"/>
          <p:nvPr/>
        </p:nvSpPr>
        <p:spPr>
          <a:xfrm>
            <a:off x="8602739" y="3299493"/>
            <a:ext cx="28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language model with </a:t>
            </a:r>
            <a:r>
              <a:rPr lang="en-US" altLang="zh-CN" dirty="0">
                <a:solidFill>
                  <a:srgbClr val="FF0000"/>
                </a:solidFill>
              </a:rPr>
              <a:t>cache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5"/>
          <a:stretch/>
        </p:blipFill>
        <p:spPr>
          <a:xfrm>
            <a:off x="1261086" y="4365869"/>
            <a:ext cx="5887873" cy="3555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69" y="4594027"/>
            <a:ext cx="4193368" cy="66583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40" y="5134802"/>
            <a:ext cx="5524275" cy="72909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04054" y="43520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09420" y="53499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19" name="标注: 线形(无边框) 18"/>
          <p:cNvSpPr/>
          <p:nvPr/>
        </p:nvSpPr>
        <p:spPr>
          <a:xfrm>
            <a:off x="6501522" y="4721379"/>
            <a:ext cx="4706409" cy="413423"/>
          </a:xfrm>
          <a:prstGeom prst="callout1">
            <a:avLst>
              <a:gd name="adj1" fmla="val 56666"/>
              <a:gd name="adj2" fmla="val 7210"/>
              <a:gd name="adj3" fmla="val -17047"/>
              <a:gd name="adj4" fmla="val -13908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/>
          <p:cNvSpPr txBox="1"/>
          <p:nvPr/>
        </p:nvSpPr>
        <p:spPr>
          <a:xfrm>
            <a:off x="9429287" y="3996006"/>
            <a:ext cx="24221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The idea of cache is very similar to attention mechanism, but the formula are different.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92" y="988398"/>
            <a:ext cx="3456140" cy="239838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4710490" y="3299493"/>
            <a:ext cx="28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language model with </a:t>
            </a:r>
            <a:r>
              <a:rPr lang="en-US" altLang="zh-CN" dirty="0">
                <a:solidFill>
                  <a:srgbClr val="FF0000"/>
                </a:solidFill>
              </a:rPr>
              <a:t>attention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乘号 25"/>
          <p:cNvSpPr/>
          <p:nvPr/>
        </p:nvSpPr>
        <p:spPr>
          <a:xfrm>
            <a:off x="5030739" y="1140406"/>
            <a:ext cx="235393" cy="3706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乘号 26"/>
          <p:cNvSpPr/>
          <p:nvPr/>
        </p:nvSpPr>
        <p:spPr>
          <a:xfrm>
            <a:off x="1494418" y="874196"/>
            <a:ext cx="621339" cy="12998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乘号 27"/>
          <p:cNvSpPr/>
          <p:nvPr/>
        </p:nvSpPr>
        <p:spPr>
          <a:xfrm>
            <a:off x="2221397" y="887708"/>
            <a:ext cx="621339" cy="129988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乘号 28"/>
          <p:cNvSpPr/>
          <p:nvPr/>
        </p:nvSpPr>
        <p:spPr>
          <a:xfrm>
            <a:off x="2971112" y="1023926"/>
            <a:ext cx="443970" cy="4781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乘号 29"/>
          <p:cNvSpPr/>
          <p:nvPr/>
        </p:nvSpPr>
        <p:spPr>
          <a:xfrm>
            <a:off x="5742292" y="1152895"/>
            <a:ext cx="235393" cy="3706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乘号 30"/>
          <p:cNvSpPr/>
          <p:nvPr/>
        </p:nvSpPr>
        <p:spPr>
          <a:xfrm>
            <a:off x="6453845" y="1152895"/>
            <a:ext cx="235393" cy="37066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226364" y="274320"/>
            <a:ext cx="7623029" cy="3802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and Cache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68" y="1242842"/>
            <a:ext cx="8144850" cy="3174276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48245"/>
              </p:ext>
            </p:extLst>
          </p:nvPr>
        </p:nvGraphicFramePr>
        <p:xfrm>
          <a:off x="1099014" y="534163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669967" y="5707398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sp>
        <p:nvSpPr>
          <p:cNvPr id="7" name="文本框 6"/>
          <p:cNvSpPr txBox="1"/>
          <p:nvPr/>
        </p:nvSpPr>
        <p:spPr>
          <a:xfrm>
            <a:off x="285932" y="5309887"/>
            <a:ext cx="81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Drop only target</a:t>
            </a:r>
            <a:endParaRPr lang="en-US" sz="1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93905"/>
              </p:ext>
            </p:extLst>
          </p:nvPr>
        </p:nvGraphicFramePr>
        <p:xfrm>
          <a:off x="1099014" y="6073158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85932" y="6073158"/>
            <a:ext cx="81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Drop most distant 250</a:t>
            </a:r>
            <a:endParaRPr lang="en-US" sz="1000" dirty="0"/>
          </a:p>
        </p:txBody>
      </p:sp>
      <p:sp>
        <p:nvSpPr>
          <p:cNvPr id="6" name="矩形 5"/>
          <p:cNvSpPr/>
          <p:nvPr/>
        </p:nvSpPr>
        <p:spPr>
          <a:xfrm>
            <a:off x="174621" y="4824088"/>
            <a:ext cx="3316405" cy="179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971818" y="4826829"/>
            <a:ext cx="172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Dropping option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20119" y="5152510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414232" y="513760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36711"/>
              </p:ext>
            </p:extLst>
          </p:nvPr>
        </p:nvGraphicFramePr>
        <p:xfrm>
          <a:off x="461750" y="1822163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282855" y="1633035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776968" y="1618133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05021" y="160274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Target word</a:t>
            </a:r>
            <a:endParaRPr lang="en-US" sz="100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03273"/>
              </p:ext>
            </p:extLst>
          </p:nvPr>
        </p:nvGraphicFramePr>
        <p:xfrm>
          <a:off x="461750" y="3050487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1492513" y="2131945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First occurrence</a:t>
            </a:r>
            <a:endParaRPr lang="en-US" sz="1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282855" y="337037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First occurrence</a:t>
            </a:r>
            <a:endParaRPr lang="en-US" sz="1000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58626"/>
              </p:ext>
            </p:extLst>
          </p:nvPr>
        </p:nvGraphicFramePr>
        <p:xfrm>
          <a:off x="461750" y="4278811"/>
          <a:ext cx="210978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7255429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9602165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210114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37224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829630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08332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362017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725022341"/>
                    </a:ext>
                  </a:extLst>
                </a:gridCol>
                <a:gridCol w="235268">
                  <a:extLst>
                    <a:ext uri="{9D8B030D-6E8A-4147-A177-3AD203B41FA5}">
                      <a16:colId xmlns:a16="http://schemas.microsoft.com/office/drawing/2014/main" val="41778383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28400197"/>
                    </a:ext>
                  </a:extLst>
                </a:gridCol>
              </a:tblGrid>
              <a:tr h="1973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308487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73697" y="1331331"/>
            <a:ext cx="86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Nearby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94841" y="2586525"/>
            <a:ext cx="123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Long-range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82855" y="2876129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776968" y="2861227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82855" y="4119223"/>
            <a:ext cx="357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776968" y="4104321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50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161768" y="382968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</a:t>
            </a:r>
          </a:p>
        </p:txBody>
      </p:sp>
      <p:sp>
        <p:nvSpPr>
          <p:cNvPr id="29" name="矩形 28"/>
          <p:cNvSpPr/>
          <p:nvPr/>
        </p:nvSpPr>
        <p:spPr>
          <a:xfrm>
            <a:off x="165100" y="762001"/>
            <a:ext cx="2760980" cy="397071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282855" y="776809"/>
            <a:ext cx="25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occurrence of target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11600" y="4824088"/>
            <a:ext cx="3060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LSTM language model generate words by copying from nearby context. Whereas for long-range context, it only forms a rough semantic representation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810500" y="4824088"/>
            <a:ext cx="306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 is not because of the change of grammaticality.</a:t>
            </a:r>
          </a:p>
        </p:txBody>
      </p:sp>
    </p:spTree>
    <p:extLst>
      <p:ext uri="{BB962C8B-B14F-4D97-AF65-F5344CB8AC3E}">
        <p14:creationId xmlns:p14="http://schemas.microsoft.com/office/powerpoint/2010/main" val="42527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613</Words>
  <Application>Microsoft Office PowerPoint</Application>
  <PresentationFormat>宽屏</PresentationFormat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Calibri Light</vt:lpstr>
      <vt:lpstr>Office 主题​​</vt:lpstr>
      <vt:lpstr>Sharp Nearby, Fuzzy Far Away: How Neural Language Models Use Context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Sharp Nearby, Fuzzy Far Away: How Neural Language Models Use Context</dc:title>
  <dc:creator>Liang, Zhengzhong - (zhengzhongliang)</dc:creator>
  <cp:lastModifiedBy>Liang, Zhengzhong - (zhengzhongliang)</cp:lastModifiedBy>
  <cp:revision>46</cp:revision>
  <dcterms:created xsi:type="dcterms:W3CDTF">2018-10-18T06:05:02Z</dcterms:created>
  <dcterms:modified xsi:type="dcterms:W3CDTF">2018-10-19T20:45:04Z</dcterms:modified>
</cp:coreProperties>
</file>