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5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3547-85FE-4DE6-BAD0-1F83419733E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Sharp Nearby, Fuzzy Far Away: How Neural</a:t>
            </a:r>
            <a:br>
              <a:rPr lang="en-US" dirty="0"/>
            </a:br>
            <a:r>
              <a:rPr lang="en-US" dirty="0"/>
              <a:t>Language Models Use Context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53948"/>
            <a:ext cx="9144000" cy="1003852"/>
          </a:xfrm>
        </p:spPr>
        <p:txBody>
          <a:bodyPr/>
          <a:lstStyle/>
          <a:p>
            <a:r>
              <a:rPr lang="en-US" dirty="0"/>
              <a:t>Urvashi </a:t>
            </a:r>
            <a:r>
              <a:rPr lang="en-US" dirty="0" err="1"/>
              <a:t>Khandelwal</a:t>
            </a:r>
            <a:r>
              <a:rPr lang="en-US" dirty="0"/>
              <a:t>, He </a:t>
            </a:r>
            <a:r>
              <a:rPr lang="en-US" dirty="0" err="1"/>
              <a:t>He</a:t>
            </a:r>
            <a:r>
              <a:rPr lang="en-US" dirty="0"/>
              <a:t>, Peng Qi,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5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and Cache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6" y="838726"/>
            <a:ext cx="5881398" cy="4527406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5637"/>
              </p:ext>
            </p:extLst>
          </p:nvPr>
        </p:nvGraphicFramePr>
        <p:xfrm>
          <a:off x="766550" y="2230204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7655" y="204107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81768" y="20261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09821" y="201078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83071"/>
              </p:ext>
            </p:extLst>
          </p:nvPr>
        </p:nvGraphicFramePr>
        <p:xfrm>
          <a:off x="766550" y="345852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97313" y="253998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First occurrence</a:t>
            </a:r>
            <a:endParaRPr 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87655" y="3778417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First occurrence</a:t>
            </a:r>
            <a:endParaRPr lang="en-US" sz="1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61356"/>
              </p:ext>
            </p:extLst>
          </p:nvPr>
        </p:nvGraphicFramePr>
        <p:xfrm>
          <a:off x="766550" y="4686852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78497" y="1739372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Nearby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99641" y="2994566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Long-range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7655" y="328417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81768" y="32692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7655" y="452726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81768" y="451236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66568" y="42377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19" name="矩形 18"/>
          <p:cNvSpPr/>
          <p:nvPr/>
        </p:nvSpPr>
        <p:spPr>
          <a:xfrm>
            <a:off x="469900" y="1170041"/>
            <a:ext cx="2760980" cy="41960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7655" y="1184850"/>
            <a:ext cx="25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occurrence of target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65500" y="3824288"/>
            <a:ext cx="222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target word does not show up in the context, then cache harms the performance (in other words, no cache reduces perplexity). </a:t>
            </a:r>
          </a:p>
        </p:txBody>
      </p:sp>
      <p:cxnSp>
        <p:nvCxnSpPr>
          <p:cNvPr id="23" name="直接连接符 22"/>
          <p:cNvCxnSpPr>
            <a:stCxn id="3" idx="0"/>
          </p:cNvCxnSpPr>
          <p:nvPr/>
        </p:nvCxnSpPr>
        <p:spPr>
          <a:xfrm flipV="1">
            <a:off x="4476750" y="3162300"/>
            <a:ext cx="3778250" cy="6619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" idx="0"/>
          </p:cNvCxnSpPr>
          <p:nvPr/>
        </p:nvCxnSpPr>
        <p:spPr>
          <a:xfrm flipV="1">
            <a:off x="4476750" y="3284170"/>
            <a:ext cx="6496050" cy="540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3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ruler of LSTM LM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92540" y="955381"/>
            <a:ext cx="54568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before 20: order of tokens are important (shuffling causes huge loss). (Section 5.1)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before 50: LSTM without cache may copy word from such context to generate target. (Section and 6.1)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from 20 to 200: order of tokens is not important, but the show up of relevant words is important. (Section 5.1)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before ~200: effective size of LSTM language model without cache. (Section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from 50 to 300: only a rough semantic context is maintained. (Section 6.1)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between 200~3750: cache can help LSTM language model to retrieve information from the history. (Section 6.2)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85" y="812800"/>
            <a:ext cx="806986" cy="59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175564" y="8839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Question: How does LSTM language model uses context?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5563" y="18237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5563" y="27635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 manipulated)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458" y="27635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language model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4457" y="45161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language model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5562" y="45161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(manipulated, with special context)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860800" y="3280410"/>
            <a:ext cx="128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13355" y="45161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how LSTM behaves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58608" y="2980149"/>
            <a:ext cx="888042" cy="25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/>
          <p:cNvCxnSpPr>
            <a:stCxn id="8" idx="3"/>
            <a:endCxn id="7" idx="1"/>
          </p:cNvCxnSpPr>
          <p:nvPr/>
        </p:nvCxnSpPr>
        <p:spPr>
          <a:xfrm>
            <a:off x="3860799" y="5033010"/>
            <a:ext cx="128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58606" y="4719777"/>
            <a:ext cx="888042" cy="25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stCxn id="7" idx="3"/>
            <a:endCxn id="11" idx="1"/>
          </p:cNvCxnSpPr>
          <p:nvPr/>
        </p:nvCxnSpPr>
        <p:spPr>
          <a:xfrm>
            <a:off x="6829694" y="5033010"/>
            <a:ext cx="128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5987076" y="3797300"/>
            <a:ext cx="1" cy="718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098866" y="2907302"/>
            <a:ext cx="1130734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(Three-layered LSTM with no attention/cache)</a:t>
            </a:r>
          </a:p>
        </p:txBody>
      </p:sp>
    </p:spTree>
    <p:extLst>
      <p:ext uri="{BB962C8B-B14F-4D97-AF65-F5344CB8AC3E}">
        <p14:creationId xmlns:p14="http://schemas.microsoft.com/office/powerpoint/2010/main" val="165174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1863" y="1035247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context does LSTM use?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60495" y="280503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uses context with size of about 200 tokens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60495" y="1035247"/>
            <a:ext cx="2737520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length is independent of hyper parameters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60495" y="1789991"/>
            <a:ext cx="2737520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length is dependent on the type of target 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0266" y="1512957"/>
            <a:ext cx="2737520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Infrequent words use more contexts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0266" y="2344058"/>
            <a:ext cx="2737520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 words use more contexts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1863" y="3670309"/>
            <a:ext cx="2478157" cy="828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order and word type in context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60494" y="3393817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order</a:t>
            </a:r>
          </a:p>
        </p:txBody>
      </p:sp>
      <p:sp>
        <p:nvSpPr>
          <p:cNvPr id="14" name="矩形 13"/>
          <p:cNvSpPr/>
          <p:nvPr/>
        </p:nvSpPr>
        <p:spPr>
          <a:xfrm>
            <a:off x="8030266" y="3393816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order of nearby word matters</a:t>
            </a:r>
          </a:p>
        </p:txBody>
      </p:sp>
      <p:sp>
        <p:nvSpPr>
          <p:cNvPr id="15" name="矩形 14"/>
          <p:cNvSpPr/>
          <p:nvPr/>
        </p:nvSpPr>
        <p:spPr>
          <a:xfrm>
            <a:off x="4960493" y="4225865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type</a:t>
            </a:r>
          </a:p>
        </p:txBody>
      </p:sp>
      <p:sp>
        <p:nvSpPr>
          <p:cNvPr id="16" name="矩形 15"/>
          <p:cNvSpPr/>
          <p:nvPr/>
        </p:nvSpPr>
        <p:spPr>
          <a:xfrm>
            <a:off x="8030265" y="4225865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 word is more important</a:t>
            </a:r>
          </a:p>
        </p:txBody>
      </p:sp>
      <p:sp>
        <p:nvSpPr>
          <p:cNvPr id="17" name="矩形 16"/>
          <p:cNvSpPr/>
          <p:nvPr/>
        </p:nvSpPr>
        <p:spPr>
          <a:xfrm>
            <a:off x="1781864" y="5360504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Cache/attention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4960492" y="5057913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cache</a:t>
            </a:r>
          </a:p>
        </p:txBody>
      </p:sp>
      <p:sp>
        <p:nvSpPr>
          <p:cNvPr id="19" name="矩形 18"/>
          <p:cNvSpPr/>
          <p:nvPr/>
        </p:nvSpPr>
        <p:spPr>
          <a:xfrm>
            <a:off x="8030264" y="5057913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can regenerate nearby words</a:t>
            </a:r>
          </a:p>
        </p:txBody>
      </p:sp>
      <p:sp>
        <p:nvSpPr>
          <p:cNvPr id="20" name="矩形 19"/>
          <p:cNvSpPr/>
          <p:nvPr/>
        </p:nvSpPr>
        <p:spPr>
          <a:xfrm>
            <a:off x="4960492" y="5810130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cache</a:t>
            </a:r>
          </a:p>
        </p:txBody>
      </p:sp>
      <p:sp>
        <p:nvSpPr>
          <p:cNvPr id="21" name="矩形 20"/>
          <p:cNvSpPr/>
          <p:nvPr/>
        </p:nvSpPr>
        <p:spPr>
          <a:xfrm>
            <a:off x="8030264" y="5810129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can help LSTM to copy long-range words</a:t>
            </a:r>
          </a:p>
        </p:txBody>
      </p:sp>
      <p:cxnSp>
        <p:nvCxnSpPr>
          <p:cNvPr id="3" name="直接箭头连接符 2"/>
          <p:cNvCxnSpPr>
            <a:stCxn id="6" idx="3"/>
            <a:endCxn id="7" idx="1"/>
          </p:cNvCxnSpPr>
          <p:nvPr/>
        </p:nvCxnSpPr>
        <p:spPr>
          <a:xfrm flipV="1">
            <a:off x="4260020" y="557537"/>
            <a:ext cx="700475" cy="7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8" idx="1"/>
          </p:cNvCxnSpPr>
          <p:nvPr/>
        </p:nvCxnSpPr>
        <p:spPr>
          <a:xfrm>
            <a:off x="4260020" y="1312281"/>
            <a:ext cx="700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9" idx="1"/>
          </p:cNvCxnSpPr>
          <p:nvPr/>
        </p:nvCxnSpPr>
        <p:spPr>
          <a:xfrm>
            <a:off x="4260020" y="1312281"/>
            <a:ext cx="700475" cy="7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3"/>
            <a:endCxn id="13" idx="1"/>
          </p:cNvCxnSpPr>
          <p:nvPr/>
        </p:nvCxnSpPr>
        <p:spPr>
          <a:xfrm flipV="1">
            <a:off x="4260020" y="3670851"/>
            <a:ext cx="700474" cy="41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5" idx="1"/>
          </p:cNvCxnSpPr>
          <p:nvPr/>
        </p:nvCxnSpPr>
        <p:spPr>
          <a:xfrm>
            <a:off x="4260020" y="4084692"/>
            <a:ext cx="700473" cy="41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10" idx="1"/>
          </p:cNvCxnSpPr>
          <p:nvPr/>
        </p:nvCxnSpPr>
        <p:spPr>
          <a:xfrm flipV="1">
            <a:off x="7698015" y="1789991"/>
            <a:ext cx="332251" cy="2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3"/>
            <a:endCxn id="11" idx="1"/>
          </p:cNvCxnSpPr>
          <p:nvPr/>
        </p:nvCxnSpPr>
        <p:spPr>
          <a:xfrm>
            <a:off x="7698015" y="2067025"/>
            <a:ext cx="332251" cy="55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14" idx="1"/>
          </p:cNvCxnSpPr>
          <p:nvPr/>
        </p:nvCxnSpPr>
        <p:spPr>
          <a:xfrm flipV="1">
            <a:off x="7438651" y="3670850"/>
            <a:ext cx="59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3"/>
            <a:endCxn id="16" idx="1"/>
          </p:cNvCxnSpPr>
          <p:nvPr/>
        </p:nvCxnSpPr>
        <p:spPr>
          <a:xfrm>
            <a:off x="7438650" y="4502899"/>
            <a:ext cx="591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3"/>
            <a:endCxn id="18" idx="1"/>
          </p:cNvCxnSpPr>
          <p:nvPr/>
        </p:nvCxnSpPr>
        <p:spPr>
          <a:xfrm flipV="1">
            <a:off x="4260021" y="5334947"/>
            <a:ext cx="700471" cy="30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20" idx="1"/>
          </p:cNvCxnSpPr>
          <p:nvPr/>
        </p:nvCxnSpPr>
        <p:spPr>
          <a:xfrm>
            <a:off x="4260021" y="5637538"/>
            <a:ext cx="700471" cy="44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8" idx="3"/>
            <a:endCxn id="19" idx="1"/>
          </p:cNvCxnSpPr>
          <p:nvPr/>
        </p:nvCxnSpPr>
        <p:spPr>
          <a:xfrm>
            <a:off x="7438649" y="5334947"/>
            <a:ext cx="591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0" idx="3"/>
            <a:endCxn id="21" idx="1"/>
          </p:cNvCxnSpPr>
          <p:nvPr/>
        </p:nvCxnSpPr>
        <p:spPr>
          <a:xfrm flipV="1">
            <a:off x="7438649" y="6087163"/>
            <a:ext cx="59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4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context does LSTM use?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1" y="759097"/>
            <a:ext cx="8840434" cy="33627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64528" y="4226394"/>
            <a:ext cx="534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effective size of LSTM language model is about 150 to 250 (depending on the dataset). The effective size is independent of the hyper-parameters of the model.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86524"/>
              </p:ext>
            </p:extLst>
          </p:nvPr>
        </p:nvGraphicFramePr>
        <p:xfrm>
          <a:off x="4876049" y="5655695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79049" y="540947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7" name="文本框 6"/>
          <p:cNvSpPr txBox="1"/>
          <p:nvPr/>
        </p:nvSpPr>
        <p:spPr>
          <a:xfrm>
            <a:off x="4597400" y="540947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1000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040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context does LSTM use: the type of the target 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51" y="762319"/>
            <a:ext cx="9059539" cy="340090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88500"/>
              </p:ext>
            </p:extLst>
          </p:nvPr>
        </p:nvGraphicFramePr>
        <p:xfrm>
          <a:off x="278649" y="1223395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81649" y="97717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78649" y="1769977"/>
            <a:ext cx="236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Infrequent words: occurrence is less than 800 in the training set.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02708" y="4485799"/>
            <a:ext cx="236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Infrequent words uses more context.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84308" y="4485798"/>
            <a:ext cx="349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Content words (noun, adjective, verb) uses more context than function words (preposition, determiner).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97717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1000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10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Nearby context vs long range context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80" y="704514"/>
            <a:ext cx="8043395" cy="322824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88243"/>
              </p:ext>
            </p:extLst>
          </p:nvPr>
        </p:nvGraphicFramePr>
        <p:xfrm>
          <a:off x="818943" y="4322924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21943" y="407670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50482"/>
              </p:ext>
            </p:extLst>
          </p:nvPr>
        </p:nvGraphicFramePr>
        <p:xfrm>
          <a:off x="818943" y="5181126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21943" y="493490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14700"/>
              </p:ext>
            </p:extLst>
          </p:nvPr>
        </p:nvGraphicFramePr>
        <p:xfrm>
          <a:off x="818943" y="603932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421943" y="57931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83248"/>
              </p:ext>
            </p:extLst>
          </p:nvPr>
        </p:nvGraphicFramePr>
        <p:xfrm>
          <a:off x="6140243" y="4322924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743243" y="407670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30669"/>
              </p:ext>
            </p:extLst>
          </p:nvPr>
        </p:nvGraphicFramePr>
        <p:xfrm>
          <a:off x="6140243" y="5181126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743243" y="493490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3900"/>
              </p:ext>
            </p:extLst>
          </p:nvPr>
        </p:nvGraphicFramePr>
        <p:xfrm>
          <a:off x="6140243" y="603932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743243" y="57931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2" name="文本框 1"/>
          <p:cNvSpPr txBox="1"/>
          <p:nvPr/>
        </p:nvSpPr>
        <p:spPr>
          <a:xfrm>
            <a:off x="3467100" y="4076703"/>
            <a:ext cx="194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order of tokens in the nearby 20-token context is extremely important.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80074" y="4076703"/>
            <a:ext cx="194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order of tokens in the far context is not important. But the show up of tokens is important.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6652" y="4089406"/>
            <a:ext cx="38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300</a:t>
            </a:r>
            <a:endParaRPr 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44900" y="4089406"/>
            <a:ext cx="38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300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40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Nearby context vs long range context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01" y="874849"/>
            <a:ext cx="4505954" cy="331516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62807"/>
              </p:ext>
            </p:extLst>
          </p:nvPr>
        </p:nvGraphicFramePr>
        <p:xfrm>
          <a:off x="1171470" y="1808324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74470" y="156210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45205"/>
              </p:ext>
            </p:extLst>
          </p:nvPr>
        </p:nvGraphicFramePr>
        <p:xfrm>
          <a:off x="1171470" y="2666526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74470" y="242030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49125"/>
              </p:ext>
            </p:extLst>
          </p:nvPr>
        </p:nvGraphicFramePr>
        <p:xfrm>
          <a:off x="1171470" y="352472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74470" y="32785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1052"/>
              </p:ext>
            </p:extLst>
          </p:nvPr>
        </p:nvGraphicFramePr>
        <p:xfrm>
          <a:off x="1171470" y="104870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774469" y="80248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80552" y="8024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300</a:t>
            </a:r>
            <a:endParaRPr lang="en-US" sz="1000" dirty="0"/>
          </a:p>
        </p:txBody>
      </p:sp>
      <p:sp>
        <p:nvSpPr>
          <p:cNvPr id="2" name="文本框 1"/>
          <p:cNvSpPr txBox="1"/>
          <p:nvPr/>
        </p:nvSpPr>
        <p:spPr>
          <a:xfrm>
            <a:off x="7035800" y="4445000"/>
            <a:ext cx="434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words are more important than function words in language model.</a:t>
            </a:r>
          </a:p>
        </p:txBody>
      </p:sp>
    </p:spTree>
    <p:extLst>
      <p:ext uri="{BB962C8B-B14F-4D97-AF65-F5344CB8AC3E}">
        <p14:creationId xmlns:p14="http://schemas.microsoft.com/office/powerpoint/2010/main" val="15835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and Cache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6468" y="654594"/>
            <a:ext cx="678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proceed, what is attention model and what is cache model?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2" y="971498"/>
            <a:ext cx="3456140" cy="23983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19732" y="6021977"/>
            <a:ext cx="820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*Image from: IMPROVING NEURAL LANGUAGE MODELS WITH A CONTINUOUS CACHE</a:t>
            </a:r>
          </a:p>
          <a:p>
            <a:pPr algn="ctr"/>
            <a:r>
              <a:rPr lang="en-US" dirty="0"/>
              <a:t>By Edouard Grave, Armand </a:t>
            </a:r>
            <a:r>
              <a:rPr lang="en-US" dirty="0" err="1"/>
              <a:t>Joulin</a:t>
            </a:r>
            <a:r>
              <a:rPr lang="en-US" dirty="0"/>
              <a:t>, Nicolas </a:t>
            </a:r>
            <a:r>
              <a:rPr lang="en-US" dirty="0" err="1"/>
              <a:t>Usunier</a:t>
            </a:r>
            <a:r>
              <a:rPr lang="en-US" dirty="0"/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2" y="988398"/>
            <a:ext cx="3456140" cy="23983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7642" y="336988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language model</a:t>
            </a:r>
          </a:p>
        </p:txBody>
      </p:sp>
      <p:sp>
        <p:nvSpPr>
          <p:cNvPr id="9" name="乘号 8"/>
          <p:cNvSpPr/>
          <p:nvPr/>
        </p:nvSpPr>
        <p:spPr>
          <a:xfrm>
            <a:off x="739810" y="860773"/>
            <a:ext cx="621339" cy="12998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02739" y="3299493"/>
            <a:ext cx="28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language model with 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5"/>
          <a:stretch/>
        </p:blipFill>
        <p:spPr>
          <a:xfrm>
            <a:off x="1261086" y="4365869"/>
            <a:ext cx="5887873" cy="3555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69" y="4594027"/>
            <a:ext cx="4193368" cy="6658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40" y="5134802"/>
            <a:ext cx="5524275" cy="72909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04054" y="4352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9420" y="5349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9" name="标注: 线形(无边框) 18"/>
          <p:cNvSpPr/>
          <p:nvPr/>
        </p:nvSpPr>
        <p:spPr>
          <a:xfrm>
            <a:off x="6501522" y="4721379"/>
            <a:ext cx="4706409" cy="413423"/>
          </a:xfrm>
          <a:prstGeom prst="callout1">
            <a:avLst>
              <a:gd name="adj1" fmla="val 56666"/>
              <a:gd name="adj2" fmla="val 7210"/>
              <a:gd name="adj3" fmla="val -17047"/>
              <a:gd name="adj4" fmla="val -13908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29287" y="3996006"/>
            <a:ext cx="24221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idea of cache is very similar to attention mechanism, but the formula are different.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2" y="988398"/>
            <a:ext cx="3456140" cy="239838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710490" y="3299493"/>
            <a:ext cx="28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language model with </a:t>
            </a:r>
            <a:r>
              <a:rPr lang="en-US" altLang="zh-CN" dirty="0">
                <a:solidFill>
                  <a:srgbClr val="FF0000"/>
                </a:solidFill>
              </a:rPr>
              <a:t>attention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5030739" y="1140406"/>
            <a:ext cx="235393" cy="3706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乘号 26"/>
          <p:cNvSpPr/>
          <p:nvPr/>
        </p:nvSpPr>
        <p:spPr>
          <a:xfrm>
            <a:off x="1494418" y="874196"/>
            <a:ext cx="621339" cy="12998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乘号 27"/>
          <p:cNvSpPr/>
          <p:nvPr/>
        </p:nvSpPr>
        <p:spPr>
          <a:xfrm>
            <a:off x="2221397" y="887708"/>
            <a:ext cx="621339" cy="12998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乘号 28"/>
          <p:cNvSpPr/>
          <p:nvPr/>
        </p:nvSpPr>
        <p:spPr>
          <a:xfrm>
            <a:off x="2971112" y="1023926"/>
            <a:ext cx="443970" cy="4781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乘号 29"/>
          <p:cNvSpPr/>
          <p:nvPr/>
        </p:nvSpPr>
        <p:spPr>
          <a:xfrm>
            <a:off x="5742292" y="1152895"/>
            <a:ext cx="235393" cy="3706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乘号 30"/>
          <p:cNvSpPr/>
          <p:nvPr/>
        </p:nvSpPr>
        <p:spPr>
          <a:xfrm>
            <a:off x="6453845" y="1152895"/>
            <a:ext cx="235393" cy="3706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and Cache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68" y="1242842"/>
            <a:ext cx="8144850" cy="317427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48245"/>
              </p:ext>
            </p:extLst>
          </p:nvPr>
        </p:nvGraphicFramePr>
        <p:xfrm>
          <a:off x="1099014" y="534163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69967" y="570739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7" name="文本框 6"/>
          <p:cNvSpPr txBox="1"/>
          <p:nvPr/>
        </p:nvSpPr>
        <p:spPr>
          <a:xfrm>
            <a:off x="285932" y="5309887"/>
            <a:ext cx="81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Drop only target</a:t>
            </a:r>
            <a:endParaRPr lang="en-US" sz="1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93905"/>
              </p:ext>
            </p:extLst>
          </p:nvPr>
        </p:nvGraphicFramePr>
        <p:xfrm>
          <a:off x="1099014" y="607315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5932" y="6073158"/>
            <a:ext cx="81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Drop most distant 250</a:t>
            </a:r>
            <a:endParaRPr 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174621" y="4824088"/>
            <a:ext cx="3316405" cy="179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971818" y="4826829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Dropping option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0119" y="515251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14232" y="513760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36711"/>
              </p:ext>
            </p:extLst>
          </p:nvPr>
        </p:nvGraphicFramePr>
        <p:xfrm>
          <a:off x="461750" y="1822163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2855" y="163303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776968" y="1618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05021" y="160274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03273"/>
              </p:ext>
            </p:extLst>
          </p:nvPr>
        </p:nvGraphicFramePr>
        <p:xfrm>
          <a:off x="461750" y="3050487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92513" y="2131945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First occurrence</a:t>
            </a:r>
            <a:endParaRPr 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2855" y="337037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First occurrence</a:t>
            </a:r>
            <a:endParaRPr lang="en-US" sz="10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58626"/>
              </p:ext>
            </p:extLst>
          </p:nvPr>
        </p:nvGraphicFramePr>
        <p:xfrm>
          <a:off x="461750" y="4278811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73697" y="1331331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Nearby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94841" y="2586525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Long-range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82855" y="28761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776968" y="28612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2855" y="4119223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76968" y="41043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61768" y="382968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29" name="矩形 28"/>
          <p:cNvSpPr/>
          <p:nvPr/>
        </p:nvSpPr>
        <p:spPr>
          <a:xfrm>
            <a:off x="165100" y="762001"/>
            <a:ext cx="2760980" cy="39707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282855" y="776809"/>
            <a:ext cx="25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occurrence of target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11600" y="4824088"/>
            <a:ext cx="306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 language model generate words by copying from nearby context. Whereas for long-range context, it only forms a rough semantic representation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810500" y="4824088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not because of the change of grammaticality.</a:t>
            </a:r>
          </a:p>
        </p:txBody>
      </p:sp>
    </p:spTree>
    <p:extLst>
      <p:ext uri="{BB962C8B-B14F-4D97-AF65-F5344CB8AC3E}">
        <p14:creationId xmlns:p14="http://schemas.microsoft.com/office/powerpoint/2010/main" val="4252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639</Words>
  <Application>Microsoft Office PowerPoint</Application>
  <PresentationFormat>宽屏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Sharp Nearby, Fuzzy Far Away: How Neural Language Models Use Context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 Nearby, Fuzzy Far Away: How Neural Language Models Use Context</dc:title>
  <dc:creator>Liang, Zhengzhong - (zhengzhongliang)</dc:creator>
  <cp:lastModifiedBy>Liang, Zhengzhong - (zhengzhongliang)</cp:lastModifiedBy>
  <cp:revision>52</cp:revision>
  <dcterms:created xsi:type="dcterms:W3CDTF">2018-10-18T06:05:02Z</dcterms:created>
  <dcterms:modified xsi:type="dcterms:W3CDTF">2018-10-31T00:11:50Z</dcterms:modified>
</cp:coreProperties>
</file>