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Model For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Important Features determining completed booking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dirty="0"/>
              <a:t>Features Overview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EE0653C4-755B-BA5D-6B7B-F1E22D37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385402"/>
            <a:ext cx="4777381" cy="39174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893B67-123A-EB7A-E907-821AD765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Purchase Lead (15.73%), Flight Hour (12.67%), Length of Stay (11.46%):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Highest importance features.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Booking Origin Insight: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Malaysia (2.83%) and Australia (2.11%):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Crucial factors in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Distribution: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Australia (17,872 instances), Malaysia (7,174 instances).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Additional Insights: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Flight Day, Num Passengers, Flight Duration: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Other impactful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In-Flight Meals and Preferred Seat Preferences: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Also influential.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Investigate reasons behind Malaysia and Australia's pivotal role.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Consider targeted strategies based on findings.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Predictive Model For British Airways</vt:lpstr>
      <vt:lpstr>Features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Abiola Adewale</cp:lastModifiedBy>
  <cp:revision>2</cp:revision>
  <dcterms:created xsi:type="dcterms:W3CDTF">2022-12-06T11:13:27Z</dcterms:created>
  <dcterms:modified xsi:type="dcterms:W3CDTF">2023-10-22T19:03:54Z</dcterms:modified>
</cp:coreProperties>
</file>