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6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B55D-E851-48D4-BA10-0CA3216BA8F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97F7-83C9-4495-8BCE-F988690C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3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B55D-E851-48D4-BA10-0CA3216BA8F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97F7-83C9-4495-8BCE-F988690C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B55D-E851-48D4-BA10-0CA3216BA8F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97F7-83C9-4495-8BCE-F988690C09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5321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B55D-E851-48D4-BA10-0CA3216BA8F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97F7-83C9-4495-8BCE-F988690C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84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B55D-E851-48D4-BA10-0CA3216BA8F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97F7-83C9-4495-8BCE-F988690C09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082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B55D-E851-48D4-BA10-0CA3216BA8F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97F7-83C9-4495-8BCE-F988690C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06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B55D-E851-48D4-BA10-0CA3216BA8F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97F7-83C9-4495-8BCE-F988690C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8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B55D-E851-48D4-BA10-0CA3216BA8F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97F7-83C9-4495-8BCE-F988690C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5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B55D-E851-48D4-BA10-0CA3216BA8F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97F7-83C9-4495-8BCE-F988690C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2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B55D-E851-48D4-BA10-0CA3216BA8F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97F7-83C9-4495-8BCE-F988690C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4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B55D-E851-48D4-BA10-0CA3216BA8F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97F7-83C9-4495-8BCE-F988690C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1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B55D-E851-48D4-BA10-0CA3216BA8F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97F7-83C9-4495-8BCE-F988690C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0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B55D-E851-48D4-BA10-0CA3216BA8F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97F7-83C9-4495-8BCE-F988690C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B55D-E851-48D4-BA10-0CA3216BA8F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97F7-83C9-4495-8BCE-F988690C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1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B55D-E851-48D4-BA10-0CA3216BA8F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97F7-83C9-4495-8BCE-F988690C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4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B55D-E851-48D4-BA10-0CA3216BA8F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97F7-83C9-4495-8BCE-F988690C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0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0B55D-E851-48D4-BA10-0CA3216BA8F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D397F7-83C9-4495-8BCE-F988690C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3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2D2A9E2-9725-E693-6823-2BDEEA9F7FE7}"/>
              </a:ext>
            </a:extLst>
          </p:cNvPr>
          <p:cNvSpPr txBox="1"/>
          <p:nvPr/>
        </p:nvSpPr>
        <p:spPr>
          <a:xfrm>
            <a:off x="2234270" y="670560"/>
            <a:ext cx="646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departments spends the most on employee salaries?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756D505-65A8-455E-1526-B0C3B04E5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1" y="1371171"/>
            <a:ext cx="8445500" cy="393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3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087FE9-954E-21C8-125A-C0B7E359C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66" y="1310640"/>
            <a:ext cx="6014144" cy="45272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7B6CED-12D4-30AA-A22C-B991FA9F7D79}"/>
              </a:ext>
            </a:extLst>
          </p:cNvPr>
          <p:cNvSpPr txBox="1"/>
          <p:nvPr/>
        </p:nvSpPr>
        <p:spPr>
          <a:xfrm>
            <a:off x="1936766" y="304800"/>
            <a:ext cx="601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employees that made over $55k and grant them a bonus of $5000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532F21-0B6A-DE49-9746-61244CFC9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41" y="6404909"/>
            <a:ext cx="2405600" cy="2965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5F8304-3054-9BE4-EB2E-3A1EEF1FE942}"/>
              </a:ext>
            </a:extLst>
          </p:cNvPr>
          <p:cNvSpPr txBox="1"/>
          <p:nvPr/>
        </p:nvSpPr>
        <p:spPr>
          <a:xfrm>
            <a:off x="2556934" y="5936710"/>
            <a:ext cx="52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shows how many will get the bonus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69CDD-F181-448F-208B-035550179936}"/>
              </a:ext>
            </a:extLst>
          </p:cNvPr>
          <p:cNvSpPr txBox="1"/>
          <p:nvPr/>
        </p:nvSpPr>
        <p:spPr>
          <a:xfrm>
            <a:off x="3050117" y="3248567"/>
            <a:ext cx="610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get t</a:t>
            </a:r>
          </a:p>
        </p:txBody>
      </p:sp>
    </p:spTree>
    <p:extLst>
      <p:ext uri="{BB962C8B-B14F-4D97-AF65-F5344CB8AC3E}">
        <p14:creationId xmlns:p14="http://schemas.microsoft.com/office/powerpoint/2010/main" val="32057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0AC3C19-F08D-7371-1871-58A3188E5ED4}"/>
              </a:ext>
            </a:extLst>
          </p:cNvPr>
          <p:cNvSpPr txBox="1"/>
          <p:nvPr/>
        </p:nvSpPr>
        <p:spPr>
          <a:xfrm>
            <a:off x="3151845" y="822960"/>
            <a:ext cx="4693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much will be spent after adding bonus to employee salary?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FEC18-7C3A-6FAC-2B17-1638F836FB95}"/>
              </a:ext>
            </a:extLst>
          </p:cNvPr>
          <p:cNvSpPr txBox="1"/>
          <p:nvPr/>
        </p:nvSpPr>
        <p:spPr>
          <a:xfrm>
            <a:off x="2692400" y="5204042"/>
            <a:ext cx="663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bonus total spent on salaries will go up by $45,000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5ACBF8F-699D-1C82-0EF7-3B6C6286E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1729188"/>
            <a:ext cx="6764461" cy="305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836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3089</TotalTime>
  <Words>58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nesbitabigale@yahoo.com</dc:creator>
  <cp:lastModifiedBy>nesbitabigale@yahoo.com</cp:lastModifiedBy>
  <cp:revision>2</cp:revision>
  <dcterms:created xsi:type="dcterms:W3CDTF">2024-01-06T22:03:43Z</dcterms:created>
  <dcterms:modified xsi:type="dcterms:W3CDTF">2024-01-09T01:32:52Z</dcterms:modified>
</cp:coreProperties>
</file>