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3F82E-86E2-44A8-95E9-E26CBAC131FE}" v="1" dt="2021-02-06T19:47:01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18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104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ngting zhang" userId="2a2b5ca858343335" providerId="LiveId" clId="{6843F82E-86E2-44A8-95E9-E26CBAC131FE}"/>
    <pc:docChg chg="custSel modSld">
      <pc:chgData name="Tingting zhang" userId="2a2b5ca858343335" providerId="LiveId" clId="{6843F82E-86E2-44A8-95E9-E26CBAC131FE}" dt="2021-02-06T23:15:05.190" v="3078" actId="255"/>
      <pc:docMkLst>
        <pc:docMk/>
      </pc:docMkLst>
      <pc:sldChg chg="modSp mod">
        <pc:chgData name="Tingting zhang" userId="2a2b5ca858343335" providerId="LiveId" clId="{6843F82E-86E2-44A8-95E9-E26CBAC131FE}" dt="2021-02-06T23:15:05.190" v="3078" actId="255"/>
        <pc:sldMkLst>
          <pc:docMk/>
          <pc:sldMk cId="0" sldId="256"/>
        </pc:sldMkLst>
        <pc:spChg chg="mod">
          <ac:chgData name="Tingting zhang" userId="2a2b5ca858343335" providerId="LiveId" clId="{6843F82E-86E2-44A8-95E9-E26CBAC131FE}" dt="2021-02-06T21:45:53.675" v="1887" actId="403"/>
          <ac:spMkLst>
            <pc:docMk/>
            <pc:sldMk cId="0" sldId="256"/>
            <ac:spMk id="34" creationId="{00000000-0000-0000-0000-000000000000}"/>
          </ac:spMkLst>
        </pc:spChg>
        <pc:spChg chg="mod">
          <ac:chgData name="Tingting zhang" userId="2a2b5ca858343335" providerId="LiveId" clId="{6843F82E-86E2-44A8-95E9-E26CBAC131FE}" dt="2021-02-06T23:13:19.697" v="2917" actId="20577"/>
          <ac:spMkLst>
            <pc:docMk/>
            <pc:sldMk cId="0" sldId="256"/>
            <ac:spMk id="35" creationId="{00000000-0000-0000-0000-000000000000}"/>
          </ac:spMkLst>
        </pc:spChg>
        <pc:spChg chg="mod">
          <ac:chgData name="Tingting zhang" userId="2a2b5ca858343335" providerId="LiveId" clId="{6843F82E-86E2-44A8-95E9-E26CBAC131FE}" dt="2021-02-06T23:14:46.298" v="3075" actId="6549"/>
          <ac:spMkLst>
            <pc:docMk/>
            <pc:sldMk cId="0" sldId="256"/>
            <ac:spMk id="36" creationId="{00000000-0000-0000-0000-000000000000}"/>
          </ac:spMkLst>
        </pc:spChg>
        <pc:spChg chg="mod">
          <ac:chgData name="Tingting zhang" userId="2a2b5ca858343335" providerId="LiveId" clId="{6843F82E-86E2-44A8-95E9-E26CBAC131FE}" dt="2021-02-06T21:42:38.277" v="1801" actId="113"/>
          <ac:spMkLst>
            <pc:docMk/>
            <pc:sldMk cId="0" sldId="256"/>
            <ac:spMk id="37" creationId="{00000000-0000-0000-0000-000000000000}"/>
          </ac:spMkLst>
        </pc:spChg>
        <pc:spChg chg="mod">
          <ac:chgData name="Tingting zhang" userId="2a2b5ca858343335" providerId="LiveId" clId="{6843F82E-86E2-44A8-95E9-E26CBAC131FE}" dt="2021-02-06T21:42:22.743" v="1796" actId="404"/>
          <ac:spMkLst>
            <pc:docMk/>
            <pc:sldMk cId="0" sldId="256"/>
            <ac:spMk id="38" creationId="{00000000-0000-0000-0000-000000000000}"/>
          </ac:spMkLst>
        </pc:spChg>
        <pc:spChg chg="mod">
          <ac:chgData name="Tingting zhang" userId="2a2b5ca858343335" providerId="LiveId" clId="{6843F82E-86E2-44A8-95E9-E26CBAC131FE}" dt="2021-02-06T19:47:01.706" v="1" actId="20578"/>
          <ac:spMkLst>
            <pc:docMk/>
            <pc:sldMk cId="0" sldId="256"/>
            <ac:spMk id="46" creationId="{00000000-0000-0000-0000-000000000000}"/>
          </ac:spMkLst>
        </pc:spChg>
        <pc:spChg chg="mod">
          <ac:chgData name="Tingting zhang" userId="2a2b5ca858343335" providerId="LiveId" clId="{6843F82E-86E2-44A8-95E9-E26CBAC131FE}" dt="2021-02-06T21:44:58.978" v="1882" actId="20577"/>
          <ac:spMkLst>
            <pc:docMk/>
            <pc:sldMk cId="0" sldId="256"/>
            <ac:spMk id="47" creationId="{00000000-0000-0000-0000-000000000000}"/>
          </ac:spMkLst>
        </pc:spChg>
        <pc:spChg chg="mod">
          <ac:chgData name="Tingting zhang" userId="2a2b5ca858343335" providerId="LiveId" clId="{6843F82E-86E2-44A8-95E9-E26CBAC131FE}" dt="2021-02-06T23:15:05.190" v="3078" actId="255"/>
          <ac:spMkLst>
            <pc:docMk/>
            <pc:sldMk cId="0" sldId="256"/>
            <ac:spMk id="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862135"/>
            <a:ext cx="4324418" cy="134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 err="1"/>
              <a:t>Monalco</a:t>
            </a:r>
            <a:r>
              <a:rPr lang="en-AU" sz="1000" dirty="0"/>
              <a:t> Mining is one of the world’s largest iron ore mining companies in the world. It has significant iron resources in the Bass-Shingle Basin in Western Australia. Due to the market price of iron ore ramped up significantly to $110 per ton of iron ore, </a:t>
            </a:r>
            <a:r>
              <a:rPr lang="en-AU" sz="1000" dirty="0" err="1"/>
              <a:t>Monalco</a:t>
            </a:r>
            <a:r>
              <a:rPr lang="en-AU" sz="1000" dirty="0"/>
              <a:t> along with other mining organizations has heavily invested in operating technologies such as ore-crushers and poured in a lot of money. However, the market prices have now shifted downwards, avg. ~$55/ton, because of the increased market supply. The management team is seeking solutions to reduce cost so that business keeps profitable.</a:t>
            </a:r>
            <a:endParaRPr sz="11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9160"/>
            <a:ext cx="4324418" cy="122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Cut the maintenance cost by 20% on ore crusher in one year frame to meet the low iron market pricing challenge at ~$50/ton</a:t>
            </a:r>
            <a:endParaRPr sz="107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21750" y="5207819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dirty="0"/>
              <a:t>Change maintenance cycle back to 1 in months as OEM suggested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dirty="0"/>
              <a:t>Scale back maintenance cost each time to $30M by removing the ‘excess wear’ cost by ~80%</a:t>
            </a:r>
            <a:endParaRPr lang="en-US" sz="100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reliability engineering team is more likely going to resist the maintenance reduction.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/>
              <a:t>The maintenance cut needs to meet the OEM limit of one maintenance event at every 50,000 tons of iron ore processed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data sources: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AU" sz="1050" dirty="0"/>
              <a:t>Data historian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AU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Ellipse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AU" sz="1050" dirty="0"/>
              <a:t>SAP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50" dirty="0"/>
              <a:t>Optional data: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AU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T3000 D</a:t>
            </a:r>
            <a:r>
              <a:rPr lang="en-AU" sz="1050" dirty="0"/>
              <a:t>CS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AU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Ore Crusher System</a:t>
            </a:r>
            <a:endParaRPr sz="105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</a:t>
            </a:r>
            <a:r>
              <a:rPr lang="en-AU" sz="2000" dirty="0" err="1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HypothesisFormation</a:t>
            </a: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Team lead -- Chris</a:t>
            </a:r>
            <a:endParaRPr lang="en-AU" sz="1071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Channel Adams – Reliability Engineer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Jonas Richards – Asset integrity manager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Jane </a:t>
            </a:r>
            <a:r>
              <a:rPr lang="en-AU" sz="1071" dirty="0" err="1"/>
              <a:t>Steere</a:t>
            </a:r>
            <a:r>
              <a:rPr lang="en-AU" sz="1071" dirty="0"/>
              <a:t> – Principle Maintenance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Fargo Williams – change manager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Bruce and Tara – Maintenance SME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9149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 </a:t>
            </a:r>
            <a:r>
              <a:rPr lang="en-US" sz="1300" b="1" dirty="0"/>
              <a:t>is to cut the maintenance cost by 20% on ore crusher in one year frame to meet the low iron market pricing challenge at ~$50/ton. The cut will come from changing maintenance cycle to 1 in 3 months as OEM suggested, and scale back cost per maintenance to $30M by removing the ‘excess wear’ cost by ~80%.</a:t>
            </a:r>
            <a:endParaRPr sz="1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655</Words>
  <Application>Microsoft Office PowerPoint</Application>
  <PresentationFormat>On-screen Show (4:3)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Problem Statement Worksheet (HypothesisFormation)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Tingting zhang</cp:lastModifiedBy>
  <cp:revision>1</cp:revision>
  <dcterms:modified xsi:type="dcterms:W3CDTF">2021-02-06T23:15:21Z</dcterms:modified>
</cp:coreProperties>
</file>