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59" r:id="rId4"/>
    <p:sldId id="263" r:id="rId5"/>
    <p:sldId id="257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1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1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07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60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3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2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79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71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8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03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02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9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0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B571-E7DA-45A9-932B-E332BF1851E6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1888-8D67-49A1-9C69-1CBA114BF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7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77" y="1742445"/>
            <a:ext cx="9448800" cy="1825096"/>
          </a:xfrm>
        </p:spPr>
        <p:txBody>
          <a:bodyPr>
            <a:normAutofit/>
          </a:bodyPr>
          <a:lstStyle/>
          <a:p>
            <a:r>
              <a:rPr lang="en-GB" sz="9600" b="1" cap="none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K</a:t>
            </a:r>
            <a:r>
              <a:rPr lang="en-GB" sz="9600" b="1" cap="none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e-ola</a:t>
            </a:r>
            <a:endParaRPr lang="en-GB" sz="9600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77" y="3567541"/>
            <a:ext cx="9448800" cy="685800"/>
          </a:xfrm>
        </p:spPr>
        <p:txBody>
          <a:bodyPr>
            <a:normAutofit/>
          </a:bodyPr>
          <a:lstStyle/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4918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3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inspiration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46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should you care?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2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338" y="581494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GB" u="sng" dirty="0" smtClean="0">
                <a:latin typeface="Arial Black" panose="020B0A04020102020204" pitchFamily="34" charset="0"/>
              </a:rPr>
              <a:t>What makes our product unique:</a:t>
            </a:r>
            <a:endParaRPr lang="en-GB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86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our product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8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need from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2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811" y="764373"/>
            <a:ext cx="9278389" cy="1293028"/>
          </a:xfrm>
        </p:spPr>
        <p:txBody>
          <a:bodyPr/>
          <a:lstStyle/>
          <a:p>
            <a:r>
              <a:rPr lang="en-GB" dirty="0" smtClean="0"/>
              <a:t>What you would get from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9459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101</TotalTime>
  <Words>30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Century Gothic</vt:lpstr>
      <vt:lpstr>Vapor Trail</vt:lpstr>
      <vt:lpstr>Ke-ola</vt:lpstr>
      <vt:lpstr>Our product</vt:lpstr>
      <vt:lpstr>Our inspiration</vt:lpstr>
      <vt:lpstr>Why should you care?</vt:lpstr>
      <vt:lpstr>What makes our product unique:</vt:lpstr>
      <vt:lpstr>Making our product</vt:lpstr>
      <vt:lpstr>What we need from you</vt:lpstr>
      <vt:lpstr>What you would get from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Le-ola</dc:title>
  <dc:creator>Shade Olabode</dc:creator>
  <cp:lastModifiedBy>Student</cp:lastModifiedBy>
  <cp:revision>8</cp:revision>
  <dcterms:created xsi:type="dcterms:W3CDTF">2018-03-01T10:51:28Z</dcterms:created>
  <dcterms:modified xsi:type="dcterms:W3CDTF">2018-03-01T12:38:04Z</dcterms:modified>
</cp:coreProperties>
</file>