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ource Code Pro"/>
      <p:regular r:id="rId9"/>
      <p:bold r:id="rId10"/>
    </p:embeddedFont>
    <p:embeddedFont>
      <p:font typeface="Oswald"/>
      <p:regular r:id="rId11"/>
      <p:bold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ourceCodePro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Ke-ola</a:t>
            </a:r>
            <a:endParaRPr u="sng"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00050" y="551980"/>
            <a:ext cx="64578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Our Product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14025" y="587575"/>
            <a:ext cx="30498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Demonstration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56975" y="482900"/>
            <a:ext cx="56076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Why should someone invest?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