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xtester.com/l/postgresql_online_compi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index.rvt?act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/>
              <a:t>Advanced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39074539"/>
              </p:ext>
            </p:extLst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37239336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8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</a:t>
            </a:r>
          </a:p>
          <a:p>
            <a:pPr marL="383540" lvl="1"/>
            <a:r>
              <a:rPr lang="en-US" dirty="0"/>
              <a:t>MariaDB</a:t>
            </a:r>
          </a:p>
          <a:p>
            <a:r>
              <a:rPr lang="en-US" dirty="0"/>
              <a:t>Since SQLite does not support windowing functions, we will use a web-based PostgreSQL client: </a:t>
            </a:r>
            <a:r>
              <a:rPr lang="en-US" dirty="0">
                <a:hlinkClick r:id="rId3"/>
              </a:rPr>
              <a:t>http://rextester.com/l/postgresql_online_compiler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59127707"/>
              </p:ext>
            </p:extLst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07814045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 Business consultant for Southwest Airlines in Schedule Initiatives</a:t>
            </a:r>
          </a:p>
          <a:p>
            <a:pPr>
              <a:lnSpc>
                <a:spcPct val="170000"/>
              </a:lnSpc>
            </a:pPr>
            <a:r>
              <a:rPr lang="en-US" dirty="0"/>
              <a:t> Author of </a:t>
            </a:r>
            <a:r>
              <a:rPr lang="en-US" i="1" dirty="0"/>
              <a:t>Getting Started with SQL </a:t>
            </a:r>
            <a:r>
              <a:rPr lang="en-US" dirty="0"/>
              <a:t>by O'Reilly and </a:t>
            </a:r>
            <a:r>
              <a:rPr lang="en-US" i="1" dirty="0"/>
              <a:t>Learning RxJava</a:t>
            </a:r>
            <a:r>
              <a:rPr lang="en-US" dirty="0"/>
              <a:t> by Packt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Teaches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5AFE2-A855-4E8E-9308-33AC753957FB}"/>
              </a:ext>
            </a:extLst>
          </p:cNvPr>
          <p:cNvSpPr txBox="1"/>
          <p:nvPr/>
        </p:nvSpPr>
        <p:spPr>
          <a:xfrm>
            <a:off x="8787619" y="5185680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5F5F-CF0C-4C8B-996C-0DDA79B9F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185680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0C2BF-DACC-4F92-921A-6544D4ECCE19}"/>
              </a:ext>
            </a:extLst>
          </p:cNvPr>
          <p:cNvSpPr/>
          <p:nvPr/>
        </p:nvSpPr>
        <p:spPr>
          <a:xfrm>
            <a:off x="8787619" y="5676393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708B9-DC0C-4468-9BEA-369FE7E74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673269"/>
            <a:ext cx="397818" cy="3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88460168"/>
              </p:ext>
            </p:extLst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14013226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SQLiteStudio can be downloaded at the official site:</a:t>
            </a:r>
          </a:p>
          <a:p>
            <a:r>
              <a:rPr lang="en-US" dirty="0">
                <a:hlinkClick r:id="rId3"/>
              </a:rPr>
              <a:t>https://sqlitestudio.pl/index.rvt?act=download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 and Linux, simply unzip the folder to a location of  your choice and open </a:t>
            </a:r>
            <a:r>
              <a:rPr lang="en-US" b="1" dirty="0"/>
              <a:t>SQLiteStudio </a:t>
            </a:r>
            <a:r>
              <a:rPr lang="en-US" dirty="0"/>
              <a:t>or </a:t>
            </a:r>
            <a:r>
              <a:rPr lang="en-US" b="1" dirty="0"/>
              <a:t>SQLiteStudio.exe</a:t>
            </a:r>
          </a:p>
          <a:p>
            <a:endParaRPr lang="en-US" dirty="0"/>
          </a:p>
          <a:p>
            <a:r>
              <a:rPr lang="en-US" dirty="0"/>
              <a:t>For MacOS, double-click the downloaded DMG to install it or drag it to your Applications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51614881"/>
              </p:ext>
            </p:extLst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45184261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5563135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42150928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17939636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81822929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93943024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8359077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2221300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2966329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408</Words>
  <Application>Microsoft Office PowerPoint</Application>
  <PresentationFormat>Widescreen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Advanced SQL </vt:lpstr>
      <vt:lpstr>Agenda</vt:lpstr>
      <vt:lpstr>About the Speaker</vt:lpstr>
      <vt:lpstr>Setting Up SQLite</vt:lpstr>
      <vt:lpstr>Getting Resource Files</vt:lpstr>
      <vt:lpstr>Section II Exercise</vt:lpstr>
      <vt:lpstr>Section III Exercise</vt:lpstr>
      <vt:lpstr>Section VI Exercise</vt:lpstr>
      <vt:lpstr>Section V Exercise</vt:lpstr>
      <vt:lpstr>Windowing Functions Support</vt:lpstr>
      <vt:lpstr>Mixing Programming with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16</cp:revision>
  <dcterms:created xsi:type="dcterms:W3CDTF">2014-09-12T02:11:56Z</dcterms:created>
  <dcterms:modified xsi:type="dcterms:W3CDTF">2017-10-19T18:53:21Z</dcterms:modified>
</cp:coreProperties>
</file>