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7239336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code/SQL that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  <a:endParaRPr lang="en-US"/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396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11</cp:revision>
  <dcterms:created xsi:type="dcterms:W3CDTF">2014-09-12T02:11:56Z</dcterms:created>
  <dcterms:modified xsi:type="dcterms:W3CDTF">2017-09-12T23:43:11Z</dcterms:modified>
</cp:coreProperties>
</file>