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9CA30-0087-1D44-9158-5B89B67114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76C8C78B-C2CA-504B-A373-AA28FD1E9F11}">
      <dgm:prSet phldrT="[Text]"/>
      <dgm:spPr/>
      <dgm:t>
        <a:bodyPr/>
        <a:lstStyle/>
        <a:p>
          <a:r>
            <a:rPr lang="en-US" dirty="0" smtClean="0"/>
            <a:t>1997 </a:t>
          </a:r>
          <a:br>
            <a:rPr lang="en-US" dirty="0" smtClean="0"/>
          </a:br>
          <a:r>
            <a:rPr lang="en-US" dirty="0" smtClean="0"/>
            <a:t>XHR &amp; AJAX</a:t>
          </a:r>
          <a:endParaRPr lang="en-US" dirty="0"/>
        </a:p>
      </dgm:t>
    </dgm:pt>
    <dgm:pt modelId="{FAB452DF-1AD3-7E44-9C6D-C35B437CA606}" type="parTrans" cxnId="{FCCEE477-9B44-214F-BE4C-975CD9FBB0A7}">
      <dgm:prSet/>
      <dgm:spPr/>
      <dgm:t>
        <a:bodyPr/>
        <a:lstStyle/>
        <a:p>
          <a:endParaRPr lang="en-US"/>
        </a:p>
      </dgm:t>
    </dgm:pt>
    <dgm:pt modelId="{316FCC4E-A602-CB46-AE50-3633F12E9BFF}" type="sibTrans" cxnId="{FCCEE477-9B44-214F-BE4C-975CD9FBB0A7}">
      <dgm:prSet/>
      <dgm:spPr/>
      <dgm:t>
        <a:bodyPr/>
        <a:lstStyle/>
        <a:p>
          <a:endParaRPr lang="en-US"/>
        </a:p>
      </dgm:t>
    </dgm:pt>
    <dgm:pt modelId="{924A9CCE-343C-8D43-9108-A25284010292}">
      <dgm:prSet phldrT="[Text]"/>
      <dgm:spPr/>
      <dgm:t>
        <a:bodyPr/>
        <a:lstStyle/>
        <a:p>
          <a:r>
            <a:rPr lang="en-US" dirty="0" smtClean="0"/>
            <a:t>2000-02 JSON</a:t>
          </a:r>
          <a:endParaRPr lang="en-US" dirty="0"/>
        </a:p>
      </dgm:t>
    </dgm:pt>
    <dgm:pt modelId="{3A80BAFE-00B2-B24F-9CBF-FF236EA19C4C}" type="parTrans" cxnId="{39B50154-65B3-F244-B936-041E95EC4DFA}">
      <dgm:prSet/>
      <dgm:spPr/>
      <dgm:t>
        <a:bodyPr/>
        <a:lstStyle/>
        <a:p>
          <a:endParaRPr lang="en-US"/>
        </a:p>
      </dgm:t>
    </dgm:pt>
    <dgm:pt modelId="{7E63134C-1042-1C4B-A0D1-DA1F1F6D3B58}" type="sibTrans" cxnId="{39B50154-65B3-F244-B936-041E95EC4DFA}">
      <dgm:prSet/>
      <dgm:spPr/>
      <dgm:t>
        <a:bodyPr/>
        <a:lstStyle/>
        <a:p>
          <a:endParaRPr lang="en-US"/>
        </a:p>
      </dgm:t>
    </dgm:pt>
    <dgm:pt modelId="{1121ABCD-C534-1A4D-A981-239610C38DA1}">
      <dgm:prSet phldrT="[Text]"/>
      <dgm:spPr/>
      <dgm:t>
        <a:bodyPr/>
        <a:lstStyle/>
        <a:p>
          <a:r>
            <a:rPr lang="en-US" dirty="0" smtClean="0"/>
            <a:t>2008 - 13 Frameworks Exploded</a:t>
          </a:r>
          <a:endParaRPr lang="en-US" dirty="0"/>
        </a:p>
      </dgm:t>
    </dgm:pt>
    <dgm:pt modelId="{CDFB6E59-0B70-2944-8A74-B2662AED94DE}" type="parTrans" cxnId="{03DFF9B5-37B9-0045-A4CB-235FBD66F641}">
      <dgm:prSet/>
      <dgm:spPr/>
      <dgm:t>
        <a:bodyPr/>
        <a:lstStyle/>
        <a:p>
          <a:endParaRPr lang="en-US"/>
        </a:p>
      </dgm:t>
    </dgm:pt>
    <dgm:pt modelId="{5E3D5B61-94C5-8B40-AB5B-E35851BB9572}" type="sibTrans" cxnId="{03DFF9B5-37B9-0045-A4CB-235FBD66F641}">
      <dgm:prSet/>
      <dgm:spPr/>
      <dgm:t>
        <a:bodyPr/>
        <a:lstStyle/>
        <a:p>
          <a:endParaRPr lang="en-US"/>
        </a:p>
      </dgm:t>
    </dgm:pt>
    <dgm:pt modelId="{57B75FF0-19B5-044F-B100-2AA2E01DB339}">
      <dgm:prSet phldrT="[Text]"/>
      <dgm:spPr/>
      <dgm:t>
        <a:bodyPr/>
        <a:lstStyle/>
        <a:p>
          <a:r>
            <a:rPr lang="en-US" dirty="0" smtClean="0"/>
            <a:t>2009 - 17</a:t>
          </a:r>
          <a:br>
            <a:rPr lang="en-US" dirty="0" smtClean="0"/>
          </a:br>
          <a:r>
            <a:rPr lang="en-US" dirty="0" err="1" smtClean="0"/>
            <a:t>Node.JS</a:t>
          </a:r>
          <a:endParaRPr lang="en-US" dirty="0"/>
        </a:p>
      </dgm:t>
    </dgm:pt>
    <dgm:pt modelId="{1FF4C54D-9152-A945-BAA6-32883A837DF3}" type="parTrans" cxnId="{684DD556-A8F7-EF43-82B1-14D8A45F8544}">
      <dgm:prSet/>
      <dgm:spPr/>
      <dgm:t>
        <a:bodyPr/>
        <a:lstStyle/>
        <a:p>
          <a:endParaRPr lang="en-US"/>
        </a:p>
      </dgm:t>
    </dgm:pt>
    <dgm:pt modelId="{C1637AF7-0EE8-3043-B1AF-A556945465BD}" type="sibTrans" cxnId="{684DD556-A8F7-EF43-82B1-14D8A45F8544}">
      <dgm:prSet/>
      <dgm:spPr/>
      <dgm:t>
        <a:bodyPr/>
        <a:lstStyle/>
        <a:p>
          <a:endParaRPr lang="en-US"/>
        </a:p>
      </dgm:t>
    </dgm:pt>
    <dgm:pt modelId="{91D08477-727C-264B-82DB-450778B0E6B0}">
      <dgm:prSet phldrT="[Text]"/>
      <dgm:spPr/>
      <dgm:t>
        <a:bodyPr/>
        <a:lstStyle/>
        <a:p>
          <a:r>
            <a:rPr lang="en-US" dirty="0" smtClean="0"/>
            <a:t>2006 jQuery</a:t>
          </a:r>
          <a:endParaRPr lang="en-US" dirty="0"/>
        </a:p>
      </dgm:t>
    </dgm:pt>
    <dgm:pt modelId="{9B027A22-81CE-9C4B-A1B4-71E9123CF3D4}" type="parTrans" cxnId="{8035522D-F6D2-954E-BC95-329D7B8C0C0F}">
      <dgm:prSet/>
      <dgm:spPr/>
      <dgm:t>
        <a:bodyPr/>
        <a:lstStyle/>
        <a:p>
          <a:endParaRPr lang="en-US"/>
        </a:p>
      </dgm:t>
    </dgm:pt>
    <dgm:pt modelId="{8CC15EDA-E573-C340-ADD5-621955AAE554}" type="sibTrans" cxnId="{8035522D-F6D2-954E-BC95-329D7B8C0C0F}">
      <dgm:prSet/>
      <dgm:spPr/>
      <dgm:t>
        <a:bodyPr/>
        <a:lstStyle/>
        <a:p>
          <a:endParaRPr lang="en-US"/>
        </a:p>
      </dgm:t>
    </dgm:pt>
    <dgm:pt modelId="{BD35702A-EDE6-4141-94A8-B489B2A9077E}" type="pres">
      <dgm:prSet presAssocID="{7629CA30-0087-1D44-9158-5B89B671145A}" presName="arrowDiagram" presStyleCnt="0">
        <dgm:presLayoutVars>
          <dgm:chMax val="5"/>
          <dgm:dir/>
          <dgm:resizeHandles val="exact"/>
        </dgm:presLayoutVars>
      </dgm:prSet>
      <dgm:spPr/>
    </dgm:pt>
    <dgm:pt modelId="{C6081CC8-14E7-BD4A-9293-79F8A40A0DF3}" type="pres">
      <dgm:prSet presAssocID="{7629CA30-0087-1D44-9158-5B89B671145A}" presName="arrow" presStyleLbl="bgShp" presStyleIdx="0" presStyleCnt="1"/>
      <dgm:spPr/>
    </dgm:pt>
    <dgm:pt modelId="{103B4085-A939-A14B-8F90-5709131DDAD9}" type="pres">
      <dgm:prSet presAssocID="{7629CA30-0087-1D44-9158-5B89B671145A}" presName="arrowDiagram5" presStyleCnt="0"/>
      <dgm:spPr/>
    </dgm:pt>
    <dgm:pt modelId="{16D54274-D31A-A84C-8A51-DFD6F67F0CD1}" type="pres">
      <dgm:prSet presAssocID="{76C8C78B-C2CA-504B-A373-AA28FD1E9F11}" presName="bullet5a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F2EDEA-1C9F-CB40-9248-9EA208FF6AC6}" type="pres">
      <dgm:prSet presAssocID="{76C8C78B-C2CA-504B-A373-AA28FD1E9F11}" presName="textBox5a" presStyleLbl="revTx" presStyleIdx="0" presStyleCnt="5" custScaleX="143622" custLinFactNeighborX="35030" custLinFactNeighborY="1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E9665-9386-DE48-A039-96E76EFE8589}" type="pres">
      <dgm:prSet presAssocID="{924A9CCE-343C-8D43-9108-A25284010292}" presName="bullet5b" presStyleLbl="node1" presStyleIdx="1" presStyleCnt="5"/>
      <dgm:spPr/>
    </dgm:pt>
    <dgm:pt modelId="{5F7772F0-A0DA-1747-806C-626504ACDD1D}" type="pres">
      <dgm:prSet presAssocID="{924A9CCE-343C-8D43-9108-A25284010292}" presName="textBox5b" presStyleLbl="revTx" presStyleIdx="1" presStyleCnt="5" custScaleX="148439" custScaleY="99875" custLinFactNeighborX="21996" custLinFactNeighborY="1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0FF2-F9A1-0E4A-9B79-CBFFEC3C8123}" type="pres">
      <dgm:prSet presAssocID="{91D08477-727C-264B-82DB-450778B0E6B0}" presName="bullet5c" presStyleLbl="node1" presStyleIdx="2" presStyleCnt="5"/>
      <dgm:spPr/>
    </dgm:pt>
    <dgm:pt modelId="{06143ACB-DA5F-8E48-BE10-8ABF2F0BC76C}" type="pres">
      <dgm:prSet presAssocID="{91D08477-727C-264B-82DB-450778B0E6B0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F288C-847A-8F4A-981B-5B78A436F443}" type="pres">
      <dgm:prSet presAssocID="{1121ABCD-C534-1A4D-A981-239610C38DA1}" presName="bullet5d" presStyleLbl="node1" presStyleIdx="3" presStyleCnt="5"/>
      <dgm:spPr/>
    </dgm:pt>
    <dgm:pt modelId="{9952ACEE-B8C2-3144-9E9A-C257C231E668}" type="pres">
      <dgm:prSet presAssocID="{1121ABCD-C534-1A4D-A981-239610C38DA1}" presName="textBox5d" presStyleLbl="revTx" presStyleIdx="3" presStyleCnt="5" custLinFactNeighborY="3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A998E-E2CA-6940-87F3-11D80F878768}" type="pres">
      <dgm:prSet presAssocID="{57B75FF0-19B5-044F-B100-2AA2E01DB339}" presName="bullet5e" presStyleLbl="node1" presStyleIdx="4" presStyleCnt="5"/>
      <dgm:spPr/>
    </dgm:pt>
    <dgm:pt modelId="{BE84E26A-270F-0247-A900-F4985F940EAA}" type="pres">
      <dgm:prSet presAssocID="{57B75FF0-19B5-044F-B100-2AA2E01DB33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50154-65B3-F244-B936-041E95EC4DFA}" srcId="{7629CA30-0087-1D44-9158-5B89B671145A}" destId="{924A9CCE-343C-8D43-9108-A25284010292}" srcOrd="1" destOrd="0" parTransId="{3A80BAFE-00B2-B24F-9CBF-FF236EA19C4C}" sibTransId="{7E63134C-1042-1C4B-A0D1-DA1F1F6D3B58}"/>
    <dgm:cxn modelId="{74BED95D-F28F-3742-8AC2-30A70105902F}" type="presOf" srcId="{57B75FF0-19B5-044F-B100-2AA2E01DB339}" destId="{BE84E26A-270F-0247-A900-F4985F940EAA}" srcOrd="0" destOrd="0" presId="urn:microsoft.com/office/officeart/2005/8/layout/arrow2"/>
    <dgm:cxn modelId="{0A2B6652-B078-2E45-8680-7A78364C8B46}" type="presOf" srcId="{91D08477-727C-264B-82DB-450778B0E6B0}" destId="{06143ACB-DA5F-8E48-BE10-8ABF2F0BC76C}" srcOrd="0" destOrd="0" presId="urn:microsoft.com/office/officeart/2005/8/layout/arrow2"/>
    <dgm:cxn modelId="{8035522D-F6D2-954E-BC95-329D7B8C0C0F}" srcId="{7629CA30-0087-1D44-9158-5B89B671145A}" destId="{91D08477-727C-264B-82DB-450778B0E6B0}" srcOrd="2" destOrd="0" parTransId="{9B027A22-81CE-9C4B-A1B4-71E9123CF3D4}" sibTransId="{8CC15EDA-E573-C340-ADD5-621955AAE554}"/>
    <dgm:cxn modelId="{FCCEE477-9B44-214F-BE4C-975CD9FBB0A7}" srcId="{7629CA30-0087-1D44-9158-5B89B671145A}" destId="{76C8C78B-C2CA-504B-A373-AA28FD1E9F11}" srcOrd="0" destOrd="0" parTransId="{FAB452DF-1AD3-7E44-9C6D-C35B437CA606}" sibTransId="{316FCC4E-A602-CB46-AE50-3633F12E9BFF}"/>
    <dgm:cxn modelId="{00ACB4D4-CBAC-2944-A9A6-74C1C7E529C5}" type="presOf" srcId="{924A9CCE-343C-8D43-9108-A25284010292}" destId="{5F7772F0-A0DA-1747-806C-626504ACDD1D}" srcOrd="0" destOrd="0" presId="urn:microsoft.com/office/officeart/2005/8/layout/arrow2"/>
    <dgm:cxn modelId="{728B42AD-C765-8B4F-A903-EF2098E9264C}" type="presOf" srcId="{76C8C78B-C2CA-504B-A373-AA28FD1E9F11}" destId="{D6F2EDEA-1C9F-CB40-9248-9EA208FF6AC6}" srcOrd="0" destOrd="0" presId="urn:microsoft.com/office/officeart/2005/8/layout/arrow2"/>
    <dgm:cxn modelId="{03DFF9B5-37B9-0045-A4CB-235FBD66F641}" srcId="{7629CA30-0087-1D44-9158-5B89B671145A}" destId="{1121ABCD-C534-1A4D-A981-239610C38DA1}" srcOrd="3" destOrd="0" parTransId="{CDFB6E59-0B70-2944-8A74-B2662AED94DE}" sibTransId="{5E3D5B61-94C5-8B40-AB5B-E35851BB9572}"/>
    <dgm:cxn modelId="{914227ED-57D6-9E45-9B9F-EF2BEA2574BE}" type="presOf" srcId="{7629CA30-0087-1D44-9158-5B89B671145A}" destId="{BD35702A-EDE6-4141-94A8-B489B2A9077E}" srcOrd="0" destOrd="0" presId="urn:microsoft.com/office/officeart/2005/8/layout/arrow2"/>
    <dgm:cxn modelId="{CC7C5409-CA31-C045-BD3C-1DBD0EFEEC6F}" type="presOf" srcId="{1121ABCD-C534-1A4D-A981-239610C38DA1}" destId="{9952ACEE-B8C2-3144-9E9A-C257C231E668}" srcOrd="0" destOrd="0" presId="urn:microsoft.com/office/officeart/2005/8/layout/arrow2"/>
    <dgm:cxn modelId="{684DD556-A8F7-EF43-82B1-14D8A45F8544}" srcId="{7629CA30-0087-1D44-9158-5B89B671145A}" destId="{57B75FF0-19B5-044F-B100-2AA2E01DB339}" srcOrd="4" destOrd="0" parTransId="{1FF4C54D-9152-A945-BAA6-32883A837DF3}" sibTransId="{C1637AF7-0EE8-3043-B1AF-A556945465BD}"/>
    <dgm:cxn modelId="{46AF9BCE-5FDB-DC48-86BD-8439BB44BBAF}" type="presParOf" srcId="{BD35702A-EDE6-4141-94A8-B489B2A9077E}" destId="{C6081CC8-14E7-BD4A-9293-79F8A40A0DF3}" srcOrd="0" destOrd="0" presId="urn:microsoft.com/office/officeart/2005/8/layout/arrow2"/>
    <dgm:cxn modelId="{E106D72C-464D-1D40-9542-A147EA7301C6}" type="presParOf" srcId="{BD35702A-EDE6-4141-94A8-B489B2A9077E}" destId="{103B4085-A939-A14B-8F90-5709131DDAD9}" srcOrd="1" destOrd="0" presId="urn:microsoft.com/office/officeart/2005/8/layout/arrow2"/>
    <dgm:cxn modelId="{EDC547A3-CF23-3D42-BD2C-9548B0A7DBD8}" type="presParOf" srcId="{103B4085-A939-A14B-8F90-5709131DDAD9}" destId="{16D54274-D31A-A84C-8A51-DFD6F67F0CD1}" srcOrd="0" destOrd="0" presId="urn:microsoft.com/office/officeart/2005/8/layout/arrow2"/>
    <dgm:cxn modelId="{81240626-64A5-5E4B-A7FA-1B3AA5519517}" type="presParOf" srcId="{103B4085-A939-A14B-8F90-5709131DDAD9}" destId="{D6F2EDEA-1C9F-CB40-9248-9EA208FF6AC6}" srcOrd="1" destOrd="0" presId="urn:microsoft.com/office/officeart/2005/8/layout/arrow2"/>
    <dgm:cxn modelId="{F2CED805-EA21-694D-865D-39190A59D8C8}" type="presParOf" srcId="{103B4085-A939-A14B-8F90-5709131DDAD9}" destId="{1A1E9665-9386-DE48-A039-96E76EFE8589}" srcOrd="2" destOrd="0" presId="urn:microsoft.com/office/officeart/2005/8/layout/arrow2"/>
    <dgm:cxn modelId="{32CFF746-92EB-364A-A291-5FCFDD928AA0}" type="presParOf" srcId="{103B4085-A939-A14B-8F90-5709131DDAD9}" destId="{5F7772F0-A0DA-1747-806C-626504ACDD1D}" srcOrd="3" destOrd="0" presId="urn:microsoft.com/office/officeart/2005/8/layout/arrow2"/>
    <dgm:cxn modelId="{8F0BE4DE-75F1-8D43-B7CB-7393C8A25569}" type="presParOf" srcId="{103B4085-A939-A14B-8F90-5709131DDAD9}" destId="{914B0FF2-F9A1-0E4A-9B79-CBFFEC3C8123}" srcOrd="4" destOrd="0" presId="urn:microsoft.com/office/officeart/2005/8/layout/arrow2"/>
    <dgm:cxn modelId="{40FFEA01-9AC6-6649-ABD6-9F926A90A53C}" type="presParOf" srcId="{103B4085-A939-A14B-8F90-5709131DDAD9}" destId="{06143ACB-DA5F-8E48-BE10-8ABF2F0BC76C}" srcOrd="5" destOrd="0" presId="urn:microsoft.com/office/officeart/2005/8/layout/arrow2"/>
    <dgm:cxn modelId="{BE25952E-C84B-434A-BD5F-EBA925115622}" type="presParOf" srcId="{103B4085-A939-A14B-8F90-5709131DDAD9}" destId="{428F288C-847A-8F4A-981B-5B78A436F443}" srcOrd="6" destOrd="0" presId="urn:microsoft.com/office/officeart/2005/8/layout/arrow2"/>
    <dgm:cxn modelId="{ED7F93B9-B475-334D-92A8-8011C24850E5}" type="presParOf" srcId="{103B4085-A939-A14B-8F90-5709131DDAD9}" destId="{9952ACEE-B8C2-3144-9E9A-C257C231E668}" srcOrd="7" destOrd="0" presId="urn:microsoft.com/office/officeart/2005/8/layout/arrow2"/>
    <dgm:cxn modelId="{B44C36E7-CA24-4646-B1F6-95B497425676}" type="presParOf" srcId="{103B4085-A939-A14B-8F90-5709131DDAD9}" destId="{843A998E-E2CA-6940-87F3-11D80F878768}" srcOrd="8" destOrd="0" presId="urn:microsoft.com/office/officeart/2005/8/layout/arrow2"/>
    <dgm:cxn modelId="{A1F0AE1E-7C22-954D-A019-957EBA441C80}" type="presParOf" srcId="{103B4085-A939-A14B-8F90-5709131DDAD9}" destId="{BE84E26A-270F-0247-A900-F4985F940EA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9CA30-0087-1D44-9158-5B89B671145A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76C8C78B-C2CA-504B-A373-AA28FD1E9F11}">
      <dgm:prSet phldrT="[Text]"/>
      <dgm:spPr/>
      <dgm:t>
        <a:bodyPr/>
        <a:lstStyle/>
        <a:p>
          <a:r>
            <a:rPr lang="en-US" dirty="0" smtClean="0"/>
            <a:t>1997 </a:t>
          </a:r>
          <a:br>
            <a:rPr lang="en-US" dirty="0" smtClean="0"/>
          </a:br>
          <a:r>
            <a:rPr lang="en-US" dirty="0" smtClean="0"/>
            <a:t>XHR &amp; AJAX</a:t>
          </a:r>
          <a:endParaRPr lang="en-US" dirty="0"/>
        </a:p>
      </dgm:t>
    </dgm:pt>
    <dgm:pt modelId="{FAB452DF-1AD3-7E44-9C6D-C35B437CA606}" type="parTrans" cxnId="{FCCEE477-9B44-214F-BE4C-975CD9FBB0A7}">
      <dgm:prSet/>
      <dgm:spPr/>
      <dgm:t>
        <a:bodyPr/>
        <a:lstStyle/>
        <a:p>
          <a:endParaRPr lang="en-US"/>
        </a:p>
      </dgm:t>
    </dgm:pt>
    <dgm:pt modelId="{316FCC4E-A602-CB46-AE50-3633F12E9BFF}" type="sibTrans" cxnId="{FCCEE477-9B44-214F-BE4C-975CD9FBB0A7}">
      <dgm:prSet/>
      <dgm:spPr/>
      <dgm:t>
        <a:bodyPr/>
        <a:lstStyle/>
        <a:p>
          <a:endParaRPr lang="en-US"/>
        </a:p>
      </dgm:t>
    </dgm:pt>
    <dgm:pt modelId="{924A9CCE-343C-8D43-9108-A25284010292}">
      <dgm:prSet phldrT="[Text]"/>
      <dgm:spPr/>
      <dgm:t>
        <a:bodyPr/>
        <a:lstStyle/>
        <a:p>
          <a:r>
            <a:rPr lang="en-US" dirty="0" smtClean="0"/>
            <a:t>2000-02 JSON</a:t>
          </a:r>
          <a:endParaRPr lang="en-US" dirty="0"/>
        </a:p>
      </dgm:t>
    </dgm:pt>
    <dgm:pt modelId="{3A80BAFE-00B2-B24F-9CBF-FF236EA19C4C}" type="parTrans" cxnId="{39B50154-65B3-F244-B936-041E95EC4DFA}">
      <dgm:prSet/>
      <dgm:spPr/>
      <dgm:t>
        <a:bodyPr/>
        <a:lstStyle/>
        <a:p>
          <a:endParaRPr lang="en-US"/>
        </a:p>
      </dgm:t>
    </dgm:pt>
    <dgm:pt modelId="{7E63134C-1042-1C4B-A0D1-DA1F1F6D3B58}" type="sibTrans" cxnId="{39B50154-65B3-F244-B936-041E95EC4DFA}">
      <dgm:prSet/>
      <dgm:spPr/>
      <dgm:t>
        <a:bodyPr/>
        <a:lstStyle/>
        <a:p>
          <a:endParaRPr lang="en-US"/>
        </a:p>
      </dgm:t>
    </dgm:pt>
    <dgm:pt modelId="{1121ABCD-C534-1A4D-A981-239610C38DA1}">
      <dgm:prSet phldrT="[Text]"/>
      <dgm:spPr/>
      <dgm:t>
        <a:bodyPr/>
        <a:lstStyle/>
        <a:p>
          <a:r>
            <a:rPr lang="en-US" dirty="0" smtClean="0"/>
            <a:t>2008 - 13 Frameworks Exploded</a:t>
          </a:r>
          <a:endParaRPr lang="en-US" dirty="0"/>
        </a:p>
      </dgm:t>
    </dgm:pt>
    <dgm:pt modelId="{CDFB6E59-0B70-2944-8A74-B2662AED94DE}" type="parTrans" cxnId="{03DFF9B5-37B9-0045-A4CB-235FBD66F641}">
      <dgm:prSet/>
      <dgm:spPr/>
      <dgm:t>
        <a:bodyPr/>
        <a:lstStyle/>
        <a:p>
          <a:endParaRPr lang="en-US"/>
        </a:p>
      </dgm:t>
    </dgm:pt>
    <dgm:pt modelId="{5E3D5B61-94C5-8B40-AB5B-E35851BB9572}" type="sibTrans" cxnId="{03DFF9B5-37B9-0045-A4CB-235FBD66F641}">
      <dgm:prSet/>
      <dgm:spPr/>
      <dgm:t>
        <a:bodyPr/>
        <a:lstStyle/>
        <a:p>
          <a:endParaRPr lang="en-US"/>
        </a:p>
      </dgm:t>
    </dgm:pt>
    <dgm:pt modelId="{57B75FF0-19B5-044F-B100-2AA2E01DB339}">
      <dgm:prSet phldrT="[Text]"/>
      <dgm:spPr/>
      <dgm:t>
        <a:bodyPr/>
        <a:lstStyle/>
        <a:p>
          <a:r>
            <a:rPr lang="en-US" dirty="0" smtClean="0"/>
            <a:t>2009 - 17</a:t>
          </a:r>
          <a:br>
            <a:rPr lang="en-US" dirty="0" smtClean="0"/>
          </a:br>
          <a:r>
            <a:rPr lang="en-US" dirty="0" err="1" smtClean="0"/>
            <a:t>Node.JS</a:t>
          </a:r>
          <a:endParaRPr lang="en-US" dirty="0"/>
        </a:p>
      </dgm:t>
    </dgm:pt>
    <dgm:pt modelId="{1FF4C54D-9152-A945-BAA6-32883A837DF3}" type="parTrans" cxnId="{684DD556-A8F7-EF43-82B1-14D8A45F8544}">
      <dgm:prSet/>
      <dgm:spPr/>
      <dgm:t>
        <a:bodyPr/>
        <a:lstStyle/>
        <a:p>
          <a:endParaRPr lang="en-US"/>
        </a:p>
      </dgm:t>
    </dgm:pt>
    <dgm:pt modelId="{C1637AF7-0EE8-3043-B1AF-A556945465BD}" type="sibTrans" cxnId="{684DD556-A8F7-EF43-82B1-14D8A45F8544}">
      <dgm:prSet/>
      <dgm:spPr/>
      <dgm:t>
        <a:bodyPr/>
        <a:lstStyle/>
        <a:p>
          <a:endParaRPr lang="en-US"/>
        </a:p>
      </dgm:t>
    </dgm:pt>
    <dgm:pt modelId="{91D08477-727C-264B-82DB-450778B0E6B0}">
      <dgm:prSet phldrT="[Text]"/>
      <dgm:spPr/>
      <dgm:t>
        <a:bodyPr/>
        <a:lstStyle/>
        <a:p>
          <a:r>
            <a:rPr lang="en-US" dirty="0" smtClean="0"/>
            <a:t>2006 jQuery</a:t>
          </a:r>
          <a:endParaRPr lang="en-US" dirty="0"/>
        </a:p>
      </dgm:t>
    </dgm:pt>
    <dgm:pt modelId="{9B027A22-81CE-9C4B-A1B4-71E9123CF3D4}" type="parTrans" cxnId="{8035522D-F6D2-954E-BC95-329D7B8C0C0F}">
      <dgm:prSet/>
      <dgm:spPr/>
      <dgm:t>
        <a:bodyPr/>
        <a:lstStyle/>
        <a:p>
          <a:endParaRPr lang="en-US"/>
        </a:p>
      </dgm:t>
    </dgm:pt>
    <dgm:pt modelId="{8CC15EDA-E573-C340-ADD5-621955AAE554}" type="sibTrans" cxnId="{8035522D-F6D2-954E-BC95-329D7B8C0C0F}">
      <dgm:prSet/>
      <dgm:spPr/>
      <dgm:t>
        <a:bodyPr/>
        <a:lstStyle/>
        <a:p>
          <a:endParaRPr lang="en-US"/>
        </a:p>
      </dgm:t>
    </dgm:pt>
    <dgm:pt modelId="{BD35702A-EDE6-4141-94A8-B489B2A9077E}" type="pres">
      <dgm:prSet presAssocID="{7629CA30-0087-1D44-9158-5B89B671145A}" presName="arrowDiagram" presStyleCnt="0">
        <dgm:presLayoutVars>
          <dgm:chMax val="5"/>
          <dgm:dir/>
          <dgm:resizeHandles val="exact"/>
        </dgm:presLayoutVars>
      </dgm:prSet>
      <dgm:spPr/>
    </dgm:pt>
    <dgm:pt modelId="{C6081CC8-14E7-BD4A-9293-79F8A40A0DF3}" type="pres">
      <dgm:prSet presAssocID="{7629CA30-0087-1D44-9158-5B89B671145A}" presName="arrow" presStyleLbl="bgShp" presStyleIdx="0" presStyleCnt="1"/>
      <dgm:spPr/>
    </dgm:pt>
    <dgm:pt modelId="{103B4085-A939-A14B-8F90-5709131DDAD9}" type="pres">
      <dgm:prSet presAssocID="{7629CA30-0087-1D44-9158-5B89B671145A}" presName="arrowDiagram5" presStyleCnt="0"/>
      <dgm:spPr/>
    </dgm:pt>
    <dgm:pt modelId="{16D54274-D31A-A84C-8A51-DFD6F67F0CD1}" type="pres">
      <dgm:prSet presAssocID="{76C8C78B-C2CA-504B-A373-AA28FD1E9F11}" presName="bullet5a" presStyleLbl="nod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F2EDEA-1C9F-CB40-9248-9EA208FF6AC6}" type="pres">
      <dgm:prSet presAssocID="{76C8C78B-C2CA-504B-A373-AA28FD1E9F11}" presName="textBox5a" presStyleLbl="revTx" presStyleIdx="0" presStyleCnt="5" custScaleX="143622" custLinFactNeighborX="35030" custLinFactNeighborY="19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E9665-9386-DE48-A039-96E76EFE8589}" type="pres">
      <dgm:prSet presAssocID="{924A9CCE-343C-8D43-9108-A25284010292}" presName="bullet5b" presStyleLbl="node1" presStyleIdx="1" presStyleCnt="5"/>
      <dgm:spPr/>
    </dgm:pt>
    <dgm:pt modelId="{5F7772F0-A0DA-1747-806C-626504ACDD1D}" type="pres">
      <dgm:prSet presAssocID="{924A9CCE-343C-8D43-9108-A25284010292}" presName="textBox5b" presStyleLbl="revTx" presStyleIdx="1" presStyleCnt="5" custScaleX="148439" custScaleY="99875" custLinFactNeighborX="21996" custLinFactNeighborY="1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0FF2-F9A1-0E4A-9B79-CBFFEC3C8123}" type="pres">
      <dgm:prSet presAssocID="{91D08477-727C-264B-82DB-450778B0E6B0}" presName="bullet5c" presStyleLbl="node1" presStyleIdx="2" presStyleCnt="5"/>
      <dgm:spPr/>
    </dgm:pt>
    <dgm:pt modelId="{06143ACB-DA5F-8E48-BE10-8ABF2F0BC76C}" type="pres">
      <dgm:prSet presAssocID="{91D08477-727C-264B-82DB-450778B0E6B0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F288C-847A-8F4A-981B-5B78A436F443}" type="pres">
      <dgm:prSet presAssocID="{1121ABCD-C534-1A4D-A981-239610C38DA1}" presName="bullet5d" presStyleLbl="node1" presStyleIdx="3" presStyleCnt="5"/>
      <dgm:spPr/>
    </dgm:pt>
    <dgm:pt modelId="{9952ACEE-B8C2-3144-9E9A-C257C231E668}" type="pres">
      <dgm:prSet presAssocID="{1121ABCD-C534-1A4D-A981-239610C38DA1}" presName="textBox5d" presStyleLbl="revTx" presStyleIdx="3" presStyleCnt="5" custLinFactNeighborY="35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A998E-E2CA-6940-87F3-11D80F878768}" type="pres">
      <dgm:prSet presAssocID="{57B75FF0-19B5-044F-B100-2AA2E01DB339}" presName="bullet5e" presStyleLbl="node1" presStyleIdx="4" presStyleCnt="5"/>
      <dgm:spPr/>
    </dgm:pt>
    <dgm:pt modelId="{BE84E26A-270F-0247-A900-F4985F940EAA}" type="pres">
      <dgm:prSet presAssocID="{57B75FF0-19B5-044F-B100-2AA2E01DB339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16A34A-2697-624B-A180-BDF9C8A1E9EF}" type="presOf" srcId="{1121ABCD-C534-1A4D-A981-239610C38DA1}" destId="{9952ACEE-B8C2-3144-9E9A-C257C231E668}" srcOrd="0" destOrd="0" presId="urn:microsoft.com/office/officeart/2005/8/layout/arrow2"/>
    <dgm:cxn modelId="{2F4A10CA-C0D1-6B4B-8666-C8ECE7B2A2F4}" type="presOf" srcId="{76C8C78B-C2CA-504B-A373-AA28FD1E9F11}" destId="{D6F2EDEA-1C9F-CB40-9248-9EA208FF6AC6}" srcOrd="0" destOrd="0" presId="urn:microsoft.com/office/officeart/2005/8/layout/arrow2"/>
    <dgm:cxn modelId="{39B50154-65B3-F244-B936-041E95EC4DFA}" srcId="{7629CA30-0087-1D44-9158-5B89B671145A}" destId="{924A9CCE-343C-8D43-9108-A25284010292}" srcOrd="1" destOrd="0" parTransId="{3A80BAFE-00B2-B24F-9CBF-FF236EA19C4C}" sibTransId="{7E63134C-1042-1C4B-A0D1-DA1F1F6D3B58}"/>
    <dgm:cxn modelId="{39239112-78EF-1440-B84E-104160E74763}" type="presOf" srcId="{7629CA30-0087-1D44-9158-5B89B671145A}" destId="{BD35702A-EDE6-4141-94A8-B489B2A9077E}" srcOrd="0" destOrd="0" presId="urn:microsoft.com/office/officeart/2005/8/layout/arrow2"/>
    <dgm:cxn modelId="{8035522D-F6D2-954E-BC95-329D7B8C0C0F}" srcId="{7629CA30-0087-1D44-9158-5B89B671145A}" destId="{91D08477-727C-264B-82DB-450778B0E6B0}" srcOrd="2" destOrd="0" parTransId="{9B027A22-81CE-9C4B-A1B4-71E9123CF3D4}" sibTransId="{8CC15EDA-E573-C340-ADD5-621955AAE554}"/>
    <dgm:cxn modelId="{FCCEE477-9B44-214F-BE4C-975CD9FBB0A7}" srcId="{7629CA30-0087-1D44-9158-5B89B671145A}" destId="{76C8C78B-C2CA-504B-A373-AA28FD1E9F11}" srcOrd="0" destOrd="0" parTransId="{FAB452DF-1AD3-7E44-9C6D-C35B437CA606}" sibTransId="{316FCC4E-A602-CB46-AE50-3633F12E9BFF}"/>
    <dgm:cxn modelId="{C0DCA342-7012-F34E-AC8E-4B4043229446}" type="presOf" srcId="{57B75FF0-19B5-044F-B100-2AA2E01DB339}" destId="{BE84E26A-270F-0247-A900-F4985F940EAA}" srcOrd="0" destOrd="0" presId="urn:microsoft.com/office/officeart/2005/8/layout/arrow2"/>
    <dgm:cxn modelId="{03DFF9B5-37B9-0045-A4CB-235FBD66F641}" srcId="{7629CA30-0087-1D44-9158-5B89B671145A}" destId="{1121ABCD-C534-1A4D-A981-239610C38DA1}" srcOrd="3" destOrd="0" parTransId="{CDFB6E59-0B70-2944-8A74-B2662AED94DE}" sibTransId="{5E3D5B61-94C5-8B40-AB5B-E35851BB9572}"/>
    <dgm:cxn modelId="{15EF46A2-CAD5-464D-A322-2C4DFC52A18E}" type="presOf" srcId="{91D08477-727C-264B-82DB-450778B0E6B0}" destId="{06143ACB-DA5F-8E48-BE10-8ABF2F0BC76C}" srcOrd="0" destOrd="0" presId="urn:microsoft.com/office/officeart/2005/8/layout/arrow2"/>
    <dgm:cxn modelId="{84F30808-8218-A04A-A796-07DA2D30317E}" type="presOf" srcId="{924A9CCE-343C-8D43-9108-A25284010292}" destId="{5F7772F0-A0DA-1747-806C-626504ACDD1D}" srcOrd="0" destOrd="0" presId="urn:microsoft.com/office/officeart/2005/8/layout/arrow2"/>
    <dgm:cxn modelId="{684DD556-A8F7-EF43-82B1-14D8A45F8544}" srcId="{7629CA30-0087-1D44-9158-5B89B671145A}" destId="{57B75FF0-19B5-044F-B100-2AA2E01DB339}" srcOrd="4" destOrd="0" parTransId="{1FF4C54D-9152-A945-BAA6-32883A837DF3}" sibTransId="{C1637AF7-0EE8-3043-B1AF-A556945465BD}"/>
    <dgm:cxn modelId="{9CCB7740-93EE-E54B-91D8-15519B19E659}" type="presParOf" srcId="{BD35702A-EDE6-4141-94A8-B489B2A9077E}" destId="{C6081CC8-14E7-BD4A-9293-79F8A40A0DF3}" srcOrd="0" destOrd="0" presId="urn:microsoft.com/office/officeart/2005/8/layout/arrow2"/>
    <dgm:cxn modelId="{66236AF3-B5BA-334E-A97A-CAB1074C24B5}" type="presParOf" srcId="{BD35702A-EDE6-4141-94A8-B489B2A9077E}" destId="{103B4085-A939-A14B-8F90-5709131DDAD9}" srcOrd="1" destOrd="0" presId="urn:microsoft.com/office/officeart/2005/8/layout/arrow2"/>
    <dgm:cxn modelId="{BB61532D-3317-A34B-B1F1-799130D006B9}" type="presParOf" srcId="{103B4085-A939-A14B-8F90-5709131DDAD9}" destId="{16D54274-D31A-A84C-8A51-DFD6F67F0CD1}" srcOrd="0" destOrd="0" presId="urn:microsoft.com/office/officeart/2005/8/layout/arrow2"/>
    <dgm:cxn modelId="{B3A866DA-E010-ED4B-9EA1-A89043CC3D73}" type="presParOf" srcId="{103B4085-A939-A14B-8F90-5709131DDAD9}" destId="{D6F2EDEA-1C9F-CB40-9248-9EA208FF6AC6}" srcOrd="1" destOrd="0" presId="urn:microsoft.com/office/officeart/2005/8/layout/arrow2"/>
    <dgm:cxn modelId="{93D765C8-164F-ED4F-BB30-4E0AB069388C}" type="presParOf" srcId="{103B4085-A939-A14B-8F90-5709131DDAD9}" destId="{1A1E9665-9386-DE48-A039-96E76EFE8589}" srcOrd="2" destOrd="0" presId="urn:microsoft.com/office/officeart/2005/8/layout/arrow2"/>
    <dgm:cxn modelId="{F754CC3B-9AAA-594D-AC88-DDB94D0F0689}" type="presParOf" srcId="{103B4085-A939-A14B-8F90-5709131DDAD9}" destId="{5F7772F0-A0DA-1747-806C-626504ACDD1D}" srcOrd="3" destOrd="0" presId="urn:microsoft.com/office/officeart/2005/8/layout/arrow2"/>
    <dgm:cxn modelId="{2FDF4C90-85D7-F94A-982E-8853929A05C3}" type="presParOf" srcId="{103B4085-A939-A14B-8F90-5709131DDAD9}" destId="{914B0FF2-F9A1-0E4A-9B79-CBFFEC3C8123}" srcOrd="4" destOrd="0" presId="urn:microsoft.com/office/officeart/2005/8/layout/arrow2"/>
    <dgm:cxn modelId="{2C75C5C1-5593-1142-8123-EF099D545934}" type="presParOf" srcId="{103B4085-A939-A14B-8F90-5709131DDAD9}" destId="{06143ACB-DA5F-8E48-BE10-8ABF2F0BC76C}" srcOrd="5" destOrd="0" presId="urn:microsoft.com/office/officeart/2005/8/layout/arrow2"/>
    <dgm:cxn modelId="{E98BA5F2-DE6B-C44F-ADE8-C0B16701F440}" type="presParOf" srcId="{103B4085-A939-A14B-8F90-5709131DDAD9}" destId="{428F288C-847A-8F4A-981B-5B78A436F443}" srcOrd="6" destOrd="0" presId="urn:microsoft.com/office/officeart/2005/8/layout/arrow2"/>
    <dgm:cxn modelId="{1DF88FB7-75B8-544B-964D-8D0EDB5F7179}" type="presParOf" srcId="{103B4085-A939-A14B-8F90-5709131DDAD9}" destId="{9952ACEE-B8C2-3144-9E9A-C257C231E668}" srcOrd="7" destOrd="0" presId="urn:microsoft.com/office/officeart/2005/8/layout/arrow2"/>
    <dgm:cxn modelId="{5A120100-DA0E-1D48-BE12-1062FFF417C7}" type="presParOf" srcId="{103B4085-A939-A14B-8F90-5709131DDAD9}" destId="{843A998E-E2CA-6940-87F3-11D80F878768}" srcOrd="8" destOrd="0" presId="urn:microsoft.com/office/officeart/2005/8/layout/arrow2"/>
    <dgm:cxn modelId="{CDE052E7-6A19-DD42-8020-09DB5555ACD1}" type="presParOf" srcId="{103B4085-A939-A14B-8F90-5709131DDAD9}" destId="{BE84E26A-270F-0247-A900-F4985F940EA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1CC8-14E7-BD4A-9293-79F8A40A0DF3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54274-D31A-A84C-8A51-DFD6F67F0CD1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2EDEA-1C9F-CB40-9248-9EA208FF6AC6}">
      <dsp:nvSpPr>
        <dsp:cNvPr id="0" name=""/>
        <dsp:cNvSpPr/>
      </dsp:nvSpPr>
      <dsp:spPr>
        <a:xfrm>
          <a:off x="1034831" y="4064353"/>
          <a:ext cx="1529241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1997 </a:t>
          </a:r>
          <a:br>
            <a:rPr lang="en-US" sz="2100" kern="1200" dirty="0" smtClean="0"/>
          </a:br>
          <a:r>
            <a:rPr lang="en-US" sz="2100" kern="1200" dirty="0" smtClean="0"/>
            <a:t>XHR &amp; AJAX</a:t>
          </a:r>
          <a:endParaRPr lang="en-US" sz="2100" kern="1200" dirty="0"/>
        </a:p>
      </dsp:txBody>
      <dsp:txXfrm>
        <a:off x="1034831" y="4064353"/>
        <a:ext cx="1529241" cy="1209040"/>
      </dsp:txXfrm>
    </dsp:sp>
    <dsp:sp modelId="{1A1E9665-9386-DE48-A039-96E76EFE8589}">
      <dsp:nvSpPr>
        <dsp:cNvPr id="0" name=""/>
        <dsp:cNvSpPr/>
      </dsp:nvSpPr>
      <dsp:spPr>
        <a:xfrm>
          <a:off x="1812543" y="2974509"/>
          <a:ext cx="292608" cy="2926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772F0-A0DA-1747-806C-626504ACDD1D}">
      <dsp:nvSpPr>
        <dsp:cNvPr id="0" name=""/>
        <dsp:cNvSpPr/>
      </dsp:nvSpPr>
      <dsp:spPr>
        <a:xfrm>
          <a:off x="1928847" y="3146196"/>
          <a:ext cx="2002810" cy="212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2000-02 JSON</a:t>
          </a:r>
          <a:endParaRPr lang="en-US" sz="2100" kern="1200" dirty="0"/>
        </a:p>
      </dsp:txBody>
      <dsp:txXfrm>
        <a:off x="1928847" y="3146196"/>
        <a:ext cx="2002810" cy="2125859"/>
      </dsp:txXfrm>
    </dsp:sp>
    <dsp:sp modelId="{914B0FF2-F9A1-0E4A-9B79-CBFFEC3C8123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43ACB-DA5F-8E48-BE10-8ABF2F0BC76C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2006 jQuery</a:t>
          </a:r>
          <a:endParaRPr lang="en-US" sz="2100" kern="1200" dirty="0"/>
        </a:p>
      </dsp:txBody>
      <dsp:txXfrm>
        <a:off x="3308095" y="2394373"/>
        <a:ext cx="1568704" cy="2854960"/>
      </dsp:txXfrm>
    </dsp:sp>
    <dsp:sp modelId="{428F288C-847A-8F4A-981B-5B78A436F443}">
      <dsp:nvSpPr>
        <dsp:cNvPr id="0" name=""/>
        <dsp:cNvSpPr/>
      </dsp:nvSpPr>
      <dsp:spPr>
        <a:xfrm>
          <a:off x="4624832" y="1593765"/>
          <a:ext cx="503936" cy="5039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2ACEE-B8C2-3144-9E9A-C257C231E668}">
      <dsp:nvSpPr>
        <dsp:cNvPr id="0" name=""/>
        <dsp:cNvSpPr/>
      </dsp:nvSpPr>
      <dsp:spPr>
        <a:xfrm>
          <a:off x="4876800" y="1966050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2008 - 13 Frameworks Exploded</a:t>
          </a:r>
          <a:endParaRPr lang="en-US" sz="2100" kern="1200" dirty="0"/>
        </a:p>
      </dsp:txBody>
      <dsp:txXfrm>
        <a:off x="4876800" y="1966050"/>
        <a:ext cx="1625600" cy="3403600"/>
      </dsp:txXfrm>
    </dsp:sp>
    <dsp:sp modelId="{843A998E-E2CA-6940-87F3-11D80F878768}">
      <dsp:nvSpPr>
        <dsp:cNvPr id="0" name=""/>
        <dsp:cNvSpPr/>
      </dsp:nvSpPr>
      <dsp:spPr>
        <a:xfrm>
          <a:off x="6181344" y="1189397"/>
          <a:ext cx="642112" cy="6421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84E26A-270F-0247-A900-F4985F940EAA}">
      <dsp:nvSpPr>
        <dsp:cNvPr id="0" name=""/>
        <dsp:cNvSpPr/>
      </dsp:nvSpPr>
      <dsp:spPr>
        <a:xfrm>
          <a:off x="6502399" y="1510453"/>
          <a:ext cx="1625600" cy="373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2009 - 17</a:t>
          </a:r>
          <a:br>
            <a:rPr lang="en-US" sz="2100" kern="1200" dirty="0" smtClean="0"/>
          </a:br>
          <a:r>
            <a:rPr lang="en-US" sz="2100" kern="1200" dirty="0" err="1" smtClean="0"/>
            <a:t>Node.JS</a:t>
          </a:r>
          <a:endParaRPr lang="en-US" sz="2100" kern="1200" dirty="0"/>
        </a:p>
      </dsp:txBody>
      <dsp:txXfrm>
        <a:off x="6502399" y="1510453"/>
        <a:ext cx="1625600" cy="373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1CC8-14E7-BD4A-9293-79F8A40A0DF3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54274-D31A-A84C-8A51-DFD6F67F0CD1}">
      <dsp:nvSpPr>
        <dsp:cNvPr id="0" name=""/>
        <dsp:cNvSpPr/>
      </dsp:nvSpPr>
      <dsp:spPr>
        <a:xfrm>
          <a:off x="800607" y="3946821"/>
          <a:ext cx="186944" cy="18694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F2EDEA-1C9F-CB40-9248-9EA208FF6AC6}">
      <dsp:nvSpPr>
        <dsp:cNvPr id="0" name=""/>
        <dsp:cNvSpPr/>
      </dsp:nvSpPr>
      <dsp:spPr>
        <a:xfrm>
          <a:off x="1034831" y="4064353"/>
          <a:ext cx="1529241" cy="120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58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1997 </a:t>
          </a:r>
          <a:br>
            <a:rPr lang="en-US" sz="2100" kern="1200" dirty="0" smtClean="0"/>
          </a:br>
          <a:r>
            <a:rPr lang="en-US" sz="2100" kern="1200" dirty="0" smtClean="0"/>
            <a:t>XHR &amp; AJAX</a:t>
          </a:r>
          <a:endParaRPr lang="en-US" sz="2100" kern="1200" dirty="0"/>
        </a:p>
      </dsp:txBody>
      <dsp:txXfrm>
        <a:off x="1034831" y="4064353"/>
        <a:ext cx="1529241" cy="1209040"/>
      </dsp:txXfrm>
    </dsp:sp>
    <dsp:sp modelId="{1A1E9665-9386-DE48-A039-96E76EFE8589}">
      <dsp:nvSpPr>
        <dsp:cNvPr id="0" name=""/>
        <dsp:cNvSpPr/>
      </dsp:nvSpPr>
      <dsp:spPr>
        <a:xfrm>
          <a:off x="1812543" y="2974509"/>
          <a:ext cx="292608" cy="2926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772F0-A0DA-1747-806C-626504ACDD1D}">
      <dsp:nvSpPr>
        <dsp:cNvPr id="0" name=""/>
        <dsp:cNvSpPr/>
      </dsp:nvSpPr>
      <dsp:spPr>
        <a:xfrm>
          <a:off x="1928847" y="3146196"/>
          <a:ext cx="2002810" cy="212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2000-02 JSON</a:t>
          </a:r>
          <a:endParaRPr lang="en-US" sz="2100" kern="1200" dirty="0"/>
        </a:p>
      </dsp:txBody>
      <dsp:txXfrm>
        <a:off x="1928847" y="3146196"/>
        <a:ext cx="2002810" cy="2125859"/>
      </dsp:txXfrm>
    </dsp:sp>
    <dsp:sp modelId="{914B0FF2-F9A1-0E4A-9B79-CBFFEC3C8123}">
      <dsp:nvSpPr>
        <dsp:cNvPr id="0" name=""/>
        <dsp:cNvSpPr/>
      </dsp:nvSpPr>
      <dsp:spPr>
        <a:xfrm>
          <a:off x="3113023" y="2199301"/>
          <a:ext cx="390144" cy="3901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143ACB-DA5F-8E48-BE10-8ABF2F0BC76C}">
      <dsp:nvSpPr>
        <dsp:cNvPr id="0" name=""/>
        <dsp:cNvSpPr/>
      </dsp:nvSpPr>
      <dsp:spPr>
        <a:xfrm>
          <a:off x="3308095" y="2394373"/>
          <a:ext cx="1568704" cy="285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729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2006 jQuery</a:t>
          </a:r>
          <a:endParaRPr lang="en-US" sz="2100" kern="1200" dirty="0"/>
        </a:p>
      </dsp:txBody>
      <dsp:txXfrm>
        <a:off x="3308095" y="2394373"/>
        <a:ext cx="1568704" cy="2854960"/>
      </dsp:txXfrm>
    </dsp:sp>
    <dsp:sp modelId="{428F288C-847A-8F4A-981B-5B78A436F443}">
      <dsp:nvSpPr>
        <dsp:cNvPr id="0" name=""/>
        <dsp:cNvSpPr/>
      </dsp:nvSpPr>
      <dsp:spPr>
        <a:xfrm>
          <a:off x="4624832" y="1593765"/>
          <a:ext cx="503936" cy="50393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2ACEE-B8C2-3144-9E9A-C257C231E668}">
      <dsp:nvSpPr>
        <dsp:cNvPr id="0" name=""/>
        <dsp:cNvSpPr/>
      </dsp:nvSpPr>
      <dsp:spPr>
        <a:xfrm>
          <a:off x="4876800" y="1966050"/>
          <a:ext cx="1625600" cy="340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25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2008 - 13 Frameworks Exploded</a:t>
          </a:r>
          <a:endParaRPr lang="en-US" sz="2100" kern="1200" dirty="0"/>
        </a:p>
      </dsp:txBody>
      <dsp:txXfrm>
        <a:off x="4876800" y="1966050"/>
        <a:ext cx="1625600" cy="3403600"/>
      </dsp:txXfrm>
    </dsp:sp>
    <dsp:sp modelId="{843A998E-E2CA-6940-87F3-11D80F878768}">
      <dsp:nvSpPr>
        <dsp:cNvPr id="0" name=""/>
        <dsp:cNvSpPr/>
      </dsp:nvSpPr>
      <dsp:spPr>
        <a:xfrm>
          <a:off x="6181344" y="1189397"/>
          <a:ext cx="642112" cy="6421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84E26A-270F-0247-A900-F4985F940EAA}">
      <dsp:nvSpPr>
        <dsp:cNvPr id="0" name=""/>
        <dsp:cNvSpPr/>
      </dsp:nvSpPr>
      <dsp:spPr>
        <a:xfrm>
          <a:off x="6502399" y="1510453"/>
          <a:ext cx="1625600" cy="373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242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2009 - 17</a:t>
          </a:r>
          <a:br>
            <a:rPr lang="en-US" sz="2100" kern="1200" dirty="0" smtClean="0"/>
          </a:br>
          <a:r>
            <a:rPr lang="en-US" sz="2100" kern="1200" dirty="0" err="1" smtClean="0"/>
            <a:t>Node.JS</a:t>
          </a:r>
          <a:endParaRPr lang="en-US" sz="2100" kern="1200" dirty="0"/>
        </a:p>
      </dsp:txBody>
      <dsp:txXfrm>
        <a:off x="6502399" y="1510453"/>
        <a:ext cx="1625600" cy="3738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50FE-F078-7A46-9985-171634AF724C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35404-FE89-0241-BFD7-B62A162C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Brendan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father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 1995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1997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ajax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www.harpersbazaar.com</a:t>
            </a:r>
            <a:r>
              <a:rPr lang="en-US" dirty="0" smtClean="0"/>
              <a:t>/culture/film-</a:t>
            </a:r>
            <a:r>
              <a:rPr lang="en-US" dirty="0" err="1" smtClean="0"/>
              <a:t>tv</a:t>
            </a:r>
            <a:r>
              <a:rPr lang="en-US" dirty="0" smtClean="0"/>
              <a:t>/news/g7453/game-of-thrones-character-transformations/?slide=6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35404-FE89-0241-BFD7-B62A162C33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Brendan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father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 1995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1997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ajax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side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www.harpersbazaar.com</a:t>
            </a:r>
            <a:r>
              <a:rPr lang="en-US" dirty="0" smtClean="0"/>
              <a:t>/culture/film-</a:t>
            </a:r>
            <a:r>
              <a:rPr lang="en-US" dirty="0" err="1" smtClean="0"/>
              <a:t>tv</a:t>
            </a:r>
            <a:r>
              <a:rPr lang="en-US" dirty="0" smtClean="0"/>
              <a:t>/news/g7453/game-of-thrones-character-transformations/?slide=6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35404-FE89-0241-BFD7-B62A162C33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apigee</a:t>
            </a:r>
            <a:r>
              <a:rPr lang="en-US" dirty="0" smtClean="0"/>
              <a:t>/build-apis-in-nodejs-and-swagger-20-with-apigee127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35404-FE89-0241-BFD7-B62A162C33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6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4C99-5AC0-BF40-AD2E-66FB66CA09CA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4887-BE5C-194A-B023-6653D0A9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nN3s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jp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2.jpg"/><Relationship Id="rId9" Type="http://schemas.openxmlformats.org/officeDocument/2006/relationships/image" Target="../media/image3.jpg"/><Relationship Id="rId10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Node.JS</a:t>
            </a:r>
            <a:r>
              <a:rPr lang="en-US" dirty="0"/>
              <a:t> (Hands-on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GESSA ASU Session by Guru Srikar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bit.ly/2nN3slp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talk; </a:t>
            </a:r>
            <a:r>
              <a:rPr lang="en-US" dirty="0" smtClean="0"/>
              <a:t>More </a:t>
            </a:r>
            <a:r>
              <a:rPr lang="en-US" dirty="0" smtClean="0"/>
              <a:t>code;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JavaScript</a:t>
            </a:r>
          </a:p>
          <a:p>
            <a:r>
              <a:rPr lang="en-US" dirty="0" smtClean="0"/>
              <a:t>Why should I learn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 anyway</a:t>
            </a:r>
          </a:p>
          <a:p>
            <a:r>
              <a:rPr lang="en-US" dirty="0" smtClean="0"/>
              <a:t>Build something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JavaScript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142943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2104293" y="5633563"/>
            <a:ext cx="186944" cy="18694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1237" y="5820507"/>
            <a:ext cx="1064768" cy="1209040"/>
            <a:chOff x="894079" y="4040293"/>
            <a:chExt cx="1064768" cy="1209040"/>
          </a:xfrm>
        </p:grpSpPr>
        <p:sp>
          <p:nvSpPr>
            <p:cNvPr id="8" name="Rectangle 7"/>
            <p:cNvSpPr/>
            <p:nvPr/>
          </p:nvSpPr>
          <p:spPr>
            <a:xfrm>
              <a:off x="894079" y="4040293"/>
              <a:ext cx="1064768" cy="12090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894079" y="4040293"/>
              <a:ext cx="1064768" cy="1209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58" tIns="0" rIns="0" bIns="0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1995 Birth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9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JavaScript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518300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2104293" y="5633563"/>
            <a:ext cx="186944" cy="186944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91237" y="5820507"/>
            <a:ext cx="1064768" cy="1209040"/>
            <a:chOff x="894079" y="4040293"/>
            <a:chExt cx="1064768" cy="1209040"/>
          </a:xfrm>
        </p:grpSpPr>
        <p:sp>
          <p:nvSpPr>
            <p:cNvPr id="8" name="Rectangle 7"/>
            <p:cNvSpPr/>
            <p:nvPr/>
          </p:nvSpPr>
          <p:spPr>
            <a:xfrm>
              <a:off x="894079" y="4040293"/>
              <a:ext cx="1064768" cy="12090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894079" y="4040293"/>
              <a:ext cx="1064768" cy="1209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58" tIns="0" rIns="0" bIns="0" numCol="1" spcCol="1270" anchor="t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1995 Birth</a:t>
              </a:r>
              <a:endParaRPr lang="en-US" sz="2200" kern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41" y="5113464"/>
            <a:ext cx="942723" cy="1414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71" y="3142961"/>
            <a:ext cx="988644" cy="14829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64" y="1877632"/>
            <a:ext cx="1070643" cy="1605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36" y="1052654"/>
            <a:ext cx="1099970" cy="16499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49" y="321637"/>
            <a:ext cx="1152525" cy="1728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589" y="10800"/>
            <a:ext cx="1566974" cy="2350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70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learn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731"/>
            <a:ext cx="6353889" cy="46234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3" y="1403015"/>
            <a:ext cx="3937000" cy="491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13198" y="5775157"/>
            <a:ext cx="1965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Stackoverflow.com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 Dev Survey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"/>
          <a:stretch/>
        </p:blipFill>
        <p:spPr>
          <a:xfrm>
            <a:off x="838199" y="1200150"/>
            <a:ext cx="10848975" cy="565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</a:t>
            </a:r>
            <a:r>
              <a:rPr lang="en-US" dirty="0" err="1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JS framework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8075" y="1825625"/>
            <a:ext cx="4623387" cy="1134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Standard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8076" y="2976646"/>
            <a:ext cx="4643438" cy="2449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8076" y="3875338"/>
            <a:ext cx="1612735" cy="1548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48738" y="2968675"/>
            <a:ext cx="752726" cy="6125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C/C++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9051" y="1821663"/>
            <a:ext cx="640432" cy="521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JS framework</a:t>
            </a:r>
          </a:p>
          <a:p>
            <a:r>
              <a:rPr lang="en-US" dirty="0" smtClean="0"/>
              <a:t>Non-blocking &amp; Event driven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075" y="1825625"/>
            <a:ext cx="4623387" cy="11341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Standard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78076" y="2976646"/>
            <a:ext cx="4643438" cy="24495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8076" y="3875338"/>
            <a:ext cx="1612735" cy="1548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48738" y="2968675"/>
            <a:ext cx="752726" cy="6125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C/C++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9051" y="1821663"/>
            <a:ext cx="640432" cy="5211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1354" y="2983830"/>
            <a:ext cx="294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Python:</a:t>
            </a:r>
          </a:p>
          <a:p>
            <a:r>
              <a:rPr lang="en-US" dirty="0" smtClean="0"/>
              <a:t>user </a:t>
            </a:r>
            <a:r>
              <a:rPr lang="en-US" dirty="0"/>
              <a:t>= </a:t>
            </a:r>
            <a:r>
              <a:rPr lang="en-US" dirty="0" err="1" smtClean="0"/>
              <a:t>db.Select</a:t>
            </a:r>
            <a:r>
              <a:rPr lang="en-US" dirty="0" smtClean="0"/>
              <a:t>(query)</a:t>
            </a:r>
          </a:p>
          <a:p>
            <a:r>
              <a:rPr lang="en-US" dirty="0" err="1" smtClean="0"/>
              <a:t>processUser</a:t>
            </a:r>
            <a:r>
              <a:rPr lang="en-US" dirty="0" smtClean="0"/>
              <a:t>(user)</a:t>
            </a:r>
          </a:p>
          <a:p>
            <a:r>
              <a:rPr lang="en-US" dirty="0" err="1" smtClean="0"/>
              <a:t>doSomethingElseUnrelated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2446" y="4327358"/>
            <a:ext cx="3254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Node:</a:t>
            </a:r>
          </a:p>
          <a:p>
            <a:r>
              <a:rPr lang="en-US" dirty="0" err="1" smtClean="0"/>
              <a:t>db.select</a:t>
            </a:r>
            <a:r>
              <a:rPr lang="en-US" dirty="0" smtClean="0"/>
              <a:t>(query, </a:t>
            </a:r>
            <a:r>
              <a:rPr lang="en-US" smtClean="0"/>
              <a:t>function (user)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processUser</a:t>
            </a:r>
            <a:r>
              <a:rPr lang="en-US" dirty="0" smtClean="0"/>
              <a:t>(user);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r>
              <a:rPr lang="en-US" dirty="0" err="1"/>
              <a:t>doSomethingElseUnrelated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239253" y="3507135"/>
            <a:ext cx="425225" cy="21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29" y="397042"/>
            <a:ext cx="10469608" cy="5891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8555" y="6605340"/>
            <a:ext cx="82349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https://</a:t>
            </a:r>
            <a:r>
              <a:rPr lang="en-US" sz="1050" dirty="0" err="1" smtClean="0"/>
              <a:t>image.slidesharecdn.com</a:t>
            </a:r>
            <a:r>
              <a:rPr lang="en-US" sz="1050" dirty="0" smtClean="0"/>
              <a:t>/angularjsforbeginners-150207035229-conversion-gate02/95/angular-js-for-beginners-4-638.jpg?cb=1424477649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187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192</Words>
  <Application>Microsoft Macintosh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Introduction to Node.JS (Hands-on )</vt:lpstr>
      <vt:lpstr>Less talk; More code;</vt:lpstr>
      <vt:lpstr>Evolution of JavaScript</vt:lpstr>
      <vt:lpstr>Evolution of JavaScript</vt:lpstr>
      <vt:lpstr>Why should I learn Node.JS </vt:lpstr>
      <vt:lpstr>Who is using Node.JS</vt:lpstr>
      <vt:lpstr>What is Node.JS anyway</vt:lpstr>
      <vt:lpstr>What is Node.JS anyway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Node.JS</dc:title>
  <dc:creator>Guru Srikar Thopugunta (Student)</dc:creator>
  <cp:lastModifiedBy>Guru Srikar Thopugunta (Student)</cp:lastModifiedBy>
  <cp:revision>68</cp:revision>
  <dcterms:created xsi:type="dcterms:W3CDTF">2017-03-23T03:53:48Z</dcterms:created>
  <dcterms:modified xsi:type="dcterms:W3CDTF">2017-03-24T18:36:01Z</dcterms:modified>
</cp:coreProperties>
</file>