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3294" y="516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80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55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9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3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33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4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6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1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74C76-4EEE-4422-ADBC-2A17E2D875C1}" type="datetimeFigureOut">
              <a:rPr lang="en-US" smtClean="0"/>
              <a:t>07/20/25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A2229-6447-4887-9AD9-FA9E4CD962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610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1A4673-EAD3-EC82-7BA9-F04F1195B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88"/>
          <a:stretch/>
        </p:blipFill>
        <p:spPr>
          <a:xfrm>
            <a:off x="604910" y="3468366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FD4875-E65E-569C-A628-239C7C39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" b="147"/>
          <a:stretch/>
        </p:blipFill>
        <p:spPr>
          <a:xfrm>
            <a:off x="604910" y="6801048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C10B7C-4D1D-6485-7B12-7AD8615B1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" b="88"/>
          <a:stretch/>
        </p:blipFill>
        <p:spPr>
          <a:xfrm>
            <a:off x="604910" y="42204"/>
            <a:ext cx="4572000" cy="321514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4572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128BE26-E834-4100-B84D-2E0013FF6CD8}" vid="{10558C2E-5380-4AA8-809D-DFFC02B9528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Letter-sized paper</Template>
  <TotalTime>202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Abby Ridge-Anderson</dc:creator>
  <cp:lastModifiedBy>Abby Ridge-Anderson</cp:lastModifiedBy>
  <cp:revision>3</cp:revision>
  <cp:lastPrinted>2025-07-03T19:37:28Z</cp:lastPrinted>
  <dcterms:created xsi:type="dcterms:W3CDTF">2025-07-03T19:33:56Z</dcterms:created>
  <dcterms:modified xsi:type="dcterms:W3CDTF">2025-07-20T18:19:23Z</dcterms:modified>
</cp:coreProperties>
</file>