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238" y="9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4C76-4EEE-4422-ADBC-2A17E2D875C1}" type="datetimeFigureOut">
              <a:rPr lang="en-US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light bulb&#10;&#10;AI-generated content may be incorrect.">
            <a:extLst>
              <a:ext uri="{FF2B5EF4-FFF2-40B4-BE49-F238E27FC236}">
                <a16:creationId xmlns:a16="http://schemas.microsoft.com/office/drawing/2014/main" id="{3E11302B-E5C6-46B6-E62B-6B392EC8E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8902" r="3226" b="11370"/>
          <a:stretch>
            <a:fillRect/>
          </a:stretch>
        </p:blipFill>
        <p:spPr>
          <a:xfrm>
            <a:off x="604910" y="112538"/>
            <a:ext cx="4572000" cy="32151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4" name="Picture 3" descr="A drawing of a light bulb&#10;&#10;AI-generated content may be incorrect.">
            <a:extLst>
              <a:ext uri="{FF2B5EF4-FFF2-40B4-BE49-F238E27FC236}">
                <a16:creationId xmlns:a16="http://schemas.microsoft.com/office/drawing/2014/main" id="{141A4673-EAD3-EC82-7BA9-F04F1195B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8902" r="3226" b="11370"/>
          <a:stretch>
            <a:fillRect/>
          </a:stretch>
        </p:blipFill>
        <p:spPr>
          <a:xfrm>
            <a:off x="604910" y="3468366"/>
            <a:ext cx="4572000" cy="32151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 descr="A drawing of a light bulb&#10;&#10;AI-generated content may be incorrect.">
            <a:extLst>
              <a:ext uri="{FF2B5EF4-FFF2-40B4-BE49-F238E27FC236}">
                <a16:creationId xmlns:a16="http://schemas.microsoft.com/office/drawing/2014/main" id="{E1FD4875-E65E-569C-A628-239C7C396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8902" r="3226" b="11370"/>
          <a:stretch>
            <a:fillRect/>
          </a:stretch>
        </p:blipFill>
        <p:spPr>
          <a:xfrm>
            <a:off x="604910" y="6801048"/>
            <a:ext cx="4572000" cy="32151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572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128BE26-E834-4100-B84D-2E0013FF6CD8}" vid="{10558C2E-5380-4AA8-809D-DFFC02B952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Letter-sized paper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Abby Ridge-Anderson</dc:creator>
  <cp:lastModifiedBy>Abby Ridge-Anderson</cp:lastModifiedBy>
  <cp:revision>1</cp:revision>
  <cp:lastPrinted>2025-07-03T19:37:28Z</cp:lastPrinted>
  <dcterms:created xsi:type="dcterms:W3CDTF">2025-07-03T19:33:56Z</dcterms:created>
  <dcterms:modified xsi:type="dcterms:W3CDTF">2025-07-03T19:39:59Z</dcterms:modified>
</cp:coreProperties>
</file>