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32004000" cy="46634400"/>
  <p:notesSz cx="9601200" cy="7315200"/>
  <p:defaultTextStyle>
    <a:defPPr>
      <a:defRPr lang="en-US"/>
    </a:defPPr>
    <a:lvl1pPr algn="l" rtl="0" fontAlgn="base">
      <a:spcBef>
        <a:spcPct val="0"/>
      </a:spcBef>
      <a:spcAft>
        <a:spcPct val="0"/>
      </a:spcAft>
      <a:defRPr sz="2700" kern="1200">
        <a:solidFill>
          <a:schemeClr val="tx1"/>
        </a:solidFill>
        <a:latin typeface="Times New Roman" panose="02020603050405020304" pitchFamily="18" charset="0"/>
        <a:ea typeface="+mn-ea"/>
        <a:cs typeface="+mn-cs"/>
      </a:defRPr>
    </a:lvl1pPr>
    <a:lvl2pPr marL="509905" indent="-52705" algn="l" rtl="0" fontAlgn="base">
      <a:spcBef>
        <a:spcPct val="0"/>
      </a:spcBef>
      <a:spcAft>
        <a:spcPct val="0"/>
      </a:spcAft>
      <a:defRPr sz="2700" kern="1200">
        <a:solidFill>
          <a:schemeClr val="tx1"/>
        </a:solidFill>
        <a:latin typeface="Times New Roman" panose="02020603050405020304" pitchFamily="18" charset="0"/>
        <a:ea typeface="+mn-ea"/>
        <a:cs typeface="+mn-cs"/>
      </a:defRPr>
    </a:lvl2pPr>
    <a:lvl3pPr marL="1021080" indent="-106680" algn="l" rtl="0" fontAlgn="base">
      <a:spcBef>
        <a:spcPct val="0"/>
      </a:spcBef>
      <a:spcAft>
        <a:spcPct val="0"/>
      </a:spcAft>
      <a:defRPr sz="2700" kern="1200">
        <a:solidFill>
          <a:schemeClr val="tx1"/>
        </a:solidFill>
        <a:latin typeface="Times New Roman" panose="02020603050405020304" pitchFamily="18" charset="0"/>
        <a:ea typeface="+mn-ea"/>
        <a:cs typeface="+mn-cs"/>
      </a:defRPr>
    </a:lvl3pPr>
    <a:lvl4pPr marL="1530350" indent="-158750" algn="l" rtl="0" fontAlgn="base">
      <a:spcBef>
        <a:spcPct val="0"/>
      </a:spcBef>
      <a:spcAft>
        <a:spcPct val="0"/>
      </a:spcAft>
      <a:defRPr sz="2700" kern="1200">
        <a:solidFill>
          <a:schemeClr val="tx1"/>
        </a:solidFill>
        <a:latin typeface="Times New Roman" panose="02020603050405020304" pitchFamily="18" charset="0"/>
        <a:ea typeface="+mn-ea"/>
        <a:cs typeface="+mn-cs"/>
      </a:defRPr>
    </a:lvl4pPr>
    <a:lvl5pPr marL="2041525" indent="-212725" algn="l" rtl="0" fontAlgn="base">
      <a:spcBef>
        <a:spcPct val="0"/>
      </a:spcBef>
      <a:spcAft>
        <a:spcPct val="0"/>
      </a:spcAft>
      <a:defRPr sz="2700" kern="1200">
        <a:solidFill>
          <a:schemeClr val="tx1"/>
        </a:solidFill>
        <a:latin typeface="Times New Roman" panose="02020603050405020304" pitchFamily="18" charset="0"/>
        <a:ea typeface="+mn-ea"/>
        <a:cs typeface="+mn-cs"/>
      </a:defRPr>
    </a:lvl5pPr>
    <a:lvl6pPr marL="2286000" algn="l" defTabSz="914400" rtl="0" eaLnBrk="1" latinLnBrk="0" hangingPunct="1">
      <a:defRPr sz="2700" kern="1200">
        <a:solidFill>
          <a:schemeClr val="tx1"/>
        </a:solidFill>
        <a:latin typeface="Times New Roman" panose="02020603050405020304" pitchFamily="18" charset="0"/>
        <a:ea typeface="+mn-ea"/>
        <a:cs typeface="+mn-cs"/>
      </a:defRPr>
    </a:lvl6pPr>
    <a:lvl7pPr marL="2743200" algn="l" defTabSz="914400" rtl="0" eaLnBrk="1" latinLnBrk="0" hangingPunct="1">
      <a:defRPr sz="2700" kern="1200">
        <a:solidFill>
          <a:schemeClr val="tx1"/>
        </a:solidFill>
        <a:latin typeface="Times New Roman" panose="02020603050405020304" pitchFamily="18" charset="0"/>
        <a:ea typeface="+mn-ea"/>
        <a:cs typeface="+mn-cs"/>
      </a:defRPr>
    </a:lvl7pPr>
    <a:lvl8pPr marL="3200400" algn="l" defTabSz="914400" rtl="0" eaLnBrk="1" latinLnBrk="0" hangingPunct="1">
      <a:defRPr sz="2700" kern="1200">
        <a:solidFill>
          <a:schemeClr val="tx1"/>
        </a:solidFill>
        <a:latin typeface="Times New Roman" panose="02020603050405020304" pitchFamily="18" charset="0"/>
        <a:ea typeface="+mn-ea"/>
        <a:cs typeface="+mn-cs"/>
      </a:defRPr>
    </a:lvl8pPr>
    <a:lvl9pPr marL="3657600" algn="l" defTabSz="914400" rtl="0" eaLnBrk="1" latinLnBrk="0" hangingPunct="1">
      <a:defRPr sz="27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1B32"/>
    <a:srgbClr val="969696"/>
    <a:srgbClr val="850935"/>
    <a:srgbClr val="860808"/>
    <a:srgbClr val="8D0108"/>
    <a:srgbClr val="7101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964" autoAdjust="0"/>
    <p:restoredTop sz="94660" autoAdjust="0"/>
  </p:normalViewPr>
  <p:slideViewPr>
    <p:cSldViewPr>
      <p:cViewPr>
        <p:scale>
          <a:sx n="25" d="100"/>
          <a:sy n="25" d="100"/>
        </p:scale>
        <p:origin x="2874" y="-1932"/>
      </p:cViewPr>
      <p:guideLst>
        <p:guide orient="horz" pos="524"/>
        <p:guide orient="horz" pos="3031"/>
        <p:guide orient="horz" pos="4896"/>
        <p:guide orient="horz" pos="28852"/>
        <p:guide pos="19838"/>
        <p:guide pos="4964"/>
        <p:guide pos="5272"/>
        <p:guide pos="9882"/>
        <p:guide pos="10243"/>
        <p:guide pos="14832"/>
        <p:guide pos="15082"/>
        <p:guide pos="3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4160912" cy="365497"/>
          </a:xfrm>
          <a:prstGeom prst="rect">
            <a:avLst/>
          </a:prstGeom>
          <a:noFill/>
          <a:ln w="9525">
            <a:noFill/>
            <a:miter lim="800000"/>
          </a:ln>
          <a:effectLst/>
        </p:spPr>
        <p:txBody>
          <a:bodyPr vert="horz" wrap="square" lIns="96099" tIns="48050" rIns="96099" bIns="48050" numCol="1" anchor="t" anchorCtr="0" compatLnSpc="1"/>
          <a:lstStyle>
            <a:lvl1pPr>
              <a:defRPr sz="1300">
                <a:latin typeface="Times New Roman" panose="02020603050405020304" pitchFamily="18" charset="0"/>
              </a:defRPr>
            </a:lvl1pPr>
          </a:lstStyle>
          <a:p>
            <a:pPr>
              <a:defRPr/>
            </a:pPr>
            <a:endParaRPr lang="en-US"/>
          </a:p>
        </p:txBody>
      </p:sp>
      <p:sp>
        <p:nvSpPr>
          <p:cNvPr id="4099" name="Rectangle 1027"/>
          <p:cNvSpPr>
            <a:spLocks noGrp="1" noChangeArrowheads="1"/>
          </p:cNvSpPr>
          <p:nvPr>
            <p:ph type="dt" sz="quarter" idx="1"/>
          </p:nvPr>
        </p:nvSpPr>
        <p:spPr bwMode="auto">
          <a:xfrm>
            <a:off x="5440288" y="0"/>
            <a:ext cx="4160912" cy="365497"/>
          </a:xfrm>
          <a:prstGeom prst="rect">
            <a:avLst/>
          </a:prstGeom>
          <a:noFill/>
          <a:ln w="9525">
            <a:noFill/>
            <a:miter lim="800000"/>
          </a:ln>
          <a:effectLst/>
        </p:spPr>
        <p:txBody>
          <a:bodyPr vert="horz" wrap="square" lIns="96099" tIns="48050" rIns="96099" bIns="48050" numCol="1" anchor="t" anchorCtr="0" compatLnSpc="1"/>
          <a:lstStyle>
            <a:lvl1pPr algn="r">
              <a:defRPr sz="1300">
                <a:latin typeface="Times New Roman" panose="02020603050405020304" pitchFamily="18" charset="0"/>
              </a:defRPr>
            </a:lvl1pPr>
          </a:lstStyle>
          <a:p>
            <a:pPr>
              <a:defRPr/>
            </a:pPr>
            <a:endParaRPr lang="en-US"/>
          </a:p>
        </p:txBody>
      </p:sp>
      <p:sp>
        <p:nvSpPr>
          <p:cNvPr id="4100" name="Rectangle 1028"/>
          <p:cNvSpPr>
            <a:spLocks noGrp="1" noChangeArrowheads="1"/>
          </p:cNvSpPr>
          <p:nvPr>
            <p:ph type="ftr" sz="quarter" idx="2"/>
          </p:nvPr>
        </p:nvSpPr>
        <p:spPr bwMode="auto">
          <a:xfrm>
            <a:off x="0" y="6949703"/>
            <a:ext cx="4160912" cy="365497"/>
          </a:xfrm>
          <a:prstGeom prst="rect">
            <a:avLst/>
          </a:prstGeom>
          <a:noFill/>
          <a:ln w="9525">
            <a:noFill/>
            <a:miter lim="800000"/>
          </a:ln>
          <a:effectLst/>
        </p:spPr>
        <p:txBody>
          <a:bodyPr vert="horz" wrap="square" lIns="96099" tIns="48050" rIns="96099" bIns="48050" numCol="1" anchor="b" anchorCtr="0" compatLnSpc="1"/>
          <a:lstStyle>
            <a:lvl1pPr>
              <a:defRPr sz="1300">
                <a:latin typeface="Times New Roman" panose="02020603050405020304" pitchFamily="18" charset="0"/>
              </a:defRPr>
            </a:lvl1pPr>
          </a:lstStyle>
          <a:p>
            <a:pPr>
              <a:defRPr/>
            </a:pPr>
            <a:endParaRPr lang="en-US"/>
          </a:p>
        </p:txBody>
      </p:sp>
      <p:sp>
        <p:nvSpPr>
          <p:cNvPr id="4101" name="Rectangle 1029"/>
          <p:cNvSpPr>
            <a:spLocks noGrp="1" noChangeArrowheads="1"/>
          </p:cNvSpPr>
          <p:nvPr>
            <p:ph type="sldNum" sz="quarter" idx="3"/>
          </p:nvPr>
        </p:nvSpPr>
        <p:spPr bwMode="auto">
          <a:xfrm>
            <a:off x="5440288" y="6949703"/>
            <a:ext cx="4160912" cy="365497"/>
          </a:xfrm>
          <a:prstGeom prst="rect">
            <a:avLst/>
          </a:prstGeom>
          <a:noFill/>
          <a:ln w="9525">
            <a:noFill/>
            <a:miter lim="800000"/>
          </a:ln>
          <a:effectLst/>
        </p:spPr>
        <p:txBody>
          <a:bodyPr vert="horz" wrap="square" lIns="96099" tIns="48050" rIns="96099" bIns="48050" numCol="1" anchor="b" anchorCtr="0" compatLnSpc="1"/>
          <a:lstStyle>
            <a:lvl1pPr algn="r">
              <a:defRPr sz="1300"/>
            </a:lvl1pPr>
          </a:lstStyle>
          <a:p>
            <a:fld id="{49BA0D2B-CB94-4356-BD38-54E4A6825362}"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12" cy="365497"/>
          </a:xfrm>
          <a:prstGeom prst="rect">
            <a:avLst/>
          </a:prstGeom>
        </p:spPr>
        <p:txBody>
          <a:bodyPr vert="horz" lIns="96099" tIns="48050" rIns="96099" bIns="48050" rtlCol="0"/>
          <a:lstStyle>
            <a:lvl1pPr algn="l">
              <a:defRPr sz="1300">
                <a:latin typeface="Times New Roman" panose="02020603050405020304" pitchFamily="18" charset="0"/>
              </a:defRPr>
            </a:lvl1pPr>
          </a:lstStyle>
          <a:p>
            <a:pPr>
              <a:defRPr/>
            </a:pPr>
            <a:endParaRPr lang="en-US"/>
          </a:p>
        </p:txBody>
      </p:sp>
      <p:sp>
        <p:nvSpPr>
          <p:cNvPr id="3" name="Date Placeholder 2"/>
          <p:cNvSpPr>
            <a:spLocks noGrp="1"/>
          </p:cNvSpPr>
          <p:nvPr>
            <p:ph type="dt" idx="1"/>
          </p:nvPr>
        </p:nvSpPr>
        <p:spPr>
          <a:xfrm>
            <a:off x="5437855" y="0"/>
            <a:ext cx="4161317" cy="365497"/>
          </a:xfrm>
          <a:prstGeom prst="rect">
            <a:avLst/>
          </a:prstGeom>
        </p:spPr>
        <p:txBody>
          <a:bodyPr vert="horz" lIns="96099" tIns="48050" rIns="96099" bIns="48050" rtlCol="0"/>
          <a:lstStyle>
            <a:lvl1pPr algn="r">
              <a:defRPr sz="1300">
                <a:latin typeface="Times New Roman" panose="02020603050405020304" pitchFamily="18" charset="0"/>
              </a:defRPr>
            </a:lvl1pPr>
          </a:lstStyle>
          <a:p>
            <a:pPr>
              <a:defRPr/>
            </a:pPr>
            <a:fld id="{45C28B42-898E-45B8-B3CB-E07FFB17F6C0}" type="datetimeFigureOut">
              <a:rPr lang="en-US"/>
            </a:fld>
            <a:endParaRPr lang="en-US"/>
          </a:p>
        </p:txBody>
      </p:sp>
      <p:sp>
        <p:nvSpPr>
          <p:cNvPr id="4" name="Slide Image Placeholder 3"/>
          <p:cNvSpPr>
            <a:spLocks noGrp="1" noRot="1" noChangeAspect="1"/>
          </p:cNvSpPr>
          <p:nvPr>
            <p:ph type="sldImg" idx="2"/>
          </p:nvPr>
        </p:nvSpPr>
        <p:spPr>
          <a:xfrm>
            <a:off x="3859213" y="549275"/>
            <a:ext cx="1882775" cy="2743200"/>
          </a:xfrm>
          <a:prstGeom prst="rect">
            <a:avLst/>
          </a:prstGeom>
          <a:noFill/>
          <a:ln w="12700">
            <a:solidFill>
              <a:prstClr val="black"/>
            </a:solidFill>
          </a:ln>
        </p:spPr>
        <p:txBody>
          <a:bodyPr vert="horz" lIns="96099" tIns="48050" rIns="96099" bIns="48050" rtlCol="0" anchor="ctr"/>
          <a:lstStyle/>
          <a:p>
            <a:pPr lvl="0"/>
            <a:endParaRPr lang="en-US" noProof="0"/>
          </a:p>
        </p:txBody>
      </p:sp>
      <p:sp>
        <p:nvSpPr>
          <p:cNvPr id="5" name="Notes Placeholder 4"/>
          <p:cNvSpPr>
            <a:spLocks noGrp="1"/>
          </p:cNvSpPr>
          <p:nvPr>
            <p:ph type="body" sz="quarter" idx="3"/>
          </p:nvPr>
        </p:nvSpPr>
        <p:spPr>
          <a:xfrm>
            <a:off x="959431" y="3474233"/>
            <a:ext cx="7682339" cy="3291948"/>
          </a:xfrm>
          <a:prstGeom prst="rect">
            <a:avLst/>
          </a:prstGeom>
        </p:spPr>
        <p:txBody>
          <a:bodyPr vert="horz" lIns="96099" tIns="48050" rIns="96099" bIns="4805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6948467"/>
            <a:ext cx="4160912" cy="365497"/>
          </a:xfrm>
          <a:prstGeom prst="rect">
            <a:avLst/>
          </a:prstGeom>
        </p:spPr>
        <p:txBody>
          <a:bodyPr vert="horz" lIns="96099" tIns="48050" rIns="96099" bIns="48050" rtlCol="0" anchor="b"/>
          <a:lstStyle>
            <a:lvl1pPr algn="l">
              <a:defRPr sz="13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5"/>
          </p:nvPr>
        </p:nvSpPr>
        <p:spPr>
          <a:xfrm>
            <a:off x="5437855" y="6948467"/>
            <a:ext cx="4161317" cy="365497"/>
          </a:xfrm>
          <a:prstGeom prst="rect">
            <a:avLst/>
          </a:prstGeom>
        </p:spPr>
        <p:txBody>
          <a:bodyPr vert="horz" wrap="square" lIns="96099" tIns="48050" rIns="96099" bIns="48050" numCol="1" anchor="b" anchorCtr="0" compatLnSpc="1"/>
          <a:lstStyle>
            <a:lvl1pPr algn="r">
              <a:defRPr sz="1300"/>
            </a:lvl1pPr>
          </a:lstStyle>
          <a:p>
            <a:fld id="{E7B55B04-9F93-4137-B897-BB069844121C}"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509905" algn="l" rtl="0" eaLnBrk="0" fontAlgn="base" hangingPunct="0">
      <a:spcBef>
        <a:spcPct val="30000"/>
      </a:spcBef>
      <a:spcAft>
        <a:spcPct val="0"/>
      </a:spcAft>
      <a:defRPr sz="1300" kern="1200">
        <a:solidFill>
          <a:schemeClr val="tx1"/>
        </a:solidFill>
        <a:latin typeface="+mn-lt"/>
        <a:ea typeface="+mn-ea"/>
        <a:cs typeface="+mn-cs"/>
      </a:defRPr>
    </a:lvl2pPr>
    <a:lvl3pPr marL="1021080" algn="l" rtl="0" eaLnBrk="0" fontAlgn="base" hangingPunct="0">
      <a:spcBef>
        <a:spcPct val="30000"/>
      </a:spcBef>
      <a:spcAft>
        <a:spcPct val="0"/>
      </a:spcAft>
      <a:defRPr sz="1300" kern="1200">
        <a:solidFill>
          <a:schemeClr val="tx1"/>
        </a:solidFill>
        <a:latin typeface="+mn-lt"/>
        <a:ea typeface="+mn-ea"/>
        <a:cs typeface="+mn-cs"/>
      </a:defRPr>
    </a:lvl3pPr>
    <a:lvl4pPr marL="1530350" algn="l" rtl="0" eaLnBrk="0" fontAlgn="base" hangingPunct="0">
      <a:spcBef>
        <a:spcPct val="30000"/>
      </a:spcBef>
      <a:spcAft>
        <a:spcPct val="0"/>
      </a:spcAft>
      <a:defRPr sz="1300" kern="1200">
        <a:solidFill>
          <a:schemeClr val="tx1"/>
        </a:solidFill>
        <a:latin typeface="+mn-lt"/>
        <a:ea typeface="+mn-ea"/>
        <a:cs typeface="+mn-cs"/>
      </a:defRPr>
    </a:lvl4pPr>
    <a:lvl5pPr marL="2041525" algn="l" rtl="0" eaLnBrk="0" fontAlgn="base" hangingPunct="0">
      <a:spcBef>
        <a:spcPct val="30000"/>
      </a:spcBef>
      <a:spcAft>
        <a:spcPct val="0"/>
      </a:spcAft>
      <a:defRPr sz="1300" kern="1200">
        <a:solidFill>
          <a:schemeClr val="tx1"/>
        </a:solidFill>
        <a:latin typeface="+mn-lt"/>
        <a:ea typeface="+mn-ea"/>
        <a:cs typeface="+mn-cs"/>
      </a:defRPr>
    </a:lvl5pPr>
    <a:lvl6pPr marL="2552700" algn="l" defTabSz="1021080" rtl="0" eaLnBrk="1" latinLnBrk="0" hangingPunct="1">
      <a:defRPr sz="1300" kern="1200">
        <a:solidFill>
          <a:schemeClr val="tx1"/>
        </a:solidFill>
        <a:latin typeface="+mn-lt"/>
        <a:ea typeface="+mn-ea"/>
        <a:cs typeface="+mn-cs"/>
      </a:defRPr>
    </a:lvl6pPr>
    <a:lvl7pPr marL="3063875" algn="l" defTabSz="1021080" rtl="0" eaLnBrk="1" latinLnBrk="0" hangingPunct="1">
      <a:defRPr sz="1300" kern="1200">
        <a:solidFill>
          <a:schemeClr val="tx1"/>
        </a:solidFill>
        <a:latin typeface="+mn-lt"/>
        <a:ea typeface="+mn-ea"/>
        <a:cs typeface="+mn-cs"/>
      </a:defRPr>
    </a:lvl7pPr>
    <a:lvl8pPr marL="3574415" algn="l" defTabSz="1021080" rtl="0" eaLnBrk="1" latinLnBrk="0" hangingPunct="1">
      <a:defRPr sz="1300" kern="1200">
        <a:solidFill>
          <a:schemeClr val="tx1"/>
        </a:solidFill>
        <a:latin typeface="+mn-lt"/>
        <a:ea typeface="+mn-ea"/>
        <a:cs typeface="+mn-cs"/>
      </a:defRPr>
    </a:lvl8pPr>
    <a:lvl9pPr marL="4084955" algn="l" defTabSz="102108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300">
                <a:solidFill>
                  <a:schemeClr val="tx1"/>
                </a:solidFill>
                <a:latin typeface="Calibri" panose="020F0502020204030204" pitchFamily="34" charset="0"/>
              </a:defRPr>
            </a:lvl1pPr>
            <a:lvl2pPr marL="167005" indent="-64135" eaLnBrk="0" hangingPunct="0">
              <a:spcBef>
                <a:spcPct val="30000"/>
              </a:spcBef>
              <a:defRPr sz="300">
                <a:solidFill>
                  <a:schemeClr val="tx1"/>
                </a:solidFill>
                <a:latin typeface="Calibri" panose="020F0502020204030204" pitchFamily="34" charset="0"/>
              </a:defRPr>
            </a:lvl2pPr>
            <a:lvl3pPr marL="257175" indent="-51435" eaLnBrk="0" hangingPunct="0">
              <a:spcBef>
                <a:spcPct val="30000"/>
              </a:spcBef>
              <a:defRPr sz="300">
                <a:solidFill>
                  <a:schemeClr val="tx1"/>
                </a:solidFill>
                <a:latin typeface="Calibri" panose="020F0502020204030204" pitchFamily="34" charset="0"/>
              </a:defRPr>
            </a:lvl3pPr>
            <a:lvl4pPr marL="360045" indent="-51435" eaLnBrk="0" hangingPunct="0">
              <a:spcBef>
                <a:spcPct val="30000"/>
              </a:spcBef>
              <a:defRPr sz="300">
                <a:solidFill>
                  <a:schemeClr val="tx1"/>
                </a:solidFill>
                <a:latin typeface="Calibri" panose="020F0502020204030204" pitchFamily="34" charset="0"/>
              </a:defRPr>
            </a:lvl4pPr>
            <a:lvl5pPr marL="462915" indent="-51435" eaLnBrk="0" hangingPunct="0">
              <a:spcBef>
                <a:spcPct val="30000"/>
              </a:spcBef>
              <a:defRPr sz="300">
                <a:solidFill>
                  <a:schemeClr val="tx1"/>
                </a:solidFill>
                <a:latin typeface="Calibri" panose="020F0502020204030204" pitchFamily="34" charset="0"/>
              </a:defRPr>
            </a:lvl5pPr>
            <a:lvl6pPr marL="565785" indent="-51435" eaLnBrk="0" fontAlgn="base" hangingPunct="0">
              <a:spcBef>
                <a:spcPct val="30000"/>
              </a:spcBef>
              <a:spcAft>
                <a:spcPct val="0"/>
              </a:spcAft>
              <a:defRPr sz="300">
                <a:solidFill>
                  <a:schemeClr val="tx1"/>
                </a:solidFill>
                <a:latin typeface="Calibri" panose="020F0502020204030204" pitchFamily="34" charset="0"/>
              </a:defRPr>
            </a:lvl6pPr>
            <a:lvl7pPr marL="668655" indent="-51435" eaLnBrk="0" fontAlgn="base" hangingPunct="0">
              <a:spcBef>
                <a:spcPct val="30000"/>
              </a:spcBef>
              <a:spcAft>
                <a:spcPct val="0"/>
              </a:spcAft>
              <a:defRPr sz="300">
                <a:solidFill>
                  <a:schemeClr val="tx1"/>
                </a:solidFill>
                <a:latin typeface="Calibri" panose="020F0502020204030204" pitchFamily="34" charset="0"/>
              </a:defRPr>
            </a:lvl7pPr>
            <a:lvl8pPr marL="771525" indent="-51435" eaLnBrk="0" fontAlgn="base" hangingPunct="0">
              <a:spcBef>
                <a:spcPct val="30000"/>
              </a:spcBef>
              <a:spcAft>
                <a:spcPct val="0"/>
              </a:spcAft>
              <a:defRPr sz="300">
                <a:solidFill>
                  <a:schemeClr val="tx1"/>
                </a:solidFill>
                <a:latin typeface="Calibri" panose="020F0502020204030204" pitchFamily="34" charset="0"/>
              </a:defRPr>
            </a:lvl8pPr>
            <a:lvl9pPr marL="874395" indent="-51435" eaLnBrk="0" fontAlgn="base" hangingPunct="0">
              <a:spcBef>
                <a:spcPct val="30000"/>
              </a:spcBef>
              <a:spcAft>
                <a:spcPct val="0"/>
              </a:spcAft>
              <a:defRPr sz="300">
                <a:solidFill>
                  <a:schemeClr val="tx1"/>
                </a:solidFill>
                <a:latin typeface="Calibri" panose="020F0502020204030204" pitchFamily="34" charset="0"/>
              </a:defRPr>
            </a:lvl9pPr>
          </a:lstStyle>
          <a:p>
            <a:pPr eaLnBrk="1" hangingPunct="1">
              <a:spcBef>
                <a:spcPct val="0"/>
              </a:spcBef>
            </a:pPr>
            <a:fld id="{85299FE9-FDFB-43A5-86E5-349CA73E12D2}"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104" y="14487789"/>
            <a:ext cx="27203796" cy="9994370"/>
          </a:xfrm>
        </p:spPr>
        <p:txBody>
          <a:bodyPr/>
          <a:lstStyle/>
          <a:p>
            <a:r>
              <a:rPr lang="en-US"/>
              <a:t>Click to edit Master title style</a:t>
            </a:r>
            <a:endParaRPr lang="en-US"/>
          </a:p>
        </p:txBody>
      </p:sp>
      <p:sp>
        <p:nvSpPr>
          <p:cNvPr id="3" name="Subtitle 2"/>
          <p:cNvSpPr>
            <a:spLocks noGrp="1"/>
          </p:cNvSpPr>
          <p:nvPr>
            <p:ph type="subTitle" idx="1"/>
          </p:nvPr>
        </p:nvSpPr>
        <p:spPr>
          <a:xfrm>
            <a:off x="4800204" y="26425262"/>
            <a:ext cx="22403595" cy="11919479"/>
          </a:xfrm>
        </p:spPr>
        <p:txBody>
          <a:bodyPr/>
          <a:lstStyle>
            <a:lvl1pPr marL="0" indent="0" algn="ctr">
              <a:buNone/>
              <a:defRPr/>
            </a:lvl1pPr>
            <a:lvl2pPr marL="510540" indent="0" algn="ctr">
              <a:buNone/>
              <a:defRPr/>
            </a:lvl2pPr>
            <a:lvl3pPr marL="1021080" indent="0" algn="ctr">
              <a:buNone/>
              <a:defRPr/>
            </a:lvl3pPr>
            <a:lvl4pPr marL="1531620" indent="0" algn="ctr">
              <a:buNone/>
              <a:defRPr/>
            </a:lvl4pPr>
            <a:lvl5pPr marL="2042160" indent="0" algn="ctr">
              <a:buNone/>
              <a:defRPr/>
            </a:lvl5pPr>
            <a:lvl6pPr marL="2552700" indent="0" algn="ctr">
              <a:buNone/>
              <a:defRPr/>
            </a:lvl6pPr>
            <a:lvl7pPr marL="3063875" indent="0" algn="ctr">
              <a:buNone/>
              <a:defRPr/>
            </a:lvl7pPr>
            <a:lvl8pPr marL="3574415" indent="0" algn="ctr">
              <a:buNone/>
              <a:defRPr/>
            </a:lvl8pPr>
            <a:lvl9pPr marL="4084955"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25CF17C4-3375-49A3-A67A-BA0FD21B705F}"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044C5D2E-B72D-4DF8-BFDF-B8B2DB074709}"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803447" y="4144834"/>
            <a:ext cx="6800454" cy="37307969"/>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2400105" y="4144834"/>
            <a:ext cx="20308094" cy="3730796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D43E522E-CF97-4AFF-8974-4C4564CBAD86}"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A900A732-2C4D-4A34-9FCF-C99AC13D3823}"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6" y="29967375"/>
            <a:ext cx="27203796" cy="9261209"/>
          </a:xfrm>
        </p:spPr>
        <p:txBody>
          <a:bodyPr anchor="t"/>
          <a:lstStyle>
            <a:lvl1pPr algn="l">
              <a:defRPr sz="4500" b="1" cap="all"/>
            </a:lvl1pPr>
          </a:lstStyle>
          <a:p>
            <a:r>
              <a:rPr lang="en-US"/>
              <a:t>Click to edit Master title style</a:t>
            </a:r>
            <a:endParaRPr lang="en-US"/>
          </a:p>
        </p:txBody>
      </p:sp>
      <p:sp>
        <p:nvSpPr>
          <p:cNvPr id="3" name="Text Placeholder 2"/>
          <p:cNvSpPr>
            <a:spLocks noGrp="1"/>
          </p:cNvSpPr>
          <p:nvPr>
            <p:ph type="body" idx="1"/>
          </p:nvPr>
        </p:nvSpPr>
        <p:spPr>
          <a:xfrm>
            <a:off x="2528096" y="19766096"/>
            <a:ext cx="27203796" cy="10201275"/>
          </a:xfrm>
        </p:spPr>
        <p:txBody>
          <a:bodyPr anchor="b"/>
          <a:lstStyle>
            <a:lvl1pPr marL="0" indent="0">
              <a:buNone/>
              <a:defRPr sz="2200"/>
            </a:lvl1pPr>
            <a:lvl2pPr marL="510540" indent="0">
              <a:buNone/>
              <a:defRPr sz="2000"/>
            </a:lvl2pPr>
            <a:lvl3pPr marL="1021080" indent="0">
              <a:buNone/>
              <a:defRPr sz="1800"/>
            </a:lvl3pPr>
            <a:lvl4pPr marL="1531620" indent="0">
              <a:buNone/>
              <a:defRPr sz="1500"/>
            </a:lvl4pPr>
            <a:lvl5pPr marL="2042160" indent="0">
              <a:buNone/>
              <a:defRPr sz="1500"/>
            </a:lvl5pPr>
            <a:lvl6pPr marL="2552700" indent="0">
              <a:buNone/>
              <a:defRPr sz="1500"/>
            </a:lvl6pPr>
            <a:lvl7pPr marL="3063875" indent="0">
              <a:buNone/>
              <a:defRPr sz="1500"/>
            </a:lvl7pPr>
            <a:lvl8pPr marL="3574415" indent="0">
              <a:buNone/>
              <a:defRPr sz="1500"/>
            </a:lvl8pPr>
            <a:lvl9pPr marL="4084955" indent="0">
              <a:buNone/>
              <a:defRPr sz="15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9800D739-1640-4467-A45E-10253E93CCD5}"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400105" y="13471263"/>
            <a:ext cx="13554273" cy="27981541"/>
          </a:xfrm>
        </p:spPr>
        <p:txBody>
          <a:bodyPr/>
          <a:lstStyle>
            <a:lvl1pPr>
              <a:defRPr sz="32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16049627" y="13471263"/>
            <a:ext cx="13554274" cy="27981541"/>
          </a:xfrm>
        </p:spPr>
        <p:txBody>
          <a:bodyPr/>
          <a:lstStyle>
            <a:lvl1pPr>
              <a:defRPr sz="32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9858A8C6-BAF9-4B70-8679-D602C7C4E424}"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400" y="1866636"/>
            <a:ext cx="28803204" cy="77724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600400" y="10439672"/>
            <a:ext cx="14140656" cy="4349485"/>
          </a:xfrm>
        </p:spPr>
        <p:txBody>
          <a:bodyPr anchor="b"/>
          <a:lstStyle>
            <a:lvl1pPr marL="0" indent="0">
              <a:buNone/>
              <a:defRPr sz="2700" b="1"/>
            </a:lvl1pPr>
            <a:lvl2pPr marL="510540" indent="0">
              <a:buNone/>
              <a:defRPr sz="2200" b="1"/>
            </a:lvl2pPr>
            <a:lvl3pPr marL="1021080" indent="0">
              <a:buNone/>
              <a:defRPr sz="2000" b="1"/>
            </a:lvl3pPr>
            <a:lvl4pPr marL="1531620" indent="0">
              <a:buNone/>
              <a:defRPr sz="1800" b="1"/>
            </a:lvl4pPr>
            <a:lvl5pPr marL="2042160" indent="0">
              <a:buNone/>
              <a:defRPr sz="1800" b="1"/>
            </a:lvl5pPr>
            <a:lvl6pPr marL="2552700" indent="0">
              <a:buNone/>
              <a:defRPr sz="1800" b="1"/>
            </a:lvl6pPr>
            <a:lvl7pPr marL="3063875" indent="0">
              <a:buNone/>
              <a:defRPr sz="1800" b="1"/>
            </a:lvl7pPr>
            <a:lvl8pPr marL="3574415" indent="0">
              <a:buNone/>
              <a:defRPr sz="1800" b="1"/>
            </a:lvl8pPr>
            <a:lvl9pPr marL="4084955" indent="0">
              <a:buNone/>
              <a:defRPr sz="1800" b="1"/>
            </a:lvl9pPr>
          </a:lstStyle>
          <a:p>
            <a:pPr lvl="0"/>
            <a:r>
              <a:rPr lang="en-US"/>
              <a:t>Click to edit Master text styles</a:t>
            </a:r>
            <a:endParaRPr lang="en-US"/>
          </a:p>
        </p:txBody>
      </p:sp>
      <p:sp>
        <p:nvSpPr>
          <p:cNvPr id="4" name="Content Placeholder 3"/>
          <p:cNvSpPr>
            <a:spLocks noGrp="1"/>
          </p:cNvSpPr>
          <p:nvPr>
            <p:ph sz="half" idx="2"/>
          </p:nvPr>
        </p:nvSpPr>
        <p:spPr>
          <a:xfrm>
            <a:off x="1600400" y="14789151"/>
            <a:ext cx="14140656" cy="2686830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6257986" y="10439672"/>
            <a:ext cx="14145618" cy="4349485"/>
          </a:xfrm>
        </p:spPr>
        <p:txBody>
          <a:bodyPr anchor="b"/>
          <a:lstStyle>
            <a:lvl1pPr marL="0" indent="0">
              <a:buNone/>
              <a:defRPr sz="2700" b="1"/>
            </a:lvl1pPr>
            <a:lvl2pPr marL="510540" indent="0">
              <a:buNone/>
              <a:defRPr sz="2200" b="1"/>
            </a:lvl2pPr>
            <a:lvl3pPr marL="1021080" indent="0">
              <a:buNone/>
              <a:defRPr sz="2000" b="1"/>
            </a:lvl3pPr>
            <a:lvl4pPr marL="1531620" indent="0">
              <a:buNone/>
              <a:defRPr sz="1800" b="1"/>
            </a:lvl4pPr>
            <a:lvl5pPr marL="2042160" indent="0">
              <a:buNone/>
              <a:defRPr sz="1800" b="1"/>
            </a:lvl5pPr>
            <a:lvl6pPr marL="2552700" indent="0">
              <a:buNone/>
              <a:defRPr sz="1800" b="1"/>
            </a:lvl6pPr>
            <a:lvl7pPr marL="3063875" indent="0">
              <a:buNone/>
              <a:defRPr sz="1800" b="1"/>
            </a:lvl7pPr>
            <a:lvl8pPr marL="3574415" indent="0">
              <a:buNone/>
              <a:defRPr sz="1800" b="1"/>
            </a:lvl8pPr>
            <a:lvl9pPr marL="4084955" indent="0">
              <a:buNone/>
              <a:defRPr sz="1800" b="1"/>
            </a:lvl9pPr>
          </a:lstStyle>
          <a:p>
            <a:pPr lvl="0"/>
            <a:r>
              <a:rPr lang="en-US"/>
              <a:t>Click to edit Master text styles</a:t>
            </a:r>
            <a:endParaRPr lang="en-US"/>
          </a:p>
        </p:txBody>
      </p:sp>
      <p:sp>
        <p:nvSpPr>
          <p:cNvPr id="6" name="Content Placeholder 5"/>
          <p:cNvSpPr>
            <a:spLocks noGrp="1"/>
          </p:cNvSpPr>
          <p:nvPr>
            <p:ph sz="quarter" idx="4"/>
          </p:nvPr>
        </p:nvSpPr>
        <p:spPr>
          <a:xfrm>
            <a:off x="16257986" y="14789151"/>
            <a:ext cx="14145618" cy="2686830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fld id="{0B04B8F4-7D36-4A70-9F0A-BCFEE341FF08}"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fld id="{75176032-9843-4E4B-B386-FBDE1A36F31C}"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fld id="{36990AA7-512D-4499-B59B-F7981D9688D2}"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401" y="1857642"/>
            <a:ext cx="10529094" cy="7900591"/>
          </a:xfrm>
        </p:spPr>
        <p:txBody>
          <a:bodyPr anchor="b"/>
          <a:lstStyle>
            <a:lvl1pPr algn="l">
              <a:defRPr sz="2200" b="1"/>
            </a:lvl1pPr>
          </a:lstStyle>
          <a:p>
            <a:r>
              <a:rPr lang="en-US"/>
              <a:t>Click to edit Master title style</a:t>
            </a:r>
            <a:endParaRPr lang="en-US"/>
          </a:p>
        </p:txBody>
      </p:sp>
      <p:sp>
        <p:nvSpPr>
          <p:cNvPr id="3" name="Content Placeholder 2"/>
          <p:cNvSpPr>
            <a:spLocks noGrp="1"/>
          </p:cNvSpPr>
          <p:nvPr>
            <p:ph idx="1"/>
          </p:nvPr>
        </p:nvSpPr>
        <p:spPr>
          <a:xfrm>
            <a:off x="12512479" y="1857645"/>
            <a:ext cx="17891125" cy="39799816"/>
          </a:xfrm>
        </p:spPr>
        <p:txBody>
          <a:bodyPr/>
          <a:lstStyle>
            <a:lvl1pPr>
              <a:defRPr sz="3500"/>
            </a:lvl1pPr>
            <a:lvl2pPr>
              <a:defRPr sz="32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600401" y="9758231"/>
            <a:ext cx="10529094" cy="31899225"/>
          </a:xfrm>
        </p:spPr>
        <p:txBody>
          <a:bodyPr/>
          <a:lstStyle>
            <a:lvl1pPr marL="0" indent="0">
              <a:buNone/>
              <a:defRPr sz="1500"/>
            </a:lvl1pPr>
            <a:lvl2pPr marL="510540" indent="0">
              <a:buNone/>
              <a:defRPr sz="1300"/>
            </a:lvl2pPr>
            <a:lvl3pPr marL="1021080" indent="0">
              <a:buNone/>
              <a:defRPr sz="1100"/>
            </a:lvl3pPr>
            <a:lvl4pPr marL="1531620" indent="0">
              <a:buNone/>
              <a:defRPr sz="1100"/>
            </a:lvl4pPr>
            <a:lvl5pPr marL="2042160" indent="0">
              <a:buNone/>
              <a:defRPr sz="1100"/>
            </a:lvl5pPr>
            <a:lvl6pPr marL="2552700" indent="0">
              <a:buNone/>
              <a:defRPr sz="1100"/>
            </a:lvl6pPr>
            <a:lvl7pPr marL="3063875" indent="0">
              <a:buNone/>
              <a:defRPr sz="1100"/>
            </a:lvl7pPr>
            <a:lvl8pPr marL="3574415" indent="0">
              <a:buNone/>
              <a:defRPr sz="1100"/>
            </a:lvl8pPr>
            <a:lvl9pPr marL="4084955" indent="0">
              <a:buNone/>
              <a:defRPr sz="11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B96E022F-FE9B-4AE5-8884-8B3DBD2195A8}"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2611" y="32643635"/>
            <a:ext cx="19202796" cy="3854716"/>
          </a:xfrm>
        </p:spPr>
        <p:txBody>
          <a:bodyPr anchor="b"/>
          <a:lstStyle>
            <a:lvl1pPr algn="l">
              <a:defRPr sz="2200" b="1"/>
            </a:lvl1pPr>
          </a:lstStyle>
          <a:p>
            <a:r>
              <a:rPr lang="en-US"/>
              <a:t>Click to edit Master title style</a:t>
            </a:r>
            <a:endParaRPr lang="en-US"/>
          </a:p>
        </p:txBody>
      </p:sp>
      <p:sp>
        <p:nvSpPr>
          <p:cNvPr id="3" name="Picture Placeholder 2"/>
          <p:cNvSpPr>
            <a:spLocks noGrp="1"/>
          </p:cNvSpPr>
          <p:nvPr>
            <p:ph type="pic" idx="1"/>
          </p:nvPr>
        </p:nvSpPr>
        <p:spPr>
          <a:xfrm>
            <a:off x="6272611" y="4167322"/>
            <a:ext cx="19202796" cy="27979290"/>
          </a:xfrm>
        </p:spPr>
        <p:txBody>
          <a:bodyPr/>
          <a:lstStyle>
            <a:lvl1pPr marL="0" indent="0">
              <a:buNone/>
              <a:defRPr sz="3500"/>
            </a:lvl1pPr>
            <a:lvl2pPr marL="510540" indent="0">
              <a:buNone/>
              <a:defRPr sz="3200"/>
            </a:lvl2pPr>
            <a:lvl3pPr marL="1021080" indent="0">
              <a:buNone/>
              <a:defRPr sz="2700"/>
            </a:lvl3pPr>
            <a:lvl4pPr marL="1531620" indent="0">
              <a:buNone/>
              <a:defRPr sz="2200"/>
            </a:lvl4pPr>
            <a:lvl5pPr marL="2042160" indent="0">
              <a:buNone/>
              <a:defRPr sz="2200"/>
            </a:lvl5pPr>
            <a:lvl6pPr marL="2552700" indent="0">
              <a:buNone/>
              <a:defRPr sz="2200"/>
            </a:lvl6pPr>
            <a:lvl7pPr marL="3063875" indent="0">
              <a:buNone/>
              <a:defRPr sz="2200"/>
            </a:lvl7pPr>
            <a:lvl8pPr marL="3574415" indent="0">
              <a:buNone/>
              <a:defRPr sz="2200"/>
            </a:lvl8pPr>
            <a:lvl9pPr marL="4084955" indent="0">
              <a:buNone/>
              <a:defRPr sz="2200"/>
            </a:lvl9pPr>
          </a:lstStyle>
          <a:p>
            <a:pPr lvl="0"/>
            <a:endParaRPr lang="en-US" noProof="0"/>
          </a:p>
        </p:txBody>
      </p:sp>
      <p:sp>
        <p:nvSpPr>
          <p:cNvPr id="4" name="Text Placeholder 3"/>
          <p:cNvSpPr>
            <a:spLocks noGrp="1"/>
          </p:cNvSpPr>
          <p:nvPr>
            <p:ph type="body" sz="half" idx="2"/>
          </p:nvPr>
        </p:nvSpPr>
        <p:spPr>
          <a:xfrm>
            <a:off x="6272611" y="36498346"/>
            <a:ext cx="19202796" cy="5471715"/>
          </a:xfrm>
        </p:spPr>
        <p:txBody>
          <a:bodyPr/>
          <a:lstStyle>
            <a:lvl1pPr marL="0" indent="0">
              <a:buNone/>
              <a:defRPr sz="1500"/>
            </a:lvl1pPr>
            <a:lvl2pPr marL="510540" indent="0">
              <a:buNone/>
              <a:defRPr sz="1300"/>
            </a:lvl2pPr>
            <a:lvl3pPr marL="1021080" indent="0">
              <a:buNone/>
              <a:defRPr sz="1100"/>
            </a:lvl3pPr>
            <a:lvl4pPr marL="1531620" indent="0">
              <a:buNone/>
              <a:defRPr sz="1100"/>
            </a:lvl4pPr>
            <a:lvl5pPr marL="2042160" indent="0">
              <a:buNone/>
              <a:defRPr sz="1100"/>
            </a:lvl5pPr>
            <a:lvl6pPr marL="2552700" indent="0">
              <a:buNone/>
              <a:defRPr sz="1100"/>
            </a:lvl6pPr>
            <a:lvl7pPr marL="3063875" indent="0">
              <a:buNone/>
              <a:defRPr sz="1100"/>
            </a:lvl7pPr>
            <a:lvl8pPr marL="3574415" indent="0">
              <a:buNone/>
              <a:defRPr sz="1100"/>
            </a:lvl8pPr>
            <a:lvl9pPr marL="4084955" indent="0">
              <a:buNone/>
              <a:defRPr sz="11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8A4F366A-AA7E-4C79-A8BA-5D440EF672E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00300" y="4144963"/>
            <a:ext cx="27203400" cy="777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36851" tIns="268426" rIns="536851" bIns="268426"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2400300" y="13471525"/>
            <a:ext cx="27203400" cy="279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36851" tIns="268426" rIns="536851" bIns="268426"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2400300" y="42489438"/>
            <a:ext cx="6667500" cy="3108325"/>
          </a:xfrm>
          <a:prstGeom prst="rect">
            <a:avLst/>
          </a:prstGeom>
          <a:noFill/>
          <a:ln w="9525">
            <a:noFill/>
            <a:miter lim="800000"/>
          </a:ln>
          <a:effectLst/>
        </p:spPr>
        <p:txBody>
          <a:bodyPr vert="horz" wrap="square" lIns="536851" tIns="268426" rIns="536851" bIns="268426" numCol="1" anchor="t" anchorCtr="0" compatLnSpc="1"/>
          <a:lstStyle>
            <a:lvl1pPr>
              <a:defRPr sz="8200">
                <a:latin typeface="Times New Roman" panose="02020603050405020304"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0934700" y="42489438"/>
            <a:ext cx="10134600" cy="3108325"/>
          </a:xfrm>
          <a:prstGeom prst="rect">
            <a:avLst/>
          </a:prstGeom>
          <a:noFill/>
          <a:ln w="9525">
            <a:noFill/>
            <a:miter lim="800000"/>
          </a:ln>
          <a:effectLst/>
        </p:spPr>
        <p:txBody>
          <a:bodyPr vert="horz" wrap="square" lIns="536851" tIns="268426" rIns="536851" bIns="268426" numCol="1" anchor="t" anchorCtr="0" compatLnSpc="1"/>
          <a:lstStyle>
            <a:lvl1pPr algn="ctr">
              <a:defRPr sz="8200">
                <a:latin typeface="Times New Roman" panose="02020603050405020304"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22936200" y="42489438"/>
            <a:ext cx="6667500" cy="3108325"/>
          </a:xfrm>
          <a:prstGeom prst="rect">
            <a:avLst/>
          </a:prstGeom>
          <a:noFill/>
          <a:ln w="9525">
            <a:noFill/>
            <a:miter lim="800000"/>
          </a:ln>
          <a:effectLst/>
        </p:spPr>
        <p:txBody>
          <a:bodyPr vert="horz" wrap="square" lIns="536851" tIns="268426" rIns="536851" bIns="268426" numCol="1" anchor="t" anchorCtr="0" compatLnSpc="1"/>
          <a:lstStyle>
            <a:lvl1pPr algn="r">
              <a:defRPr sz="8200"/>
            </a:lvl1pPr>
          </a:lstStyle>
          <a:p>
            <a:fld id="{09B28732-10AB-4EC7-8C02-0A9D4DEBE609}"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367655" rtl="0" eaLnBrk="0" fontAlgn="base" hangingPunct="0">
        <a:spcBef>
          <a:spcPct val="0"/>
        </a:spcBef>
        <a:spcAft>
          <a:spcPct val="0"/>
        </a:spcAft>
        <a:defRPr sz="25800">
          <a:solidFill>
            <a:schemeClr val="tx2"/>
          </a:solidFill>
          <a:latin typeface="+mj-lt"/>
          <a:ea typeface="+mj-ea"/>
          <a:cs typeface="+mj-cs"/>
        </a:defRPr>
      </a:lvl1pPr>
      <a:lvl2pPr algn="ctr" defTabSz="5367655" rtl="0" eaLnBrk="0" fontAlgn="base" hangingPunct="0">
        <a:spcBef>
          <a:spcPct val="0"/>
        </a:spcBef>
        <a:spcAft>
          <a:spcPct val="0"/>
        </a:spcAft>
        <a:defRPr sz="25800">
          <a:solidFill>
            <a:schemeClr val="tx2"/>
          </a:solidFill>
          <a:latin typeface="Times New Roman" panose="02020603050405020304" pitchFamily="18" charset="0"/>
        </a:defRPr>
      </a:lvl2pPr>
      <a:lvl3pPr algn="ctr" defTabSz="5367655" rtl="0" eaLnBrk="0" fontAlgn="base" hangingPunct="0">
        <a:spcBef>
          <a:spcPct val="0"/>
        </a:spcBef>
        <a:spcAft>
          <a:spcPct val="0"/>
        </a:spcAft>
        <a:defRPr sz="25800">
          <a:solidFill>
            <a:schemeClr val="tx2"/>
          </a:solidFill>
          <a:latin typeface="Times New Roman" panose="02020603050405020304" pitchFamily="18" charset="0"/>
        </a:defRPr>
      </a:lvl3pPr>
      <a:lvl4pPr algn="ctr" defTabSz="5367655" rtl="0" eaLnBrk="0" fontAlgn="base" hangingPunct="0">
        <a:spcBef>
          <a:spcPct val="0"/>
        </a:spcBef>
        <a:spcAft>
          <a:spcPct val="0"/>
        </a:spcAft>
        <a:defRPr sz="25800">
          <a:solidFill>
            <a:schemeClr val="tx2"/>
          </a:solidFill>
          <a:latin typeface="Times New Roman" panose="02020603050405020304" pitchFamily="18" charset="0"/>
        </a:defRPr>
      </a:lvl4pPr>
      <a:lvl5pPr algn="ctr" defTabSz="5367655" rtl="0" eaLnBrk="0" fontAlgn="base" hangingPunct="0">
        <a:spcBef>
          <a:spcPct val="0"/>
        </a:spcBef>
        <a:spcAft>
          <a:spcPct val="0"/>
        </a:spcAft>
        <a:defRPr sz="25800">
          <a:solidFill>
            <a:schemeClr val="tx2"/>
          </a:solidFill>
          <a:latin typeface="Times New Roman" panose="02020603050405020304" pitchFamily="18" charset="0"/>
        </a:defRPr>
      </a:lvl5pPr>
      <a:lvl6pPr marL="510540" algn="ctr" defTabSz="5368290" rtl="0" fontAlgn="base">
        <a:spcBef>
          <a:spcPct val="0"/>
        </a:spcBef>
        <a:spcAft>
          <a:spcPct val="0"/>
        </a:spcAft>
        <a:defRPr sz="25800">
          <a:solidFill>
            <a:schemeClr val="tx2"/>
          </a:solidFill>
          <a:latin typeface="Times New Roman" panose="02020603050405020304" pitchFamily="18" charset="0"/>
        </a:defRPr>
      </a:lvl6pPr>
      <a:lvl7pPr marL="1021080" algn="ctr" defTabSz="5368290" rtl="0" fontAlgn="base">
        <a:spcBef>
          <a:spcPct val="0"/>
        </a:spcBef>
        <a:spcAft>
          <a:spcPct val="0"/>
        </a:spcAft>
        <a:defRPr sz="25800">
          <a:solidFill>
            <a:schemeClr val="tx2"/>
          </a:solidFill>
          <a:latin typeface="Times New Roman" panose="02020603050405020304" pitchFamily="18" charset="0"/>
        </a:defRPr>
      </a:lvl7pPr>
      <a:lvl8pPr marL="1531620" algn="ctr" defTabSz="5368290" rtl="0" fontAlgn="base">
        <a:spcBef>
          <a:spcPct val="0"/>
        </a:spcBef>
        <a:spcAft>
          <a:spcPct val="0"/>
        </a:spcAft>
        <a:defRPr sz="25800">
          <a:solidFill>
            <a:schemeClr val="tx2"/>
          </a:solidFill>
          <a:latin typeface="Times New Roman" panose="02020603050405020304" pitchFamily="18" charset="0"/>
        </a:defRPr>
      </a:lvl8pPr>
      <a:lvl9pPr marL="2042160" algn="ctr" defTabSz="5368290" rtl="0" fontAlgn="base">
        <a:spcBef>
          <a:spcPct val="0"/>
        </a:spcBef>
        <a:spcAft>
          <a:spcPct val="0"/>
        </a:spcAft>
        <a:defRPr sz="25800">
          <a:solidFill>
            <a:schemeClr val="tx2"/>
          </a:solidFill>
          <a:latin typeface="Times New Roman" panose="02020603050405020304" pitchFamily="18" charset="0"/>
        </a:defRPr>
      </a:lvl9pPr>
    </p:titleStyle>
    <p:bodyStyle>
      <a:lvl1pPr marL="2012950" indent="-2012950" algn="l" defTabSz="5367655" rtl="0" eaLnBrk="0" fontAlgn="base" hangingPunct="0">
        <a:spcBef>
          <a:spcPct val="20000"/>
        </a:spcBef>
        <a:spcAft>
          <a:spcPct val="0"/>
        </a:spcAft>
        <a:buChar char="•"/>
        <a:defRPr sz="18700">
          <a:solidFill>
            <a:schemeClr val="tx1"/>
          </a:solidFill>
          <a:latin typeface="+mn-lt"/>
          <a:ea typeface="+mn-ea"/>
          <a:cs typeface="+mn-cs"/>
        </a:defRPr>
      </a:lvl1pPr>
      <a:lvl2pPr marL="4361180" indent="-1676400" algn="l" defTabSz="5367655" rtl="0" eaLnBrk="0" fontAlgn="base" hangingPunct="0">
        <a:spcBef>
          <a:spcPct val="20000"/>
        </a:spcBef>
        <a:spcAft>
          <a:spcPct val="0"/>
        </a:spcAft>
        <a:buChar char="–"/>
        <a:defRPr sz="16400">
          <a:solidFill>
            <a:schemeClr val="tx1"/>
          </a:solidFill>
          <a:latin typeface="+mn-lt"/>
        </a:defRPr>
      </a:lvl2pPr>
      <a:lvl3pPr marL="6710680" indent="-1341755" algn="l" defTabSz="5367655" rtl="0" eaLnBrk="0" fontAlgn="base" hangingPunct="0">
        <a:spcBef>
          <a:spcPct val="20000"/>
        </a:spcBef>
        <a:spcAft>
          <a:spcPct val="0"/>
        </a:spcAft>
        <a:buChar char="•"/>
        <a:defRPr sz="14000">
          <a:solidFill>
            <a:schemeClr val="tx1"/>
          </a:solidFill>
          <a:latin typeface="+mn-lt"/>
        </a:defRPr>
      </a:lvl3pPr>
      <a:lvl4pPr marL="9393555" indent="-1341755" algn="l" defTabSz="5367655" rtl="0" eaLnBrk="0" fontAlgn="base" hangingPunct="0">
        <a:spcBef>
          <a:spcPct val="20000"/>
        </a:spcBef>
        <a:spcAft>
          <a:spcPct val="0"/>
        </a:spcAft>
        <a:buChar char="–"/>
        <a:defRPr sz="11800">
          <a:solidFill>
            <a:schemeClr val="tx1"/>
          </a:solidFill>
          <a:latin typeface="+mn-lt"/>
        </a:defRPr>
      </a:lvl4pPr>
      <a:lvl5pPr marL="12077700" indent="-1341755" algn="l" defTabSz="5367655" rtl="0" eaLnBrk="0" fontAlgn="base" hangingPunct="0">
        <a:spcBef>
          <a:spcPct val="20000"/>
        </a:spcBef>
        <a:spcAft>
          <a:spcPct val="0"/>
        </a:spcAft>
        <a:buChar char="»"/>
        <a:defRPr sz="11800">
          <a:solidFill>
            <a:schemeClr val="tx1"/>
          </a:solidFill>
          <a:latin typeface="+mn-lt"/>
        </a:defRPr>
      </a:lvl5pPr>
      <a:lvl6pPr marL="12589510" indent="-1342390" algn="l" defTabSz="5368290" rtl="0" fontAlgn="base">
        <a:spcBef>
          <a:spcPct val="20000"/>
        </a:spcBef>
        <a:spcAft>
          <a:spcPct val="0"/>
        </a:spcAft>
        <a:buChar char="»"/>
        <a:defRPr sz="11800">
          <a:solidFill>
            <a:schemeClr val="tx1"/>
          </a:solidFill>
          <a:latin typeface="+mn-lt"/>
        </a:defRPr>
      </a:lvl6pPr>
      <a:lvl7pPr marL="13100050" indent="-1342390" algn="l" defTabSz="5368290" rtl="0" fontAlgn="base">
        <a:spcBef>
          <a:spcPct val="20000"/>
        </a:spcBef>
        <a:spcAft>
          <a:spcPct val="0"/>
        </a:spcAft>
        <a:buChar char="»"/>
        <a:defRPr sz="11800">
          <a:solidFill>
            <a:schemeClr val="tx1"/>
          </a:solidFill>
          <a:latin typeface="+mn-lt"/>
        </a:defRPr>
      </a:lvl7pPr>
      <a:lvl8pPr marL="13610590" indent="-1342390" algn="l" defTabSz="5368290" rtl="0" fontAlgn="base">
        <a:spcBef>
          <a:spcPct val="20000"/>
        </a:spcBef>
        <a:spcAft>
          <a:spcPct val="0"/>
        </a:spcAft>
        <a:buChar char="»"/>
        <a:defRPr sz="11800">
          <a:solidFill>
            <a:schemeClr val="tx1"/>
          </a:solidFill>
          <a:latin typeface="+mn-lt"/>
        </a:defRPr>
      </a:lvl8pPr>
      <a:lvl9pPr marL="14121130" indent="-1342390" algn="l" defTabSz="5368290" rtl="0" fontAlgn="base">
        <a:spcBef>
          <a:spcPct val="20000"/>
        </a:spcBef>
        <a:spcAft>
          <a:spcPct val="0"/>
        </a:spcAft>
        <a:buChar char="»"/>
        <a:defRPr sz="11800">
          <a:solidFill>
            <a:schemeClr val="tx1"/>
          </a:solidFill>
          <a:latin typeface="+mn-lt"/>
        </a:defRPr>
      </a:lvl9pPr>
    </p:bodyStyle>
    <p:otherStyle>
      <a:defPPr>
        <a:defRPr lang="en-US"/>
      </a:defPPr>
      <a:lvl1pPr marL="0" algn="l" defTabSz="1021080" rtl="0" eaLnBrk="1" latinLnBrk="0" hangingPunct="1">
        <a:defRPr sz="2000" kern="1200">
          <a:solidFill>
            <a:schemeClr val="tx1"/>
          </a:solidFill>
          <a:latin typeface="+mn-lt"/>
          <a:ea typeface="+mn-ea"/>
          <a:cs typeface="+mn-cs"/>
        </a:defRPr>
      </a:lvl1pPr>
      <a:lvl2pPr marL="510540" algn="l" defTabSz="1021080" rtl="0" eaLnBrk="1" latinLnBrk="0" hangingPunct="1">
        <a:defRPr sz="2000" kern="1200">
          <a:solidFill>
            <a:schemeClr val="tx1"/>
          </a:solidFill>
          <a:latin typeface="+mn-lt"/>
          <a:ea typeface="+mn-ea"/>
          <a:cs typeface="+mn-cs"/>
        </a:defRPr>
      </a:lvl2pPr>
      <a:lvl3pPr marL="1021080" algn="l" defTabSz="1021080" rtl="0" eaLnBrk="1" latinLnBrk="0" hangingPunct="1">
        <a:defRPr sz="2000" kern="1200">
          <a:solidFill>
            <a:schemeClr val="tx1"/>
          </a:solidFill>
          <a:latin typeface="+mn-lt"/>
          <a:ea typeface="+mn-ea"/>
          <a:cs typeface="+mn-cs"/>
        </a:defRPr>
      </a:lvl3pPr>
      <a:lvl4pPr marL="1531620" algn="l" defTabSz="1021080" rtl="0" eaLnBrk="1" latinLnBrk="0" hangingPunct="1">
        <a:defRPr sz="2000" kern="1200">
          <a:solidFill>
            <a:schemeClr val="tx1"/>
          </a:solidFill>
          <a:latin typeface="+mn-lt"/>
          <a:ea typeface="+mn-ea"/>
          <a:cs typeface="+mn-cs"/>
        </a:defRPr>
      </a:lvl4pPr>
      <a:lvl5pPr marL="2042160" algn="l" defTabSz="1021080" rtl="0" eaLnBrk="1" latinLnBrk="0" hangingPunct="1">
        <a:defRPr sz="2000" kern="1200">
          <a:solidFill>
            <a:schemeClr val="tx1"/>
          </a:solidFill>
          <a:latin typeface="+mn-lt"/>
          <a:ea typeface="+mn-ea"/>
          <a:cs typeface="+mn-cs"/>
        </a:defRPr>
      </a:lvl5pPr>
      <a:lvl6pPr marL="2552700" algn="l" defTabSz="1021080" rtl="0" eaLnBrk="1" latinLnBrk="0" hangingPunct="1">
        <a:defRPr sz="2000" kern="1200">
          <a:solidFill>
            <a:schemeClr val="tx1"/>
          </a:solidFill>
          <a:latin typeface="+mn-lt"/>
          <a:ea typeface="+mn-ea"/>
          <a:cs typeface="+mn-cs"/>
        </a:defRPr>
      </a:lvl6pPr>
      <a:lvl7pPr marL="3063875" algn="l" defTabSz="1021080" rtl="0" eaLnBrk="1" latinLnBrk="0" hangingPunct="1">
        <a:defRPr sz="2000" kern="1200">
          <a:solidFill>
            <a:schemeClr val="tx1"/>
          </a:solidFill>
          <a:latin typeface="+mn-lt"/>
          <a:ea typeface="+mn-ea"/>
          <a:cs typeface="+mn-cs"/>
        </a:defRPr>
      </a:lvl7pPr>
      <a:lvl8pPr marL="3574415" algn="l" defTabSz="1021080" rtl="0" eaLnBrk="1" latinLnBrk="0" hangingPunct="1">
        <a:defRPr sz="2000" kern="1200">
          <a:solidFill>
            <a:schemeClr val="tx1"/>
          </a:solidFill>
          <a:latin typeface="+mn-lt"/>
          <a:ea typeface="+mn-ea"/>
          <a:cs typeface="+mn-cs"/>
        </a:defRPr>
      </a:lvl8pPr>
      <a:lvl9pPr marL="4084955" algn="l" defTabSz="102108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notesSlide" Target="../notesSlides/notesSlide1.xml"/><Relationship Id="rId12" Type="http://schemas.openxmlformats.org/officeDocument/2006/relationships/slideLayout" Target="../slideLayouts/slideLayout7.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7" name="Text Box 79"/>
          <p:cNvSpPr txBox="1">
            <a:spLocks noChangeArrowheads="1"/>
          </p:cNvSpPr>
          <p:nvPr/>
        </p:nvSpPr>
        <p:spPr bwMode="auto">
          <a:xfrm>
            <a:off x="-188595" y="4113530"/>
            <a:ext cx="26934795" cy="2163445"/>
          </a:xfrm>
          <a:prstGeom prst="rect">
            <a:avLst/>
          </a:prstGeom>
          <a:noFill/>
          <a:ln w="12700">
            <a:noFill/>
            <a:miter lim="800000"/>
          </a:ln>
          <a:effectLst>
            <a:outerShdw blurRad="50800" dist="38100" dir="2700000" algn="tl" rotWithShape="0">
              <a:prstClr val="black">
                <a:alpha val="40000"/>
              </a:prstClr>
            </a:outerShdw>
          </a:effectLst>
        </p:spPr>
        <p:txBody>
          <a:bodyPr wrap="square" lIns="219079" tIns="112897" rIns="219079" bIns="112897">
            <a:spAutoFit/>
          </a:bodyPr>
          <a:lstStyle/>
          <a:p>
            <a:pPr algn="ctr"/>
            <a:r>
              <a:rPr lang="en-NZ" sz="5400" dirty="0"/>
              <a:t>Group 7</a:t>
            </a:r>
            <a:endParaRPr lang="en-NZ" sz="5400" dirty="0"/>
          </a:p>
          <a:p>
            <a:pPr algn="ctr"/>
            <a:r>
              <a:rPr lang="en-NZ" sz="3600" dirty="0"/>
              <a:t>Department of Computer Science – CSCD 612 – Intelligent Systems</a:t>
            </a:r>
            <a:r>
              <a:rPr lang="en-US" altLang="en-NZ" sz="3600" dirty="0"/>
              <a:t> </a:t>
            </a:r>
            <a:endParaRPr lang="en-US" altLang="en-NZ" sz="3600" dirty="0"/>
          </a:p>
          <a:p>
            <a:pPr algn="ctr"/>
            <a:r>
              <a:rPr lang="en-US" sz="3600" dirty="0"/>
              <a:t>Members’ IDs: Elorm Kevin 11004942; Abigail Quansah 11010320; Fred Blonty Tornu 11004605; Brandford Teku 11010650</a:t>
            </a:r>
            <a:endParaRPr lang="en-US" sz="3600" dirty="0"/>
          </a:p>
        </p:txBody>
      </p:sp>
      <p:sp>
        <p:nvSpPr>
          <p:cNvPr id="4" name="Rounded Rectangle 3"/>
          <p:cNvSpPr/>
          <p:nvPr/>
        </p:nvSpPr>
        <p:spPr>
          <a:xfrm>
            <a:off x="4100513" y="925513"/>
            <a:ext cx="23774400" cy="3425825"/>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US" sz="7200" dirty="0">
                <a:solidFill>
                  <a:schemeClr val="bg1"/>
                </a:solidFill>
              </a:rPr>
              <a:t>Field detection of small pests through Stochastic Gradient Descent with Genetic Algorithm (GA-SGD)</a:t>
            </a:r>
            <a:endParaRPr lang="en-US" sz="7200" dirty="0">
              <a:solidFill>
                <a:schemeClr val="bg1"/>
              </a:solidFill>
            </a:endParaRPr>
          </a:p>
        </p:txBody>
      </p:sp>
      <p:sp>
        <p:nvSpPr>
          <p:cNvPr id="26" name="Rounded Rectangle 25"/>
          <p:cNvSpPr/>
          <p:nvPr/>
        </p:nvSpPr>
        <p:spPr>
          <a:xfrm>
            <a:off x="663575" y="6740525"/>
            <a:ext cx="7239000" cy="1108075"/>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900" b="1" dirty="0">
                <a:solidFill>
                  <a:srgbClr val="FFFFFF"/>
                </a:solidFill>
                <a:effectLst>
                  <a:outerShdw blurRad="38100" dist="38100" dir="2700000" algn="tl">
                    <a:srgbClr val="000000"/>
                  </a:outerShdw>
                </a:effectLst>
                <a:latin typeface="Verdana" panose="020B0604030504040204" pitchFamily="34" charset="0"/>
              </a:rPr>
              <a:t> </a:t>
            </a:r>
            <a:r>
              <a:rPr lang="en-CA" sz="4500" b="1" dirty="0">
                <a:solidFill>
                  <a:srgbClr val="FFFFFF"/>
                </a:solidFill>
                <a:effectLst>
                  <a:outerShdw blurRad="38100" dist="38100" dir="2700000" algn="tl">
                    <a:srgbClr val="000000"/>
                  </a:outerShdw>
                </a:effectLst>
                <a:latin typeface="Verdana" panose="020B0604030504040204" pitchFamily="34" charset="0"/>
              </a:rPr>
              <a:t>Overview</a:t>
            </a:r>
            <a:endParaRPr lang="en-US" sz="4500" dirty="0"/>
          </a:p>
        </p:txBody>
      </p:sp>
      <p:sp>
        <p:nvSpPr>
          <p:cNvPr id="2059" name="TextBox 1"/>
          <p:cNvSpPr txBox="1">
            <a:spLocks noChangeArrowheads="1"/>
          </p:cNvSpPr>
          <p:nvPr/>
        </p:nvSpPr>
        <p:spPr bwMode="auto">
          <a:xfrm>
            <a:off x="747713" y="7924800"/>
            <a:ext cx="7192962" cy="3103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19" tIns="51060" rIns="102119" bIns="51060">
            <a:spAutoFit/>
          </a:bodyPr>
          <a:lstStyle>
            <a:lvl1pPr eaLnBrk="0" hangingPunct="0">
              <a:spcBef>
                <a:spcPct val="20000"/>
              </a:spcBef>
              <a:buChar char="•"/>
              <a:defRPr sz="18700">
                <a:solidFill>
                  <a:schemeClr val="tx1"/>
                </a:solidFill>
                <a:latin typeface="Times New Roman" panose="02020603050405020304" pitchFamily="18" charset="0"/>
              </a:defRPr>
            </a:lvl1pPr>
            <a:lvl2pPr marL="742950" indent="-285750" eaLnBrk="0" hangingPunct="0">
              <a:spcBef>
                <a:spcPct val="20000"/>
              </a:spcBef>
              <a:buChar char="–"/>
              <a:defRPr sz="16400">
                <a:solidFill>
                  <a:schemeClr val="tx1"/>
                </a:solidFill>
                <a:latin typeface="Times New Roman" panose="02020603050405020304" pitchFamily="18" charset="0"/>
              </a:defRPr>
            </a:lvl2pPr>
            <a:lvl3pPr marL="1143000" indent="-228600" eaLnBrk="0" hangingPunct="0">
              <a:spcBef>
                <a:spcPct val="20000"/>
              </a:spcBef>
              <a:buChar char="•"/>
              <a:defRPr sz="14000">
                <a:solidFill>
                  <a:schemeClr val="tx1"/>
                </a:solidFill>
                <a:latin typeface="Times New Roman" panose="02020603050405020304" pitchFamily="18" charset="0"/>
              </a:defRPr>
            </a:lvl3pPr>
            <a:lvl4pPr marL="1600200" indent="-228600" eaLnBrk="0" hangingPunct="0">
              <a:spcBef>
                <a:spcPct val="20000"/>
              </a:spcBef>
              <a:buChar char="–"/>
              <a:defRPr sz="11800">
                <a:solidFill>
                  <a:schemeClr val="tx1"/>
                </a:solidFill>
                <a:latin typeface="Times New Roman" panose="02020603050405020304" pitchFamily="18" charset="0"/>
              </a:defRPr>
            </a:lvl4pPr>
            <a:lvl5pPr marL="2057400" indent="-228600" eaLnBrk="0" hangingPunct="0">
              <a:spcBef>
                <a:spcPct val="20000"/>
              </a:spcBef>
              <a:buChar char="»"/>
              <a:defRPr sz="11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800">
                <a:solidFill>
                  <a:schemeClr val="tx1"/>
                </a:solidFill>
                <a:latin typeface="Times New Roman" panose="02020603050405020304" pitchFamily="18" charset="0"/>
              </a:defRPr>
            </a:lvl9pPr>
          </a:lstStyle>
          <a:p>
            <a:pPr algn="just" eaLnBrk="1" hangingPunct="1">
              <a:spcBef>
                <a:spcPts val="1200"/>
              </a:spcBef>
              <a:buFontTx/>
              <a:buNone/>
            </a:pPr>
            <a:r>
              <a:rPr lang="en-US" altLang="en-US" sz="3600" b="1" i="1" dirty="0"/>
              <a:t>Introduction: </a:t>
            </a:r>
            <a:r>
              <a:rPr lang="en-US" altLang="en-US" sz="3600" dirty="0">
                <a:latin typeface="+mn-lt"/>
              </a:rPr>
              <a:t>This study focuses on the challenges posed by small pests in agriculture and the need for accurate and timely detection to prevent economic losses. Traditional manual detection methods are labor-intensive and insufficient for real-time decision making. Leveraging computer vision and machine learning, the study explores the integration of Stochastic Gradient Descent and Genetic Algorithm to automate pest detection, aiming to improve accuracy and efficiency in precision agriculture.</a:t>
            </a:r>
            <a:endParaRPr lang="en-US" altLang="en-US" sz="3600" dirty="0">
              <a:latin typeface="+mn-lt"/>
            </a:endParaRPr>
          </a:p>
          <a:p>
            <a:pPr algn="just" eaLnBrk="1" hangingPunct="1">
              <a:spcBef>
                <a:spcPts val="1200"/>
              </a:spcBef>
              <a:buFontTx/>
              <a:buNone/>
            </a:pPr>
            <a:r>
              <a:rPr lang="en-US" altLang="en-US" sz="3600" b="1" i="1" dirty="0"/>
              <a:t>Objective</a:t>
            </a:r>
            <a:r>
              <a:rPr lang="en-US" altLang="en-US" sz="3600" b="1" dirty="0"/>
              <a:t>: </a:t>
            </a:r>
            <a:r>
              <a:rPr lang="en-US" altLang="en-US" sz="3600" dirty="0"/>
              <a:t>The ultimate goal is to achieve accurate and real-time detection of small pests, such as insects and mites, in agricultural fields, thereby minimizing crop damage, enhancing crop health, and supporting sustainable farming practices.</a:t>
            </a:r>
            <a:endParaRPr lang="en-US" altLang="en-US" sz="3600" dirty="0"/>
          </a:p>
          <a:p>
            <a:pPr algn="just" eaLnBrk="1" hangingPunct="1">
              <a:spcBef>
                <a:spcPts val="1200"/>
              </a:spcBef>
              <a:buFontTx/>
              <a:buNone/>
            </a:pPr>
            <a:r>
              <a:rPr lang="en-US" altLang="en-US" sz="3600" b="1" i="1" dirty="0">
                <a:solidFill>
                  <a:srgbClr val="000000"/>
                </a:solidFill>
              </a:rPr>
              <a:t>Methodology</a:t>
            </a:r>
            <a:r>
              <a:rPr lang="en-US" altLang="en-US" sz="3600" dirty="0">
                <a:solidFill>
                  <a:srgbClr val="000000"/>
                </a:solidFill>
              </a:rPr>
              <a:t>:This paper uses the small pest dataset Agripest to verify the algorithm performance. The dataset consists of four tiny pests (Sitobion avenae of wheat; Planthopper of rice; Cruciferae padi of rape; Rhopalosiphum maidis of corn), and the image resolution is 1440*1080, including the training set of 772 images and the test set of 148 images. </a:t>
            </a:r>
            <a:endParaRPr lang="en-US" altLang="en-US" sz="3600" dirty="0">
              <a:solidFill>
                <a:srgbClr val="000000"/>
              </a:solidFill>
            </a:endParaRPr>
          </a:p>
          <a:p>
            <a:pPr algn="just" eaLnBrk="1" hangingPunct="1">
              <a:spcBef>
                <a:spcPts val="1200"/>
              </a:spcBef>
              <a:buFontTx/>
              <a:buNone/>
            </a:pPr>
            <a:r>
              <a:rPr lang="en-US" altLang="en-US" sz="3600" b="1" i="1" dirty="0">
                <a:solidFill>
                  <a:srgbClr val="000000"/>
                </a:solidFill>
              </a:rPr>
              <a:t>Proposed Solution</a:t>
            </a:r>
            <a:r>
              <a:rPr lang="en-US" altLang="en-US" sz="3600" b="1" dirty="0">
                <a:solidFill>
                  <a:srgbClr val="000000"/>
                </a:solidFill>
              </a:rPr>
              <a:t>: </a:t>
            </a:r>
            <a:r>
              <a:rPr lang="en-US" altLang="en-US" sz="3600" dirty="0">
                <a:solidFill>
                  <a:srgbClr val="000000"/>
                </a:solidFill>
              </a:rPr>
              <a:t>The current training method of the pest detection model is Stochastic Gradient Descent, which is easy to fall into local optimum, so the loss function parameters of the pest detection model are difficult to optimize, resulting in poor accuracy of pests detection. The paper then propose an efficient training algorithm, named Genetic Algorithm - Stochastic Gradient Descent (GA-SGD), for the pests detection models. </a:t>
            </a:r>
            <a:endParaRPr lang="en-US" altLang="en-US" sz="3600" dirty="0">
              <a:solidFill>
                <a:srgbClr val="000000"/>
              </a:solidFill>
            </a:endParaRPr>
          </a:p>
          <a:p>
            <a:pPr algn="just">
              <a:spcBef>
                <a:spcPct val="0"/>
              </a:spcBef>
              <a:spcAft>
                <a:spcPts val="675"/>
              </a:spcAft>
              <a:buFontTx/>
              <a:buNone/>
            </a:pPr>
            <a:r>
              <a:rPr lang="en-US" sz="3600" b="1" i="1" dirty="0">
                <a:solidFill>
                  <a:srgbClr val="000000"/>
                </a:solidFill>
              </a:rPr>
              <a:t>Results</a:t>
            </a:r>
            <a:r>
              <a:rPr lang="en-US" sz="3600" b="1" dirty="0">
                <a:solidFill>
                  <a:srgbClr val="000000"/>
                </a:solidFill>
              </a:rPr>
              <a:t>: </a:t>
            </a:r>
            <a:r>
              <a:rPr lang="en-US" sz="3600" dirty="0"/>
              <a:t>The best and mean of MAP reveal that GA-SGD is superior to five algorithms in detection accuracy. The boxplots of three optimizers show that the performance of GA-SGD is relatively stable. The data reveals that four small pests are detected through GA-SGD with superiority.</a:t>
            </a:r>
            <a:endParaRPr lang="en-US" sz="3600" dirty="0">
              <a:solidFill>
                <a:srgbClr val="000000"/>
              </a:solidFill>
            </a:endParaRPr>
          </a:p>
        </p:txBody>
      </p:sp>
      <p:sp>
        <p:nvSpPr>
          <p:cNvPr id="2072" name="Rectangle 332"/>
          <p:cNvSpPr>
            <a:spLocks noChangeArrowheads="1"/>
          </p:cNvSpPr>
          <p:nvPr/>
        </p:nvSpPr>
        <p:spPr bwMode="auto">
          <a:xfrm>
            <a:off x="0" y="-258763"/>
            <a:ext cx="2063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119" tIns="51060" rIns="102119" bIns="51060" anchor="ctr">
            <a:spAutoFit/>
          </a:bodyPr>
          <a:lstStyle>
            <a:lvl1pPr eaLnBrk="0" hangingPunct="0">
              <a:defRPr sz="2700">
                <a:solidFill>
                  <a:schemeClr val="tx1"/>
                </a:solidFill>
                <a:latin typeface="Times New Roman" panose="02020603050405020304" pitchFamily="18" charset="0"/>
              </a:defRPr>
            </a:lvl1pPr>
            <a:lvl2pPr marL="742950" indent="-285750" eaLnBrk="0" hangingPunct="0">
              <a:defRPr sz="2700">
                <a:solidFill>
                  <a:schemeClr val="tx1"/>
                </a:solidFill>
                <a:latin typeface="Times New Roman" panose="02020603050405020304" pitchFamily="18" charset="0"/>
              </a:defRPr>
            </a:lvl2pPr>
            <a:lvl3pPr marL="1143000" indent="-228600" eaLnBrk="0" hangingPunct="0">
              <a:defRPr sz="2700">
                <a:solidFill>
                  <a:schemeClr val="tx1"/>
                </a:solidFill>
                <a:latin typeface="Times New Roman" panose="02020603050405020304" pitchFamily="18" charset="0"/>
              </a:defRPr>
            </a:lvl3pPr>
            <a:lvl4pPr marL="1600200" indent="-228600" eaLnBrk="0" hangingPunct="0">
              <a:defRPr sz="2700">
                <a:solidFill>
                  <a:schemeClr val="tx1"/>
                </a:solidFill>
                <a:latin typeface="Times New Roman" panose="02020603050405020304" pitchFamily="18" charset="0"/>
              </a:defRPr>
            </a:lvl4pPr>
            <a:lvl5pPr marL="2057400" indent="-228600" eaLnBrk="0" hangingPunct="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eaLnBrk="1" hangingPunct="1"/>
            <a:endParaRPr lang="en-US" altLang="en-US"/>
          </a:p>
        </p:txBody>
      </p:sp>
      <p:sp>
        <p:nvSpPr>
          <p:cNvPr id="41" name="Rounded Rectangle 40"/>
          <p:cNvSpPr/>
          <p:nvPr/>
        </p:nvSpPr>
        <p:spPr>
          <a:xfrm>
            <a:off x="8116215" y="19724535"/>
            <a:ext cx="7240588" cy="1474488"/>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Relevance of Algorithm</a:t>
            </a:r>
            <a:endParaRPr lang="en-US" sz="1200" dirty="0"/>
          </a:p>
        </p:txBody>
      </p:sp>
      <p:sp>
        <p:nvSpPr>
          <p:cNvPr id="43" name="Rounded Rectangle 42"/>
          <p:cNvSpPr/>
          <p:nvPr/>
        </p:nvSpPr>
        <p:spPr>
          <a:xfrm>
            <a:off x="8542262" y="11129346"/>
            <a:ext cx="7318541" cy="1350963"/>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Problem Statement</a:t>
            </a:r>
            <a:endParaRPr lang="en-US" sz="1200" dirty="0"/>
          </a:p>
        </p:txBody>
      </p:sp>
      <p:sp>
        <p:nvSpPr>
          <p:cNvPr id="44" name="TextBox 11"/>
          <p:cNvSpPr txBox="1">
            <a:spLocks noChangeArrowheads="1"/>
          </p:cNvSpPr>
          <p:nvPr/>
        </p:nvSpPr>
        <p:spPr bwMode="auto">
          <a:xfrm>
            <a:off x="8504162" y="7772599"/>
            <a:ext cx="7239000" cy="333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19" tIns="51060" rIns="102119" bIns="51060">
            <a:spAutoFit/>
          </a:bodyPr>
          <a:lstStyle>
            <a:lvl1pPr eaLnBrk="0" hangingPunct="0">
              <a:spcBef>
                <a:spcPct val="20000"/>
              </a:spcBef>
              <a:buChar char="•"/>
              <a:defRPr sz="18700">
                <a:solidFill>
                  <a:schemeClr val="tx1"/>
                </a:solidFill>
                <a:latin typeface="Times New Roman" panose="02020603050405020304" pitchFamily="18" charset="0"/>
              </a:defRPr>
            </a:lvl1pPr>
            <a:lvl2pPr marL="742950" indent="-285750" eaLnBrk="0" hangingPunct="0">
              <a:spcBef>
                <a:spcPct val="20000"/>
              </a:spcBef>
              <a:buChar char="–"/>
              <a:defRPr sz="16400">
                <a:solidFill>
                  <a:schemeClr val="tx1"/>
                </a:solidFill>
                <a:latin typeface="Times New Roman" panose="02020603050405020304" pitchFamily="18" charset="0"/>
              </a:defRPr>
            </a:lvl2pPr>
            <a:lvl3pPr marL="1143000" indent="-228600" eaLnBrk="0" hangingPunct="0">
              <a:spcBef>
                <a:spcPct val="20000"/>
              </a:spcBef>
              <a:buChar char="•"/>
              <a:defRPr sz="14000">
                <a:solidFill>
                  <a:schemeClr val="tx1"/>
                </a:solidFill>
                <a:latin typeface="Times New Roman" panose="02020603050405020304" pitchFamily="18" charset="0"/>
              </a:defRPr>
            </a:lvl3pPr>
            <a:lvl4pPr marL="1600200" indent="-228600" eaLnBrk="0" hangingPunct="0">
              <a:spcBef>
                <a:spcPct val="20000"/>
              </a:spcBef>
              <a:buChar char="–"/>
              <a:defRPr sz="11800">
                <a:solidFill>
                  <a:schemeClr val="tx1"/>
                </a:solidFill>
                <a:latin typeface="Times New Roman" panose="02020603050405020304" pitchFamily="18" charset="0"/>
              </a:defRPr>
            </a:lvl4pPr>
            <a:lvl5pPr marL="2057400" indent="-228600" eaLnBrk="0" hangingPunct="0">
              <a:spcBef>
                <a:spcPct val="20000"/>
              </a:spcBef>
              <a:buChar char="»"/>
              <a:defRPr sz="11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800">
                <a:solidFill>
                  <a:schemeClr val="tx1"/>
                </a:solidFill>
                <a:latin typeface="Times New Roman" panose="02020603050405020304" pitchFamily="18" charset="0"/>
              </a:defRPr>
            </a:lvl9pPr>
          </a:lstStyle>
          <a:p>
            <a:pPr marL="457200" lvl="1" indent="0" algn="just">
              <a:buNone/>
            </a:pPr>
            <a:r>
              <a:rPr lang="en-US" altLang="en-US" sz="3500" dirty="0">
                <a:cs typeface="Arial" panose="020B0604020202020204" pitchFamily="34" charset="0"/>
              </a:rPr>
              <a:t>Planthopper of rice; Cruciferae </a:t>
            </a:r>
            <a:r>
              <a:rPr lang="en-US" altLang="en-US" sz="3500" dirty="0" err="1">
                <a:cs typeface="Arial" panose="020B0604020202020204" pitchFamily="34" charset="0"/>
              </a:rPr>
              <a:t>padi</a:t>
            </a:r>
            <a:r>
              <a:rPr lang="en-US" altLang="en-US" sz="3500" dirty="0">
                <a:cs typeface="Arial" panose="020B0604020202020204" pitchFamily="34" charset="0"/>
              </a:rPr>
              <a:t> of rape; </a:t>
            </a:r>
            <a:r>
              <a:rPr lang="en-US" altLang="en-US" sz="3500" dirty="0" err="1">
                <a:cs typeface="Arial" panose="020B0604020202020204" pitchFamily="34" charset="0"/>
              </a:rPr>
              <a:t>Rhopalosiphum</a:t>
            </a:r>
            <a:r>
              <a:rPr lang="en-US" altLang="en-US" sz="3500" dirty="0">
                <a:cs typeface="Arial" panose="020B0604020202020204" pitchFamily="34" charset="0"/>
              </a:rPr>
              <a:t> </a:t>
            </a:r>
            <a:r>
              <a:rPr lang="en-US" altLang="en-US" sz="3500" dirty="0" err="1">
                <a:cs typeface="Arial" panose="020B0604020202020204" pitchFamily="34" charset="0"/>
              </a:rPr>
              <a:t>maidis</a:t>
            </a:r>
            <a:r>
              <a:rPr lang="en-US" altLang="en-US" sz="3500" dirty="0">
                <a:cs typeface="Arial" panose="020B0604020202020204" pitchFamily="34" charset="0"/>
              </a:rPr>
              <a:t> of corn). Compared with the five algorithms, the higher detection accuracy and stability are obtained by GA-SGD.</a:t>
            </a:r>
            <a:endParaRPr lang="en-US" altLang="en-US" sz="3500" dirty="0">
              <a:cs typeface="Arial" panose="020B0604020202020204" pitchFamily="34" charset="0"/>
            </a:endParaRPr>
          </a:p>
        </p:txBody>
      </p:sp>
      <p:sp>
        <p:nvSpPr>
          <p:cNvPr id="3" name="Rectangle 2"/>
          <p:cNvSpPr>
            <a:spLocks noChangeArrowheads="1"/>
          </p:cNvSpPr>
          <p:nvPr/>
        </p:nvSpPr>
        <p:spPr bwMode="auto">
          <a:xfrm>
            <a:off x="17915462" y="26977401"/>
            <a:ext cx="3200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5"/>
          <p:cNvSpPr>
            <a:spLocks noChangeArrowheads="1"/>
          </p:cNvSpPr>
          <p:nvPr/>
        </p:nvSpPr>
        <p:spPr bwMode="auto">
          <a:xfrm>
            <a:off x="0" y="0"/>
            <a:ext cx="3200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0" name="Rectangle 7"/>
          <p:cNvSpPr>
            <a:spLocks noChangeArrowheads="1"/>
          </p:cNvSpPr>
          <p:nvPr/>
        </p:nvSpPr>
        <p:spPr bwMode="auto">
          <a:xfrm>
            <a:off x="27019727" y="28177659"/>
            <a:ext cx="1449798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37" name="Rounded Rectangle 36"/>
          <p:cNvSpPr/>
          <p:nvPr/>
        </p:nvSpPr>
        <p:spPr>
          <a:xfrm>
            <a:off x="24536235" y="20802501"/>
            <a:ext cx="7239000" cy="1109662"/>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 Conclusion</a:t>
            </a:r>
            <a:endParaRPr lang="en-US" sz="1200" dirty="0"/>
          </a:p>
        </p:txBody>
      </p:sp>
      <p:sp>
        <p:nvSpPr>
          <p:cNvPr id="47" name="TextBox 11"/>
          <p:cNvSpPr txBox="1">
            <a:spLocks noChangeArrowheads="1"/>
          </p:cNvSpPr>
          <p:nvPr/>
        </p:nvSpPr>
        <p:spPr bwMode="auto">
          <a:xfrm>
            <a:off x="8481423" y="12596998"/>
            <a:ext cx="7318541" cy="710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119" tIns="51060" rIns="102119" bIns="51060">
            <a:spAutoFit/>
          </a:bodyPr>
          <a:lstStyle>
            <a:lvl1pPr eaLnBrk="0" hangingPunct="0">
              <a:spcBef>
                <a:spcPct val="20000"/>
              </a:spcBef>
              <a:buChar char="•"/>
              <a:defRPr sz="18700">
                <a:solidFill>
                  <a:schemeClr val="tx1"/>
                </a:solidFill>
                <a:latin typeface="Times New Roman" panose="02020603050405020304" pitchFamily="18" charset="0"/>
              </a:defRPr>
            </a:lvl1pPr>
            <a:lvl2pPr marL="742950" indent="-285750" eaLnBrk="0" hangingPunct="0">
              <a:spcBef>
                <a:spcPct val="20000"/>
              </a:spcBef>
              <a:buChar char="–"/>
              <a:defRPr sz="16400">
                <a:solidFill>
                  <a:schemeClr val="tx1"/>
                </a:solidFill>
                <a:latin typeface="Times New Roman" panose="02020603050405020304" pitchFamily="18" charset="0"/>
              </a:defRPr>
            </a:lvl2pPr>
            <a:lvl3pPr marL="1143000" indent="-228600" eaLnBrk="0" hangingPunct="0">
              <a:spcBef>
                <a:spcPct val="20000"/>
              </a:spcBef>
              <a:buChar char="•"/>
              <a:defRPr sz="14000">
                <a:solidFill>
                  <a:schemeClr val="tx1"/>
                </a:solidFill>
                <a:latin typeface="Times New Roman" panose="02020603050405020304" pitchFamily="18" charset="0"/>
              </a:defRPr>
            </a:lvl3pPr>
            <a:lvl4pPr marL="1600200" indent="-228600" eaLnBrk="0" hangingPunct="0">
              <a:spcBef>
                <a:spcPct val="20000"/>
              </a:spcBef>
              <a:buChar char="–"/>
              <a:defRPr sz="11800">
                <a:solidFill>
                  <a:schemeClr val="tx1"/>
                </a:solidFill>
                <a:latin typeface="Times New Roman" panose="02020603050405020304" pitchFamily="18" charset="0"/>
              </a:defRPr>
            </a:lvl4pPr>
            <a:lvl5pPr marL="2057400" indent="-228600" eaLnBrk="0" hangingPunct="0">
              <a:spcBef>
                <a:spcPct val="20000"/>
              </a:spcBef>
              <a:buChar char="»"/>
              <a:defRPr sz="11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800">
                <a:solidFill>
                  <a:schemeClr val="tx1"/>
                </a:solidFill>
                <a:latin typeface="Times New Roman" panose="02020603050405020304" pitchFamily="18" charset="0"/>
              </a:defRPr>
            </a:lvl9pPr>
          </a:lstStyle>
          <a:p>
            <a:pPr algn="just">
              <a:buNone/>
            </a:pPr>
            <a:r>
              <a:rPr lang="en-US" altLang="en-US" sz="3500" dirty="0">
                <a:cs typeface="Arial" panose="020B0604020202020204" pitchFamily="34" charset="0"/>
              </a:rPr>
              <a:t>The problem described here is the difficulty in improving the object detection accuracy of a complex small pests detector, which is a deep neural network trained using stochastic gradient descent. This difficulty arises from the network's tendency to get trapped in local optima during the optimization process, preventing the achievement of better parameter optimization and consequently hindering the enhancement of object detection accuracy.</a:t>
            </a:r>
            <a:endParaRPr lang="en-US" altLang="en-US" sz="3500" dirty="0">
              <a:cs typeface="Arial" panose="020B0604020202020204" pitchFamily="34" charset="0"/>
            </a:endParaRPr>
          </a:p>
        </p:txBody>
      </p:sp>
      <p:sp>
        <p:nvSpPr>
          <p:cNvPr id="45" name="Rounded Rectangle 44"/>
          <p:cNvSpPr/>
          <p:nvPr/>
        </p:nvSpPr>
        <p:spPr>
          <a:xfrm>
            <a:off x="16001683" y="17145173"/>
            <a:ext cx="7237412" cy="1387475"/>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Mutation</a:t>
            </a:r>
            <a:r>
              <a:rPr lang="en-US" altLang="en-CA" sz="4500" b="1" dirty="0">
                <a:solidFill>
                  <a:srgbClr val="FFFFFF"/>
                </a:solidFill>
                <a:effectLst>
                  <a:outerShdw blurRad="38100" dist="38100" dir="2700000" algn="tl">
                    <a:srgbClr val="000000"/>
                  </a:outerShdw>
                </a:effectLst>
                <a:latin typeface="Verdana" panose="020B0604030504040204" pitchFamily="34" charset="0"/>
              </a:rPr>
              <a:t> Operator</a:t>
            </a:r>
            <a:endParaRPr lang="en-US" altLang="en-CA" sz="4500" b="1" dirty="0">
              <a:solidFill>
                <a:srgbClr val="FFFFFF"/>
              </a:solidFill>
              <a:effectLst>
                <a:outerShdw blurRad="38100" dist="38100" dir="2700000" algn="tl">
                  <a:srgbClr val="000000"/>
                </a:outerShdw>
              </a:effectLst>
              <a:latin typeface="Verdana" panose="020B0604030504040204" pitchFamily="34" charset="0"/>
            </a:endParaRPr>
          </a:p>
        </p:txBody>
      </p:sp>
      <p:sp>
        <p:nvSpPr>
          <p:cNvPr id="12" name="Rectangle 35"/>
          <p:cNvSpPr>
            <a:spLocks noChangeArrowheads="1"/>
          </p:cNvSpPr>
          <p:nvPr/>
        </p:nvSpPr>
        <p:spPr bwMode="auto">
          <a:xfrm>
            <a:off x="16492412" y="9296400"/>
            <a:ext cx="3200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49" name="Rounded Rectangle 48"/>
          <p:cNvSpPr/>
          <p:nvPr/>
        </p:nvSpPr>
        <p:spPr>
          <a:xfrm>
            <a:off x="8116215" y="24173056"/>
            <a:ext cx="7397750" cy="1420810"/>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Experimental Approach</a:t>
            </a:r>
            <a:endParaRPr lang="en-US" sz="1200" dirty="0"/>
          </a:p>
        </p:txBody>
      </p:sp>
      <p:sp>
        <p:nvSpPr>
          <p:cNvPr id="50" name="TextBox 11"/>
          <p:cNvSpPr txBox="1">
            <a:spLocks noChangeArrowheads="1"/>
          </p:cNvSpPr>
          <p:nvPr/>
        </p:nvSpPr>
        <p:spPr bwMode="auto">
          <a:xfrm>
            <a:off x="8737748" y="45260672"/>
            <a:ext cx="7681994" cy="657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119" tIns="51060" rIns="102119" bIns="51060">
            <a:spAutoFit/>
          </a:bodyPr>
          <a:lstStyle>
            <a:lvl1pPr eaLnBrk="0" hangingPunct="0">
              <a:spcBef>
                <a:spcPct val="20000"/>
              </a:spcBef>
              <a:buChar char="•"/>
              <a:defRPr sz="18700">
                <a:solidFill>
                  <a:schemeClr val="tx1"/>
                </a:solidFill>
                <a:latin typeface="Times New Roman" panose="02020603050405020304" pitchFamily="18" charset="0"/>
              </a:defRPr>
            </a:lvl1pPr>
            <a:lvl2pPr marL="742950" indent="-285750" eaLnBrk="0" hangingPunct="0">
              <a:spcBef>
                <a:spcPct val="20000"/>
              </a:spcBef>
              <a:buChar char="–"/>
              <a:defRPr sz="16400">
                <a:solidFill>
                  <a:schemeClr val="tx1"/>
                </a:solidFill>
                <a:latin typeface="Times New Roman" panose="02020603050405020304" pitchFamily="18" charset="0"/>
              </a:defRPr>
            </a:lvl2pPr>
            <a:lvl3pPr marL="1143000" indent="-228600" eaLnBrk="0" hangingPunct="0">
              <a:spcBef>
                <a:spcPct val="20000"/>
              </a:spcBef>
              <a:buChar char="•"/>
              <a:defRPr sz="14000">
                <a:solidFill>
                  <a:schemeClr val="tx1"/>
                </a:solidFill>
                <a:latin typeface="Times New Roman" panose="02020603050405020304" pitchFamily="18" charset="0"/>
              </a:defRPr>
            </a:lvl3pPr>
            <a:lvl4pPr marL="1600200" indent="-228600" eaLnBrk="0" hangingPunct="0">
              <a:spcBef>
                <a:spcPct val="20000"/>
              </a:spcBef>
              <a:buChar char="–"/>
              <a:defRPr sz="11800">
                <a:solidFill>
                  <a:schemeClr val="tx1"/>
                </a:solidFill>
                <a:latin typeface="Times New Roman" panose="02020603050405020304" pitchFamily="18" charset="0"/>
              </a:defRPr>
            </a:lvl4pPr>
            <a:lvl5pPr marL="2057400" indent="-228600" eaLnBrk="0" hangingPunct="0">
              <a:spcBef>
                <a:spcPct val="20000"/>
              </a:spcBef>
              <a:buChar char="»"/>
              <a:defRPr sz="11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800">
                <a:solidFill>
                  <a:schemeClr val="tx1"/>
                </a:solidFill>
                <a:latin typeface="Times New Roman" panose="02020603050405020304" pitchFamily="18" charset="0"/>
              </a:defRPr>
            </a:lvl9pPr>
          </a:lstStyle>
          <a:p>
            <a:pPr lvl="0" algn="just"/>
            <a:endParaRPr lang="en-US" sz="3600" dirty="0"/>
          </a:p>
        </p:txBody>
      </p:sp>
      <p:sp>
        <p:nvSpPr>
          <p:cNvPr id="51" name="Rounded Rectangle 50"/>
          <p:cNvSpPr/>
          <p:nvPr/>
        </p:nvSpPr>
        <p:spPr>
          <a:xfrm>
            <a:off x="15849494" y="31013624"/>
            <a:ext cx="8046148" cy="1365797"/>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Result</a:t>
            </a:r>
            <a:endParaRPr lang="en-US" sz="1200" dirty="0"/>
          </a:p>
        </p:txBody>
      </p:sp>
      <p:pic>
        <p:nvPicPr>
          <p:cNvPr id="6" name="Picture 5" descr="A blue and gold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995392" y="1176707"/>
            <a:ext cx="3779843" cy="3161420"/>
          </a:xfrm>
          <a:prstGeom prst="rect">
            <a:avLst/>
          </a:prstGeom>
        </p:spPr>
      </p:pic>
      <p:pic>
        <p:nvPicPr>
          <p:cNvPr id="7" name="Picture 6" descr="A blue and gold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45" y="1237130"/>
            <a:ext cx="3779843" cy="3161420"/>
          </a:xfrm>
          <a:prstGeom prst="rect">
            <a:avLst/>
          </a:prstGeom>
        </p:spPr>
      </p:pic>
      <p:sp>
        <p:nvSpPr>
          <p:cNvPr id="16" name="Rounded Rectangle 15"/>
          <p:cNvSpPr/>
          <p:nvPr/>
        </p:nvSpPr>
        <p:spPr>
          <a:xfrm>
            <a:off x="152400" y="38633400"/>
            <a:ext cx="7902575" cy="1050925"/>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3600" b="1" dirty="0">
                <a:solidFill>
                  <a:srgbClr val="FFFFFF"/>
                </a:solidFill>
                <a:effectLst>
                  <a:outerShdw blurRad="38100" dist="38100" dir="2700000" algn="tl">
                    <a:srgbClr val="000000"/>
                  </a:outerShdw>
                </a:effectLst>
                <a:latin typeface="Verdana" panose="020B0604030504040204" pitchFamily="34" charset="0"/>
              </a:rPr>
              <a:t>Research Contributions</a:t>
            </a:r>
            <a:endParaRPr lang="en-US" sz="3600" dirty="0"/>
          </a:p>
        </p:txBody>
      </p:sp>
      <p:sp>
        <p:nvSpPr>
          <p:cNvPr id="17" name="TextBox 16"/>
          <p:cNvSpPr txBox="1"/>
          <p:nvPr/>
        </p:nvSpPr>
        <p:spPr>
          <a:xfrm>
            <a:off x="228370" y="39623861"/>
            <a:ext cx="7893827" cy="6677660"/>
          </a:xfrm>
          <a:prstGeom prst="rect">
            <a:avLst/>
          </a:prstGeom>
          <a:noFill/>
        </p:spPr>
        <p:txBody>
          <a:bodyPr wrap="square" rtlCol="0">
            <a:spAutoFit/>
          </a:bodyPr>
          <a:lstStyle/>
          <a:p>
            <a:pPr algn="just"/>
            <a:r>
              <a:rPr lang="en-US" sz="3600" dirty="0"/>
              <a:t>1.</a:t>
            </a:r>
            <a:r>
              <a:rPr lang="en-US" sz="2800" dirty="0"/>
              <a:t> Due to the features of small pests in the field are not obvious, the small pests detection networks are usually deep models. An optimization algorithm based on evolution strategies to address the problem that SGD cannot efficiently train deep models is proposed.</a:t>
            </a:r>
            <a:endParaRPr lang="en-US" sz="2800" dirty="0"/>
          </a:p>
          <a:p>
            <a:pPr algn="just"/>
            <a:r>
              <a:rPr lang="en-US" sz="2800" dirty="0"/>
              <a:t>2. For the premature convergence problem of the stochastic gradient descent method, we propose stochastic gradient descent with genetic algorithm (GA-SGD) based on selection strategy, crossover and mutation strategy to improve the performance of the basic SGD. </a:t>
            </a:r>
            <a:endParaRPr lang="en-US" sz="2800" dirty="0"/>
          </a:p>
          <a:p>
            <a:pPr algn="just"/>
            <a:r>
              <a:rPr lang="en-US" altLang="en-US" sz="2800" dirty="0">
                <a:cs typeface="Arial" panose="020B0604020202020204" pitchFamily="34" charset="0"/>
              </a:rPr>
              <a:t>3. Three object detectors are trained using GA-SGD for the field detection of four small pests (</a:t>
            </a:r>
            <a:r>
              <a:rPr lang="en-US" altLang="en-US" sz="2800" dirty="0" err="1">
                <a:cs typeface="Arial" panose="020B0604020202020204" pitchFamily="34" charset="0"/>
              </a:rPr>
              <a:t>Sitobion</a:t>
            </a:r>
            <a:r>
              <a:rPr lang="en-US" altLang="en-US" sz="2800" dirty="0">
                <a:cs typeface="Arial" panose="020B0604020202020204" pitchFamily="34" charset="0"/>
              </a:rPr>
              <a:t> </a:t>
            </a:r>
            <a:r>
              <a:rPr lang="en-US" altLang="en-US" sz="2800" dirty="0" err="1">
                <a:cs typeface="Arial" panose="020B0604020202020204" pitchFamily="34" charset="0"/>
              </a:rPr>
              <a:t>avenae</a:t>
            </a:r>
            <a:r>
              <a:rPr lang="en-US" altLang="en-US" sz="2800" dirty="0">
                <a:cs typeface="Arial" panose="020B0604020202020204" pitchFamily="34" charset="0"/>
              </a:rPr>
              <a:t> of wheat;</a:t>
            </a:r>
            <a:endParaRPr lang="en-US" sz="2800" dirty="0">
              <a:cs typeface="Arial" panose="020B0604020202020204" pitchFamily="34" charset="0"/>
            </a:endParaRPr>
          </a:p>
        </p:txBody>
      </p:sp>
      <p:sp>
        <p:nvSpPr>
          <p:cNvPr id="25" name="Rounded Rectangle 24"/>
          <p:cNvSpPr/>
          <p:nvPr/>
        </p:nvSpPr>
        <p:spPr>
          <a:xfrm>
            <a:off x="8179312" y="33316933"/>
            <a:ext cx="7397750" cy="1350963"/>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Selection Operation</a:t>
            </a:r>
            <a:endParaRPr lang="en-US" sz="1200" dirty="0"/>
          </a:p>
        </p:txBody>
      </p:sp>
      <p:sp>
        <p:nvSpPr>
          <p:cNvPr id="39" name="TextBox 11"/>
          <p:cNvSpPr txBox="1">
            <a:spLocks noChangeArrowheads="1"/>
          </p:cNvSpPr>
          <p:nvPr/>
        </p:nvSpPr>
        <p:spPr bwMode="auto">
          <a:xfrm>
            <a:off x="8218917" y="25744412"/>
            <a:ext cx="7318541" cy="764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119" tIns="51060" rIns="102119" bIns="51060">
            <a:spAutoFit/>
          </a:bodyPr>
          <a:lstStyle>
            <a:lvl1pPr eaLnBrk="0" hangingPunct="0">
              <a:spcBef>
                <a:spcPct val="20000"/>
              </a:spcBef>
              <a:buChar char="•"/>
              <a:defRPr sz="18700">
                <a:solidFill>
                  <a:schemeClr val="tx1"/>
                </a:solidFill>
                <a:latin typeface="Times New Roman" panose="02020603050405020304" pitchFamily="18" charset="0"/>
              </a:defRPr>
            </a:lvl1pPr>
            <a:lvl2pPr marL="742950" indent="-285750" eaLnBrk="0" hangingPunct="0">
              <a:spcBef>
                <a:spcPct val="20000"/>
              </a:spcBef>
              <a:buChar char="–"/>
              <a:defRPr sz="16400">
                <a:solidFill>
                  <a:schemeClr val="tx1"/>
                </a:solidFill>
                <a:latin typeface="Times New Roman" panose="02020603050405020304" pitchFamily="18" charset="0"/>
              </a:defRPr>
            </a:lvl2pPr>
            <a:lvl3pPr marL="1143000" indent="-228600" eaLnBrk="0" hangingPunct="0">
              <a:spcBef>
                <a:spcPct val="20000"/>
              </a:spcBef>
              <a:buChar char="•"/>
              <a:defRPr sz="14000">
                <a:solidFill>
                  <a:schemeClr val="tx1"/>
                </a:solidFill>
                <a:latin typeface="Times New Roman" panose="02020603050405020304" pitchFamily="18" charset="0"/>
              </a:defRPr>
            </a:lvl3pPr>
            <a:lvl4pPr marL="1600200" indent="-228600" eaLnBrk="0" hangingPunct="0">
              <a:spcBef>
                <a:spcPct val="20000"/>
              </a:spcBef>
              <a:buChar char="–"/>
              <a:defRPr sz="11800">
                <a:solidFill>
                  <a:schemeClr val="tx1"/>
                </a:solidFill>
                <a:latin typeface="Times New Roman" panose="02020603050405020304" pitchFamily="18" charset="0"/>
              </a:defRPr>
            </a:lvl4pPr>
            <a:lvl5pPr marL="2057400" indent="-228600" eaLnBrk="0" hangingPunct="0">
              <a:spcBef>
                <a:spcPct val="20000"/>
              </a:spcBef>
              <a:buChar char="»"/>
              <a:defRPr sz="11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800">
                <a:solidFill>
                  <a:schemeClr val="tx1"/>
                </a:solidFill>
                <a:latin typeface="Times New Roman" panose="02020603050405020304" pitchFamily="18" charset="0"/>
              </a:defRPr>
            </a:lvl9pPr>
          </a:lstStyle>
          <a:p>
            <a:pPr algn="just">
              <a:buNone/>
            </a:pPr>
            <a:r>
              <a:rPr lang="en-US" altLang="en-US" sz="3500" dirty="0">
                <a:cs typeface="Arial" panose="020B0604020202020204" pitchFamily="34" charset="0"/>
              </a:rPr>
              <a:t>Firstly, the solution set of the initial population is generated according to the neural network parameters output by SGD, and then the excellent solution set is selected by the roulette wheel method. Crossover operation and mutation operation are performed on the selected solution set. The random disturbance is performed through these two operations to help SGD jump out of the local optimal trap, and better model parameters are trained by GA-SGD to obtain higher accuracy of small pests detection in the field.</a:t>
            </a:r>
            <a:endParaRPr lang="en-US" altLang="en-US" sz="3500" dirty="0">
              <a:cs typeface="Arial" panose="020B0604020202020204" pitchFamily="34" charset="0"/>
            </a:endParaRPr>
          </a:p>
        </p:txBody>
      </p:sp>
      <p:sp>
        <p:nvSpPr>
          <p:cNvPr id="40" name="TextBox 39"/>
          <p:cNvSpPr txBox="1"/>
          <p:nvPr/>
        </p:nvSpPr>
        <p:spPr>
          <a:xfrm>
            <a:off x="8369048" y="21199023"/>
            <a:ext cx="6892087" cy="2862322"/>
          </a:xfrm>
          <a:prstGeom prst="rect">
            <a:avLst/>
          </a:prstGeom>
          <a:noFill/>
        </p:spPr>
        <p:txBody>
          <a:bodyPr wrap="square">
            <a:spAutoFit/>
          </a:bodyPr>
          <a:lstStyle/>
          <a:p>
            <a:pPr algn="just"/>
            <a:r>
              <a:rPr lang="en-US" sz="3600" dirty="0"/>
              <a:t>This study introduces three evolution strategies to improve the original SGD algorithm, which are selection operation, crossover operation and mutation operation. </a:t>
            </a:r>
            <a:endParaRPr lang="en-US" sz="3600" dirty="0"/>
          </a:p>
        </p:txBody>
      </p:sp>
      <p:pic>
        <p:nvPicPr>
          <p:cNvPr id="21" name="Picture 20"/>
          <p:cNvPicPr>
            <a:picLocks noChangeAspect="1"/>
          </p:cNvPicPr>
          <p:nvPr/>
        </p:nvPicPr>
        <p:blipFill>
          <a:blip r:embed="rId2"/>
          <a:stretch>
            <a:fillRect/>
          </a:stretch>
        </p:blipFill>
        <p:spPr>
          <a:xfrm>
            <a:off x="15861168" y="11887053"/>
            <a:ext cx="7772219" cy="4885549"/>
          </a:xfrm>
          <a:prstGeom prst="rect">
            <a:avLst/>
          </a:prstGeom>
        </p:spPr>
      </p:pic>
      <p:sp>
        <p:nvSpPr>
          <p:cNvPr id="53" name="Rounded Rectangle 44"/>
          <p:cNvSpPr/>
          <p:nvPr/>
        </p:nvSpPr>
        <p:spPr>
          <a:xfrm>
            <a:off x="15861305" y="10439698"/>
            <a:ext cx="7237412" cy="1387475"/>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Crossover Operation</a:t>
            </a:r>
            <a:endParaRPr lang="en-US" sz="1200" dirty="0"/>
          </a:p>
        </p:txBody>
      </p:sp>
      <p:pic>
        <p:nvPicPr>
          <p:cNvPr id="27" name="Picture 26"/>
          <p:cNvPicPr>
            <a:picLocks noChangeAspect="1"/>
          </p:cNvPicPr>
          <p:nvPr/>
        </p:nvPicPr>
        <p:blipFill>
          <a:blip r:embed="rId3"/>
          <a:stretch>
            <a:fillRect/>
          </a:stretch>
        </p:blipFill>
        <p:spPr>
          <a:xfrm>
            <a:off x="15577185" y="18745200"/>
            <a:ext cx="8865235" cy="4885690"/>
          </a:xfrm>
          <a:prstGeom prst="rect">
            <a:avLst/>
          </a:prstGeom>
        </p:spPr>
      </p:pic>
      <p:sp>
        <p:nvSpPr>
          <p:cNvPr id="55" name="TextBox 11"/>
          <p:cNvSpPr txBox="1">
            <a:spLocks noChangeArrowheads="1"/>
          </p:cNvSpPr>
          <p:nvPr/>
        </p:nvSpPr>
        <p:spPr bwMode="auto">
          <a:xfrm>
            <a:off x="8369048" y="34889564"/>
            <a:ext cx="7318541" cy="1195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119" tIns="51060" rIns="102119" bIns="51060">
            <a:spAutoFit/>
          </a:bodyPr>
          <a:lstStyle>
            <a:lvl1pPr eaLnBrk="0" hangingPunct="0">
              <a:spcBef>
                <a:spcPct val="20000"/>
              </a:spcBef>
              <a:buChar char="•"/>
              <a:defRPr sz="18700">
                <a:solidFill>
                  <a:schemeClr val="tx1"/>
                </a:solidFill>
                <a:latin typeface="Times New Roman" panose="02020603050405020304" pitchFamily="18" charset="0"/>
              </a:defRPr>
            </a:lvl1pPr>
            <a:lvl2pPr marL="742950" indent="-285750" eaLnBrk="0" hangingPunct="0">
              <a:spcBef>
                <a:spcPct val="20000"/>
              </a:spcBef>
              <a:buChar char="–"/>
              <a:defRPr sz="16400">
                <a:solidFill>
                  <a:schemeClr val="tx1"/>
                </a:solidFill>
                <a:latin typeface="Times New Roman" panose="02020603050405020304" pitchFamily="18" charset="0"/>
              </a:defRPr>
            </a:lvl2pPr>
            <a:lvl3pPr marL="1143000" indent="-228600" eaLnBrk="0" hangingPunct="0">
              <a:spcBef>
                <a:spcPct val="20000"/>
              </a:spcBef>
              <a:buChar char="•"/>
              <a:defRPr sz="14000">
                <a:solidFill>
                  <a:schemeClr val="tx1"/>
                </a:solidFill>
                <a:latin typeface="Times New Roman" panose="02020603050405020304" pitchFamily="18" charset="0"/>
              </a:defRPr>
            </a:lvl3pPr>
            <a:lvl4pPr marL="1600200" indent="-228600" eaLnBrk="0" hangingPunct="0">
              <a:spcBef>
                <a:spcPct val="20000"/>
              </a:spcBef>
              <a:buChar char="–"/>
              <a:defRPr sz="11800">
                <a:solidFill>
                  <a:schemeClr val="tx1"/>
                </a:solidFill>
                <a:latin typeface="Times New Roman" panose="02020603050405020304" pitchFamily="18" charset="0"/>
              </a:defRPr>
            </a:lvl4pPr>
            <a:lvl5pPr marL="2057400" indent="-228600" eaLnBrk="0" hangingPunct="0">
              <a:spcBef>
                <a:spcPct val="20000"/>
              </a:spcBef>
              <a:buChar char="»"/>
              <a:defRPr sz="11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800">
                <a:solidFill>
                  <a:schemeClr val="tx1"/>
                </a:solidFill>
                <a:latin typeface="Times New Roman" panose="02020603050405020304" pitchFamily="18" charset="0"/>
              </a:defRPr>
            </a:lvl9pPr>
          </a:lstStyle>
          <a:p>
            <a:pPr algn="just">
              <a:buNone/>
            </a:pPr>
            <a:r>
              <a:rPr lang="en-US" altLang="en-US" sz="3500" dirty="0">
                <a:cs typeface="Arial" panose="020B0604020202020204" pitchFamily="34" charset="0"/>
              </a:rPr>
              <a:t>Selection operation picks individuals with higher fitness values from the old population to create the new population for the next generation. The probability of selection is directly related to an individual's fitness value. Higher fitness values increase the likelihood of being chosen. The fitness value of the individual 𝑊 is 𝑓𝑊 . Since it is a minimization problem, the fitness function is the reciprocal of the objective function. A random number is generated between the interval [0,1], and the random number is in which probability range, which individual is selected. If an individual has a high probability of selection, it has a chance to be selected multiple times, then its values will be expanded in the population; if an individual has a small probability of selection, it will have a high probability of being eliminated</a:t>
            </a:r>
            <a:endParaRPr lang="en-US" altLang="en-US" sz="3500" dirty="0">
              <a:cs typeface="Arial" panose="020B0604020202020204" pitchFamily="34" charset="0"/>
            </a:endParaRPr>
          </a:p>
        </p:txBody>
      </p:sp>
      <p:sp>
        <p:nvSpPr>
          <p:cNvPr id="56" name="TextBox 55"/>
          <p:cNvSpPr txBox="1"/>
          <p:nvPr/>
        </p:nvSpPr>
        <p:spPr>
          <a:xfrm>
            <a:off x="24155541" y="22402512"/>
            <a:ext cx="7659699" cy="3416320"/>
          </a:xfrm>
          <a:prstGeom prst="rect">
            <a:avLst/>
          </a:prstGeom>
          <a:noFill/>
        </p:spPr>
        <p:txBody>
          <a:bodyPr wrap="square">
            <a:spAutoFit/>
          </a:bodyPr>
          <a:lstStyle/>
          <a:p>
            <a:pPr marL="571500" indent="-571500" algn="just">
              <a:buFont typeface="Arial" panose="020B0604020202020204" pitchFamily="34" charset="0"/>
              <a:buChar char="•"/>
            </a:pPr>
            <a:r>
              <a:rPr lang="en-US" sz="3600" dirty="0"/>
              <a:t>The best and mean of MAP reveal that GA-SGD is superior to five algorithms in detection accuracy. </a:t>
            </a:r>
            <a:endParaRPr lang="en-US" sz="3600" dirty="0"/>
          </a:p>
          <a:p>
            <a:pPr marL="571500" indent="-571500" algn="just">
              <a:buFont typeface="Arial" panose="020B0604020202020204" pitchFamily="34" charset="0"/>
              <a:buChar char="•"/>
            </a:pPr>
            <a:r>
              <a:rPr lang="en-US" sz="3600" dirty="0"/>
              <a:t>The boxplots of three optimizers show that the performance of GA-SGD is relatively stable.</a:t>
            </a:r>
            <a:endParaRPr lang="en-US" sz="3600" dirty="0"/>
          </a:p>
        </p:txBody>
      </p:sp>
      <p:sp>
        <p:nvSpPr>
          <p:cNvPr id="57" name="Rounded Rectangle 36"/>
          <p:cNvSpPr/>
          <p:nvPr/>
        </p:nvSpPr>
        <p:spPr>
          <a:xfrm>
            <a:off x="24383999" y="26422211"/>
            <a:ext cx="7239000" cy="1109662"/>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 </a:t>
            </a:r>
            <a:r>
              <a:rPr lang="en-CA" sz="4500" b="1" dirty="0" err="1">
                <a:solidFill>
                  <a:srgbClr val="FFFFFF"/>
                </a:solidFill>
                <a:effectLst>
                  <a:outerShdw blurRad="38100" dist="38100" dir="2700000" algn="tl">
                    <a:srgbClr val="000000"/>
                  </a:outerShdw>
                </a:effectLst>
                <a:latin typeface="Verdana" panose="020B0604030504040204" pitchFamily="34" charset="0"/>
              </a:rPr>
              <a:t>Futur</a:t>
            </a:r>
            <a:r>
              <a:rPr lang="en-US" altLang="en-CA" sz="4500" b="1" dirty="0" err="1">
                <a:solidFill>
                  <a:srgbClr val="FFFFFF"/>
                </a:solidFill>
                <a:effectLst>
                  <a:outerShdw blurRad="38100" dist="38100" dir="2700000" algn="tl">
                    <a:srgbClr val="000000"/>
                  </a:outerShdw>
                </a:effectLst>
                <a:latin typeface="Verdana" panose="020B0604030504040204" pitchFamily="34" charset="0"/>
              </a:rPr>
              <a:t>e</a:t>
            </a:r>
            <a:r>
              <a:rPr lang="en-CA" sz="4500" b="1" dirty="0">
                <a:solidFill>
                  <a:srgbClr val="FFFFFF"/>
                </a:solidFill>
                <a:effectLst>
                  <a:outerShdw blurRad="38100" dist="38100" dir="2700000" algn="tl">
                    <a:srgbClr val="000000"/>
                  </a:outerShdw>
                </a:effectLst>
                <a:latin typeface="Verdana" panose="020B0604030504040204" pitchFamily="34" charset="0"/>
              </a:rPr>
              <a:t> work</a:t>
            </a:r>
            <a:endParaRPr lang="en-US" sz="1200" dirty="0"/>
          </a:p>
        </p:txBody>
      </p:sp>
      <p:sp>
        <p:nvSpPr>
          <p:cNvPr id="58" name="TextBox 57"/>
          <p:cNvSpPr txBox="1"/>
          <p:nvPr/>
        </p:nvSpPr>
        <p:spPr>
          <a:xfrm>
            <a:off x="24533066" y="27965524"/>
            <a:ext cx="6903560" cy="10618291"/>
          </a:xfrm>
          <a:prstGeom prst="rect">
            <a:avLst/>
          </a:prstGeom>
          <a:noFill/>
        </p:spPr>
        <p:txBody>
          <a:bodyPr wrap="square">
            <a:spAutoFit/>
          </a:bodyPr>
          <a:lstStyle/>
          <a:p>
            <a:pPr algn="just"/>
            <a:r>
              <a:rPr lang="en-US" sz="3600" dirty="0"/>
              <a:t>In future work, the evolutionary algorithm applied in small pests detection will be further extended. The evolutionary algorithm optimizes the parameters of deep neural networks in this paper. The current two stage detection network structure is not the optimal form in the field of pests recognition. We will use evolutionary algorithms to automate the design of the neural network structure based on feedback from the accuracy of small pests detection. In the future, the evolutionary algorithm is applied to optimize both the parameters and the structure of the neural network to design the best neural network model for small pests detection.</a:t>
            </a:r>
            <a:endParaRPr lang="en-US" sz="3600" dirty="0"/>
          </a:p>
        </p:txBody>
      </p:sp>
      <p:sp>
        <p:nvSpPr>
          <p:cNvPr id="2" name="Rounded Rectangle 1"/>
          <p:cNvSpPr/>
          <p:nvPr/>
        </p:nvSpPr>
        <p:spPr>
          <a:xfrm>
            <a:off x="15799964" y="23927024"/>
            <a:ext cx="8046148" cy="1365797"/>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p>
            <a:pPr algn="ctr">
              <a:defRPr/>
            </a:pPr>
            <a:r>
              <a:rPr lang="en-US" altLang="en-CA" sz="4500" b="1" dirty="0">
                <a:solidFill>
                  <a:srgbClr val="FFFFFF"/>
                </a:solidFill>
                <a:effectLst>
                  <a:outerShdw blurRad="38100" dist="38100" dir="2700000" algn="tl">
                    <a:srgbClr val="000000"/>
                  </a:outerShdw>
                </a:effectLst>
                <a:latin typeface="Verdana" panose="020B0604030504040204" pitchFamily="34" charset="0"/>
              </a:rPr>
              <a:t>The Proposed Algorithm</a:t>
            </a:r>
            <a:endParaRPr lang="en-US" altLang="en-CA" sz="4500" b="1" dirty="0">
              <a:solidFill>
                <a:srgbClr val="FFFFFF"/>
              </a:solidFill>
              <a:effectLst>
                <a:outerShdw blurRad="38100" dist="38100" dir="2700000" algn="tl">
                  <a:srgbClr val="000000"/>
                </a:outerShdw>
              </a:effectLst>
              <a:latin typeface="Verdana" panose="020B0604030504040204" pitchFamily="34" charset="0"/>
            </a:endParaRPr>
          </a:p>
        </p:txBody>
      </p:sp>
      <p:pic>
        <p:nvPicPr>
          <p:cNvPr id="9" name="Picture 8"/>
          <p:cNvPicPr>
            <a:picLocks noChangeAspect="1"/>
          </p:cNvPicPr>
          <p:nvPr/>
        </p:nvPicPr>
        <p:blipFill>
          <a:blip r:embed="rId4"/>
          <a:stretch>
            <a:fillRect/>
          </a:stretch>
        </p:blipFill>
        <p:spPr>
          <a:xfrm>
            <a:off x="15849600" y="36957000"/>
            <a:ext cx="8382000" cy="4412615"/>
          </a:xfrm>
          <a:prstGeom prst="rect">
            <a:avLst/>
          </a:prstGeom>
        </p:spPr>
      </p:pic>
      <p:pic>
        <p:nvPicPr>
          <p:cNvPr id="11" name="Picture 10"/>
          <p:cNvPicPr>
            <a:picLocks noChangeAspect="1"/>
          </p:cNvPicPr>
          <p:nvPr/>
        </p:nvPicPr>
        <p:blipFill>
          <a:blip r:embed="rId5"/>
          <a:stretch>
            <a:fillRect/>
          </a:stretch>
        </p:blipFill>
        <p:spPr>
          <a:xfrm>
            <a:off x="15849600" y="32461200"/>
            <a:ext cx="8152765" cy="4592320"/>
          </a:xfrm>
          <a:prstGeom prst="rect">
            <a:avLst/>
          </a:prstGeom>
        </p:spPr>
      </p:pic>
      <p:pic>
        <p:nvPicPr>
          <p:cNvPr id="13" name="Picture 12"/>
          <p:cNvPicPr>
            <a:picLocks noChangeAspect="1"/>
          </p:cNvPicPr>
          <p:nvPr/>
        </p:nvPicPr>
        <p:blipFill>
          <a:blip r:embed="rId6"/>
          <a:stretch>
            <a:fillRect/>
          </a:stretch>
        </p:blipFill>
        <p:spPr>
          <a:xfrm>
            <a:off x="15782925" y="41153080"/>
            <a:ext cx="8211185" cy="5405120"/>
          </a:xfrm>
          <a:prstGeom prst="rect">
            <a:avLst/>
          </a:prstGeom>
        </p:spPr>
      </p:pic>
      <p:pic>
        <p:nvPicPr>
          <p:cNvPr id="14" name="Picture 13"/>
          <p:cNvPicPr>
            <a:picLocks noChangeAspect="1"/>
          </p:cNvPicPr>
          <p:nvPr/>
        </p:nvPicPr>
        <p:blipFill>
          <a:blip r:embed="rId7"/>
          <a:stretch>
            <a:fillRect/>
          </a:stretch>
        </p:blipFill>
        <p:spPr>
          <a:xfrm>
            <a:off x="25169495" y="15674340"/>
            <a:ext cx="6324600" cy="4324985"/>
          </a:xfrm>
          <a:prstGeom prst="rect">
            <a:avLst/>
          </a:prstGeom>
        </p:spPr>
      </p:pic>
      <p:pic>
        <p:nvPicPr>
          <p:cNvPr id="15" name="Picture 14"/>
          <p:cNvPicPr>
            <a:picLocks noChangeAspect="1"/>
          </p:cNvPicPr>
          <p:nvPr/>
        </p:nvPicPr>
        <p:blipFill>
          <a:blip r:embed="rId8"/>
          <a:stretch>
            <a:fillRect/>
          </a:stretch>
        </p:blipFill>
        <p:spPr>
          <a:xfrm>
            <a:off x="24917400" y="5432425"/>
            <a:ext cx="5985510" cy="5006975"/>
          </a:xfrm>
          <a:prstGeom prst="rect">
            <a:avLst/>
          </a:prstGeom>
        </p:spPr>
      </p:pic>
      <p:pic>
        <p:nvPicPr>
          <p:cNvPr id="19" name="Picture 18"/>
          <p:cNvPicPr>
            <a:picLocks noChangeAspect="1"/>
          </p:cNvPicPr>
          <p:nvPr/>
        </p:nvPicPr>
        <p:blipFill>
          <a:blip r:embed="rId9"/>
          <a:stretch>
            <a:fillRect/>
          </a:stretch>
        </p:blipFill>
        <p:spPr>
          <a:xfrm>
            <a:off x="25073610" y="10591800"/>
            <a:ext cx="5762625" cy="4603750"/>
          </a:xfrm>
          <a:prstGeom prst="rect">
            <a:avLst/>
          </a:prstGeom>
        </p:spPr>
      </p:pic>
      <p:pic>
        <p:nvPicPr>
          <p:cNvPr id="22" name="Picture 21"/>
          <p:cNvPicPr>
            <a:picLocks noChangeAspect="1"/>
          </p:cNvPicPr>
          <p:nvPr/>
        </p:nvPicPr>
        <p:blipFill>
          <a:blip r:embed="rId10"/>
          <a:stretch>
            <a:fillRect/>
          </a:stretch>
        </p:blipFill>
        <p:spPr>
          <a:xfrm>
            <a:off x="15925800" y="25618440"/>
            <a:ext cx="7246620" cy="1547495"/>
          </a:xfrm>
          <a:prstGeom prst="rect">
            <a:avLst/>
          </a:prstGeom>
        </p:spPr>
      </p:pic>
      <p:sp>
        <p:nvSpPr>
          <p:cNvPr id="23" name="Text Box 22"/>
          <p:cNvSpPr txBox="1"/>
          <p:nvPr/>
        </p:nvSpPr>
        <p:spPr>
          <a:xfrm>
            <a:off x="15773400" y="27588845"/>
            <a:ext cx="8169910" cy="2999740"/>
          </a:xfrm>
          <a:prstGeom prst="rect">
            <a:avLst/>
          </a:prstGeom>
          <a:noFill/>
        </p:spPr>
        <p:txBody>
          <a:bodyPr wrap="square" rtlCol="0" anchor="t">
            <a:spAutoFit/>
          </a:bodyPr>
          <a:p>
            <a:r>
              <a:rPr lang="en-US"/>
              <a:t>• The SGD algorithm is executed  to output the neural network parameter matrix 𝑊 .</a:t>
            </a:r>
            <a:endParaRPr lang="en-US"/>
          </a:p>
          <a:p>
            <a:r>
              <a:rPr lang="en-US"/>
              <a:t>• The output value 𝑊 of the SGD is used to initialize the population of GA.</a:t>
            </a:r>
            <a:endParaRPr lang="en-US"/>
          </a:p>
          <a:p>
            <a:r>
              <a:rPr lang="en-US"/>
              <a:t>• GA performs selection operation, crossover operation, and mutation operation to further optimize parameter 𝑊 . Finally, 𝑊 is returned to the loss function</a:t>
            </a:r>
            <a:endParaRPr lang="en-US"/>
          </a:p>
        </p:txBody>
      </p:sp>
      <p:pic>
        <p:nvPicPr>
          <p:cNvPr id="24" name="Picture 23"/>
          <p:cNvPicPr>
            <a:picLocks noChangeAspect="1"/>
          </p:cNvPicPr>
          <p:nvPr/>
        </p:nvPicPr>
        <p:blipFill>
          <a:blip r:embed="rId11"/>
          <a:stretch>
            <a:fillRect/>
          </a:stretch>
        </p:blipFill>
        <p:spPr>
          <a:xfrm>
            <a:off x="16383000" y="7010400"/>
            <a:ext cx="5327650" cy="3020695"/>
          </a:xfrm>
          <a:prstGeom prst="rect">
            <a:avLst/>
          </a:prstGeom>
        </p:spPr>
      </p:pic>
      <p:sp>
        <p:nvSpPr>
          <p:cNvPr id="28" name="Rounded Rectangle 36"/>
          <p:cNvSpPr/>
          <p:nvPr/>
        </p:nvSpPr>
        <p:spPr>
          <a:xfrm>
            <a:off x="24533224" y="38709461"/>
            <a:ext cx="7239000" cy="1109662"/>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02119" tIns="51060" rIns="102119" bIns="51060" anchor="ctr"/>
          <a:p>
            <a:pPr algn="ctr">
              <a:defRPr/>
            </a:pPr>
            <a:r>
              <a:rPr lang="en-CA" sz="4500" b="1" dirty="0">
                <a:solidFill>
                  <a:srgbClr val="FFFFFF"/>
                </a:solidFill>
                <a:effectLst>
                  <a:outerShdw blurRad="38100" dist="38100" dir="2700000" algn="tl">
                    <a:srgbClr val="000000"/>
                  </a:outerShdw>
                </a:effectLst>
                <a:latin typeface="Verdana" panose="020B0604030504040204" pitchFamily="34" charset="0"/>
              </a:rPr>
              <a:t> </a:t>
            </a:r>
            <a:r>
              <a:rPr lang="en-US" altLang="en-CA" sz="4500" b="1" dirty="0">
                <a:solidFill>
                  <a:srgbClr val="FFFFFF"/>
                </a:solidFill>
                <a:effectLst>
                  <a:outerShdw blurRad="38100" dist="38100" dir="2700000" algn="tl">
                    <a:srgbClr val="000000"/>
                  </a:outerShdw>
                </a:effectLst>
                <a:latin typeface="Verdana" panose="020B0604030504040204" pitchFamily="34" charset="0"/>
              </a:rPr>
              <a:t>References</a:t>
            </a:r>
            <a:endParaRPr lang="en-US" sz="1200" dirty="0"/>
          </a:p>
        </p:txBody>
      </p:sp>
      <p:sp>
        <p:nvSpPr>
          <p:cNvPr id="30" name="Text Box 29"/>
          <p:cNvSpPr txBox="1"/>
          <p:nvPr/>
        </p:nvSpPr>
        <p:spPr>
          <a:xfrm>
            <a:off x="23942675" y="40157400"/>
            <a:ext cx="7875270" cy="6739255"/>
          </a:xfrm>
          <a:prstGeom prst="rect">
            <a:avLst/>
          </a:prstGeom>
          <a:noFill/>
        </p:spPr>
        <p:txBody>
          <a:bodyPr wrap="square" rtlCol="0" anchor="t">
            <a:spAutoFit/>
          </a:bodyPr>
          <a:p>
            <a:r>
              <a:rPr lang="en-US"/>
              <a:t>Antonakopoulos, K., Mertikopoulos, P., Piliouras, G., Wang, X., 2022. AdaGrad avoids</a:t>
            </a:r>
            <a:endParaRPr lang="en-US"/>
          </a:p>
          <a:p>
            <a:r>
              <a:rPr lang="en-US"/>
              <a:t>saddle points. In: International Conference on Machine Learning. PMLR, pp.</a:t>
            </a:r>
            <a:endParaRPr lang="en-US"/>
          </a:p>
          <a:p>
            <a:r>
              <a:rPr lang="en-US"/>
              <a:t>731–771.</a:t>
            </a:r>
            <a:endParaRPr lang="en-US"/>
          </a:p>
          <a:p>
            <a:r>
              <a:rPr lang="en-US"/>
              <a:t>Antonio, L.M., Coello, C.A.C., 2017. Coevolutionary multiobjective evolutionary al_x0002_gorithms: Survey of the state-of-the-art. IEEE Trans. Evol. Comput. 22 (6),</a:t>
            </a:r>
            <a:endParaRPr lang="en-US"/>
          </a:p>
          <a:p>
            <a:r>
              <a:rPr lang="en-US"/>
              <a:t>851–865.</a:t>
            </a:r>
            <a:endParaRPr lang="en-US"/>
          </a:p>
          <a:p>
            <a:r>
              <a:rPr lang="en-US"/>
              <a:t>Bay, H., Tuytelaars, T., Gool, L.V., 2006. Surf: Speeded up robust features. In: European</a:t>
            </a:r>
            <a:endParaRPr lang="en-US"/>
          </a:p>
          <a:p>
            <a:r>
              <a:rPr lang="en-US"/>
              <a:t>Conference on Computer Vision. Springer, pp. 404–417.</a:t>
            </a:r>
            <a:endParaRPr lang="en-US"/>
          </a:p>
          <a:p>
            <a:r>
              <a:rPr lang="en-US"/>
              <a:t>Bertens, P., Lee, S.-W., 2020. Network of evolvable neural units can learn synaptic</a:t>
            </a:r>
            <a:endParaRPr lang="en-US"/>
          </a:p>
          <a:p>
            <a:r>
              <a:rPr lang="en-US"/>
              <a:t>learning rules and spiking dynamics. Nat. Mach. Intell. </a:t>
            </a:r>
            <a:endParaRPr lang="en-US"/>
          </a:p>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6853</Words>
  <Application>WPS Presentation</Application>
  <PresentationFormat>Custom</PresentationFormat>
  <Paragraphs>72</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Times New Roman</vt:lpstr>
      <vt:lpstr>Verdana</vt:lpstr>
      <vt:lpstr>Calibri</vt:lpstr>
      <vt:lpstr>BatangChe</vt:lpstr>
      <vt:lpstr>Segoe Print</vt:lpstr>
      <vt:lpstr>Microsoft YaHei</vt:lpstr>
      <vt:lpstr>Arial Unicode MS</vt:lpstr>
      <vt:lpstr>Default Design</vt:lpstr>
      <vt:lpstr>PowerPoint 演示文稿</vt:lpstr>
    </vt:vector>
  </TitlesOfParts>
  <Company>The New England College of Optometry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Poster Template</dc:title>
  <dc:creator>Solomon Mensah</dc:creator>
  <dc:subject>Poster Template</dc:subject>
  <cp:lastModifiedBy>Abigail Thorpe</cp:lastModifiedBy>
  <cp:revision>267</cp:revision>
  <cp:lastPrinted>2016-06-27T04:35:00Z</cp:lastPrinted>
  <dcterms:created xsi:type="dcterms:W3CDTF">2001-10-18T16:42:00Z</dcterms:created>
  <dcterms:modified xsi:type="dcterms:W3CDTF">2023-07-19T12:33:08Z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BA2AF735486F440DBA82914F4736E7FB</vt:lpwstr>
  </property>
  <property fmtid="{D5CDD505-2E9C-101B-9397-08002B2CF9AE}" pid="3" name="KSOProductBuildVer">
    <vt:lpwstr>1033-11.2.0.11537</vt:lpwstr>
  </property>
</Properties>
</file>