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1120675" cy="32399288"/>
  <p:notesSz cx="6858000" cy="9144000"/>
  <p:defaultTextStyle>
    <a:defPPr>
      <a:defRPr lang="es-MX"/>
    </a:defPPr>
    <a:lvl1pPr marL="0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1pPr>
    <a:lvl2pPr marL="2369348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2pPr>
    <a:lvl3pPr marL="4738695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3pPr>
    <a:lvl4pPr marL="7108043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4pPr>
    <a:lvl5pPr marL="9477390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5pPr>
    <a:lvl6pPr marL="11846738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6pPr>
    <a:lvl7pPr marL="14216085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7pPr>
    <a:lvl8pPr marL="16585433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8pPr>
    <a:lvl9pPr marL="18954780" algn="l" defTabSz="4738695" rtl="0" eaLnBrk="1" latinLnBrk="0" hangingPunct="1">
      <a:defRPr sz="932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5E7"/>
    <a:srgbClr val="0695D4"/>
    <a:srgbClr val="8DC7E9"/>
    <a:srgbClr val="4EB2E4"/>
    <a:srgbClr val="087DC1"/>
    <a:srgbClr val="02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3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5302386"/>
            <a:ext cx="38340506" cy="11279752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7017128"/>
            <a:ext cx="38340506" cy="7822326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0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724962"/>
            <a:ext cx="11022896" cy="274568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724962"/>
            <a:ext cx="32429678" cy="274568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32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8077327"/>
            <a:ext cx="44091582" cy="13477201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21682028"/>
            <a:ext cx="44091582" cy="7087342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6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8624810"/>
            <a:ext cx="21726287" cy="205570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8624810"/>
            <a:ext cx="21726287" cy="205570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97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724964"/>
            <a:ext cx="44091582" cy="626236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942328"/>
            <a:ext cx="21626440" cy="3892412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1834740"/>
            <a:ext cx="21626440" cy="174071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942328"/>
            <a:ext cx="21732945" cy="3892412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1834740"/>
            <a:ext cx="21732945" cy="174071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07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2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3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2159952"/>
            <a:ext cx="16487747" cy="7559834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664900"/>
            <a:ext cx="25879842" cy="23024494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9719786"/>
            <a:ext cx="16487747" cy="18007107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14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2159952"/>
            <a:ext cx="16487747" cy="7559834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664900"/>
            <a:ext cx="25879842" cy="23024494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9719786"/>
            <a:ext cx="16487747" cy="18007107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53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724964"/>
            <a:ext cx="44091582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8624810"/>
            <a:ext cx="44091582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0029342"/>
            <a:ext cx="1150215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24E2-DB03-4A16-BF39-CC95449063FA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0029342"/>
            <a:ext cx="1725322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0029342"/>
            <a:ext cx="1150215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A8D4-E634-4F7C-8432-3AEFBA771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3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4079" rtl="0" eaLnBrk="1" latinLnBrk="0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0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0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0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" y="0"/>
            <a:ext cx="51120675" cy="5399856"/>
          </a:xfrm>
          <a:prstGeom prst="rect">
            <a:avLst/>
          </a:prstGeom>
          <a:solidFill>
            <a:srgbClr val="02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/>
          </a:p>
        </p:txBody>
      </p:sp>
      <p:sp>
        <p:nvSpPr>
          <p:cNvPr id="12" name="Rectángulo 11"/>
          <p:cNvSpPr/>
          <p:nvPr/>
        </p:nvSpPr>
        <p:spPr>
          <a:xfrm>
            <a:off x="-2" y="5399856"/>
            <a:ext cx="51120675" cy="5399856"/>
          </a:xfrm>
          <a:prstGeom prst="rect">
            <a:avLst/>
          </a:prstGeom>
          <a:solidFill>
            <a:srgbClr val="06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 dirty="0">
              <a:latin typeface="Arial Rounded MT Bold" panose="020F0704030504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10799712"/>
            <a:ext cx="51120675" cy="5399856"/>
          </a:xfrm>
          <a:prstGeom prst="rect">
            <a:avLst/>
          </a:prstGeom>
          <a:solidFill>
            <a:srgbClr val="06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-3" y="16199568"/>
            <a:ext cx="51120675" cy="5399856"/>
          </a:xfrm>
          <a:prstGeom prst="rect">
            <a:avLst/>
          </a:prstGeom>
          <a:solidFill>
            <a:srgbClr val="06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/>
          </a:p>
        </p:txBody>
      </p:sp>
      <p:sp>
        <p:nvSpPr>
          <p:cNvPr id="15" name="Rectángulo 14"/>
          <p:cNvSpPr/>
          <p:nvPr/>
        </p:nvSpPr>
        <p:spPr>
          <a:xfrm>
            <a:off x="-6" y="21599424"/>
            <a:ext cx="51120675" cy="5399856"/>
          </a:xfrm>
          <a:prstGeom prst="rect">
            <a:avLst/>
          </a:prstGeom>
          <a:solidFill>
            <a:srgbClr val="06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/>
          </a:p>
        </p:txBody>
      </p:sp>
      <p:sp>
        <p:nvSpPr>
          <p:cNvPr id="16" name="Rectángulo 15"/>
          <p:cNvSpPr/>
          <p:nvPr/>
        </p:nvSpPr>
        <p:spPr>
          <a:xfrm>
            <a:off x="0" y="26999280"/>
            <a:ext cx="51120675" cy="5399856"/>
          </a:xfrm>
          <a:prstGeom prst="rect">
            <a:avLst/>
          </a:prstGeom>
          <a:solidFill>
            <a:srgbClr val="06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/>
          </a:p>
        </p:txBody>
      </p:sp>
      <p:pic>
        <p:nvPicPr>
          <p:cNvPr id="1028" name="Picture 4" descr="Resultado de imagen para logo bbva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1620203"/>
            <a:ext cx="6439184" cy="20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/>
          <p:cNvSpPr/>
          <p:nvPr/>
        </p:nvSpPr>
        <p:spPr>
          <a:xfrm>
            <a:off x="12378068" y="14058059"/>
            <a:ext cx="26364526" cy="38960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6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2378068" y="19457915"/>
            <a:ext cx="26364526" cy="38960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600" dirty="0"/>
              <a:t>	</a:t>
            </a:r>
            <a:r>
              <a:rPr lang="es-MX" sz="16600" dirty="0" smtClean="0">
                <a:solidFill>
                  <a:schemeClr val="tx1"/>
                </a:solidFill>
              </a:rPr>
              <a:t>**************</a:t>
            </a:r>
            <a:endParaRPr lang="es-MX" sz="16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6" y="7249886"/>
            <a:ext cx="511206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Inicio</a:t>
            </a:r>
            <a:endParaRPr lang="es-MX" sz="28700" dirty="0">
              <a:solidFill>
                <a:schemeClr val="bg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9127211" y="26016319"/>
            <a:ext cx="12876789" cy="3069773"/>
          </a:xfrm>
          <a:prstGeom prst="roundRect">
            <a:avLst>
              <a:gd name="adj" fmla="val 50000"/>
            </a:avLst>
          </a:prstGeom>
          <a:solidFill>
            <a:srgbClr val="B1D5E7"/>
          </a:solidFill>
          <a:ln>
            <a:solidFill>
              <a:srgbClr val="B1D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600" dirty="0" smtClean="0">
                <a:solidFill>
                  <a:schemeClr val="tx1"/>
                </a:solidFill>
              </a:rPr>
              <a:t>Acceder</a:t>
            </a:r>
            <a:endParaRPr lang="es-MX" sz="16600" dirty="0">
              <a:solidFill>
                <a:schemeClr val="tx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>
          <a:xfrm>
            <a:off x="13623854" y="14582242"/>
            <a:ext cx="2378146" cy="275910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372" y="20007117"/>
            <a:ext cx="2334628" cy="2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-1" y="0"/>
            <a:ext cx="36000000" cy="36000000"/>
          </a:xfrm>
          <a:prstGeom prst="ellipse">
            <a:avLst/>
          </a:prstGeom>
          <a:solidFill>
            <a:srgbClr val="02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344" tIns="31172" rIns="62344" bIns="311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6360"/>
          </a:p>
        </p:txBody>
      </p:sp>
      <p:pic>
        <p:nvPicPr>
          <p:cNvPr id="3" name="Picture 4" descr="Resultado de imagen para logo bbva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27" y="12148250"/>
            <a:ext cx="32199943" cy="117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12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</Words>
  <Application>Microsoft Office PowerPoint</Application>
  <PresentationFormat>Personalizado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Lopez Trinidad</dc:creator>
  <cp:lastModifiedBy>Enrique Lopez Trinidad</cp:lastModifiedBy>
  <cp:revision>5</cp:revision>
  <dcterms:created xsi:type="dcterms:W3CDTF">2019-08-19T17:03:17Z</dcterms:created>
  <dcterms:modified xsi:type="dcterms:W3CDTF">2019-08-19T18:28:56Z</dcterms:modified>
</cp:coreProperties>
</file>