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0175"/>
            <a:ext cx="12191365" cy="6597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s 4"/>
          <p:cNvSpPr/>
          <p:nvPr/>
        </p:nvSpPr>
        <p:spPr>
          <a:xfrm>
            <a:off x="1684973" y="2829560"/>
            <a:ext cx="8822055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 Deepak jyoti</a:t>
            </a:r>
            <a:endParaRPr lang="en-US" altLang="zh-CN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  <a:p>
            <a:pPr algn="ctr"/>
            <a:r>
              <a:rPr lang="en-US" altLang="zh-CN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Frontend Developer</a:t>
            </a:r>
            <a:endParaRPr lang="en-US" altLang="zh-CN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Frontend-Developer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9890" y="-329565"/>
            <a:ext cx="12710160" cy="7103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35" y="941705"/>
            <a:ext cx="12193270" cy="591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/>
              <a:t>Web Developer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88905" cy="4953000"/>
          </a:xfrm>
        </p:spPr>
        <p:txBody>
          <a:bodyPr/>
          <a:p>
            <a:endParaRPr lang="en-US" sz="4400">
              <a:solidFill>
                <a:schemeClr val="bg1"/>
              </a:solidFill>
            </a:endParaRPr>
          </a:p>
          <a:p>
            <a:r>
              <a:rPr lang="en-US" sz="4400" b="1">
                <a:solidFill>
                  <a:schemeClr val="bg1"/>
                </a:solidFill>
              </a:rPr>
              <a:t>A programmer who is  specialised in the development of application releted to the world wide web.</a:t>
            </a:r>
            <a:endParaRPr 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31445"/>
            <a:ext cx="10125710" cy="680085"/>
          </a:xfrm>
        </p:spPr>
        <p:txBody>
          <a:bodyPr/>
          <a:p>
            <a:r>
              <a:rPr lang="en-US"/>
              <a:t>HTML  (Hypertext Markup Language)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17195" y="1158240"/>
            <a:ext cx="5581015" cy="5031740"/>
          </a:xfrm>
        </p:spPr>
        <p:txBody>
          <a:bodyPr/>
          <a:p>
            <a:endParaRPr lang="en-US" sz="4000"/>
          </a:p>
          <a:p>
            <a:r>
              <a:rPr lang="en-US" sz="4000">
                <a:sym typeface="+mn-ea"/>
              </a:rPr>
              <a:t>HTML is the standard markup language for creating web pages and web applications.</a:t>
            </a:r>
            <a:endParaRPr lang="en-US" sz="4000"/>
          </a:p>
          <a:p>
            <a:endParaRPr lang="en-US" sz="40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>
                <a:sym typeface="+mn-ea"/>
              </a:rPr>
              <a:t> 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quarter" idx="4"/>
          </p:nvPr>
        </p:nvPicPr>
        <p:blipFill>
          <a:blip r:embed="rId1"/>
          <a:srcRect r="33205"/>
          <a:stretch>
            <a:fillRect/>
          </a:stretch>
        </p:blipFill>
        <p:spPr>
          <a:xfrm>
            <a:off x="5882640" y="1158240"/>
            <a:ext cx="6309360" cy="569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62610" y="156210"/>
            <a:ext cx="9231630" cy="710565"/>
          </a:xfrm>
        </p:spPr>
        <p:txBody>
          <a:bodyPr/>
          <a:p>
            <a:r>
              <a:rPr lang="en-US" sz="6000"/>
              <a:t>HTML</a:t>
            </a:r>
            <a:endParaRPr lang="en-US" sz="600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17830" y="987425"/>
            <a:ext cx="4588510" cy="4881880"/>
          </a:xfrm>
        </p:spPr>
        <p:txBody>
          <a:bodyPr/>
          <a:p>
            <a:endParaRPr lang="en-US" sz="4000">
              <a:sym typeface="+mn-ea"/>
            </a:endParaRPr>
          </a:p>
          <a:p>
            <a:r>
              <a:rPr lang="en-US" sz="4000">
                <a:sym typeface="+mn-ea"/>
              </a:rPr>
              <a:t>web browser receives HTML documents from a web server or from local storage.</a:t>
            </a:r>
            <a:endParaRPr lang="en-US" sz="4000"/>
          </a:p>
          <a:p>
            <a:endParaRPr lang="en-US" sz="4000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rcRect r="34986"/>
          <a:stretch>
            <a:fillRect/>
          </a:stretch>
        </p:blipFill>
        <p:spPr>
          <a:xfrm>
            <a:off x="4839335" y="1082675"/>
            <a:ext cx="7353300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" y="135255"/>
            <a:ext cx="8841740" cy="619760"/>
          </a:xfrm>
        </p:spPr>
        <p:txBody>
          <a:bodyPr/>
          <a:p>
            <a:r>
              <a:rPr lang="en-US"/>
              <a:t>CSS (Cascading Style Sheets)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70" y="1078230"/>
            <a:ext cx="5735955" cy="5681980"/>
          </a:xfrm>
        </p:spPr>
        <p:txBody>
          <a:bodyPr/>
          <a:p>
            <a:r>
              <a:rPr lang="en-US" sz="4400"/>
              <a:t>css  is a styling sheet document used for the describing the presentation of the document.</a:t>
            </a:r>
            <a:endParaRPr lang="en-US" sz="4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22695" y="902335"/>
            <a:ext cx="5869305" cy="5964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07315"/>
            <a:ext cx="9231630" cy="657860"/>
          </a:xfrm>
        </p:spPr>
        <p:txBody>
          <a:bodyPr/>
          <a:p>
            <a:r>
              <a:rPr lang="en-US"/>
              <a:t>JavaScript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1066800"/>
            <a:ext cx="4232910" cy="4802505"/>
          </a:xfrm>
        </p:spPr>
        <p:txBody>
          <a:bodyPr/>
          <a:p>
            <a:r>
              <a:rPr lang="en-US" sz="3200"/>
              <a:t>It is a high level interpreted programming language.</a:t>
            </a:r>
            <a:endParaRPr lang="en-US" sz="3200"/>
          </a:p>
          <a:p>
            <a:r>
              <a:rPr lang="en-US" sz="3200"/>
              <a:t>It’s a dynamic programming language. </a:t>
            </a:r>
            <a:endParaRPr lang="en-US" sz="3200"/>
          </a:p>
          <a:p>
            <a:r>
              <a:rPr lang="en-US" sz="3200"/>
              <a:t>it uses interactive </a:t>
            </a:r>
            <a:endParaRPr lang="en-US" sz="3200"/>
          </a:p>
          <a:p>
            <a:r>
              <a:rPr lang="en-US" sz="3200"/>
              <a:t>web pages.</a:t>
            </a:r>
            <a:endParaRPr lang="en-US" sz="32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8815" y="946150"/>
            <a:ext cx="7703185" cy="5911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3168015" y="2829560"/>
            <a:ext cx="58553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THANK YOU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godpa</dc:creator>
  <cp:lastModifiedBy>godpa</cp:lastModifiedBy>
  <cp:revision>1</cp:revision>
  <dcterms:created xsi:type="dcterms:W3CDTF">2024-05-30T06:30:52Z</dcterms:created>
  <dcterms:modified xsi:type="dcterms:W3CDTF">2024-05-30T06:30:52Z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30DF5E6770EF48BE8C5107025E930CA4_11</vt:lpwstr>
  </property>
  <property fmtid="{D5CDD505-2E9C-101B-9397-08002B2CF9AE}" pid="3" name="KSOProductBuildVer">
    <vt:lpwstr>1033-12.2.0.13472</vt:lpwstr>
  </property>
</Properties>
</file>