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12192000" cy="7772400"/>
  <p:notesSz cx="121920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883" y="-18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08024" y="1125476"/>
            <a:ext cx="4088765" cy="4704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353056" cy="77723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51130" cy="7772400"/>
          </a:xfrm>
          <a:custGeom>
            <a:avLst/>
            <a:gdLst/>
            <a:ahLst/>
            <a:cxnLst/>
            <a:rect l="l" t="t" r="r" b="b"/>
            <a:pathLst>
              <a:path w="151130" h="7772400">
                <a:moveTo>
                  <a:pt x="150876" y="0"/>
                </a:moveTo>
                <a:lnTo>
                  <a:pt x="0" y="0"/>
                </a:lnTo>
                <a:lnTo>
                  <a:pt x="0" y="7772400"/>
                </a:lnTo>
                <a:lnTo>
                  <a:pt x="150876" y="7772400"/>
                </a:lnTo>
                <a:lnTo>
                  <a:pt x="150876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809244"/>
            <a:ext cx="1313815" cy="576580"/>
          </a:xfrm>
          <a:custGeom>
            <a:avLst/>
            <a:gdLst/>
            <a:ahLst/>
            <a:cxnLst/>
            <a:rect l="l" t="t" r="r" b="b"/>
            <a:pathLst>
              <a:path w="1313815" h="576580">
                <a:moveTo>
                  <a:pt x="495" y="0"/>
                </a:moveTo>
                <a:lnTo>
                  <a:pt x="0" y="81812"/>
                </a:lnTo>
                <a:lnTo>
                  <a:pt x="0" y="572020"/>
                </a:lnTo>
                <a:lnTo>
                  <a:pt x="1027976" y="576071"/>
                </a:lnTo>
                <a:lnTo>
                  <a:pt x="1110742" y="576071"/>
                </a:lnTo>
                <a:lnTo>
                  <a:pt x="1114564" y="570610"/>
                </a:lnTo>
                <a:lnTo>
                  <a:pt x="1115847" y="568832"/>
                </a:lnTo>
                <a:lnTo>
                  <a:pt x="1117396" y="567054"/>
                </a:lnTo>
                <a:lnTo>
                  <a:pt x="1307592" y="305307"/>
                </a:lnTo>
                <a:lnTo>
                  <a:pt x="1311949" y="297138"/>
                </a:lnTo>
                <a:lnTo>
                  <a:pt x="1313402" y="289004"/>
                </a:lnTo>
                <a:lnTo>
                  <a:pt x="1311949" y="280894"/>
                </a:lnTo>
                <a:lnTo>
                  <a:pt x="1307592" y="272796"/>
                </a:lnTo>
                <a:lnTo>
                  <a:pt x="1118679" y="12826"/>
                </a:lnTo>
                <a:lnTo>
                  <a:pt x="1114564" y="12826"/>
                </a:lnTo>
                <a:lnTo>
                  <a:pt x="1114564" y="7365"/>
                </a:lnTo>
                <a:lnTo>
                  <a:pt x="1110742" y="7365"/>
                </a:lnTo>
                <a:lnTo>
                  <a:pt x="1106766" y="1904"/>
                </a:lnTo>
                <a:lnTo>
                  <a:pt x="1027976" y="1904"/>
                </a:lnTo>
                <a:lnTo>
                  <a:pt x="495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1404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2888" y="649300"/>
            <a:ext cx="812622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3279" y="1469897"/>
            <a:ext cx="10505440" cy="405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7.png"/><Relationship Id="rId21" Type="http://schemas.openxmlformats.org/officeDocument/2006/relationships/image" Target="../media/image51.png"/><Relationship Id="rId42" Type="http://schemas.openxmlformats.org/officeDocument/2006/relationships/image" Target="../media/image72.png"/><Relationship Id="rId63" Type="http://schemas.openxmlformats.org/officeDocument/2006/relationships/image" Target="../media/image93.png"/><Relationship Id="rId84" Type="http://schemas.openxmlformats.org/officeDocument/2006/relationships/image" Target="../media/image114.png"/><Relationship Id="rId138" Type="http://schemas.openxmlformats.org/officeDocument/2006/relationships/image" Target="../media/image168.png"/><Relationship Id="rId107" Type="http://schemas.openxmlformats.org/officeDocument/2006/relationships/image" Target="../media/image137.png"/><Relationship Id="rId11" Type="http://schemas.openxmlformats.org/officeDocument/2006/relationships/image" Target="../media/image41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3" Type="http://schemas.openxmlformats.org/officeDocument/2006/relationships/image" Target="../media/image83.png"/><Relationship Id="rId58" Type="http://schemas.openxmlformats.org/officeDocument/2006/relationships/image" Target="../media/image88.png"/><Relationship Id="rId74" Type="http://schemas.openxmlformats.org/officeDocument/2006/relationships/image" Target="../media/image104.png"/><Relationship Id="rId79" Type="http://schemas.openxmlformats.org/officeDocument/2006/relationships/image" Target="../media/image109.png"/><Relationship Id="rId102" Type="http://schemas.openxmlformats.org/officeDocument/2006/relationships/image" Target="../media/image132.png"/><Relationship Id="rId123" Type="http://schemas.openxmlformats.org/officeDocument/2006/relationships/image" Target="../media/image153.png"/><Relationship Id="rId128" Type="http://schemas.openxmlformats.org/officeDocument/2006/relationships/image" Target="../media/image158.png"/><Relationship Id="rId5" Type="http://schemas.openxmlformats.org/officeDocument/2006/relationships/image" Target="../media/image35.png"/><Relationship Id="rId90" Type="http://schemas.openxmlformats.org/officeDocument/2006/relationships/image" Target="../media/image120.png"/><Relationship Id="rId95" Type="http://schemas.openxmlformats.org/officeDocument/2006/relationships/image" Target="../media/image125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43" Type="http://schemas.openxmlformats.org/officeDocument/2006/relationships/image" Target="../media/image73.png"/><Relationship Id="rId48" Type="http://schemas.openxmlformats.org/officeDocument/2006/relationships/image" Target="../media/image78.png"/><Relationship Id="rId64" Type="http://schemas.openxmlformats.org/officeDocument/2006/relationships/image" Target="../media/image94.png"/><Relationship Id="rId69" Type="http://schemas.openxmlformats.org/officeDocument/2006/relationships/image" Target="../media/image99.png"/><Relationship Id="rId113" Type="http://schemas.openxmlformats.org/officeDocument/2006/relationships/image" Target="../media/image143.png"/><Relationship Id="rId118" Type="http://schemas.openxmlformats.org/officeDocument/2006/relationships/image" Target="../media/image148.png"/><Relationship Id="rId134" Type="http://schemas.openxmlformats.org/officeDocument/2006/relationships/image" Target="../media/image164.png"/><Relationship Id="rId139" Type="http://schemas.openxmlformats.org/officeDocument/2006/relationships/image" Target="../media/image169.png"/><Relationship Id="rId80" Type="http://schemas.openxmlformats.org/officeDocument/2006/relationships/image" Target="../media/image110.png"/><Relationship Id="rId85" Type="http://schemas.openxmlformats.org/officeDocument/2006/relationships/image" Target="../media/image115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33" Type="http://schemas.openxmlformats.org/officeDocument/2006/relationships/image" Target="../media/image63.png"/><Relationship Id="rId38" Type="http://schemas.openxmlformats.org/officeDocument/2006/relationships/image" Target="../media/image68.png"/><Relationship Id="rId59" Type="http://schemas.openxmlformats.org/officeDocument/2006/relationships/image" Target="../media/image89.png"/><Relationship Id="rId103" Type="http://schemas.openxmlformats.org/officeDocument/2006/relationships/image" Target="../media/image133.png"/><Relationship Id="rId108" Type="http://schemas.openxmlformats.org/officeDocument/2006/relationships/image" Target="../media/image138.png"/><Relationship Id="rId124" Type="http://schemas.openxmlformats.org/officeDocument/2006/relationships/image" Target="../media/image154.png"/><Relationship Id="rId129" Type="http://schemas.openxmlformats.org/officeDocument/2006/relationships/image" Target="../media/image159.png"/><Relationship Id="rId54" Type="http://schemas.openxmlformats.org/officeDocument/2006/relationships/image" Target="../media/image84.png"/><Relationship Id="rId70" Type="http://schemas.openxmlformats.org/officeDocument/2006/relationships/image" Target="../media/image100.png"/><Relationship Id="rId75" Type="http://schemas.openxmlformats.org/officeDocument/2006/relationships/image" Target="../media/image105.png"/><Relationship Id="rId91" Type="http://schemas.openxmlformats.org/officeDocument/2006/relationships/image" Target="../media/image121.png"/><Relationship Id="rId96" Type="http://schemas.openxmlformats.org/officeDocument/2006/relationships/image" Target="../media/image126.png"/><Relationship Id="rId140" Type="http://schemas.openxmlformats.org/officeDocument/2006/relationships/image" Target="../media/image1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49" Type="http://schemas.openxmlformats.org/officeDocument/2006/relationships/image" Target="../media/image79.png"/><Relationship Id="rId114" Type="http://schemas.openxmlformats.org/officeDocument/2006/relationships/image" Target="../media/image144.png"/><Relationship Id="rId119" Type="http://schemas.openxmlformats.org/officeDocument/2006/relationships/image" Target="../media/image149.png"/><Relationship Id="rId44" Type="http://schemas.openxmlformats.org/officeDocument/2006/relationships/image" Target="../media/image74.png"/><Relationship Id="rId60" Type="http://schemas.openxmlformats.org/officeDocument/2006/relationships/image" Target="../media/image90.png"/><Relationship Id="rId65" Type="http://schemas.openxmlformats.org/officeDocument/2006/relationships/image" Target="../media/image95.png"/><Relationship Id="rId81" Type="http://schemas.openxmlformats.org/officeDocument/2006/relationships/image" Target="../media/image111.png"/><Relationship Id="rId86" Type="http://schemas.openxmlformats.org/officeDocument/2006/relationships/image" Target="../media/image116.png"/><Relationship Id="rId130" Type="http://schemas.openxmlformats.org/officeDocument/2006/relationships/image" Target="../media/image160.png"/><Relationship Id="rId135" Type="http://schemas.openxmlformats.org/officeDocument/2006/relationships/image" Target="../media/image165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9" Type="http://schemas.openxmlformats.org/officeDocument/2006/relationships/image" Target="../media/image69.png"/><Relationship Id="rId109" Type="http://schemas.openxmlformats.org/officeDocument/2006/relationships/image" Target="../media/image139.png"/><Relationship Id="rId34" Type="http://schemas.openxmlformats.org/officeDocument/2006/relationships/image" Target="../media/image64.png"/><Relationship Id="rId50" Type="http://schemas.openxmlformats.org/officeDocument/2006/relationships/image" Target="../media/image80.png"/><Relationship Id="rId55" Type="http://schemas.openxmlformats.org/officeDocument/2006/relationships/image" Target="../media/image85.png"/><Relationship Id="rId76" Type="http://schemas.openxmlformats.org/officeDocument/2006/relationships/image" Target="../media/image106.png"/><Relationship Id="rId97" Type="http://schemas.openxmlformats.org/officeDocument/2006/relationships/image" Target="../media/image127.png"/><Relationship Id="rId104" Type="http://schemas.openxmlformats.org/officeDocument/2006/relationships/image" Target="../media/image134.png"/><Relationship Id="rId120" Type="http://schemas.openxmlformats.org/officeDocument/2006/relationships/image" Target="../media/image150.png"/><Relationship Id="rId125" Type="http://schemas.openxmlformats.org/officeDocument/2006/relationships/image" Target="../media/image155.png"/><Relationship Id="rId141" Type="http://schemas.openxmlformats.org/officeDocument/2006/relationships/image" Target="../media/image171.png"/><Relationship Id="rId7" Type="http://schemas.openxmlformats.org/officeDocument/2006/relationships/image" Target="../media/image37.png"/><Relationship Id="rId71" Type="http://schemas.openxmlformats.org/officeDocument/2006/relationships/image" Target="../media/image101.png"/><Relationship Id="rId92" Type="http://schemas.openxmlformats.org/officeDocument/2006/relationships/image" Target="../media/image122.png"/><Relationship Id="rId2" Type="http://schemas.openxmlformats.org/officeDocument/2006/relationships/image" Target="../media/image32.png"/><Relationship Id="rId29" Type="http://schemas.openxmlformats.org/officeDocument/2006/relationships/image" Target="../media/image59.png"/><Relationship Id="rId24" Type="http://schemas.openxmlformats.org/officeDocument/2006/relationships/image" Target="../media/image54.png"/><Relationship Id="rId40" Type="http://schemas.openxmlformats.org/officeDocument/2006/relationships/image" Target="../media/image70.png"/><Relationship Id="rId45" Type="http://schemas.openxmlformats.org/officeDocument/2006/relationships/image" Target="../media/image75.png"/><Relationship Id="rId66" Type="http://schemas.openxmlformats.org/officeDocument/2006/relationships/image" Target="../media/image96.png"/><Relationship Id="rId87" Type="http://schemas.openxmlformats.org/officeDocument/2006/relationships/image" Target="../media/image117.png"/><Relationship Id="rId110" Type="http://schemas.openxmlformats.org/officeDocument/2006/relationships/image" Target="../media/image140.png"/><Relationship Id="rId115" Type="http://schemas.openxmlformats.org/officeDocument/2006/relationships/image" Target="../media/image145.png"/><Relationship Id="rId131" Type="http://schemas.openxmlformats.org/officeDocument/2006/relationships/image" Target="../media/image161.png"/><Relationship Id="rId136" Type="http://schemas.openxmlformats.org/officeDocument/2006/relationships/image" Target="../media/image166.png"/><Relationship Id="rId61" Type="http://schemas.openxmlformats.org/officeDocument/2006/relationships/image" Target="../media/image91.png"/><Relationship Id="rId82" Type="http://schemas.openxmlformats.org/officeDocument/2006/relationships/image" Target="../media/image112.png"/><Relationship Id="rId19" Type="http://schemas.openxmlformats.org/officeDocument/2006/relationships/image" Target="../media/image49.png"/><Relationship Id="rId14" Type="http://schemas.openxmlformats.org/officeDocument/2006/relationships/image" Target="../media/image44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56" Type="http://schemas.openxmlformats.org/officeDocument/2006/relationships/image" Target="../media/image86.png"/><Relationship Id="rId77" Type="http://schemas.openxmlformats.org/officeDocument/2006/relationships/image" Target="../media/image107.png"/><Relationship Id="rId100" Type="http://schemas.openxmlformats.org/officeDocument/2006/relationships/image" Target="../media/image130.png"/><Relationship Id="rId105" Type="http://schemas.openxmlformats.org/officeDocument/2006/relationships/image" Target="../media/image135.png"/><Relationship Id="rId126" Type="http://schemas.openxmlformats.org/officeDocument/2006/relationships/image" Target="../media/image156.png"/><Relationship Id="rId8" Type="http://schemas.openxmlformats.org/officeDocument/2006/relationships/image" Target="../media/image38.png"/><Relationship Id="rId51" Type="http://schemas.openxmlformats.org/officeDocument/2006/relationships/image" Target="../media/image81.png"/><Relationship Id="rId72" Type="http://schemas.openxmlformats.org/officeDocument/2006/relationships/image" Target="../media/image102.png"/><Relationship Id="rId93" Type="http://schemas.openxmlformats.org/officeDocument/2006/relationships/image" Target="../media/image123.png"/><Relationship Id="rId98" Type="http://schemas.openxmlformats.org/officeDocument/2006/relationships/image" Target="../media/image128.png"/><Relationship Id="rId121" Type="http://schemas.openxmlformats.org/officeDocument/2006/relationships/image" Target="../media/image151.png"/><Relationship Id="rId142" Type="http://schemas.openxmlformats.org/officeDocument/2006/relationships/image" Target="../media/image172.png"/><Relationship Id="rId3" Type="http://schemas.openxmlformats.org/officeDocument/2006/relationships/image" Target="../media/image33.png"/><Relationship Id="rId25" Type="http://schemas.openxmlformats.org/officeDocument/2006/relationships/image" Target="../media/image55.png"/><Relationship Id="rId46" Type="http://schemas.openxmlformats.org/officeDocument/2006/relationships/image" Target="../media/image76.png"/><Relationship Id="rId67" Type="http://schemas.openxmlformats.org/officeDocument/2006/relationships/image" Target="../media/image97.png"/><Relationship Id="rId116" Type="http://schemas.openxmlformats.org/officeDocument/2006/relationships/image" Target="../media/image146.png"/><Relationship Id="rId137" Type="http://schemas.openxmlformats.org/officeDocument/2006/relationships/image" Target="../media/image167.png"/><Relationship Id="rId20" Type="http://schemas.openxmlformats.org/officeDocument/2006/relationships/image" Target="../media/image50.png"/><Relationship Id="rId41" Type="http://schemas.openxmlformats.org/officeDocument/2006/relationships/image" Target="../media/image71.png"/><Relationship Id="rId62" Type="http://schemas.openxmlformats.org/officeDocument/2006/relationships/image" Target="../media/image92.png"/><Relationship Id="rId83" Type="http://schemas.openxmlformats.org/officeDocument/2006/relationships/image" Target="../media/image113.png"/><Relationship Id="rId88" Type="http://schemas.openxmlformats.org/officeDocument/2006/relationships/image" Target="../media/image118.png"/><Relationship Id="rId111" Type="http://schemas.openxmlformats.org/officeDocument/2006/relationships/image" Target="../media/image141.png"/><Relationship Id="rId132" Type="http://schemas.openxmlformats.org/officeDocument/2006/relationships/image" Target="../media/image162.png"/><Relationship Id="rId15" Type="http://schemas.openxmlformats.org/officeDocument/2006/relationships/image" Target="../media/image45.png"/><Relationship Id="rId36" Type="http://schemas.openxmlformats.org/officeDocument/2006/relationships/image" Target="../media/image66.png"/><Relationship Id="rId57" Type="http://schemas.openxmlformats.org/officeDocument/2006/relationships/image" Target="../media/image87.png"/><Relationship Id="rId106" Type="http://schemas.openxmlformats.org/officeDocument/2006/relationships/image" Target="../media/image136.png"/><Relationship Id="rId127" Type="http://schemas.openxmlformats.org/officeDocument/2006/relationships/image" Target="../media/image157.png"/><Relationship Id="rId10" Type="http://schemas.openxmlformats.org/officeDocument/2006/relationships/image" Target="../media/image40.png"/><Relationship Id="rId31" Type="http://schemas.openxmlformats.org/officeDocument/2006/relationships/image" Target="../media/image61.png"/><Relationship Id="rId52" Type="http://schemas.openxmlformats.org/officeDocument/2006/relationships/image" Target="../media/image82.png"/><Relationship Id="rId73" Type="http://schemas.openxmlformats.org/officeDocument/2006/relationships/image" Target="../media/image103.png"/><Relationship Id="rId78" Type="http://schemas.openxmlformats.org/officeDocument/2006/relationships/image" Target="../media/image108.png"/><Relationship Id="rId94" Type="http://schemas.openxmlformats.org/officeDocument/2006/relationships/image" Target="../media/image124.png"/><Relationship Id="rId99" Type="http://schemas.openxmlformats.org/officeDocument/2006/relationships/image" Target="../media/image129.png"/><Relationship Id="rId101" Type="http://schemas.openxmlformats.org/officeDocument/2006/relationships/image" Target="../media/image131.png"/><Relationship Id="rId122" Type="http://schemas.openxmlformats.org/officeDocument/2006/relationships/image" Target="../media/image152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26" Type="http://schemas.openxmlformats.org/officeDocument/2006/relationships/image" Target="../media/image56.png"/><Relationship Id="rId47" Type="http://schemas.openxmlformats.org/officeDocument/2006/relationships/image" Target="../media/image77.png"/><Relationship Id="rId68" Type="http://schemas.openxmlformats.org/officeDocument/2006/relationships/image" Target="../media/image98.png"/><Relationship Id="rId89" Type="http://schemas.openxmlformats.org/officeDocument/2006/relationships/image" Target="../media/image119.png"/><Relationship Id="rId112" Type="http://schemas.openxmlformats.org/officeDocument/2006/relationships/image" Target="../media/image142.png"/><Relationship Id="rId133" Type="http://schemas.openxmlformats.org/officeDocument/2006/relationships/image" Target="../media/image163.png"/><Relationship Id="rId16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7.png"/><Relationship Id="rId21" Type="http://schemas.openxmlformats.org/officeDocument/2006/relationships/image" Target="../media/image192.png"/><Relationship Id="rId42" Type="http://schemas.openxmlformats.org/officeDocument/2006/relationships/image" Target="../media/image213.png"/><Relationship Id="rId47" Type="http://schemas.openxmlformats.org/officeDocument/2006/relationships/image" Target="../media/image218.png"/><Relationship Id="rId63" Type="http://schemas.openxmlformats.org/officeDocument/2006/relationships/image" Target="../media/image234.png"/><Relationship Id="rId68" Type="http://schemas.openxmlformats.org/officeDocument/2006/relationships/image" Target="../media/image239.png"/><Relationship Id="rId16" Type="http://schemas.openxmlformats.org/officeDocument/2006/relationships/image" Target="../media/image187.png"/><Relationship Id="rId11" Type="http://schemas.openxmlformats.org/officeDocument/2006/relationships/image" Target="../media/image182.png"/><Relationship Id="rId32" Type="http://schemas.openxmlformats.org/officeDocument/2006/relationships/image" Target="../media/image203.png"/><Relationship Id="rId37" Type="http://schemas.openxmlformats.org/officeDocument/2006/relationships/image" Target="../media/image208.png"/><Relationship Id="rId53" Type="http://schemas.openxmlformats.org/officeDocument/2006/relationships/image" Target="../media/image224.png"/><Relationship Id="rId58" Type="http://schemas.openxmlformats.org/officeDocument/2006/relationships/image" Target="../media/image229.png"/><Relationship Id="rId74" Type="http://schemas.openxmlformats.org/officeDocument/2006/relationships/image" Target="../media/image245.png"/><Relationship Id="rId79" Type="http://schemas.openxmlformats.org/officeDocument/2006/relationships/image" Target="../media/image250.png"/><Relationship Id="rId5" Type="http://schemas.openxmlformats.org/officeDocument/2006/relationships/image" Target="../media/image176.png"/><Relationship Id="rId61" Type="http://schemas.openxmlformats.org/officeDocument/2006/relationships/image" Target="../media/image232.png"/><Relationship Id="rId82" Type="http://schemas.openxmlformats.org/officeDocument/2006/relationships/image" Target="../media/image253.png"/><Relationship Id="rId19" Type="http://schemas.openxmlformats.org/officeDocument/2006/relationships/image" Target="../media/image190.png"/><Relationship Id="rId14" Type="http://schemas.openxmlformats.org/officeDocument/2006/relationships/image" Target="../media/image185.png"/><Relationship Id="rId22" Type="http://schemas.openxmlformats.org/officeDocument/2006/relationships/image" Target="../media/image193.png"/><Relationship Id="rId27" Type="http://schemas.openxmlformats.org/officeDocument/2006/relationships/image" Target="../media/image198.png"/><Relationship Id="rId30" Type="http://schemas.openxmlformats.org/officeDocument/2006/relationships/image" Target="../media/image201.png"/><Relationship Id="rId35" Type="http://schemas.openxmlformats.org/officeDocument/2006/relationships/image" Target="../media/image206.png"/><Relationship Id="rId43" Type="http://schemas.openxmlformats.org/officeDocument/2006/relationships/image" Target="../media/image214.png"/><Relationship Id="rId48" Type="http://schemas.openxmlformats.org/officeDocument/2006/relationships/image" Target="../media/image219.png"/><Relationship Id="rId56" Type="http://schemas.openxmlformats.org/officeDocument/2006/relationships/image" Target="../media/image227.png"/><Relationship Id="rId64" Type="http://schemas.openxmlformats.org/officeDocument/2006/relationships/image" Target="../media/image235.png"/><Relationship Id="rId69" Type="http://schemas.openxmlformats.org/officeDocument/2006/relationships/image" Target="../media/image240.png"/><Relationship Id="rId77" Type="http://schemas.openxmlformats.org/officeDocument/2006/relationships/image" Target="../media/image248.png"/><Relationship Id="rId8" Type="http://schemas.openxmlformats.org/officeDocument/2006/relationships/image" Target="../media/image179.png"/><Relationship Id="rId51" Type="http://schemas.openxmlformats.org/officeDocument/2006/relationships/image" Target="../media/image222.png"/><Relationship Id="rId72" Type="http://schemas.openxmlformats.org/officeDocument/2006/relationships/image" Target="../media/image243.png"/><Relationship Id="rId80" Type="http://schemas.openxmlformats.org/officeDocument/2006/relationships/image" Target="../media/image251.png"/><Relationship Id="rId3" Type="http://schemas.openxmlformats.org/officeDocument/2006/relationships/image" Target="../media/image174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196.png"/><Relationship Id="rId33" Type="http://schemas.openxmlformats.org/officeDocument/2006/relationships/image" Target="../media/image204.png"/><Relationship Id="rId38" Type="http://schemas.openxmlformats.org/officeDocument/2006/relationships/image" Target="../media/image209.png"/><Relationship Id="rId46" Type="http://schemas.openxmlformats.org/officeDocument/2006/relationships/image" Target="../media/image217.png"/><Relationship Id="rId59" Type="http://schemas.openxmlformats.org/officeDocument/2006/relationships/image" Target="../media/image230.png"/><Relationship Id="rId67" Type="http://schemas.openxmlformats.org/officeDocument/2006/relationships/image" Target="../media/image238.png"/><Relationship Id="rId20" Type="http://schemas.openxmlformats.org/officeDocument/2006/relationships/image" Target="../media/image191.png"/><Relationship Id="rId41" Type="http://schemas.openxmlformats.org/officeDocument/2006/relationships/image" Target="../media/image212.png"/><Relationship Id="rId54" Type="http://schemas.openxmlformats.org/officeDocument/2006/relationships/image" Target="../media/image225.png"/><Relationship Id="rId62" Type="http://schemas.openxmlformats.org/officeDocument/2006/relationships/image" Target="../media/image233.png"/><Relationship Id="rId70" Type="http://schemas.openxmlformats.org/officeDocument/2006/relationships/image" Target="../media/image241.png"/><Relationship Id="rId75" Type="http://schemas.openxmlformats.org/officeDocument/2006/relationships/image" Target="../media/image246.png"/><Relationship Id="rId83" Type="http://schemas.openxmlformats.org/officeDocument/2006/relationships/image" Target="../media/image2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7.png"/><Relationship Id="rId15" Type="http://schemas.openxmlformats.org/officeDocument/2006/relationships/image" Target="../media/image186.png"/><Relationship Id="rId23" Type="http://schemas.openxmlformats.org/officeDocument/2006/relationships/image" Target="../media/image194.png"/><Relationship Id="rId28" Type="http://schemas.openxmlformats.org/officeDocument/2006/relationships/image" Target="../media/image199.png"/><Relationship Id="rId36" Type="http://schemas.openxmlformats.org/officeDocument/2006/relationships/image" Target="../media/image207.png"/><Relationship Id="rId49" Type="http://schemas.openxmlformats.org/officeDocument/2006/relationships/image" Target="../media/image220.png"/><Relationship Id="rId57" Type="http://schemas.openxmlformats.org/officeDocument/2006/relationships/image" Target="../media/image228.png"/><Relationship Id="rId10" Type="http://schemas.openxmlformats.org/officeDocument/2006/relationships/image" Target="../media/image181.png"/><Relationship Id="rId31" Type="http://schemas.openxmlformats.org/officeDocument/2006/relationships/image" Target="../media/image202.png"/><Relationship Id="rId44" Type="http://schemas.openxmlformats.org/officeDocument/2006/relationships/image" Target="../media/image215.png"/><Relationship Id="rId52" Type="http://schemas.openxmlformats.org/officeDocument/2006/relationships/image" Target="../media/image223.png"/><Relationship Id="rId60" Type="http://schemas.openxmlformats.org/officeDocument/2006/relationships/image" Target="../media/image231.png"/><Relationship Id="rId65" Type="http://schemas.openxmlformats.org/officeDocument/2006/relationships/image" Target="../media/image236.png"/><Relationship Id="rId73" Type="http://schemas.openxmlformats.org/officeDocument/2006/relationships/image" Target="../media/image244.png"/><Relationship Id="rId78" Type="http://schemas.openxmlformats.org/officeDocument/2006/relationships/image" Target="../media/image249.png"/><Relationship Id="rId81" Type="http://schemas.openxmlformats.org/officeDocument/2006/relationships/image" Target="../media/image252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39" Type="http://schemas.openxmlformats.org/officeDocument/2006/relationships/image" Target="../media/image210.png"/><Relationship Id="rId34" Type="http://schemas.openxmlformats.org/officeDocument/2006/relationships/image" Target="../media/image205.png"/><Relationship Id="rId50" Type="http://schemas.openxmlformats.org/officeDocument/2006/relationships/image" Target="../media/image221.png"/><Relationship Id="rId55" Type="http://schemas.openxmlformats.org/officeDocument/2006/relationships/image" Target="../media/image226.png"/><Relationship Id="rId76" Type="http://schemas.openxmlformats.org/officeDocument/2006/relationships/image" Target="../media/image247.png"/><Relationship Id="rId7" Type="http://schemas.openxmlformats.org/officeDocument/2006/relationships/image" Target="../media/image178.png"/><Relationship Id="rId71" Type="http://schemas.openxmlformats.org/officeDocument/2006/relationships/image" Target="../media/image242.png"/><Relationship Id="rId2" Type="http://schemas.openxmlformats.org/officeDocument/2006/relationships/image" Target="../media/image173.png"/><Relationship Id="rId29" Type="http://schemas.openxmlformats.org/officeDocument/2006/relationships/image" Target="../media/image200.png"/><Relationship Id="rId24" Type="http://schemas.openxmlformats.org/officeDocument/2006/relationships/image" Target="../media/image195.png"/><Relationship Id="rId40" Type="http://schemas.openxmlformats.org/officeDocument/2006/relationships/image" Target="../media/image211.png"/><Relationship Id="rId45" Type="http://schemas.openxmlformats.org/officeDocument/2006/relationships/image" Target="../media/image216.png"/><Relationship Id="rId66" Type="http://schemas.openxmlformats.org/officeDocument/2006/relationships/image" Target="../media/image2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0.png"/><Relationship Id="rId21" Type="http://schemas.openxmlformats.org/officeDocument/2006/relationships/image" Target="../media/image275.png"/><Relationship Id="rId42" Type="http://schemas.openxmlformats.org/officeDocument/2006/relationships/image" Target="../media/image296.png"/><Relationship Id="rId47" Type="http://schemas.openxmlformats.org/officeDocument/2006/relationships/image" Target="../media/image301.png"/><Relationship Id="rId63" Type="http://schemas.openxmlformats.org/officeDocument/2006/relationships/image" Target="../media/image317.png"/><Relationship Id="rId68" Type="http://schemas.openxmlformats.org/officeDocument/2006/relationships/image" Target="../media/image322.png"/><Relationship Id="rId2" Type="http://schemas.openxmlformats.org/officeDocument/2006/relationships/image" Target="../media/image256.png"/><Relationship Id="rId16" Type="http://schemas.openxmlformats.org/officeDocument/2006/relationships/image" Target="../media/image270.png"/><Relationship Id="rId29" Type="http://schemas.openxmlformats.org/officeDocument/2006/relationships/image" Target="../media/image283.png"/><Relationship Id="rId11" Type="http://schemas.openxmlformats.org/officeDocument/2006/relationships/image" Target="../media/image265.png"/><Relationship Id="rId24" Type="http://schemas.openxmlformats.org/officeDocument/2006/relationships/image" Target="../media/image278.png"/><Relationship Id="rId32" Type="http://schemas.openxmlformats.org/officeDocument/2006/relationships/image" Target="../media/image286.png"/><Relationship Id="rId37" Type="http://schemas.openxmlformats.org/officeDocument/2006/relationships/image" Target="../media/image291.png"/><Relationship Id="rId40" Type="http://schemas.openxmlformats.org/officeDocument/2006/relationships/image" Target="../media/image294.png"/><Relationship Id="rId45" Type="http://schemas.openxmlformats.org/officeDocument/2006/relationships/image" Target="../media/image299.png"/><Relationship Id="rId53" Type="http://schemas.openxmlformats.org/officeDocument/2006/relationships/image" Target="../media/image307.png"/><Relationship Id="rId58" Type="http://schemas.openxmlformats.org/officeDocument/2006/relationships/image" Target="../media/image312.png"/><Relationship Id="rId66" Type="http://schemas.openxmlformats.org/officeDocument/2006/relationships/image" Target="../media/image320.png"/><Relationship Id="rId74" Type="http://schemas.openxmlformats.org/officeDocument/2006/relationships/image" Target="../media/image328.png"/><Relationship Id="rId5" Type="http://schemas.openxmlformats.org/officeDocument/2006/relationships/image" Target="../media/image259.png"/><Relationship Id="rId61" Type="http://schemas.openxmlformats.org/officeDocument/2006/relationships/image" Target="../media/image315.png"/><Relationship Id="rId19" Type="http://schemas.openxmlformats.org/officeDocument/2006/relationships/image" Target="../media/image273.png"/><Relationship Id="rId14" Type="http://schemas.openxmlformats.org/officeDocument/2006/relationships/image" Target="../media/image268.png"/><Relationship Id="rId22" Type="http://schemas.openxmlformats.org/officeDocument/2006/relationships/image" Target="../media/image276.png"/><Relationship Id="rId27" Type="http://schemas.openxmlformats.org/officeDocument/2006/relationships/image" Target="../media/image281.png"/><Relationship Id="rId30" Type="http://schemas.openxmlformats.org/officeDocument/2006/relationships/image" Target="../media/image284.png"/><Relationship Id="rId35" Type="http://schemas.openxmlformats.org/officeDocument/2006/relationships/image" Target="../media/image289.png"/><Relationship Id="rId43" Type="http://schemas.openxmlformats.org/officeDocument/2006/relationships/image" Target="../media/image297.png"/><Relationship Id="rId48" Type="http://schemas.openxmlformats.org/officeDocument/2006/relationships/image" Target="../media/image302.png"/><Relationship Id="rId56" Type="http://schemas.openxmlformats.org/officeDocument/2006/relationships/image" Target="../media/image310.png"/><Relationship Id="rId64" Type="http://schemas.openxmlformats.org/officeDocument/2006/relationships/image" Target="../media/image318.png"/><Relationship Id="rId69" Type="http://schemas.openxmlformats.org/officeDocument/2006/relationships/image" Target="../media/image323.png"/><Relationship Id="rId8" Type="http://schemas.openxmlformats.org/officeDocument/2006/relationships/image" Target="../media/image262.png"/><Relationship Id="rId51" Type="http://schemas.openxmlformats.org/officeDocument/2006/relationships/image" Target="../media/image305.png"/><Relationship Id="rId72" Type="http://schemas.openxmlformats.org/officeDocument/2006/relationships/image" Target="../media/image326.png"/><Relationship Id="rId3" Type="http://schemas.openxmlformats.org/officeDocument/2006/relationships/image" Target="../media/image257.png"/><Relationship Id="rId12" Type="http://schemas.openxmlformats.org/officeDocument/2006/relationships/image" Target="../media/image266.png"/><Relationship Id="rId17" Type="http://schemas.openxmlformats.org/officeDocument/2006/relationships/image" Target="../media/image271.png"/><Relationship Id="rId25" Type="http://schemas.openxmlformats.org/officeDocument/2006/relationships/image" Target="../media/image279.png"/><Relationship Id="rId33" Type="http://schemas.openxmlformats.org/officeDocument/2006/relationships/image" Target="../media/image287.png"/><Relationship Id="rId38" Type="http://schemas.openxmlformats.org/officeDocument/2006/relationships/image" Target="../media/image292.png"/><Relationship Id="rId46" Type="http://schemas.openxmlformats.org/officeDocument/2006/relationships/image" Target="../media/image300.png"/><Relationship Id="rId59" Type="http://schemas.openxmlformats.org/officeDocument/2006/relationships/image" Target="../media/image313.png"/><Relationship Id="rId67" Type="http://schemas.openxmlformats.org/officeDocument/2006/relationships/image" Target="../media/image321.png"/><Relationship Id="rId20" Type="http://schemas.openxmlformats.org/officeDocument/2006/relationships/image" Target="../media/image274.png"/><Relationship Id="rId41" Type="http://schemas.openxmlformats.org/officeDocument/2006/relationships/image" Target="../media/image295.png"/><Relationship Id="rId54" Type="http://schemas.openxmlformats.org/officeDocument/2006/relationships/image" Target="../media/image308.png"/><Relationship Id="rId62" Type="http://schemas.openxmlformats.org/officeDocument/2006/relationships/image" Target="../media/image316.png"/><Relationship Id="rId70" Type="http://schemas.openxmlformats.org/officeDocument/2006/relationships/image" Target="../media/image3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0.png"/><Relationship Id="rId15" Type="http://schemas.openxmlformats.org/officeDocument/2006/relationships/image" Target="../media/image269.png"/><Relationship Id="rId23" Type="http://schemas.openxmlformats.org/officeDocument/2006/relationships/image" Target="../media/image277.png"/><Relationship Id="rId28" Type="http://schemas.openxmlformats.org/officeDocument/2006/relationships/image" Target="../media/image282.png"/><Relationship Id="rId36" Type="http://schemas.openxmlformats.org/officeDocument/2006/relationships/image" Target="../media/image290.png"/><Relationship Id="rId49" Type="http://schemas.openxmlformats.org/officeDocument/2006/relationships/image" Target="../media/image303.png"/><Relationship Id="rId57" Type="http://schemas.openxmlformats.org/officeDocument/2006/relationships/image" Target="../media/image311.png"/><Relationship Id="rId10" Type="http://schemas.openxmlformats.org/officeDocument/2006/relationships/image" Target="../media/image264.png"/><Relationship Id="rId31" Type="http://schemas.openxmlformats.org/officeDocument/2006/relationships/image" Target="../media/image285.png"/><Relationship Id="rId44" Type="http://schemas.openxmlformats.org/officeDocument/2006/relationships/image" Target="../media/image298.png"/><Relationship Id="rId52" Type="http://schemas.openxmlformats.org/officeDocument/2006/relationships/image" Target="../media/image306.png"/><Relationship Id="rId60" Type="http://schemas.openxmlformats.org/officeDocument/2006/relationships/image" Target="../media/image314.png"/><Relationship Id="rId65" Type="http://schemas.openxmlformats.org/officeDocument/2006/relationships/image" Target="../media/image319.png"/><Relationship Id="rId73" Type="http://schemas.openxmlformats.org/officeDocument/2006/relationships/image" Target="../media/image327.png"/><Relationship Id="rId4" Type="http://schemas.openxmlformats.org/officeDocument/2006/relationships/image" Target="../media/image258.png"/><Relationship Id="rId9" Type="http://schemas.openxmlformats.org/officeDocument/2006/relationships/image" Target="../media/image263.png"/><Relationship Id="rId13" Type="http://schemas.openxmlformats.org/officeDocument/2006/relationships/image" Target="../media/image267.png"/><Relationship Id="rId18" Type="http://schemas.openxmlformats.org/officeDocument/2006/relationships/image" Target="../media/image272.png"/><Relationship Id="rId39" Type="http://schemas.openxmlformats.org/officeDocument/2006/relationships/image" Target="../media/image293.png"/><Relationship Id="rId34" Type="http://schemas.openxmlformats.org/officeDocument/2006/relationships/image" Target="../media/image288.png"/><Relationship Id="rId50" Type="http://schemas.openxmlformats.org/officeDocument/2006/relationships/image" Target="../media/image304.png"/><Relationship Id="rId55" Type="http://schemas.openxmlformats.org/officeDocument/2006/relationships/image" Target="../media/image309.png"/><Relationship Id="rId7" Type="http://schemas.openxmlformats.org/officeDocument/2006/relationships/image" Target="../media/image261.png"/><Relationship Id="rId71" Type="http://schemas.openxmlformats.org/officeDocument/2006/relationships/image" Target="../media/image3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9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7" Type="http://schemas.openxmlformats.org/officeDocument/2006/relationships/image" Target="../media/image336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5.png"/><Relationship Id="rId5" Type="http://schemas.openxmlformats.org/officeDocument/2006/relationships/image" Target="../media/image334.png"/><Relationship Id="rId4" Type="http://schemas.openxmlformats.org/officeDocument/2006/relationships/image" Target="../media/image333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8.png"/><Relationship Id="rId18" Type="http://schemas.openxmlformats.org/officeDocument/2006/relationships/image" Target="../media/image353.png"/><Relationship Id="rId26" Type="http://schemas.openxmlformats.org/officeDocument/2006/relationships/image" Target="../media/image361.png"/><Relationship Id="rId39" Type="http://schemas.openxmlformats.org/officeDocument/2006/relationships/image" Target="../media/image374.png"/><Relationship Id="rId21" Type="http://schemas.openxmlformats.org/officeDocument/2006/relationships/image" Target="../media/image356.png"/><Relationship Id="rId34" Type="http://schemas.openxmlformats.org/officeDocument/2006/relationships/image" Target="../media/image369.png"/><Relationship Id="rId42" Type="http://schemas.openxmlformats.org/officeDocument/2006/relationships/image" Target="../media/image377.png"/><Relationship Id="rId47" Type="http://schemas.openxmlformats.org/officeDocument/2006/relationships/image" Target="../media/image382.png"/><Relationship Id="rId50" Type="http://schemas.openxmlformats.org/officeDocument/2006/relationships/image" Target="../media/image385.png"/><Relationship Id="rId55" Type="http://schemas.openxmlformats.org/officeDocument/2006/relationships/image" Target="../media/image390.png"/><Relationship Id="rId7" Type="http://schemas.openxmlformats.org/officeDocument/2006/relationships/image" Target="../media/image342.png"/><Relationship Id="rId2" Type="http://schemas.openxmlformats.org/officeDocument/2006/relationships/image" Target="../media/image337.png"/><Relationship Id="rId16" Type="http://schemas.openxmlformats.org/officeDocument/2006/relationships/image" Target="../media/image351.png"/><Relationship Id="rId29" Type="http://schemas.openxmlformats.org/officeDocument/2006/relationships/image" Target="../media/image364.png"/><Relationship Id="rId11" Type="http://schemas.openxmlformats.org/officeDocument/2006/relationships/image" Target="../media/image346.png"/><Relationship Id="rId24" Type="http://schemas.openxmlformats.org/officeDocument/2006/relationships/image" Target="../media/image359.png"/><Relationship Id="rId32" Type="http://schemas.openxmlformats.org/officeDocument/2006/relationships/image" Target="../media/image367.png"/><Relationship Id="rId37" Type="http://schemas.openxmlformats.org/officeDocument/2006/relationships/image" Target="../media/image372.png"/><Relationship Id="rId40" Type="http://schemas.openxmlformats.org/officeDocument/2006/relationships/image" Target="../media/image375.png"/><Relationship Id="rId45" Type="http://schemas.openxmlformats.org/officeDocument/2006/relationships/image" Target="../media/image380.png"/><Relationship Id="rId53" Type="http://schemas.openxmlformats.org/officeDocument/2006/relationships/image" Target="../media/image388.png"/><Relationship Id="rId58" Type="http://schemas.openxmlformats.org/officeDocument/2006/relationships/image" Target="../media/image393.png"/><Relationship Id="rId5" Type="http://schemas.openxmlformats.org/officeDocument/2006/relationships/image" Target="../media/image340.png"/><Relationship Id="rId19" Type="http://schemas.openxmlformats.org/officeDocument/2006/relationships/image" Target="../media/image354.png"/><Relationship Id="rId4" Type="http://schemas.openxmlformats.org/officeDocument/2006/relationships/image" Target="../media/image339.png"/><Relationship Id="rId9" Type="http://schemas.openxmlformats.org/officeDocument/2006/relationships/image" Target="../media/image344.png"/><Relationship Id="rId14" Type="http://schemas.openxmlformats.org/officeDocument/2006/relationships/image" Target="../media/image349.png"/><Relationship Id="rId22" Type="http://schemas.openxmlformats.org/officeDocument/2006/relationships/image" Target="../media/image357.png"/><Relationship Id="rId27" Type="http://schemas.openxmlformats.org/officeDocument/2006/relationships/image" Target="../media/image362.png"/><Relationship Id="rId30" Type="http://schemas.openxmlformats.org/officeDocument/2006/relationships/image" Target="../media/image365.png"/><Relationship Id="rId35" Type="http://schemas.openxmlformats.org/officeDocument/2006/relationships/image" Target="../media/image370.png"/><Relationship Id="rId43" Type="http://schemas.openxmlformats.org/officeDocument/2006/relationships/image" Target="../media/image378.png"/><Relationship Id="rId48" Type="http://schemas.openxmlformats.org/officeDocument/2006/relationships/image" Target="../media/image383.png"/><Relationship Id="rId56" Type="http://schemas.openxmlformats.org/officeDocument/2006/relationships/image" Target="../media/image391.png"/><Relationship Id="rId8" Type="http://schemas.openxmlformats.org/officeDocument/2006/relationships/image" Target="../media/image343.png"/><Relationship Id="rId51" Type="http://schemas.openxmlformats.org/officeDocument/2006/relationships/image" Target="../media/image386.png"/><Relationship Id="rId3" Type="http://schemas.openxmlformats.org/officeDocument/2006/relationships/image" Target="../media/image338.png"/><Relationship Id="rId12" Type="http://schemas.openxmlformats.org/officeDocument/2006/relationships/image" Target="../media/image347.png"/><Relationship Id="rId17" Type="http://schemas.openxmlformats.org/officeDocument/2006/relationships/image" Target="../media/image352.png"/><Relationship Id="rId25" Type="http://schemas.openxmlformats.org/officeDocument/2006/relationships/image" Target="../media/image360.png"/><Relationship Id="rId33" Type="http://schemas.openxmlformats.org/officeDocument/2006/relationships/image" Target="../media/image368.png"/><Relationship Id="rId38" Type="http://schemas.openxmlformats.org/officeDocument/2006/relationships/image" Target="../media/image373.png"/><Relationship Id="rId46" Type="http://schemas.openxmlformats.org/officeDocument/2006/relationships/image" Target="../media/image381.png"/><Relationship Id="rId59" Type="http://schemas.openxmlformats.org/officeDocument/2006/relationships/image" Target="../media/image394.png"/><Relationship Id="rId20" Type="http://schemas.openxmlformats.org/officeDocument/2006/relationships/image" Target="../media/image355.png"/><Relationship Id="rId41" Type="http://schemas.openxmlformats.org/officeDocument/2006/relationships/image" Target="../media/image376.png"/><Relationship Id="rId54" Type="http://schemas.openxmlformats.org/officeDocument/2006/relationships/image" Target="../media/image3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1.png"/><Relationship Id="rId15" Type="http://schemas.openxmlformats.org/officeDocument/2006/relationships/image" Target="../media/image350.png"/><Relationship Id="rId23" Type="http://schemas.openxmlformats.org/officeDocument/2006/relationships/image" Target="../media/image358.png"/><Relationship Id="rId28" Type="http://schemas.openxmlformats.org/officeDocument/2006/relationships/image" Target="../media/image363.png"/><Relationship Id="rId36" Type="http://schemas.openxmlformats.org/officeDocument/2006/relationships/image" Target="../media/image371.png"/><Relationship Id="rId49" Type="http://schemas.openxmlformats.org/officeDocument/2006/relationships/image" Target="../media/image384.png"/><Relationship Id="rId57" Type="http://schemas.openxmlformats.org/officeDocument/2006/relationships/image" Target="../media/image392.png"/><Relationship Id="rId10" Type="http://schemas.openxmlformats.org/officeDocument/2006/relationships/image" Target="../media/image345.png"/><Relationship Id="rId31" Type="http://schemas.openxmlformats.org/officeDocument/2006/relationships/image" Target="../media/image366.png"/><Relationship Id="rId44" Type="http://schemas.openxmlformats.org/officeDocument/2006/relationships/image" Target="../media/image379.png"/><Relationship Id="rId52" Type="http://schemas.openxmlformats.org/officeDocument/2006/relationships/image" Target="../media/image387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6.png"/><Relationship Id="rId18" Type="http://schemas.openxmlformats.org/officeDocument/2006/relationships/image" Target="../media/image411.png"/><Relationship Id="rId26" Type="http://schemas.openxmlformats.org/officeDocument/2006/relationships/image" Target="../media/image419.png"/><Relationship Id="rId39" Type="http://schemas.openxmlformats.org/officeDocument/2006/relationships/image" Target="../media/image432.png"/><Relationship Id="rId21" Type="http://schemas.openxmlformats.org/officeDocument/2006/relationships/image" Target="../media/image414.png"/><Relationship Id="rId34" Type="http://schemas.openxmlformats.org/officeDocument/2006/relationships/image" Target="../media/image427.png"/><Relationship Id="rId7" Type="http://schemas.openxmlformats.org/officeDocument/2006/relationships/image" Target="../media/image400.png"/><Relationship Id="rId12" Type="http://schemas.openxmlformats.org/officeDocument/2006/relationships/image" Target="../media/image405.png"/><Relationship Id="rId17" Type="http://schemas.openxmlformats.org/officeDocument/2006/relationships/image" Target="../media/image410.png"/><Relationship Id="rId25" Type="http://schemas.openxmlformats.org/officeDocument/2006/relationships/image" Target="../media/image418.png"/><Relationship Id="rId33" Type="http://schemas.openxmlformats.org/officeDocument/2006/relationships/image" Target="../media/image426.png"/><Relationship Id="rId38" Type="http://schemas.openxmlformats.org/officeDocument/2006/relationships/image" Target="../media/image431.png"/><Relationship Id="rId2" Type="http://schemas.openxmlformats.org/officeDocument/2006/relationships/image" Target="../media/image395.png"/><Relationship Id="rId16" Type="http://schemas.openxmlformats.org/officeDocument/2006/relationships/image" Target="../media/image409.png"/><Relationship Id="rId20" Type="http://schemas.openxmlformats.org/officeDocument/2006/relationships/image" Target="../media/image413.png"/><Relationship Id="rId29" Type="http://schemas.openxmlformats.org/officeDocument/2006/relationships/image" Target="../media/image4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9.png"/><Relationship Id="rId11" Type="http://schemas.openxmlformats.org/officeDocument/2006/relationships/image" Target="../media/image404.png"/><Relationship Id="rId24" Type="http://schemas.openxmlformats.org/officeDocument/2006/relationships/image" Target="../media/image417.png"/><Relationship Id="rId32" Type="http://schemas.openxmlformats.org/officeDocument/2006/relationships/image" Target="../media/image425.png"/><Relationship Id="rId37" Type="http://schemas.openxmlformats.org/officeDocument/2006/relationships/image" Target="../media/image430.png"/><Relationship Id="rId5" Type="http://schemas.openxmlformats.org/officeDocument/2006/relationships/image" Target="../media/image398.png"/><Relationship Id="rId15" Type="http://schemas.openxmlformats.org/officeDocument/2006/relationships/image" Target="../media/image408.png"/><Relationship Id="rId23" Type="http://schemas.openxmlformats.org/officeDocument/2006/relationships/image" Target="../media/image416.png"/><Relationship Id="rId28" Type="http://schemas.openxmlformats.org/officeDocument/2006/relationships/image" Target="../media/image421.png"/><Relationship Id="rId36" Type="http://schemas.openxmlformats.org/officeDocument/2006/relationships/image" Target="../media/image429.png"/><Relationship Id="rId10" Type="http://schemas.openxmlformats.org/officeDocument/2006/relationships/image" Target="../media/image403.png"/><Relationship Id="rId19" Type="http://schemas.openxmlformats.org/officeDocument/2006/relationships/image" Target="../media/image412.png"/><Relationship Id="rId31" Type="http://schemas.openxmlformats.org/officeDocument/2006/relationships/image" Target="../media/image424.png"/><Relationship Id="rId4" Type="http://schemas.openxmlformats.org/officeDocument/2006/relationships/image" Target="../media/image397.png"/><Relationship Id="rId9" Type="http://schemas.openxmlformats.org/officeDocument/2006/relationships/image" Target="../media/image402.png"/><Relationship Id="rId14" Type="http://schemas.openxmlformats.org/officeDocument/2006/relationships/image" Target="../media/image407.png"/><Relationship Id="rId22" Type="http://schemas.openxmlformats.org/officeDocument/2006/relationships/image" Target="../media/image415.png"/><Relationship Id="rId27" Type="http://schemas.openxmlformats.org/officeDocument/2006/relationships/image" Target="../media/image420.png"/><Relationship Id="rId30" Type="http://schemas.openxmlformats.org/officeDocument/2006/relationships/image" Target="../media/image423.png"/><Relationship Id="rId35" Type="http://schemas.openxmlformats.org/officeDocument/2006/relationships/image" Target="../media/image428.png"/><Relationship Id="rId8" Type="http://schemas.openxmlformats.org/officeDocument/2006/relationships/image" Target="../media/image401.png"/><Relationship Id="rId3" Type="http://schemas.openxmlformats.org/officeDocument/2006/relationships/image" Target="../media/image39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4.png"/><Relationship Id="rId2" Type="http://schemas.openxmlformats.org/officeDocument/2006/relationships/image" Target="../media/image433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png"/><Relationship Id="rId13" Type="http://schemas.openxmlformats.org/officeDocument/2006/relationships/image" Target="../media/image446.png"/><Relationship Id="rId3" Type="http://schemas.openxmlformats.org/officeDocument/2006/relationships/image" Target="../media/image436.png"/><Relationship Id="rId7" Type="http://schemas.openxmlformats.org/officeDocument/2006/relationships/image" Target="../media/image440.png"/><Relationship Id="rId12" Type="http://schemas.openxmlformats.org/officeDocument/2006/relationships/image" Target="../media/image445.png"/><Relationship Id="rId2" Type="http://schemas.openxmlformats.org/officeDocument/2006/relationships/image" Target="../media/image4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9.png"/><Relationship Id="rId11" Type="http://schemas.openxmlformats.org/officeDocument/2006/relationships/image" Target="../media/image444.png"/><Relationship Id="rId5" Type="http://schemas.openxmlformats.org/officeDocument/2006/relationships/image" Target="../media/image438.png"/><Relationship Id="rId10" Type="http://schemas.openxmlformats.org/officeDocument/2006/relationships/image" Target="../media/image443.png"/><Relationship Id="rId4" Type="http://schemas.openxmlformats.org/officeDocument/2006/relationships/image" Target="../media/image437.png"/><Relationship Id="rId9" Type="http://schemas.openxmlformats.org/officeDocument/2006/relationships/image" Target="../media/image442.png"/><Relationship Id="rId14" Type="http://schemas.openxmlformats.org/officeDocument/2006/relationships/image" Target="../media/image447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9.png"/><Relationship Id="rId18" Type="http://schemas.openxmlformats.org/officeDocument/2006/relationships/image" Target="../media/image464.png"/><Relationship Id="rId26" Type="http://schemas.openxmlformats.org/officeDocument/2006/relationships/image" Target="../media/image472.png"/><Relationship Id="rId39" Type="http://schemas.openxmlformats.org/officeDocument/2006/relationships/image" Target="../media/image485.png"/><Relationship Id="rId21" Type="http://schemas.openxmlformats.org/officeDocument/2006/relationships/image" Target="../media/image467.png"/><Relationship Id="rId34" Type="http://schemas.openxmlformats.org/officeDocument/2006/relationships/image" Target="../media/image480.png"/><Relationship Id="rId42" Type="http://schemas.openxmlformats.org/officeDocument/2006/relationships/image" Target="../media/image488.png"/><Relationship Id="rId7" Type="http://schemas.openxmlformats.org/officeDocument/2006/relationships/image" Target="../media/image453.png"/><Relationship Id="rId2" Type="http://schemas.openxmlformats.org/officeDocument/2006/relationships/image" Target="../media/image448.png"/><Relationship Id="rId16" Type="http://schemas.openxmlformats.org/officeDocument/2006/relationships/image" Target="../media/image462.png"/><Relationship Id="rId20" Type="http://schemas.openxmlformats.org/officeDocument/2006/relationships/image" Target="../media/image466.png"/><Relationship Id="rId29" Type="http://schemas.openxmlformats.org/officeDocument/2006/relationships/image" Target="../media/image475.png"/><Relationship Id="rId41" Type="http://schemas.openxmlformats.org/officeDocument/2006/relationships/image" Target="../media/image4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2.png"/><Relationship Id="rId11" Type="http://schemas.openxmlformats.org/officeDocument/2006/relationships/image" Target="../media/image457.png"/><Relationship Id="rId24" Type="http://schemas.openxmlformats.org/officeDocument/2006/relationships/image" Target="../media/image470.png"/><Relationship Id="rId32" Type="http://schemas.openxmlformats.org/officeDocument/2006/relationships/image" Target="../media/image478.png"/><Relationship Id="rId37" Type="http://schemas.openxmlformats.org/officeDocument/2006/relationships/image" Target="../media/image483.png"/><Relationship Id="rId40" Type="http://schemas.openxmlformats.org/officeDocument/2006/relationships/image" Target="../media/image486.png"/><Relationship Id="rId5" Type="http://schemas.openxmlformats.org/officeDocument/2006/relationships/image" Target="../media/image451.png"/><Relationship Id="rId15" Type="http://schemas.openxmlformats.org/officeDocument/2006/relationships/image" Target="../media/image461.png"/><Relationship Id="rId23" Type="http://schemas.openxmlformats.org/officeDocument/2006/relationships/image" Target="../media/image469.png"/><Relationship Id="rId28" Type="http://schemas.openxmlformats.org/officeDocument/2006/relationships/image" Target="../media/image474.png"/><Relationship Id="rId36" Type="http://schemas.openxmlformats.org/officeDocument/2006/relationships/image" Target="../media/image482.png"/><Relationship Id="rId10" Type="http://schemas.openxmlformats.org/officeDocument/2006/relationships/image" Target="../media/image456.png"/><Relationship Id="rId19" Type="http://schemas.openxmlformats.org/officeDocument/2006/relationships/image" Target="../media/image465.png"/><Relationship Id="rId31" Type="http://schemas.openxmlformats.org/officeDocument/2006/relationships/image" Target="../media/image477.png"/><Relationship Id="rId4" Type="http://schemas.openxmlformats.org/officeDocument/2006/relationships/image" Target="../media/image450.png"/><Relationship Id="rId9" Type="http://schemas.openxmlformats.org/officeDocument/2006/relationships/image" Target="../media/image455.png"/><Relationship Id="rId14" Type="http://schemas.openxmlformats.org/officeDocument/2006/relationships/image" Target="../media/image460.png"/><Relationship Id="rId22" Type="http://schemas.openxmlformats.org/officeDocument/2006/relationships/image" Target="../media/image468.png"/><Relationship Id="rId27" Type="http://schemas.openxmlformats.org/officeDocument/2006/relationships/image" Target="../media/image473.png"/><Relationship Id="rId30" Type="http://schemas.openxmlformats.org/officeDocument/2006/relationships/image" Target="../media/image476.png"/><Relationship Id="rId35" Type="http://schemas.openxmlformats.org/officeDocument/2006/relationships/image" Target="../media/image481.png"/><Relationship Id="rId8" Type="http://schemas.openxmlformats.org/officeDocument/2006/relationships/image" Target="../media/image454.png"/><Relationship Id="rId3" Type="http://schemas.openxmlformats.org/officeDocument/2006/relationships/image" Target="../media/image449.png"/><Relationship Id="rId12" Type="http://schemas.openxmlformats.org/officeDocument/2006/relationships/image" Target="../media/image458.png"/><Relationship Id="rId17" Type="http://schemas.openxmlformats.org/officeDocument/2006/relationships/image" Target="../media/image463.png"/><Relationship Id="rId25" Type="http://schemas.openxmlformats.org/officeDocument/2006/relationships/image" Target="../media/image471.png"/><Relationship Id="rId33" Type="http://schemas.openxmlformats.org/officeDocument/2006/relationships/image" Target="../media/image479.png"/><Relationship Id="rId38" Type="http://schemas.openxmlformats.org/officeDocument/2006/relationships/image" Target="../media/image484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9.png"/><Relationship Id="rId18" Type="http://schemas.openxmlformats.org/officeDocument/2006/relationships/image" Target="../media/image504.png"/><Relationship Id="rId26" Type="http://schemas.openxmlformats.org/officeDocument/2006/relationships/image" Target="../media/image512.png"/><Relationship Id="rId39" Type="http://schemas.openxmlformats.org/officeDocument/2006/relationships/image" Target="../media/image524.png"/><Relationship Id="rId21" Type="http://schemas.openxmlformats.org/officeDocument/2006/relationships/image" Target="../media/image507.png"/><Relationship Id="rId34" Type="http://schemas.openxmlformats.org/officeDocument/2006/relationships/image" Target="../media/image520.png"/><Relationship Id="rId42" Type="http://schemas.openxmlformats.org/officeDocument/2006/relationships/image" Target="../media/image527.png"/><Relationship Id="rId47" Type="http://schemas.openxmlformats.org/officeDocument/2006/relationships/image" Target="../media/image532.png"/><Relationship Id="rId50" Type="http://schemas.openxmlformats.org/officeDocument/2006/relationships/image" Target="../media/image535.png"/><Relationship Id="rId7" Type="http://schemas.openxmlformats.org/officeDocument/2006/relationships/image" Target="../media/image494.png"/><Relationship Id="rId2" Type="http://schemas.openxmlformats.org/officeDocument/2006/relationships/image" Target="../media/image489.png"/><Relationship Id="rId16" Type="http://schemas.openxmlformats.org/officeDocument/2006/relationships/image" Target="../media/image502.png"/><Relationship Id="rId29" Type="http://schemas.openxmlformats.org/officeDocument/2006/relationships/image" Target="../media/image515.png"/><Relationship Id="rId11" Type="http://schemas.openxmlformats.org/officeDocument/2006/relationships/image" Target="../media/image452.png"/><Relationship Id="rId24" Type="http://schemas.openxmlformats.org/officeDocument/2006/relationships/image" Target="../media/image510.png"/><Relationship Id="rId32" Type="http://schemas.openxmlformats.org/officeDocument/2006/relationships/image" Target="../media/image518.png"/><Relationship Id="rId37" Type="http://schemas.openxmlformats.org/officeDocument/2006/relationships/image" Target="../media/image523.png"/><Relationship Id="rId40" Type="http://schemas.openxmlformats.org/officeDocument/2006/relationships/image" Target="../media/image525.png"/><Relationship Id="rId45" Type="http://schemas.openxmlformats.org/officeDocument/2006/relationships/image" Target="../media/image530.png"/><Relationship Id="rId5" Type="http://schemas.openxmlformats.org/officeDocument/2006/relationships/image" Target="../media/image492.png"/><Relationship Id="rId15" Type="http://schemas.openxmlformats.org/officeDocument/2006/relationships/image" Target="../media/image501.png"/><Relationship Id="rId23" Type="http://schemas.openxmlformats.org/officeDocument/2006/relationships/image" Target="../media/image509.png"/><Relationship Id="rId28" Type="http://schemas.openxmlformats.org/officeDocument/2006/relationships/image" Target="../media/image514.png"/><Relationship Id="rId36" Type="http://schemas.openxmlformats.org/officeDocument/2006/relationships/image" Target="../media/image522.png"/><Relationship Id="rId49" Type="http://schemas.openxmlformats.org/officeDocument/2006/relationships/image" Target="../media/image534.png"/><Relationship Id="rId10" Type="http://schemas.openxmlformats.org/officeDocument/2006/relationships/image" Target="../media/image497.png"/><Relationship Id="rId19" Type="http://schemas.openxmlformats.org/officeDocument/2006/relationships/image" Target="../media/image505.png"/><Relationship Id="rId31" Type="http://schemas.openxmlformats.org/officeDocument/2006/relationships/image" Target="../media/image517.png"/><Relationship Id="rId44" Type="http://schemas.openxmlformats.org/officeDocument/2006/relationships/image" Target="../media/image529.png"/><Relationship Id="rId4" Type="http://schemas.openxmlformats.org/officeDocument/2006/relationships/image" Target="../media/image491.png"/><Relationship Id="rId9" Type="http://schemas.openxmlformats.org/officeDocument/2006/relationships/image" Target="../media/image496.png"/><Relationship Id="rId14" Type="http://schemas.openxmlformats.org/officeDocument/2006/relationships/image" Target="../media/image500.png"/><Relationship Id="rId22" Type="http://schemas.openxmlformats.org/officeDocument/2006/relationships/image" Target="../media/image508.png"/><Relationship Id="rId27" Type="http://schemas.openxmlformats.org/officeDocument/2006/relationships/image" Target="../media/image513.png"/><Relationship Id="rId30" Type="http://schemas.openxmlformats.org/officeDocument/2006/relationships/image" Target="../media/image516.png"/><Relationship Id="rId35" Type="http://schemas.openxmlformats.org/officeDocument/2006/relationships/image" Target="../media/image521.png"/><Relationship Id="rId43" Type="http://schemas.openxmlformats.org/officeDocument/2006/relationships/image" Target="../media/image528.png"/><Relationship Id="rId48" Type="http://schemas.openxmlformats.org/officeDocument/2006/relationships/image" Target="../media/image533.png"/><Relationship Id="rId8" Type="http://schemas.openxmlformats.org/officeDocument/2006/relationships/image" Target="../media/image495.png"/><Relationship Id="rId51" Type="http://schemas.openxmlformats.org/officeDocument/2006/relationships/image" Target="../media/image536.png"/><Relationship Id="rId3" Type="http://schemas.openxmlformats.org/officeDocument/2006/relationships/image" Target="../media/image490.png"/><Relationship Id="rId12" Type="http://schemas.openxmlformats.org/officeDocument/2006/relationships/image" Target="../media/image498.png"/><Relationship Id="rId17" Type="http://schemas.openxmlformats.org/officeDocument/2006/relationships/image" Target="../media/image503.png"/><Relationship Id="rId25" Type="http://schemas.openxmlformats.org/officeDocument/2006/relationships/image" Target="../media/image511.png"/><Relationship Id="rId33" Type="http://schemas.openxmlformats.org/officeDocument/2006/relationships/image" Target="../media/image519.png"/><Relationship Id="rId38" Type="http://schemas.openxmlformats.org/officeDocument/2006/relationships/image" Target="../media/image477.png"/><Relationship Id="rId46" Type="http://schemas.openxmlformats.org/officeDocument/2006/relationships/image" Target="../media/image531.png"/><Relationship Id="rId20" Type="http://schemas.openxmlformats.org/officeDocument/2006/relationships/image" Target="../media/image506.png"/><Relationship Id="rId41" Type="http://schemas.openxmlformats.org/officeDocument/2006/relationships/image" Target="../media/image5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8.jpg"/><Relationship Id="rId2" Type="http://schemas.openxmlformats.org/officeDocument/2006/relationships/image" Target="../media/image53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4.png"/><Relationship Id="rId21" Type="http://schemas.openxmlformats.org/officeDocument/2006/relationships/image" Target="../media/image559.png"/><Relationship Id="rId42" Type="http://schemas.openxmlformats.org/officeDocument/2006/relationships/image" Target="../media/image580.png"/><Relationship Id="rId47" Type="http://schemas.openxmlformats.org/officeDocument/2006/relationships/image" Target="../media/image33.png"/><Relationship Id="rId63" Type="http://schemas.openxmlformats.org/officeDocument/2006/relationships/image" Target="../media/image599.png"/><Relationship Id="rId68" Type="http://schemas.openxmlformats.org/officeDocument/2006/relationships/image" Target="../media/image604.png"/><Relationship Id="rId16" Type="http://schemas.openxmlformats.org/officeDocument/2006/relationships/image" Target="../media/image554.png"/><Relationship Id="rId11" Type="http://schemas.openxmlformats.org/officeDocument/2006/relationships/image" Target="../media/image549.png"/><Relationship Id="rId32" Type="http://schemas.openxmlformats.org/officeDocument/2006/relationships/image" Target="../media/image570.png"/><Relationship Id="rId37" Type="http://schemas.openxmlformats.org/officeDocument/2006/relationships/image" Target="../media/image575.png"/><Relationship Id="rId53" Type="http://schemas.openxmlformats.org/officeDocument/2006/relationships/image" Target="../media/image590.png"/><Relationship Id="rId58" Type="http://schemas.openxmlformats.org/officeDocument/2006/relationships/image" Target="../media/image595.png"/><Relationship Id="rId74" Type="http://schemas.openxmlformats.org/officeDocument/2006/relationships/image" Target="../media/image610.png"/><Relationship Id="rId79" Type="http://schemas.openxmlformats.org/officeDocument/2006/relationships/image" Target="../media/image615.png"/><Relationship Id="rId5" Type="http://schemas.openxmlformats.org/officeDocument/2006/relationships/image" Target="../media/image543.png"/><Relationship Id="rId61" Type="http://schemas.openxmlformats.org/officeDocument/2006/relationships/image" Target="../media/image598.png"/><Relationship Id="rId82" Type="http://schemas.openxmlformats.org/officeDocument/2006/relationships/image" Target="../media/image617.png"/><Relationship Id="rId19" Type="http://schemas.openxmlformats.org/officeDocument/2006/relationships/image" Target="../media/image557.png"/><Relationship Id="rId14" Type="http://schemas.openxmlformats.org/officeDocument/2006/relationships/image" Target="../media/image552.png"/><Relationship Id="rId22" Type="http://schemas.openxmlformats.org/officeDocument/2006/relationships/image" Target="../media/image560.png"/><Relationship Id="rId27" Type="http://schemas.openxmlformats.org/officeDocument/2006/relationships/image" Target="../media/image565.png"/><Relationship Id="rId30" Type="http://schemas.openxmlformats.org/officeDocument/2006/relationships/image" Target="../media/image568.png"/><Relationship Id="rId35" Type="http://schemas.openxmlformats.org/officeDocument/2006/relationships/image" Target="../media/image573.png"/><Relationship Id="rId43" Type="http://schemas.openxmlformats.org/officeDocument/2006/relationships/image" Target="../media/image581.png"/><Relationship Id="rId48" Type="http://schemas.openxmlformats.org/officeDocument/2006/relationships/image" Target="../media/image585.png"/><Relationship Id="rId56" Type="http://schemas.openxmlformats.org/officeDocument/2006/relationships/image" Target="../media/image593.png"/><Relationship Id="rId64" Type="http://schemas.openxmlformats.org/officeDocument/2006/relationships/image" Target="../media/image600.png"/><Relationship Id="rId69" Type="http://schemas.openxmlformats.org/officeDocument/2006/relationships/image" Target="../media/image605.png"/><Relationship Id="rId77" Type="http://schemas.openxmlformats.org/officeDocument/2006/relationships/image" Target="../media/image613.png"/><Relationship Id="rId8" Type="http://schemas.openxmlformats.org/officeDocument/2006/relationships/image" Target="../media/image546.png"/><Relationship Id="rId51" Type="http://schemas.openxmlformats.org/officeDocument/2006/relationships/image" Target="../media/image588.png"/><Relationship Id="rId72" Type="http://schemas.openxmlformats.org/officeDocument/2006/relationships/image" Target="../media/image608.png"/><Relationship Id="rId80" Type="http://schemas.openxmlformats.org/officeDocument/2006/relationships/image" Target="../media/image113.png"/><Relationship Id="rId3" Type="http://schemas.openxmlformats.org/officeDocument/2006/relationships/image" Target="../media/image541.png"/><Relationship Id="rId12" Type="http://schemas.openxmlformats.org/officeDocument/2006/relationships/image" Target="../media/image550.png"/><Relationship Id="rId17" Type="http://schemas.openxmlformats.org/officeDocument/2006/relationships/image" Target="../media/image555.png"/><Relationship Id="rId25" Type="http://schemas.openxmlformats.org/officeDocument/2006/relationships/image" Target="../media/image563.png"/><Relationship Id="rId33" Type="http://schemas.openxmlformats.org/officeDocument/2006/relationships/image" Target="../media/image571.png"/><Relationship Id="rId38" Type="http://schemas.openxmlformats.org/officeDocument/2006/relationships/image" Target="../media/image576.png"/><Relationship Id="rId46" Type="http://schemas.openxmlformats.org/officeDocument/2006/relationships/image" Target="../media/image584.png"/><Relationship Id="rId59" Type="http://schemas.openxmlformats.org/officeDocument/2006/relationships/image" Target="../media/image596.png"/><Relationship Id="rId67" Type="http://schemas.openxmlformats.org/officeDocument/2006/relationships/image" Target="../media/image603.png"/><Relationship Id="rId20" Type="http://schemas.openxmlformats.org/officeDocument/2006/relationships/image" Target="../media/image558.png"/><Relationship Id="rId41" Type="http://schemas.openxmlformats.org/officeDocument/2006/relationships/image" Target="../media/image579.png"/><Relationship Id="rId54" Type="http://schemas.openxmlformats.org/officeDocument/2006/relationships/image" Target="../media/image591.png"/><Relationship Id="rId62" Type="http://schemas.openxmlformats.org/officeDocument/2006/relationships/image" Target="../media/image374.png"/><Relationship Id="rId70" Type="http://schemas.openxmlformats.org/officeDocument/2006/relationships/image" Target="../media/image606.png"/><Relationship Id="rId75" Type="http://schemas.openxmlformats.org/officeDocument/2006/relationships/image" Target="../media/image611.png"/><Relationship Id="rId83" Type="http://schemas.openxmlformats.org/officeDocument/2006/relationships/image" Target="../media/image6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4.png"/><Relationship Id="rId15" Type="http://schemas.openxmlformats.org/officeDocument/2006/relationships/image" Target="../media/image553.png"/><Relationship Id="rId23" Type="http://schemas.openxmlformats.org/officeDocument/2006/relationships/image" Target="../media/image561.png"/><Relationship Id="rId28" Type="http://schemas.openxmlformats.org/officeDocument/2006/relationships/image" Target="../media/image566.png"/><Relationship Id="rId36" Type="http://schemas.openxmlformats.org/officeDocument/2006/relationships/image" Target="../media/image574.png"/><Relationship Id="rId49" Type="http://schemas.openxmlformats.org/officeDocument/2006/relationships/image" Target="../media/image586.png"/><Relationship Id="rId57" Type="http://schemas.openxmlformats.org/officeDocument/2006/relationships/image" Target="../media/image594.png"/><Relationship Id="rId10" Type="http://schemas.openxmlformats.org/officeDocument/2006/relationships/image" Target="../media/image548.png"/><Relationship Id="rId31" Type="http://schemas.openxmlformats.org/officeDocument/2006/relationships/image" Target="../media/image569.png"/><Relationship Id="rId44" Type="http://schemas.openxmlformats.org/officeDocument/2006/relationships/image" Target="../media/image582.png"/><Relationship Id="rId52" Type="http://schemas.openxmlformats.org/officeDocument/2006/relationships/image" Target="../media/image589.png"/><Relationship Id="rId60" Type="http://schemas.openxmlformats.org/officeDocument/2006/relationships/image" Target="../media/image597.png"/><Relationship Id="rId65" Type="http://schemas.openxmlformats.org/officeDocument/2006/relationships/image" Target="../media/image601.png"/><Relationship Id="rId73" Type="http://schemas.openxmlformats.org/officeDocument/2006/relationships/image" Target="../media/image609.png"/><Relationship Id="rId78" Type="http://schemas.openxmlformats.org/officeDocument/2006/relationships/image" Target="../media/image614.png"/><Relationship Id="rId81" Type="http://schemas.openxmlformats.org/officeDocument/2006/relationships/image" Target="../media/image616.png"/><Relationship Id="rId4" Type="http://schemas.openxmlformats.org/officeDocument/2006/relationships/image" Target="../media/image542.png"/><Relationship Id="rId9" Type="http://schemas.openxmlformats.org/officeDocument/2006/relationships/image" Target="../media/image547.png"/><Relationship Id="rId13" Type="http://schemas.openxmlformats.org/officeDocument/2006/relationships/image" Target="../media/image551.png"/><Relationship Id="rId18" Type="http://schemas.openxmlformats.org/officeDocument/2006/relationships/image" Target="../media/image556.png"/><Relationship Id="rId39" Type="http://schemas.openxmlformats.org/officeDocument/2006/relationships/image" Target="../media/image577.png"/><Relationship Id="rId34" Type="http://schemas.openxmlformats.org/officeDocument/2006/relationships/image" Target="../media/image572.png"/><Relationship Id="rId50" Type="http://schemas.openxmlformats.org/officeDocument/2006/relationships/image" Target="../media/image587.png"/><Relationship Id="rId55" Type="http://schemas.openxmlformats.org/officeDocument/2006/relationships/image" Target="../media/image592.png"/><Relationship Id="rId76" Type="http://schemas.openxmlformats.org/officeDocument/2006/relationships/image" Target="../media/image612.png"/><Relationship Id="rId7" Type="http://schemas.openxmlformats.org/officeDocument/2006/relationships/image" Target="../media/image545.png"/><Relationship Id="rId71" Type="http://schemas.openxmlformats.org/officeDocument/2006/relationships/image" Target="../media/image607.png"/><Relationship Id="rId2" Type="http://schemas.openxmlformats.org/officeDocument/2006/relationships/image" Target="../media/image540.png"/><Relationship Id="rId29" Type="http://schemas.openxmlformats.org/officeDocument/2006/relationships/image" Target="../media/image567.png"/><Relationship Id="rId24" Type="http://schemas.openxmlformats.org/officeDocument/2006/relationships/image" Target="../media/image562.png"/><Relationship Id="rId40" Type="http://schemas.openxmlformats.org/officeDocument/2006/relationships/image" Target="../media/image578.png"/><Relationship Id="rId45" Type="http://schemas.openxmlformats.org/officeDocument/2006/relationships/image" Target="../media/image583.png"/><Relationship Id="rId66" Type="http://schemas.openxmlformats.org/officeDocument/2006/relationships/image" Target="../media/image602.png"/></Relationships>
</file>

<file path=ppt/slides/_rels/slide5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43.png"/><Relationship Id="rId21" Type="http://schemas.openxmlformats.org/officeDocument/2006/relationships/image" Target="../media/image638.png"/><Relationship Id="rId42" Type="http://schemas.openxmlformats.org/officeDocument/2006/relationships/image" Target="../media/image659.png"/><Relationship Id="rId47" Type="http://schemas.openxmlformats.org/officeDocument/2006/relationships/image" Target="../media/image664.png"/><Relationship Id="rId63" Type="http://schemas.openxmlformats.org/officeDocument/2006/relationships/image" Target="../media/image680.png"/><Relationship Id="rId68" Type="http://schemas.openxmlformats.org/officeDocument/2006/relationships/image" Target="../media/image684.png"/><Relationship Id="rId84" Type="http://schemas.openxmlformats.org/officeDocument/2006/relationships/image" Target="../media/image700.png"/><Relationship Id="rId89" Type="http://schemas.openxmlformats.org/officeDocument/2006/relationships/image" Target="../media/image705.png"/><Relationship Id="rId112" Type="http://schemas.openxmlformats.org/officeDocument/2006/relationships/image" Target="../media/image728.png"/><Relationship Id="rId16" Type="http://schemas.openxmlformats.org/officeDocument/2006/relationships/image" Target="../media/image633.png"/><Relationship Id="rId107" Type="http://schemas.openxmlformats.org/officeDocument/2006/relationships/image" Target="../media/image723.png"/><Relationship Id="rId11" Type="http://schemas.openxmlformats.org/officeDocument/2006/relationships/image" Target="../media/image628.png"/><Relationship Id="rId32" Type="http://schemas.openxmlformats.org/officeDocument/2006/relationships/image" Target="../media/image649.png"/><Relationship Id="rId37" Type="http://schemas.openxmlformats.org/officeDocument/2006/relationships/image" Target="../media/image654.png"/><Relationship Id="rId53" Type="http://schemas.openxmlformats.org/officeDocument/2006/relationships/image" Target="../media/image670.png"/><Relationship Id="rId58" Type="http://schemas.openxmlformats.org/officeDocument/2006/relationships/image" Target="../media/image675.png"/><Relationship Id="rId74" Type="http://schemas.openxmlformats.org/officeDocument/2006/relationships/image" Target="../media/image690.png"/><Relationship Id="rId79" Type="http://schemas.openxmlformats.org/officeDocument/2006/relationships/image" Target="../media/image695.png"/><Relationship Id="rId102" Type="http://schemas.openxmlformats.org/officeDocument/2006/relationships/image" Target="../media/image718.png"/><Relationship Id="rId5" Type="http://schemas.openxmlformats.org/officeDocument/2006/relationships/image" Target="../media/image622.png"/><Relationship Id="rId90" Type="http://schemas.openxmlformats.org/officeDocument/2006/relationships/image" Target="../media/image706.png"/><Relationship Id="rId95" Type="http://schemas.openxmlformats.org/officeDocument/2006/relationships/image" Target="../media/image711.png"/><Relationship Id="rId22" Type="http://schemas.openxmlformats.org/officeDocument/2006/relationships/image" Target="../media/image639.png"/><Relationship Id="rId27" Type="http://schemas.openxmlformats.org/officeDocument/2006/relationships/image" Target="../media/image644.png"/><Relationship Id="rId43" Type="http://schemas.openxmlformats.org/officeDocument/2006/relationships/image" Target="../media/image660.png"/><Relationship Id="rId48" Type="http://schemas.openxmlformats.org/officeDocument/2006/relationships/image" Target="../media/image665.png"/><Relationship Id="rId64" Type="http://schemas.openxmlformats.org/officeDocument/2006/relationships/image" Target="../media/image681.png"/><Relationship Id="rId69" Type="http://schemas.openxmlformats.org/officeDocument/2006/relationships/image" Target="../media/image685.png"/><Relationship Id="rId113" Type="http://schemas.openxmlformats.org/officeDocument/2006/relationships/image" Target="../media/image729.png"/><Relationship Id="rId80" Type="http://schemas.openxmlformats.org/officeDocument/2006/relationships/image" Target="../media/image696.png"/><Relationship Id="rId85" Type="http://schemas.openxmlformats.org/officeDocument/2006/relationships/image" Target="../media/image701.png"/><Relationship Id="rId12" Type="http://schemas.openxmlformats.org/officeDocument/2006/relationships/image" Target="../media/image629.png"/><Relationship Id="rId17" Type="http://schemas.openxmlformats.org/officeDocument/2006/relationships/image" Target="../media/image634.png"/><Relationship Id="rId33" Type="http://schemas.openxmlformats.org/officeDocument/2006/relationships/image" Target="../media/image650.png"/><Relationship Id="rId38" Type="http://schemas.openxmlformats.org/officeDocument/2006/relationships/image" Target="../media/image655.png"/><Relationship Id="rId59" Type="http://schemas.openxmlformats.org/officeDocument/2006/relationships/image" Target="../media/image676.png"/><Relationship Id="rId103" Type="http://schemas.openxmlformats.org/officeDocument/2006/relationships/image" Target="../media/image719.png"/><Relationship Id="rId108" Type="http://schemas.openxmlformats.org/officeDocument/2006/relationships/image" Target="../media/image724.png"/><Relationship Id="rId54" Type="http://schemas.openxmlformats.org/officeDocument/2006/relationships/image" Target="../media/image671.png"/><Relationship Id="rId70" Type="http://schemas.openxmlformats.org/officeDocument/2006/relationships/image" Target="../media/image686.png"/><Relationship Id="rId75" Type="http://schemas.openxmlformats.org/officeDocument/2006/relationships/image" Target="../media/image691.png"/><Relationship Id="rId91" Type="http://schemas.openxmlformats.org/officeDocument/2006/relationships/image" Target="../media/image707.png"/><Relationship Id="rId96" Type="http://schemas.openxmlformats.org/officeDocument/2006/relationships/image" Target="../media/image7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3.png"/><Relationship Id="rId15" Type="http://schemas.openxmlformats.org/officeDocument/2006/relationships/image" Target="../media/image632.png"/><Relationship Id="rId23" Type="http://schemas.openxmlformats.org/officeDocument/2006/relationships/image" Target="../media/image640.png"/><Relationship Id="rId28" Type="http://schemas.openxmlformats.org/officeDocument/2006/relationships/image" Target="../media/image645.png"/><Relationship Id="rId36" Type="http://schemas.openxmlformats.org/officeDocument/2006/relationships/image" Target="../media/image653.png"/><Relationship Id="rId49" Type="http://schemas.openxmlformats.org/officeDocument/2006/relationships/image" Target="../media/image666.png"/><Relationship Id="rId57" Type="http://schemas.openxmlformats.org/officeDocument/2006/relationships/image" Target="../media/image674.png"/><Relationship Id="rId106" Type="http://schemas.openxmlformats.org/officeDocument/2006/relationships/image" Target="../media/image722.png"/><Relationship Id="rId114" Type="http://schemas.openxmlformats.org/officeDocument/2006/relationships/image" Target="../media/image730.png"/><Relationship Id="rId10" Type="http://schemas.openxmlformats.org/officeDocument/2006/relationships/image" Target="../media/image627.png"/><Relationship Id="rId31" Type="http://schemas.openxmlformats.org/officeDocument/2006/relationships/image" Target="../media/image648.png"/><Relationship Id="rId44" Type="http://schemas.openxmlformats.org/officeDocument/2006/relationships/image" Target="../media/image661.png"/><Relationship Id="rId52" Type="http://schemas.openxmlformats.org/officeDocument/2006/relationships/image" Target="../media/image669.png"/><Relationship Id="rId60" Type="http://schemas.openxmlformats.org/officeDocument/2006/relationships/image" Target="../media/image677.png"/><Relationship Id="rId65" Type="http://schemas.openxmlformats.org/officeDocument/2006/relationships/image" Target="../media/image682.png"/><Relationship Id="rId73" Type="http://schemas.openxmlformats.org/officeDocument/2006/relationships/image" Target="../media/image689.png"/><Relationship Id="rId78" Type="http://schemas.openxmlformats.org/officeDocument/2006/relationships/image" Target="../media/image694.png"/><Relationship Id="rId81" Type="http://schemas.openxmlformats.org/officeDocument/2006/relationships/image" Target="../media/image697.png"/><Relationship Id="rId86" Type="http://schemas.openxmlformats.org/officeDocument/2006/relationships/image" Target="../media/image702.png"/><Relationship Id="rId94" Type="http://schemas.openxmlformats.org/officeDocument/2006/relationships/image" Target="../media/image710.png"/><Relationship Id="rId99" Type="http://schemas.openxmlformats.org/officeDocument/2006/relationships/image" Target="../media/image715.png"/><Relationship Id="rId101" Type="http://schemas.openxmlformats.org/officeDocument/2006/relationships/image" Target="../media/image717.png"/><Relationship Id="rId4" Type="http://schemas.openxmlformats.org/officeDocument/2006/relationships/image" Target="../media/image621.png"/><Relationship Id="rId9" Type="http://schemas.openxmlformats.org/officeDocument/2006/relationships/image" Target="../media/image626.png"/><Relationship Id="rId13" Type="http://schemas.openxmlformats.org/officeDocument/2006/relationships/image" Target="../media/image630.png"/><Relationship Id="rId18" Type="http://schemas.openxmlformats.org/officeDocument/2006/relationships/image" Target="../media/image635.png"/><Relationship Id="rId39" Type="http://schemas.openxmlformats.org/officeDocument/2006/relationships/image" Target="../media/image656.png"/><Relationship Id="rId109" Type="http://schemas.openxmlformats.org/officeDocument/2006/relationships/image" Target="../media/image725.png"/><Relationship Id="rId34" Type="http://schemas.openxmlformats.org/officeDocument/2006/relationships/image" Target="../media/image651.png"/><Relationship Id="rId50" Type="http://schemas.openxmlformats.org/officeDocument/2006/relationships/image" Target="../media/image667.png"/><Relationship Id="rId55" Type="http://schemas.openxmlformats.org/officeDocument/2006/relationships/image" Target="../media/image672.png"/><Relationship Id="rId76" Type="http://schemas.openxmlformats.org/officeDocument/2006/relationships/image" Target="../media/image692.png"/><Relationship Id="rId97" Type="http://schemas.openxmlformats.org/officeDocument/2006/relationships/image" Target="../media/image713.png"/><Relationship Id="rId104" Type="http://schemas.openxmlformats.org/officeDocument/2006/relationships/image" Target="../media/image720.png"/><Relationship Id="rId7" Type="http://schemas.openxmlformats.org/officeDocument/2006/relationships/image" Target="../media/image624.png"/><Relationship Id="rId71" Type="http://schemas.openxmlformats.org/officeDocument/2006/relationships/image" Target="../media/image687.png"/><Relationship Id="rId92" Type="http://schemas.openxmlformats.org/officeDocument/2006/relationships/image" Target="../media/image708.png"/><Relationship Id="rId2" Type="http://schemas.openxmlformats.org/officeDocument/2006/relationships/image" Target="../media/image619.png"/><Relationship Id="rId29" Type="http://schemas.openxmlformats.org/officeDocument/2006/relationships/image" Target="../media/image646.png"/><Relationship Id="rId24" Type="http://schemas.openxmlformats.org/officeDocument/2006/relationships/image" Target="../media/image641.png"/><Relationship Id="rId40" Type="http://schemas.openxmlformats.org/officeDocument/2006/relationships/image" Target="../media/image657.png"/><Relationship Id="rId45" Type="http://schemas.openxmlformats.org/officeDocument/2006/relationships/image" Target="../media/image662.png"/><Relationship Id="rId66" Type="http://schemas.openxmlformats.org/officeDocument/2006/relationships/image" Target="../media/image683.png"/><Relationship Id="rId87" Type="http://schemas.openxmlformats.org/officeDocument/2006/relationships/image" Target="../media/image703.png"/><Relationship Id="rId110" Type="http://schemas.openxmlformats.org/officeDocument/2006/relationships/image" Target="../media/image726.png"/><Relationship Id="rId115" Type="http://schemas.openxmlformats.org/officeDocument/2006/relationships/image" Target="../media/image731.png"/><Relationship Id="rId61" Type="http://schemas.openxmlformats.org/officeDocument/2006/relationships/image" Target="../media/image678.png"/><Relationship Id="rId82" Type="http://schemas.openxmlformats.org/officeDocument/2006/relationships/image" Target="../media/image698.png"/><Relationship Id="rId19" Type="http://schemas.openxmlformats.org/officeDocument/2006/relationships/image" Target="../media/image636.png"/><Relationship Id="rId14" Type="http://schemas.openxmlformats.org/officeDocument/2006/relationships/image" Target="../media/image631.png"/><Relationship Id="rId30" Type="http://schemas.openxmlformats.org/officeDocument/2006/relationships/image" Target="../media/image647.png"/><Relationship Id="rId35" Type="http://schemas.openxmlformats.org/officeDocument/2006/relationships/image" Target="../media/image652.png"/><Relationship Id="rId56" Type="http://schemas.openxmlformats.org/officeDocument/2006/relationships/image" Target="../media/image673.png"/><Relationship Id="rId77" Type="http://schemas.openxmlformats.org/officeDocument/2006/relationships/image" Target="../media/image693.png"/><Relationship Id="rId100" Type="http://schemas.openxmlformats.org/officeDocument/2006/relationships/image" Target="../media/image716.png"/><Relationship Id="rId105" Type="http://schemas.openxmlformats.org/officeDocument/2006/relationships/image" Target="../media/image721.png"/><Relationship Id="rId8" Type="http://schemas.openxmlformats.org/officeDocument/2006/relationships/image" Target="../media/image625.png"/><Relationship Id="rId51" Type="http://schemas.openxmlformats.org/officeDocument/2006/relationships/image" Target="../media/image668.png"/><Relationship Id="rId72" Type="http://schemas.openxmlformats.org/officeDocument/2006/relationships/image" Target="../media/image688.png"/><Relationship Id="rId93" Type="http://schemas.openxmlformats.org/officeDocument/2006/relationships/image" Target="../media/image709.png"/><Relationship Id="rId98" Type="http://schemas.openxmlformats.org/officeDocument/2006/relationships/image" Target="../media/image714.png"/><Relationship Id="rId3" Type="http://schemas.openxmlformats.org/officeDocument/2006/relationships/image" Target="../media/image620.png"/><Relationship Id="rId25" Type="http://schemas.openxmlformats.org/officeDocument/2006/relationships/image" Target="../media/image642.png"/><Relationship Id="rId46" Type="http://schemas.openxmlformats.org/officeDocument/2006/relationships/image" Target="../media/image663.png"/><Relationship Id="rId67" Type="http://schemas.openxmlformats.org/officeDocument/2006/relationships/image" Target="../media/image374.png"/><Relationship Id="rId116" Type="http://schemas.openxmlformats.org/officeDocument/2006/relationships/image" Target="../media/image732.png"/><Relationship Id="rId20" Type="http://schemas.openxmlformats.org/officeDocument/2006/relationships/image" Target="../media/image637.png"/><Relationship Id="rId41" Type="http://schemas.openxmlformats.org/officeDocument/2006/relationships/image" Target="../media/image658.png"/><Relationship Id="rId62" Type="http://schemas.openxmlformats.org/officeDocument/2006/relationships/image" Target="../media/image679.png"/><Relationship Id="rId83" Type="http://schemas.openxmlformats.org/officeDocument/2006/relationships/image" Target="../media/image699.png"/><Relationship Id="rId88" Type="http://schemas.openxmlformats.org/officeDocument/2006/relationships/image" Target="../media/image704.png"/><Relationship Id="rId111" Type="http://schemas.openxmlformats.org/officeDocument/2006/relationships/image" Target="../media/image727.png"/></Relationships>
</file>

<file path=ppt/slides/_rels/slide5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57.png"/><Relationship Id="rId21" Type="http://schemas.openxmlformats.org/officeDocument/2006/relationships/image" Target="../media/image752.png"/><Relationship Id="rId42" Type="http://schemas.openxmlformats.org/officeDocument/2006/relationships/image" Target="../media/image773.png"/><Relationship Id="rId47" Type="http://schemas.openxmlformats.org/officeDocument/2006/relationships/image" Target="../media/image778.png"/><Relationship Id="rId63" Type="http://schemas.openxmlformats.org/officeDocument/2006/relationships/image" Target="../media/image794.png"/><Relationship Id="rId68" Type="http://schemas.openxmlformats.org/officeDocument/2006/relationships/image" Target="../media/image799.png"/><Relationship Id="rId84" Type="http://schemas.openxmlformats.org/officeDocument/2006/relationships/image" Target="../media/image815.png"/><Relationship Id="rId89" Type="http://schemas.openxmlformats.org/officeDocument/2006/relationships/image" Target="../media/image820.png"/><Relationship Id="rId16" Type="http://schemas.openxmlformats.org/officeDocument/2006/relationships/image" Target="../media/image747.png"/><Relationship Id="rId11" Type="http://schemas.openxmlformats.org/officeDocument/2006/relationships/image" Target="../media/image742.png"/><Relationship Id="rId32" Type="http://schemas.openxmlformats.org/officeDocument/2006/relationships/image" Target="../media/image763.png"/><Relationship Id="rId37" Type="http://schemas.openxmlformats.org/officeDocument/2006/relationships/image" Target="../media/image768.png"/><Relationship Id="rId53" Type="http://schemas.openxmlformats.org/officeDocument/2006/relationships/image" Target="../media/image784.png"/><Relationship Id="rId58" Type="http://schemas.openxmlformats.org/officeDocument/2006/relationships/image" Target="../media/image789.png"/><Relationship Id="rId74" Type="http://schemas.openxmlformats.org/officeDocument/2006/relationships/image" Target="../media/image805.png"/><Relationship Id="rId79" Type="http://schemas.openxmlformats.org/officeDocument/2006/relationships/image" Target="../media/image810.png"/><Relationship Id="rId5" Type="http://schemas.openxmlformats.org/officeDocument/2006/relationships/image" Target="../media/image736.png"/><Relationship Id="rId90" Type="http://schemas.openxmlformats.org/officeDocument/2006/relationships/image" Target="../media/image821.png"/><Relationship Id="rId22" Type="http://schemas.openxmlformats.org/officeDocument/2006/relationships/image" Target="../media/image753.png"/><Relationship Id="rId27" Type="http://schemas.openxmlformats.org/officeDocument/2006/relationships/image" Target="../media/image758.png"/><Relationship Id="rId43" Type="http://schemas.openxmlformats.org/officeDocument/2006/relationships/image" Target="../media/image774.png"/><Relationship Id="rId48" Type="http://schemas.openxmlformats.org/officeDocument/2006/relationships/image" Target="../media/image779.png"/><Relationship Id="rId64" Type="http://schemas.openxmlformats.org/officeDocument/2006/relationships/image" Target="../media/image795.png"/><Relationship Id="rId69" Type="http://schemas.openxmlformats.org/officeDocument/2006/relationships/image" Target="../media/image800.png"/><Relationship Id="rId8" Type="http://schemas.openxmlformats.org/officeDocument/2006/relationships/image" Target="../media/image739.png"/><Relationship Id="rId51" Type="http://schemas.openxmlformats.org/officeDocument/2006/relationships/image" Target="../media/image782.png"/><Relationship Id="rId72" Type="http://schemas.openxmlformats.org/officeDocument/2006/relationships/image" Target="../media/image803.png"/><Relationship Id="rId80" Type="http://schemas.openxmlformats.org/officeDocument/2006/relationships/image" Target="../media/image811.png"/><Relationship Id="rId85" Type="http://schemas.openxmlformats.org/officeDocument/2006/relationships/image" Target="../media/image816.png"/><Relationship Id="rId93" Type="http://schemas.openxmlformats.org/officeDocument/2006/relationships/image" Target="../media/image824.png"/><Relationship Id="rId3" Type="http://schemas.openxmlformats.org/officeDocument/2006/relationships/image" Target="../media/image734.png"/><Relationship Id="rId12" Type="http://schemas.openxmlformats.org/officeDocument/2006/relationships/image" Target="../media/image743.png"/><Relationship Id="rId17" Type="http://schemas.openxmlformats.org/officeDocument/2006/relationships/image" Target="../media/image748.png"/><Relationship Id="rId25" Type="http://schemas.openxmlformats.org/officeDocument/2006/relationships/image" Target="../media/image756.png"/><Relationship Id="rId33" Type="http://schemas.openxmlformats.org/officeDocument/2006/relationships/image" Target="../media/image764.png"/><Relationship Id="rId38" Type="http://schemas.openxmlformats.org/officeDocument/2006/relationships/image" Target="../media/image769.png"/><Relationship Id="rId46" Type="http://schemas.openxmlformats.org/officeDocument/2006/relationships/image" Target="../media/image777.png"/><Relationship Id="rId59" Type="http://schemas.openxmlformats.org/officeDocument/2006/relationships/image" Target="../media/image790.png"/><Relationship Id="rId67" Type="http://schemas.openxmlformats.org/officeDocument/2006/relationships/image" Target="../media/image798.png"/><Relationship Id="rId20" Type="http://schemas.openxmlformats.org/officeDocument/2006/relationships/image" Target="../media/image751.png"/><Relationship Id="rId41" Type="http://schemas.openxmlformats.org/officeDocument/2006/relationships/image" Target="../media/image772.png"/><Relationship Id="rId54" Type="http://schemas.openxmlformats.org/officeDocument/2006/relationships/image" Target="../media/image785.png"/><Relationship Id="rId62" Type="http://schemas.openxmlformats.org/officeDocument/2006/relationships/image" Target="../media/image793.png"/><Relationship Id="rId70" Type="http://schemas.openxmlformats.org/officeDocument/2006/relationships/image" Target="../media/image801.png"/><Relationship Id="rId75" Type="http://schemas.openxmlformats.org/officeDocument/2006/relationships/image" Target="../media/image806.png"/><Relationship Id="rId83" Type="http://schemas.openxmlformats.org/officeDocument/2006/relationships/image" Target="../media/image814.png"/><Relationship Id="rId88" Type="http://schemas.openxmlformats.org/officeDocument/2006/relationships/image" Target="../media/image819.png"/><Relationship Id="rId91" Type="http://schemas.openxmlformats.org/officeDocument/2006/relationships/image" Target="../media/image8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7.png"/><Relationship Id="rId15" Type="http://schemas.openxmlformats.org/officeDocument/2006/relationships/image" Target="../media/image746.png"/><Relationship Id="rId23" Type="http://schemas.openxmlformats.org/officeDocument/2006/relationships/image" Target="../media/image754.png"/><Relationship Id="rId28" Type="http://schemas.openxmlformats.org/officeDocument/2006/relationships/image" Target="../media/image759.png"/><Relationship Id="rId36" Type="http://schemas.openxmlformats.org/officeDocument/2006/relationships/image" Target="../media/image767.png"/><Relationship Id="rId49" Type="http://schemas.openxmlformats.org/officeDocument/2006/relationships/image" Target="../media/image780.png"/><Relationship Id="rId57" Type="http://schemas.openxmlformats.org/officeDocument/2006/relationships/image" Target="../media/image788.png"/><Relationship Id="rId10" Type="http://schemas.openxmlformats.org/officeDocument/2006/relationships/image" Target="../media/image741.png"/><Relationship Id="rId31" Type="http://schemas.openxmlformats.org/officeDocument/2006/relationships/image" Target="../media/image762.png"/><Relationship Id="rId44" Type="http://schemas.openxmlformats.org/officeDocument/2006/relationships/image" Target="../media/image775.png"/><Relationship Id="rId52" Type="http://schemas.openxmlformats.org/officeDocument/2006/relationships/image" Target="../media/image783.png"/><Relationship Id="rId60" Type="http://schemas.openxmlformats.org/officeDocument/2006/relationships/image" Target="../media/image791.png"/><Relationship Id="rId65" Type="http://schemas.openxmlformats.org/officeDocument/2006/relationships/image" Target="../media/image796.png"/><Relationship Id="rId73" Type="http://schemas.openxmlformats.org/officeDocument/2006/relationships/image" Target="../media/image804.png"/><Relationship Id="rId78" Type="http://schemas.openxmlformats.org/officeDocument/2006/relationships/image" Target="../media/image809.png"/><Relationship Id="rId81" Type="http://schemas.openxmlformats.org/officeDocument/2006/relationships/image" Target="../media/image812.png"/><Relationship Id="rId86" Type="http://schemas.openxmlformats.org/officeDocument/2006/relationships/image" Target="../media/image817.png"/><Relationship Id="rId94" Type="http://schemas.openxmlformats.org/officeDocument/2006/relationships/image" Target="../media/image825.png"/><Relationship Id="rId4" Type="http://schemas.openxmlformats.org/officeDocument/2006/relationships/image" Target="../media/image735.png"/><Relationship Id="rId9" Type="http://schemas.openxmlformats.org/officeDocument/2006/relationships/image" Target="../media/image740.png"/><Relationship Id="rId13" Type="http://schemas.openxmlformats.org/officeDocument/2006/relationships/image" Target="../media/image744.png"/><Relationship Id="rId18" Type="http://schemas.openxmlformats.org/officeDocument/2006/relationships/image" Target="../media/image749.png"/><Relationship Id="rId39" Type="http://schemas.openxmlformats.org/officeDocument/2006/relationships/image" Target="../media/image770.png"/><Relationship Id="rId34" Type="http://schemas.openxmlformats.org/officeDocument/2006/relationships/image" Target="../media/image765.png"/><Relationship Id="rId50" Type="http://schemas.openxmlformats.org/officeDocument/2006/relationships/image" Target="../media/image781.png"/><Relationship Id="rId55" Type="http://schemas.openxmlformats.org/officeDocument/2006/relationships/image" Target="../media/image786.png"/><Relationship Id="rId76" Type="http://schemas.openxmlformats.org/officeDocument/2006/relationships/image" Target="../media/image807.png"/><Relationship Id="rId7" Type="http://schemas.openxmlformats.org/officeDocument/2006/relationships/image" Target="../media/image738.png"/><Relationship Id="rId71" Type="http://schemas.openxmlformats.org/officeDocument/2006/relationships/image" Target="../media/image802.png"/><Relationship Id="rId92" Type="http://schemas.openxmlformats.org/officeDocument/2006/relationships/image" Target="../media/image823.png"/><Relationship Id="rId2" Type="http://schemas.openxmlformats.org/officeDocument/2006/relationships/image" Target="../media/image733.png"/><Relationship Id="rId29" Type="http://schemas.openxmlformats.org/officeDocument/2006/relationships/image" Target="../media/image760.png"/><Relationship Id="rId24" Type="http://schemas.openxmlformats.org/officeDocument/2006/relationships/image" Target="../media/image755.png"/><Relationship Id="rId40" Type="http://schemas.openxmlformats.org/officeDocument/2006/relationships/image" Target="../media/image771.png"/><Relationship Id="rId45" Type="http://schemas.openxmlformats.org/officeDocument/2006/relationships/image" Target="../media/image776.png"/><Relationship Id="rId66" Type="http://schemas.openxmlformats.org/officeDocument/2006/relationships/image" Target="../media/image797.png"/><Relationship Id="rId87" Type="http://schemas.openxmlformats.org/officeDocument/2006/relationships/image" Target="../media/image818.png"/><Relationship Id="rId61" Type="http://schemas.openxmlformats.org/officeDocument/2006/relationships/image" Target="../media/image792.png"/><Relationship Id="rId82" Type="http://schemas.openxmlformats.org/officeDocument/2006/relationships/image" Target="../media/image813.png"/><Relationship Id="rId19" Type="http://schemas.openxmlformats.org/officeDocument/2006/relationships/image" Target="../media/image750.png"/><Relationship Id="rId14" Type="http://schemas.openxmlformats.org/officeDocument/2006/relationships/image" Target="../media/image745.png"/><Relationship Id="rId30" Type="http://schemas.openxmlformats.org/officeDocument/2006/relationships/image" Target="../media/image761.png"/><Relationship Id="rId35" Type="http://schemas.openxmlformats.org/officeDocument/2006/relationships/image" Target="../media/image766.png"/><Relationship Id="rId56" Type="http://schemas.openxmlformats.org/officeDocument/2006/relationships/image" Target="../media/image787.png"/><Relationship Id="rId77" Type="http://schemas.openxmlformats.org/officeDocument/2006/relationships/image" Target="../media/image808.pn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5.png"/><Relationship Id="rId18" Type="http://schemas.openxmlformats.org/officeDocument/2006/relationships/image" Target="../media/image840.png"/><Relationship Id="rId26" Type="http://schemas.openxmlformats.org/officeDocument/2006/relationships/image" Target="../media/image848.png"/><Relationship Id="rId39" Type="http://schemas.openxmlformats.org/officeDocument/2006/relationships/image" Target="../media/image861.png"/><Relationship Id="rId21" Type="http://schemas.openxmlformats.org/officeDocument/2006/relationships/image" Target="../media/image843.png"/><Relationship Id="rId34" Type="http://schemas.openxmlformats.org/officeDocument/2006/relationships/image" Target="../media/image856.png"/><Relationship Id="rId42" Type="http://schemas.openxmlformats.org/officeDocument/2006/relationships/image" Target="../media/image864.png"/><Relationship Id="rId7" Type="http://schemas.openxmlformats.org/officeDocument/2006/relationships/image" Target="../media/image829.png"/><Relationship Id="rId2" Type="http://schemas.openxmlformats.org/officeDocument/2006/relationships/image" Target="../media/image826.png"/><Relationship Id="rId16" Type="http://schemas.openxmlformats.org/officeDocument/2006/relationships/image" Target="../media/image838.png"/><Relationship Id="rId20" Type="http://schemas.openxmlformats.org/officeDocument/2006/relationships/image" Target="../media/image842.png"/><Relationship Id="rId29" Type="http://schemas.openxmlformats.org/officeDocument/2006/relationships/image" Target="../media/image851.png"/><Relationship Id="rId41" Type="http://schemas.openxmlformats.org/officeDocument/2006/relationships/image" Target="../media/image8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8.png"/><Relationship Id="rId11" Type="http://schemas.openxmlformats.org/officeDocument/2006/relationships/image" Target="../media/image833.png"/><Relationship Id="rId24" Type="http://schemas.openxmlformats.org/officeDocument/2006/relationships/image" Target="../media/image846.png"/><Relationship Id="rId32" Type="http://schemas.openxmlformats.org/officeDocument/2006/relationships/image" Target="../media/image854.png"/><Relationship Id="rId37" Type="http://schemas.openxmlformats.org/officeDocument/2006/relationships/image" Target="../media/image859.png"/><Relationship Id="rId40" Type="http://schemas.openxmlformats.org/officeDocument/2006/relationships/image" Target="../media/image862.png"/><Relationship Id="rId5" Type="http://schemas.openxmlformats.org/officeDocument/2006/relationships/image" Target="../media/image257.png"/><Relationship Id="rId15" Type="http://schemas.openxmlformats.org/officeDocument/2006/relationships/image" Target="../media/image837.png"/><Relationship Id="rId23" Type="http://schemas.openxmlformats.org/officeDocument/2006/relationships/image" Target="../media/image845.png"/><Relationship Id="rId28" Type="http://schemas.openxmlformats.org/officeDocument/2006/relationships/image" Target="../media/image850.png"/><Relationship Id="rId36" Type="http://schemas.openxmlformats.org/officeDocument/2006/relationships/image" Target="../media/image858.png"/><Relationship Id="rId10" Type="http://schemas.openxmlformats.org/officeDocument/2006/relationships/image" Target="../media/image832.png"/><Relationship Id="rId19" Type="http://schemas.openxmlformats.org/officeDocument/2006/relationships/image" Target="../media/image841.png"/><Relationship Id="rId31" Type="http://schemas.openxmlformats.org/officeDocument/2006/relationships/image" Target="../media/image853.png"/><Relationship Id="rId4" Type="http://schemas.openxmlformats.org/officeDocument/2006/relationships/image" Target="../media/image827.png"/><Relationship Id="rId9" Type="http://schemas.openxmlformats.org/officeDocument/2006/relationships/image" Target="../media/image831.png"/><Relationship Id="rId14" Type="http://schemas.openxmlformats.org/officeDocument/2006/relationships/image" Target="../media/image836.png"/><Relationship Id="rId22" Type="http://schemas.openxmlformats.org/officeDocument/2006/relationships/image" Target="../media/image844.png"/><Relationship Id="rId27" Type="http://schemas.openxmlformats.org/officeDocument/2006/relationships/image" Target="../media/image849.png"/><Relationship Id="rId30" Type="http://schemas.openxmlformats.org/officeDocument/2006/relationships/image" Target="../media/image852.png"/><Relationship Id="rId35" Type="http://schemas.openxmlformats.org/officeDocument/2006/relationships/image" Target="../media/image857.png"/><Relationship Id="rId8" Type="http://schemas.openxmlformats.org/officeDocument/2006/relationships/image" Target="../media/image830.png"/><Relationship Id="rId3" Type="http://schemas.openxmlformats.org/officeDocument/2006/relationships/image" Target="../media/image4.png"/><Relationship Id="rId12" Type="http://schemas.openxmlformats.org/officeDocument/2006/relationships/image" Target="../media/image834.png"/><Relationship Id="rId17" Type="http://schemas.openxmlformats.org/officeDocument/2006/relationships/image" Target="../media/image839.png"/><Relationship Id="rId25" Type="http://schemas.openxmlformats.org/officeDocument/2006/relationships/image" Target="../media/image847.png"/><Relationship Id="rId33" Type="http://schemas.openxmlformats.org/officeDocument/2006/relationships/image" Target="../media/image855.png"/><Relationship Id="rId38" Type="http://schemas.openxmlformats.org/officeDocument/2006/relationships/image" Target="../media/image8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5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6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7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8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8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9.jp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0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1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3.jp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4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5.jp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7.jpg"/><Relationship Id="rId2" Type="http://schemas.openxmlformats.org/officeDocument/2006/relationships/image" Target="../media/image876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8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8.jp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9.jp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0.jp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77724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2D5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323588"/>
              <a:ext cx="1743075" cy="779145"/>
            </a:xfrm>
            <a:custGeom>
              <a:avLst/>
              <a:gdLst/>
              <a:ahLst/>
              <a:cxnLst/>
              <a:rect l="l" t="t" r="r" b="b"/>
              <a:pathLst>
                <a:path w="1743075" h="779145">
                  <a:moveTo>
                    <a:pt x="1346200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1346200" y="778763"/>
                  </a:lnTo>
                  <a:lnTo>
                    <a:pt x="1355891" y="777956"/>
                  </a:lnTo>
                  <a:lnTo>
                    <a:pt x="1363821" y="775827"/>
                  </a:lnTo>
                  <a:lnTo>
                    <a:pt x="1369988" y="772816"/>
                  </a:lnTo>
                  <a:lnTo>
                    <a:pt x="1374394" y="769366"/>
                  </a:lnTo>
                  <a:lnTo>
                    <a:pt x="1374394" y="764667"/>
                  </a:lnTo>
                  <a:lnTo>
                    <a:pt x="1379093" y="764667"/>
                  </a:lnTo>
                  <a:lnTo>
                    <a:pt x="1735582" y="408178"/>
                  </a:lnTo>
                  <a:lnTo>
                    <a:pt x="1740868" y="399587"/>
                  </a:lnTo>
                  <a:lnTo>
                    <a:pt x="1742630" y="388794"/>
                  </a:lnTo>
                  <a:lnTo>
                    <a:pt x="1740868" y="377120"/>
                  </a:lnTo>
                  <a:lnTo>
                    <a:pt x="1735582" y="365887"/>
                  </a:lnTo>
                  <a:lnTo>
                    <a:pt x="1379093" y="14097"/>
                  </a:lnTo>
                  <a:lnTo>
                    <a:pt x="1379093" y="9398"/>
                  </a:lnTo>
                  <a:lnTo>
                    <a:pt x="1374394" y="9398"/>
                  </a:lnTo>
                  <a:lnTo>
                    <a:pt x="1369988" y="5947"/>
                  </a:lnTo>
                  <a:lnTo>
                    <a:pt x="1363821" y="2936"/>
                  </a:lnTo>
                  <a:lnTo>
                    <a:pt x="1355891" y="807"/>
                  </a:lnTo>
                  <a:lnTo>
                    <a:pt x="134620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1394" y="877061"/>
            <a:ext cx="8287384" cy="178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70" dirty="0">
                <a:latin typeface="Times New Roman"/>
                <a:cs typeface="Times New Roman"/>
              </a:rPr>
              <a:t>Topic:</a:t>
            </a:r>
            <a:endParaRPr sz="4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0"/>
              </a:spcBef>
            </a:pPr>
            <a:r>
              <a:rPr dirty="0">
                <a:latin typeface="Times New Roman"/>
                <a:cs typeface="Times New Roman"/>
              </a:rPr>
              <a:t>HTML</a:t>
            </a:r>
            <a:r>
              <a:rPr spc="-2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(Hyper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Times New Roman"/>
                <a:cs typeface="Times New Roman"/>
              </a:rPr>
              <a:t>Text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Markup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Language)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&amp; </a:t>
            </a:r>
            <a:r>
              <a:rPr spc="-8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CSS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(Cascading </a:t>
            </a:r>
            <a:r>
              <a:rPr spc="-5" dirty="0">
                <a:latin typeface="Times New Roman"/>
                <a:cs typeface="Times New Roman"/>
              </a:rPr>
              <a:t>Style </a:t>
            </a:r>
            <a:r>
              <a:rPr dirty="0">
                <a:latin typeface="Times New Roman"/>
                <a:cs typeface="Times New Roman"/>
              </a:rPr>
              <a:t>Sheets)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40863" y="3722369"/>
            <a:ext cx="4110354" cy="185038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Presentation</a:t>
            </a:r>
            <a:r>
              <a:rPr sz="2400" b="1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By: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SIDDHI</a:t>
            </a:r>
            <a:r>
              <a:rPr sz="2400" b="1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JAIN</a:t>
            </a:r>
            <a:r>
              <a:rPr sz="2400" b="1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(0801EC211073)</a:t>
            </a:r>
            <a:endParaRPr sz="2400">
              <a:latin typeface="Times New Roman"/>
              <a:cs typeface="Times New Roman"/>
            </a:endParaRPr>
          </a:p>
          <a:p>
            <a:pPr marL="12700" marR="102235">
              <a:lnSpc>
                <a:spcPct val="124600"/>
              </a:lnSpc>
              <a:spcBef>
                <a:spcPts val="15"/>
              </a:spcBef>
            </a:pPr>
            <a:r>
              <a:rPr sz="2400" b="1" spc="-70" dirty="0">
                <a:solidFill>
                  <a:srgbClr val="585858"/>
                </a:solidFill>
                <a:latin typeface="Times New Roman"/>
                <a:cs typeface="Times New Roman"/>
              </a:rPr>
              <a:t>VAISHNAVEE</a:t>
            </a:r>
            <a:r>
              <a:rPr sz="2400" b="1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BELE (IT</a:t>
            </a:r>
            <a:r>
              <a:rPr sz="2400" b="1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92) 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b="1" spc="-1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MR</a:t>
            </a:r>
            <a:r>
              <a:rPr sz="2400" b="1" spc="-19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b="1" spc="-18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b="1" spc="-1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325" dirty="0">
                <a:solidFill>
                  <a:srgbClr val="585858"/>
                </a:solidFill>
                <a:latin typeface="Times New Roman"/>
                <a:cs typeface="Times New Roman"/>
              </a:rPr>
              <a:t>V</a:t>
            </a:r>
            <a:r>
              <a:rPr sz="24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b="1" spc="-1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b="1" spc="-265" dirty="0">
                <a:solidFill>
                  <a:srgbClr val="585858"/>
                </a:solidFill>
                <a:latin typeface="Times New Roman"/>
                <a:cs typeface="Times New Roman"/>
              </a:rPr>
              <a:t>W</a:t>
            </a:r>
            <a:r>
              <a:rPr sz="24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b="1" spc="-15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400" b="1" spc="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(EI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 38)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392" y="165862"/>
            <a:ext cx="23672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History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6186" y="804563"/>
            <a:ext cx="8651875" cy="54692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Before</a:t>
            </a:r>
            <a:r>
              <a:rPr sz="1800" b="1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CSS:</a:t>
            </a:r>
            <a:endParaRPr sz="1800">
              <a:latin typeface="Times New Roman"/>
              <a:cs typeface="Times New Roman"/>
            </a:endParaRPr>
          </a:p>
          <a:p>
            <a:pPr marL="12700" marR="260350">
              <a:lnSpc>
                <a:spcPts val="1730"/>
              </a:lnSpc>
              <a:spcBef>
                <a:spcPts val="980"/>
              </a:spcBef>
            </a:pP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early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days</a:t>
            </a:r>
            <a:r>
              <a:rPr sz="18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web,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styling</a:t>
            </a:r>
            <a:r>
              <a:rPr sz="18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was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embedded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within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HTML,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making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it challenging</a:t>
            </a:r>
            <a:r>
              <a:rPr sz="18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maintain and update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HTML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pages multiple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times.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was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done using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some HTML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tags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 marL="12700" marR="261620">
              <a:lnSpc>
                <a:spcPts val="1920"/>
              </a:lnSpc>
              <a:spcBef>
                <a:spcPts val="994"/>
              </a:spcBef>
              <a:buSzPct val="95000"/>
              <a:buAutoNum type="arabicPeriod"/>
              <a:tabLst>
                <a:tab pos="204470" algn="l"/>
              </a:tabLst>
            </a:pPr>
            <a:r>
              <a:rPr sz="20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Inline</a:t>
            </a:r>
            <a:r>
              <a:rPr sz="2000" b="1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Styles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Styles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are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directly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applied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individual</a:t>
            </a:r>
            <a:r>
              <a:rPr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HTML</a:t>
            </a:r>
            <a:r>
              <a:rPr sz="2000" spc="-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elements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using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style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attribute.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&lt;p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style="color: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blue;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font-size: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16px;"&gt;This</a:t>
            </a:r>
            <a:r>
              <a:rPr sz="20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is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 paragraph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inline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styling.&lt;/p&gt;</a:t>
            </a:r>
            <a:endParaRPr sz="2000">
              <a:latin typeface="Times New Roman"/>
              <a:cs typeface="Times New Roman"/>
            </a:endParaRPr>
          </a:p>
          <a:p>
            <a:pPr marL="12700" marR="380365">
              <a:lnSpc>
                <a:spcPct val="80000"/>
              </a:lnSpc>
              <a:spcBef>
                <a:spcPts val="1000"/>
              </a:spcBef>
              <a:buAutoNum type="arabicPeriod" startAt="2"/>
              <a:tabLst>
                <a:tab pos="267335" algn="l"/>
              </a:tabLst>
            </a:pP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Font</a:t>
            </a:r>
            <a:r>
              <a:rPr sz="2000" b="1" spc="-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b="1" spc="-45" dirty="0">
                <a:solidFill>
                  <a:srgbClr val="374151"/>
                </a:solidFill>
                <a:latin typeface="Times New Roman"/>
                <a:cs typeface="Times New Roman"/>
              </a:rPr>
              <a:t>Tag</a:t>
            </a:r>
            <a:r>
              <a:rPr sz="2000" spc="-45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&lt;font&gt;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tag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 was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used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set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font-related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properties</a:t>
            </a:r>
            <a:r>
              <a:rPr sz="20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like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color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size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directly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within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HTML</a:t>
            </a:r>
            <a:r>
              <a:rPr sz="2000" spc="-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markup.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&lt;font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color="green"</a:t>
            </a:r>
            <a:r>
              <a:rPr sz="20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size="4"&gt;This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text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styled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 using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font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tag.&lt;/font&gt;</a:t>
            </a:r>
            <a:endParaRPr sz="2000">
              <a:latin typeface="Times New Roman"/>
              <a:cs typeface="Times New Roman"/>
            </a:endParaRPr>
          </a:p>
          <a:p>
            <a:pPr marL="204470" indent="-192405">
              <a:lnSpc>
                <a:spcPts val="2160"/>
              </a:lnSpc>
              <a:spcBef>
                <a:spcPts val="515"/>
              </a:spcBef>
              <a:buSzPct val="95000"/>
              <a:buAutoNum type="arabicPeriod" startAt="3"/>
              <a:tabLst>
                <a:tab pos="205104" algn="l"/>
              </a:tabLst>
            </a:pPr>
            <a:r>
              <a:rPr sz="20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Background</a:t>
            </a:r>
            <a:r>
              <a:rPr sz="20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sz="20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Color</a:t>
            </a:r>
            <a:r>
              <a:rPr sz="2000" b="1" spc="-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Attributes:</a:t>
            </a:r>
            <a:r>
              <a:rPr sz="20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bgcolor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attribute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was used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background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color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entire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page.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attribute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was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color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within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specific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elements.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&lt;body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bgcolor="#FFFF00"&gt;</a:t>
            </a:r>
            <a:endParaRPr sz="2000">
              <a:latin typeface="Times New Roman"/>
              <a:cs typeface="Times New Roman"/>
            </a:endParaRPr>
          </a:p>
          <a:p>
            <a:pPr marL="267335">
              <a:lnSpc>
                <a:spcPts val="2160"/>
              </a:lnSpc>
              <a:spcBef>
                <a:spcPts val="51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&lt;p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text="#000000"&gt;This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paragraph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specified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background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color.&lt;/p&gt;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&lt;/body&gt;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2D5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27758" y="1731391"/>
            <a:ext cx="9771380" cy="328866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927100" marR="5080">
              <a:lnSpc>
                <a:spcPct val="80000"/>
              </a:lnSpc>
              <a:spcBef>
                <a:spcPts val="550"/>
              </a:spcBef>
              <a:buSzPct val="94736"/>
              <a:buAutoNum type="arabicPeriod" startAt="4"/>
              <a:tabLst>
                <a:tab pos="1108710" algn="l"/>
              </a:tabLst>
            </a:pPr>
            <a:r>
              <a:rPr sz="19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Align</a:t>
            </a:r>
            <a:r>
              <a:rPr sz="1900" b="1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Attribute:</a:t>
            </a:r>
            <a:r>
              <a:rPr sz="1900" b="1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9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align</a:t>
            </a:r>
            <a:r>
              <a:rPr sz="19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attribute</a:t>
            </a:r>
            <a:r>
              <a:rPr sz="19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was</a:t>
            </a:r>
            <a:r>
              <a:rPr sz="19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used</a:t>
            </a:r>
            <a:r>
              <a:rPr sz="19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9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align</a:t>
            </a:r>
            <a:r>
              <a:rPr sz="19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text</a:t>
            </a:r>
            <a:r>
              <a:rPr sz="19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sz="19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374151"/>
                </a:solidFill>
                <a:latin typeface="Times New Roman"/>
                <a:cs typeface="Times New Roman"/>
              </a:rPr>
              <a:t>elements</a:t>
            </a:r>
            <a:r>
              <a:rPr sz="19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within</a:t>
            </a:r>
            <a:r>
              <a:rPr sz="19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9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specified </a:t>
            </a:r>
            <a:r>
              <a:rPr sz="1900" spc="-459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direction (e.g.,</a:t>
            </a:r>
            <a:r>
              <a:rPr sz="1900" spc="-15" dirty="0">
                <a:solidFill>
                  <a:srgbClr val="374151"/>
                </a:solidFill>
                <a:latin typeface="Times New Roman"/>
                <a:cs typeface="Times New Roman"/>
              </a:rPr>
              <a:t> center,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 left,</a:t>
            </a:r>
            <a:r>
              <a:rPr sz="19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right).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45"/>
              </a:spcBef>
            </a:pP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&lt;h2</a:t>
            </a:r>
            <a:r>
              <a:rPr sz="19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align="center"&gt;Centered</a:t>
            </a:r>
            <a:r>
              <a:rPr sz="19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Heading&lt;/h2&gt;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50"/>
              </a:spcBef>
            </a:pP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But</a:t>
            </a:r>
            <a:r>
              <a:rPr sz="19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it</a:t>
            </a:r>
            <a:r>
              <a:rPr sz="19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is</a:t>
            </a:r>
            <a:r>
              <a:rPr sz="19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374151"/>
                </a:solidFill>
                <a:latin typeface="Times New Roman"/>
                <a:cs typeface="Times New Roman"/>
              </a:rPr>
              <a:t>limited</a:t>
            </a:r>
            <a:r>
              <a:rPr sz="19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9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functionality as</a:t>
            </a:r>
            <a:r>
              <a:rPr sz="19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374151"/>
                </a:solidFill>
                <a:latin typeface="Times New Roman"/>
                <a:cs typeface="Times New Roman"/>
              </a:rPr>
              <a:t>compared</a:t>
            </a:r>
            <a:r>
              <a:rPr sz="19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9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9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flexibility</a:t>
            </a:r>
            <a:r>
              <a:rPr sz="1900" spc="-10" dirty="0">
                <a:solidFill>
                  <a:srgbClr val="374151"/>
                </a:solidFill>
                <a:latin typeface="Times New Roman"/>
                <a:cs typeface="Times New Roman"/>
              </a:rPr>
              <a:t> offered</a:t>
            </a:r>
            <a:r>
              <a:rPr sz="19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by</a:t>
            </a:r>
            <a:r>
              <a:rPr sz="19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CSS.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167765" indent="-241300">
              <a:lnSpc>
                <a:spcPts val="2050"/>
              </a:lnSpc>
              <a:buAutoNum type="arabicPeriod" startAt="5"/>
              <a:tabLst>
                <a:tab pos="1168400" algn="l"/>
              </a:tabLst>
            </a:pPr>
            <a:r>
              <a:rPr sz="19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&lt;b&gt;,</a:t>
            </a:r>
            <a:r>
              <a:rPr sz="1900" b="1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&lt;i&gt;,</a:t>
            </a:r>
            <a:r>
              <a:rPr sz="1900" b="1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900" b="1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&lt;u&gt;</a:t>
            </a:r>
            <a:r>
              <a:rPr sz="1900" b="1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b="1" spc="-40" dirty="0">
                <a:solidFill>
                  <a:srgbClr val="374151"/>
                </a:solidFill>
                <a:latin typeface="Times New Roman"/>
                <a:cs typeface="Times New Roman"/>
              </a:rPr>
              <a:t>Tags:</a:t>
            </a:r>
            <a:r>
              <a:rPr sz="1900" b="1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Basic</a:t>
            </a:r>
            <a:r>
              <a:rPr sz="19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formatting</a:t>
            </a:r>
            <a:r>
              <a:rPr sz="19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options</a:t>
            </a:r>
            <a:r>
              <a:rPr sz="19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like</a:t>
            </a:r>
            <a:r>
              <a:rPr sz="19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bold,</a:t>
            </a:r>
            <a:r>
              <a:rPr sz="19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italic,</a:t>
            </a:r>
            <a:r>
              <a:rPr sz="19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9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underline</a:t>
            </a:r>
            <a:r>
              <a:rPr sz="19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were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ts val="2050"/>
              </a:lnSpc>
            </a:pP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achieved</a:t>
            </a:r>
            <a:r>
              <a:rPr sz="19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using</a:t>
            </a:r>
            <a:r>
              <a:rPr sz="19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specific HTML</a:t>
            </a:r>
            <a:r>
              <a:rPr sz="1900" spc="-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tags.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55"/>
              </a:spcBef>
            </a:pP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&lt;p&gt;&lt;b&gt;Bold&lt;/b&gt;,</a:t>
            </a:r>
            <a:r>
              <a:rPr sz="19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&lt;i&gt;italic&lt;/i&gt;,</a:t>
            </a:r>
            <a:r>
              <a:rPr sz="19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9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&lt;u&gt;underlined&lt;/u&gt;</a:t>
            </a:r>
            <a:r>
              <a:rPr sz="19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text</a:t>
            </a:r>
            <a:r>
              <a:rPr sz="19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using</a:t>
            </a:r>
            <a:r>
              <a:rPr sz="19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HTML</a:t>
            </a:r>
            <a:r>
              <a:rPr sz="1900" spc="-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tags.&lt;/p&gt;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9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374151"/>
                </a:solidFill>
                <a:latin typeface="Times New Roman"/>
                <a:cs typeface="Times New Roman"/>
              </a:rPr>
              <a:t>methods</a:t>
            </a:r>
            <a:r>
              <a:rPr sz="19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lacked the</a:t>
            </a:r>
            <a:r>
              <a:rPr sz="19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comprehensive</a:t>
            </a:r>
            <a:r>
              <a:rPr sz="19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styling</a:t>
            </a:r>
            <a:r>
              <a:rPr sz="19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capabilities</a:t>
            </a:r>
            <a:r>
              <a:rPr sz="19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provided</a:t>
            </a:r>
            <a:r>
              <a:rPr sz="19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by</a:t>
            </a:r>
            <a:r>
              <a:rPr sz="19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CSS.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419227"/>
            <a:ext cx="4227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Emergence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of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CSS: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4576" y="1192149"/>
            <a:ext cx="9269730" cy="5179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342265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374151"/>
                </a:solidFill>
                <a:latin typeface="Times New Roman"/>
                <a:cs typeface="Times New Roman"/>
              </a:rPr>
              <a:t>CSS</a:t>
            </a:r>
            <a:r>
              <a:rPr sz="17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Times New Roman"/>
                <a:cs typeface="Times New Roman"/>
              </a:rPr>
              <a:t>emerged </a:t>
            </a:r>
            <a:r>
              <a:rPr sz="1700" spc="-5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7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sz="1700" spc="-5" dirty="0">
                <a:solidFill>
                  <a:srgbClr val="374151"/>
                </a:solidFill>
                <a:latin typeface="Times New Roman"/>
                <a:cs typeface="Times New Roman"/>
              </a:rPr>
              <a:t>late</a:t>
            </a:r>
            <a:r>
              <a:rPr sz="17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74151"/>
                </a:solidFill>
                <a:latin typeface="Times New Roman"/>
                <a:cs typeface="Times New Roman"/>
              </a:rPr>
              <a:t>1990s as a </a:t>
            </a:r>
            <a:r>
              <a:rPr sz="1700" spc="-5" dirty="0">
                <a:solidFill>
                  <a:srgbClr val="374151"/>
                </a:solidFill>
                <a:latin typeface="Times New Roman"/>
                <a:cs typeface="Times New Roman"/>
              </a:rPr>
              <a:t>solution</a:t>
            </a:r>
            <a:r>
              <a:rPr sz="17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7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Times New Roman"/>
                <a:cs typeface="Times New Roman"/>
              </a:rPr>
              <a:t>separate</a:t>
            </a:r>
            <a:r>
              <a:rPr sz="17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styling</a:t>
            </a:r>
            <a:r>
              <a:rPr sz="17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Times New Roman"/>
                <a:cs typeface="Times New Roman"/>
              </a:rPr>
              <a:t>from </a:t>
            </a:r>
            <a:r>
              <a:rPr sz="1700" dirty="0">
                <a:solidFill>
                  <a:srgbClr val="374151"/>
                </a:solidFill>
                <a:latin typeface="Times New Roman"/>
                <a:cs typeface="Times New Roman"/>
              </a:rPr>
              <a:t>HTML,</a:t>
            </a:r>
            <a:r>
              <a:rPr sz="17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Times New Roman"/>
                <a:cs typeface="Times New Roman"/>
              </a:rPr>
              <a:t>providing</a:t>
            </a:r>
            <a:r>
              <a:rPr sz="17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74151"/>
                </a:solidFill>
                <a:latin typeface="Times New Roman"/>
                <a:cs typeface="Times New Roman"/>
              </a:rPr>
              <a:t>more </a:t>
            </a:r>
            <a:r>
              <a:rPr sz="1700" spc="-409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Times New Roman"/>
                <a:cs typeface="Times New Roman"/>
              </a:rPr>
              <a:t>flexibility</a:t>
            </a:r>
            <a:r>
              <a:rPr sz="17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7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Times New Roman"/>
                <a:cs typeface="Times New Roman"/>
              </a:rPr>
              <a:t>maintainability.</a:t>
            </a:r>
            <a:endParaRPr sz="1700">
              <a:latin typeface="Times New Roman"/>
              <a:cs typeface="Times New Roman"/>
            </a:endParaRPr>
          </a:p>
          <a:p>
            <a:pPr marL="927100" marR="561340">
              <a:lnSpc>
                <a:spcPct val="100000"/>
              </a:lnSpc>
              <a:spcBef>
                <a:spcPts val="994"/>
              </a:spcBef>
            </a:pP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sz="17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1994,</a:t>
            </a:r>
            <a:r>
              <a:rPr sz="17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Hakon</a:t>
            </a:r>
            <a:r>
              <a:rPr sz="1700" spc="-5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222222"/>
                </a:solidFill>
                <a:latin typeface="Times New Roman"/>
                <a:cs typeface="Times New Roman"/>
              </a:rPr>
              <a:t>Wium</a:t>
            </a:r>
            <a:r>
              <a:rPr sz="1700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Lie, a</a:t>
            </a:r>
            <a:r>
              <a:rPr sz="1700" spc="-2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Norwegian</a:t>
            </a:r>
            <a:r>
              <a:rPr sz="1700" spc="-3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web</a:t>
            </a:r>
            <a:r>
              <a:rPr sz="17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22222"/>
                </a:solidFill>
                <a:latin typeface="Times New Roman"/>
                <a:cs typeface="Times New Roman"/>
              </a:rPr>
              <a:t>pioneer,</a:t>
            </a:r>
            <a:r>
              <a:rPr sz="17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Bert</a:t>
            </a:r>
            <a:r>
              <a:rPr sz="17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Bos,</a:t>
            </a:r>
            <a:r>
              <a:rPr sz="17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 Dutch</a:t>
            </a:r>
            <a:r>
              <a:rPr sz="1700" spc="-10" dirty="0">
                <a:solidFill>
                  <a:srgbClr val="222222"/>
                </a:solidFill>
                <a:latin typeface="Times New Roman"/>
                <a:cs typeface="Times New Roman"/>
              </a:rPr>
              <a:t> programmer, </a:t>
            </a:r>
            <a:r>
              <a:rPr sz="1700" spc="-40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proposed the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first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CSS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specification.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Their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vision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was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to separate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content (HTML)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from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presentation</a:t>
            </a:r>
            <a:r>
              <a:rPr sz="17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(CSS),</a:t>
            </a:r>
            <a:r>
              <a:rPr sz="1700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thus</a:t>
            </a:r>
            <a:r>
              <a:rPr sz="1700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simplifying</a:t>
            </a:r>
            <a:r>
              <a:rPr sz="1700" spc="2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web</a:t>
            </a:r>
            <a:r>
              <a:rPr sz="17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development</a:t>
            </a:r>
            <a:r>
              <a:rPr sz="17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sz="17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making</a:t>
            </a:r>
            <a:r>
              <a:rPr sz="1700" spc="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it</a:t>
            </a:r>
            <a:r>
              <a:rPr sz="1700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more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 flexible.</a:t>
            </a:r>
            <a:endParaRPr sz="1700">
              <a:latin typeface="Times New Roman"/>
              <a:cs typeface="Times New Roman"/>
            </a:endParaRPr>
          </a:p>
          <a:p>
            <a:pPr marL="927100" marR="48260">
              <a:lnSpc>
                <a:spcPct val="100000"/>
              </a:lnSpc>
            </a:pP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z="17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difference</a:t>
            </a:r>
            <a:r>
              <a:rPr sz="17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between</a:t>
            </a:r>
            <a:r>
              <a:rPr sz="1700" spc="-2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HTML</a:t>
            </a:r>
            <a:r>
              <a:rPr sz="1700" spc="-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CSS</a:t>
            </a:r>
            <a:r>
              <a:rPr sz="1700" spc="2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lies</a:t>
            </a:r>
            <a:r>
              <a:rPr sz="1700" spc="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sz="1700" spc="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their roles:</a:t>
            </a:r>
            <a:r>
              <a:rPr sz="1700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HTML</a:t>
            </a:r>
            <a:r>
              <a:rPr sz="1700" spc="-7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structures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web</a:t>
            </a:r>
            <a:r>
              <a:rPr sz="17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content,</a:t>
            </a:r>
            <a:r>
              <a:rPr sz="17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while </a:t>
            </a:r>
            <a:r>
              <a:rPr sz="1700" spc="-409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CSS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styles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 and</a:t>
            </a:r>
            <a:r>
              <a:rPr sz="1700" spc="-1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formats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 that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 content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927100" marR="339090">
              <a:lnSpc>
                <a:spcPct val="100000"/>
              </a:lnSpc>
              <a:spcBef>
                <a:spcPts val="1000"/>
              </a:spcBef>
            </a:pPr>
            <a:r>
              <a:rPr sz="19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W3C Standardization</a:t>
            </a:r>
            <a:r>
              <a:rPr sz="1900" i="1" spc="-5" dirty="0">
                <a:solidFill>
                  <a:srgbClr val="374151"/>
                </a:solidFill>
                <a:latin typeface="Times New Roman"/>
                <a:cs typeface="Times New Roman"/>
              </a:rPr>
              <a:t>: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sz="1900" spc="-30" dirty="0">
                <a:solidFill>
                  <a:srgbClr val="374151"/>
                </a:solidFill>
                <a:latin typeface="Times New Roman"/>
                <a:cs typeface="Times New Roman"/>
              </a:rPr>
              <a:t>World </a:t>
            </a:r>
            <a:r>
              <a:rPr sz="1900" spc="-15" dirty="0">
                <a:solidFill>
                  <a:srgbClr val="374151"/>
                </a:solidFill>
                <a:latin typeface="Times New Roman"/>
                <a:cs typeface="Times New Roman"/>
              </a:rPr>
              <a:t>Wide </a:t>
            </a:r>
            <a:r>
              <a:rPr sz="1900" spc="-50" dirty="0">
                <a:solidFill>
                  <a:srgbClr val="374151"/>
                </a:solidFill>
                <a:latin typeface="Times New Roman"/>
                <a:cs typeface="Times New Roman"/>
              </a:rPr>
              <a:t>Web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Consortium </a:t>
            </a:r>
            <a:r>
              <a:rPr sz="1900" dirty="0">
                <a:solidFill>
                  <a:srgbClr val="374151"/>
                </a:solidFill>
                <a:latin typeface="Times New Roman"/>
                <a:cs typeface="Times New Roman"/>
              </a:rPr>
              <a:t>(W3C)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played a crucial </a:t>
            </a:r>
            <a:r>
              <a:rPr sz="1900" spc="-459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role in</a:t>
            </a:r>
            <a:r>
              <a:rPr sz="19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standardizing</a:t>
            </a:r>
            <a:r>
              <a:rPr sz="19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CSS,</a:t>
            </a:r>
            <a:r>
              <a:rPr sz="19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ensuring</a:t>
            </a:r>
            <a:r>
              <a:rPr sz="19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a consistent</a:t>
            </a:r>
            <a:r>
              <a:rPr sz="19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approach across</a:t>
            </a:r>
            <a:r>
              <a:rPr sz="19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74151"/>
                </a:solidFill>
                <a:latin typeface="Times New Roman"/>
                <a:cs typeface="Times New Roman"/>
              </a:rPr>
              <a:t>browsers.</a:t>
            </a:r>
            <a:endParaRPr sz="1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35"/>
              </a:spcBef>
            </a:pPr>
            <a:r>
              <a:rPr sz="2000" spc="-6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sz="2000" spc="360" dirty="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222222"/>
                </a:solidFill>
                <a:latin typeface="Calibri"/>
                <a:cs typeface="Calibri"/>
              </a:rPr>
              <a:t>CSS </a:t>
            </a:r>
            <a:r>
              <a:rPr sz="2000" b="1" spc="-20" dirty="0">
                <a:solidFill>
                  <a:srgbClr val="222222"/>
                </a:solidFill>
                <a:latin typeface="Calibri"/>
                <a:cs typeface="Calibri"/>
              </a:rPr>
              <a:t>Version</a:t>
            </a:r>
            <a:r>
              <a:rPr sz="2000" b="1" spc="-10" dirty="0">
                <a:solidFill>
                  <a:srgbClr val="222222"/>
                </a:solidFill>
                <a:latin typeface="Calibri"/>
                <a:cs typeface="Calibri"/>
              </a:rPr>
              <a:t> History</a:t>
            </a:r>
            <a:endParaRPr sz="2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 MT"/>
              <a:buChar char="•"/>
              <a:tabLst>
                <a:tab pos="355600" algn="l"/>
              </a:tabLst>
            </a:pPr>
            <a:r>
              <a:rPr sz="2000" b="1" spc="-5" dirty="0">
                <a:solidFill>
                  <a:srgbClr val="222222"/>
                </a:solidFill>
                <a:latin typeface="Calibri"/>
                <a:cs typeface="Calibri"/>
              </a:rPr>
              <a:t>CSS1</a:t>
            </a:r>
            <a:r>
              <a:rPr sz="2000" b="1" dirty="0">
                <a:solidFill>
                  <a:srgbClr val="222222"/>
                </a:solidFill>
                <a:latin typeface="Calibri"/>
                <a:cs typeface="Calibri"/>
              </a:rPr>
              <a:t> (1996):</a:t>
            </a:r>
            <a:r>
              <a:rPr sz="2000" b="1" spc="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22222"/>
                </a:solidFill>
                <a:latin typeface="Calibri"/>
                <a:cs typeface="Calibri"/>
              </a:rPr>
              <a:t>first</a:t>
            </a:r>
            <a:r>
              <a:rPr sz="2000" spc="-1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official</a:t>
            </a:r>
            <a:r>
              <a:rPr sz="20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CSS</a:t>
            </a:r>
            <a:r>
              <a:rPr sz="20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specification,</a:t>
            </a:r>
            <a:r>
              <a:rPr sz="2000" dirty="0">
                <a:solidFill>
                  <a:srgbClr val="222222"/>
                </a:solidFill>
                <a:latin typeface="Calibri"/>
                <a:cs typeface="Calibri"/>
              </a:rPr>
              <a:t> CSS1,</a:t>
            </a:r>
            <a:r>
              <a:rPr sz="2000" spc="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2222"/>
                </a:solidFill>
                <a:latin typeface="Calibri"/>
                <a:cs typeface="Calibri"/>
              </a:rPr>
              <a:t>was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 introduced</a:t>
            </a:r>
            <a:r>
              <a:rPr sz="20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1996.</a:t>
            </a:r>
            <a:r>
              <a:rPr sz="20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It </a:t>
            </a:r>
            <a:r>
              <a:rPr sz="20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allowed </a:t>
            </a:r>
            <a:r>
              <a:rPr sz="2000" spc="-20" dirty="0">
                <a:solidFill>
                  <a:srgbClr val="222222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basic stylings, such </a:t>
            </a:r>
            <a:r>
              <a:rPr sz="2000" dirty="0">
                <a:solidFill>
                  <a:srgbClr val="222222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changing </a:t>
            </a:r>
            <a:r>
              <a:rPr sz="2000" spc="-20" dirty="0">
                <a:solidFill>
                  <a:srgbClr val="222222"/>
                </a:solidFill>
                <a:latin typeface="Calibri"/>
                <a:cs typeface="Calibri"/>
              </a:rPr>
              <a:t>text</a:t>
            </a:r>
            <a:r>
              <a:rPr sz="2000" spc="409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2222"/>
                </a:solidFill>
                <a:latin typeface="Calibri"/>
                <a:cs typeface="Calibri"/>
              </a:rPr>
              <a:t>colors, </a:t>
            </a:r>
            <a:r>
              <a:rPr sz="2000" spc="-15" dirty="0">
                <a:solidFill>
                  <a:srgbClr val="222222"/>
                </a:solidFill>
                <a:latin typeface="Calibri"/>
                <a:cs typeface="Calibri"/>
              </a:rPr>
              <a:t>fonts,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and backgrounds, but </a:t>
            </a:r>
            <a:r>
              <a:rPr sz="20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2222"/>
                </a:solidFill>
                <a:latin typeface="Calibri"/>
                <a:cs typeface="Calibri"/>
              </a:rPr>
              <a:t>was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limited</a:t>
            </a:r>
            <a:r>
              <a:rPr sz="2000" spc="3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222222"/>
                </a:solidFill>
                <a:latin typeface="Calibri"/>
                <a:cs typeface="Calibri"/>
              </a:rPr>
              <a:t>terms</a:t>
            </a:r>
            <a:r>
              <a:rPr sz="2000" spc="2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222222"/>
                </a:solidFill>
                <a:latin typeface="Calibri"/>
                <a:cs typeface="Calibri"/>
              </a:rPr>
              <a:t> layout control.</a:t>
            </a:r>
            <a:endParaRPr sz="2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 MT"/>
              <a:buChar char="•"/>
              <a:tabLst>
                <a:tab pos="355600" algn="l"/>
              </a:tabLst>
            </a:pPr>
            <a:r>
              <a:rPr sz="2000" b="1" spc="-5" dirty="0">
                <a:solidFill>
                  <a:srgbClr val="222222"/>
                </a:solidFill>
                <a:latin typeface="Calibri"/>
                <a:cs typeface="Calibri"/>
              </a:rPr>
              <a:t>CSS2 (1998):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CSS2, released in 1998, </a:t>
            </a:r>
            <a:r>
              <a:rPr sz="2000" spc="-10" dirty="0">
                <a:solidFill>
                  <a:srgbClr val="222222"/>
                </a:solidFill>
                <a:latin typeface="Calibri"/>
                <a:cs typeface="Calibri"/>
              </a:rPr>
              <a:t>introduced </a:t>
            </a:r>
            <a:r>
              <a:rPr sz="2000" dirty="0">
                <a:solidFill>
                  <a:srgbClr val="222222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22222"/>
                </a:solidFill>
                <a:latin typeface="Calibri"/>
                <a:cs typeface="Calibri"/>
              </a:rPr>
              <a:t>plethora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of new </a:t>
            </a:r>
            <a:r>
              <a:rPr sz="2000" spc="-15" dirty="0">
                <a:solidFill>
                  <a:srgbClr val="222222"/>
                </a:solidFill>
                <a:latin typeface="Calibri"/>
                <a:cs typeface="Calibri"/>
              </a:rPr>
              <a:t>features, </a:t>
            </a:r>
            <a:r>
              <a:rPr sz="2000" dirty="0">
                <a:solidFill>
                  <a:srgbClr val="222222"/>
                </a:solidFill>
                <a:latin typeface="Calibri"/>
                <a:cs typeface="Calibri"/>
              </a:rPr>
              <a:t>including </a:t>
            </a:r>
            <a:r>
              <a:rPr sz="2000" spc="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positioning, </a:t>
            </a:r>
            <a:r>
              <a:rPr sz="2000" spc="-15" dirty="0">
                <a:solidFill>
                  <a:srgbClr val="222222"/>
                </a:solidFill>
                <a:latin typeface="Calibri"/>
                <a:cs typeface="Calibri"/>
              </a:rPr>
              <a:t>improved control </a:t>
            </a:r>
            <a:r>
              <a:rPr sz="2000" spc="-10" dirty="0">
                <a:solidFill>
                  <a:srgbClr val="222222"/>
                </a:solidFill>
                <a:latin typeface="Calibri"/>
                <a:cs typeface="Calibri"/>
              </a:rPr>
              <a:t>over layout,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and the introduction of media </a:t>
            </a:r>
            <a:r>
              <a:rPr sz="2000" dirty="0">
                <a:solidFill>
                  <a:srgbClr val="222222"/>
                </a:solidFill>
                <a:latin typeface="Calibri"/>
                <a:cs typeface="Calibri"/>
              </a:rPr>
              <a:t>types </a:t>
            </a:r>
            <a:r>
              <a:rPr sz="2000" spc="-20" dirty="0">
                <a:solidFill>
                  <a:srgbClr val="222222"/>
                </a:solidFill>
                <a:latin typeface="Calibri"/>
                <a:cs typeface="Calibri"/>
              </a:rPr>
              <a:t>for </a:t>
            </a:r>
            <a:r>
              <a:rPr sz="2000" spc="-15" dirty="0">
                <a:solidFill>
                  <a:srgbClr val="222222"/>
                </a:solidFill>
                <a:latin typeface="Calibri"/>
                <a:cs typeface="Calibri"/>
              </a:rPr>
              <a:t> different</a:t>
            </a:r>
            <a:r>
              <a:rPr sz="2000" spc="1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Calibri"/>
                <a:cs typeface="Calibri"/>
              </a:rPr>
              <a:t>devices.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2D5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68270" y="2152015"/>
            <a:ext cx="8757920" cy="300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Arial MT"/>
              <a:buChar char="•"/>
              <a:tabLst>
                <a:tab pos="355600" algn="l"/>
              </a:tabLst>
            </a:pPr>
            <a:r>
              <a:rPr sz="1800" b="1" spc="-5" dirty="0">
                <a:solidFill>
                  <a:srgbClr val="222222"/>
                </a:solidFill>
                <a:latin typeface="Calibri"/>
                <a:cs typeface="Calibri"/>
              </a:rPr>
              <a:t>CSS2.1 (2011):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version focused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clarifying and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improving 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CSS2 specification, 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providing</a:t>
            </a:r>
            <a:r>
              <a:rPr sz="1800" spc="1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greater</a:t>
            </a:r>
            <a:r>
              <a:rPr sz="1800" spc="1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stability</a:t>
            </a:r>
            <a:r>
              <a:rPr sz="1800" spc="1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browser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22222"/>
                </a:solidFill>
                <a:latin typeface="Calibri"/>
                <a:cs typeface="Calibri"/>
              </a:rPr>
              <a:t>compatibility.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353535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53535"/>
              </a:buClr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353535"/>
              </a:buClr>
              <a:buFont typeface="Arial MT"/>
              <a:buChar char="•"/>
              <a:tabLst>
                <a:tab pos="355600" algn="l"/>
              </a:tabLst>
            </a:pPr>
            <a:r>
              <a:rPr sz="1800" b="1" spc="-5" dirty="0">
                <a:solidFill>
                  <a:srgbClr val="222222"/>
                </a:solidFill>
                <a:latin typeface="Calibri"/>
                <a:cs typeface="Calibri"/>
              </a:rPr>
              <a:t>CSS3</a:t>
            </a:r>
            <a:r>
              <a:rPr sz="1800" b="1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Calibri"/>
                <a:cs typeface="Calibri"/>
              </a:rPr>
              <a:t>(ongoing):</a:t>
            </a:r>
            <a:r>
              <a:rPr sz="1800" b="1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CSS3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not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 a</a:t>
            </a:r>
            <a:r>
              <a:rPr sz="1800" spc="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single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monolithic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release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 but</a:t>
            </a:r>
            <a:r>
              <a:rPr sz="1800" spc="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collection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 modular </a:t>
            </a:r>
            <a:r>
              <a:rPr sz="1800" spc="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specifications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introduced </a:t>
            </a:r>
            <a:r>
              <a:rPr sz="1800" spc="-20" dirty="0">
                <a:solidFill>
                  <a:srgbClr val="222222"/>
                </a:solidFill>
                <a:latin typeface="Calibri"/>
                <a:cs typeface="Calibri"/>
              </a:rPr>
              <a:t>gradually.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These 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modules 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cover various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aspects of 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web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design, 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such</a:t>
            </a:r>
            <a:r>
              <a:rPr sz="1800" spc="1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animations,</a:t>
            </a:r>
            <a:r>
              <a:rPr sz="1800" spc="1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gradients, 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flexible</a:t>
            </a:r>
            <a:r>
              <a:rPr sz="1800" spc="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22222"/>
                </a:solidFill>
                <a:latin typeface="Calibri"/>
                <a:cs typeface="Calibri"/>
              </a:rPr>
              <a:t>box</a:t>
            </a:r>
            <a:r>
              <a:rPr sz="1800" spc="1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layouts.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353535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53535"/>
              </a:buClr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222222"/>
                </a:solidFill>
                <a:latin typeface="Calibri"/>
                <a:cs typeface="Calibri"/>
              </a:rPr>
              <a:t>CSS4</a:t>
            </a:r>
            <a:r>
              <a:rPr sz="1800" b="1" spc="13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Calibri"/>
                <a:cs typeface="Calibri"/>
              </a:rPr>
              <a:t>(in</a:t>
            </a:r>
            <a:r>
              <a:rPr sz="1800" b="1" spc="14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22222"/>
                </a:solidFill>
                <a:latin typeface="Calibri"/>
                <a:cs typeface="Calibri"/>
              </a:rPr>
              <a:t>development):</a:t>
            </a:r>
            <a:r>
              <a:rPr sz="1800" b="1" spc="13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CSS4</a:t>
            </a:r>
            <a:r>
              <a:rPr sz="1800" spc="13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is</a:t>
            </a:r>
            <a:r>
              <a:rPr sz="1800" spc="12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the</a:t>
            </a:r>
            <a:r>
              <a:rPr sz="1800" spc="13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future</a:t>
            </a:r>
            <a:r>
              <a:rPr sz="1800" spc="14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of</a:t>
            </a:r>
            <a:r>
              <a:rPr sz="1800" spc="14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CSS,</a:t>
            </a:r>
            <a:r>
              <a:rPr sz="1800" spc="13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aiming</a:t>
            </a:r>
            <a:r>
              <a:rPr sz="1800" spc="14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to</a:t>
            </a:r>
            <a:r>
              <a:rPr sz="1800" spc="13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further</a:t>
            </a:r>
            <a:r>
              <a:rPr sz="1800" spc="13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enhance</a:t>
            </a:r>
            <a:r>
              <a:rPr sz="1800" spc="13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web</a:t>
            </a:r>
            <a:r>
              <a:rPr sz="1800" spc="14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design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capabilities,</a:t>
            </a:r>
            <a:r>
              <a:rPr sz="1800" spc="2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including</a:t>
            </a:r>
            <a:r>
              <a:rPr sz="1800" spc="5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responsive design,</a:t>
            </a:r>
            <a:r>
              <a:rPr sz="1800" spc="2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fonts,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improved</a:t>
            </a:r>
            <a:r>
              <a:rPr sz="1800" spc="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grid</a:t>
            </a:r>
            <a:r>
              <a:rPr sz="1800" spc="1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22222"/>
                </a:solidFill>
                <a:latin typeface="Calibri"/>
                <a:cs typeface="Calibri"/>
              </a:rPr>
              <a:t>systems.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5864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Linking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CSS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with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HTML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file: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9565" rIns="0" bIns="0" rtlCol="0">
            <a:spAutoFit/>
          </a:bodyPr>
          <a:lstStyle/>
          <a:p>
            <a:pPr marL="218059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sz="2800" b="1" spc="10" dirty="0">
                <a:latin typeface="Times New Roman"/>
                <a:cs typeface="Times New Roman"/>
              </a:rPr>
              <a:t>&lt;link&gt;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Tag: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Connects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external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CSS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 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HTML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document.</a:t>
            </a:r>
            <a:endParaRPr sz="2800">
              <a:latin typeface="Times New Roman"/>
              <a:cs typeface="Times New Roman"/>
            </a:endParaRPr>
          </a:p>
          <a:p>
            <a:pPr marL="2180590" marR="391795" indent="-342900">
              <a:lnSpc>
                <a:spcPct val="100000"/>
              </a:lnSpc>
              <a:spcBef>
                <a:spcPts val="1000"/>
              </a:spcBef>
            </a:pPr>
            <a:r>
              <a:rPr sz="2800" spc="1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sz="2800" b="1" spc="10" dirty="0">
                <a:latin typeface="Times New Roman"/>
                <a:cs typeface="Times New Roman"/>
              </a:rPr>
              <a:t>&lt;style&gt;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Tag: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Embeds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CSS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directly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within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HTML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document.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7059" y="476757"/>
            <a:ext cx="49599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latin typeface="Times New Roman"/>
                <a:cs typeface="Times New Roman"/>
              </a:rPr>
              <a:t>Working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CSS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7059" y="1456689"/>
            <a:ext cx="3454400" cy="3375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6A9954"/>
                </a:solidFill>
                <a:latin typeface="Times New Roman"/>
                <a:cs typeface="Times New Roman"/>
              </a:rPr>
              <a:t>/*</a:t>
            </a:r>
            <a:r>
              <a:rPr sz="2000" spc="-30" dirty="0">
                <a:solidFill>
                  <a:srgbClr val="6A995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styles.css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body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66700" marR="10858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font-family: 'Arial', sans-serif;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background-color: #f0f0f0;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text-align: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center;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h1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color: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#333;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ts val="2380"/>
              </a:lnSpc>
            </a:pPr>
            <a:r>
              <a:rPr sz="2000" spc="-5" dirty="0">
                <a:latin typeface="Times New Roman"/>
                <a:cs typeface="Times New Roman"/>
              </a:rPr>
              <a:t>border-bottom: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2px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solid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#333;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pc="-265" dirty="0"/>
              <a:t>H</a:t>
            </a:r>
            <a:r>
              <a:rPr spc="-220" dirty="0"/>
              <a:t>T</a:t>
            </a:r>
            <a:r>
              <a:rPr spc="-300" dirty="0"/>
              <a:t>M</a:t>
            </a:r>
            <a:r>
              <a:rPr spc="-335" dirty="0"/>
              <a:t>L</a:t>
            </a:r>
            <a:r>
              <a:rPr spc="-130" dirty="0"/>
              <a:t> </a:t>
            </a:r>
            <a:r>
              <a:rPr spc="-15" dirty="0"/>
              <a:t>Co</a:t>
            </a:r>
            <a:r>
              <a:rPr spc="-10" dirty="0"/>
              <a:t>d</a:t>
            </a:r>
            <a:r>
              <a:rPr spc="-130" dirty="0"/>
              <a:t>e: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b="0" spc="-100" dirty="0">
                <a:latin typeface="Verdana"/>
                <a:cs typeface="Verdana"/>
              </a:rPr>
              <a:t>&lt;!D</a:t>
            </a:r>
            <a:r>
              <a:rPr b="0" spc="-125" dirty="0">
                <a:latin typeface="Verdana"/>
                <a:cs typeface="Verdana"/>
              </a:rPr>
              <a:t>O</a:t>
            </a:r>
            <a:r>
              <a:rPr b="0" spc="190" dirty="0">
                <a:latin typeface="Verdana"/>
                <a:cs typeface="Verdana"/>
              </a:rPr>
              <a:t>C</a:t>
            </a:r>
            <a:r>
              <a:rPr b="0" spc="-180" dirty="0">
                <a:latin typeface="Verdana"/>
                <a:cs typeface="Verdana"/>
              </a:rPr>
              <a:t>T</a:t>
            </a:r>
            <a:r>
              <a:rPr b="0" spc="-170" dirty="0">
                <a:latin typeface="Verdana"/>
                <a:cs typeface="Verdana"/>
              </a:rPr>
              <a:t>Y</a:t>
            </a:r>
            <a:r>
              <a:rPr b="0" spc="-35" dirty="0">
                <a:latin typeface="Verdana"/>
                <a:cs typeface="Verdana"/>
              </a:rPr>
              <a:t>P</a:t>
            </a:r>
            <a:r>
              <a:rPr b="0" spc="-165" dirty="0">
                <a:latin typeface="Verdana"/>
                <a:cs typeface="Verdana"/>
              </a:rPr>
              <a:t>E</a:t>
            </a:r>
            <a:r>
              <a:rPr b="0" spc="-160" dirty="0">
                <a:latin typeface="Verdana"/>
                <a:cs typeface="Verdana"/>
              </a:rPr>
              <a:t> </a:t>
            </a:r>
            <a:r>
              <a:rPr b="0" spc="-80" dirty="0">
                <a:latin typeface="Verdana"/>
                <a:cs typeface="Verdana"/>
              </a:rPr>
              <a:t>h</a:t>
            </a:r>
            <a:r>
              <a:rPr b="0" spc="-65" dirty="0">
                <a:latin typeface="Verdana"/>
                <a:cs typeface="Verdana"/>
              </a:rPr>
              <a:t>t</a:t>
            </a:r>
            <a:r>
              <a:rPr b="0" spc="-140" dirty="0">
                <a:latin typeface="Verdana"/>
                <a:cs typeface="Verdana"/>
              </a:rPr>
              <a:t>m</a:t>
            </a:r>
            <a:r>
              <a:rPr b="0" spc="-30" dirty="0">
                <a:latin typeface="Verdana"/>
                <a:cs typeface="Verdana"/>
              </a:rPr>
              <a:t>l</a:t>
            </a:r>
            <a:r>
              <a:rPr b="0" spc="-360" dirty="0">
                <a:latin typeface="Verdana"/>
                <a:cs typeface="Verdana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b="0" spc="-195" dirty="0">
                <a:latin typeface="Verdana"/>
                <a:cs typeface="Verdana"/>
              </a:rPr>
              <a:t>&lt;h</a:t>
            </a:r>
            <a:r>
              <a:rPr b="0" spc="-120" dirty="0">
                <a:latin typeface="Verdana"/>
                <a:cs typeface="Verdana"/>
              </a:rPr>
              <a:t>t</a:t>
            </a:r>
            <a:r>
              <a:rPr b="0" spc="-95" dirty="0">
                <a:latin typeface="Verdana"/>
                <a:cs typeface="Verdana"/>
              </a:rPr>
              <a:t>ml</a:t>
            </a:r>
            <a:r>
              <a:rPr b="0" spc="-130" dirty="0">
                <a:latin typeface="Verdana"/>
                <a:cs typeface="Verdana"/>
              </a:rPr>
              <a:t> </a:t>
            </a:r>
            <a:r>
              <a:rPr b="0" spc="-114" dirty="0">
                <a:latin typeface="Verdana"/>
                <a:cs typeface="Verdana"/>
              </a:rPr>
              <a:t>l</a:t>
            </a:r>
            <a:r>
              <a:rPr b="0" spc="55" dirty="0">
                <a:latin typeface="Verdana"/>
                <a:cs typeface="Verdana"/>
              </a:rPr>
              <a:t>an</a:t>
            </a:r>
            <a:r>
              <a:rPr b="0" spc="70" dirty="0">
                <a:latin typeface="Verdana"/>
                <a:cs typeface="Verdana"/>
              </a:rPr>
              <a:t>g</a:t>
            </a:r>
            <a:r>
              <a:rPr b="0" spc="-395" dirty="0">
                <a:latin typeface="Verdana"/>
                <a:cs typeface="Verdana"/>
              </a:rPr>
              <a:t>=</a:t>
            </a:r>
            <a:r>
              <a:rPr b="0" spc="-229" dirty="0">
                <a:latin typeface="Verdana"/>
                <a:cs typeface="Verdana"/>
              </a:rPr>
              <a:t>"</a:t>
            </a:r>
            <a:r>
              <a:rPr b="0" spc="20" dirty="0">
                <a:latin typeface="Verdana"/>
                <a:cs typeface="Verdana"/>
              </a:rPr>
              <a:t>en</a:t>
            </a:r>
            <a:r>
              <a:rPr b="0" spc="-310" dirty="0">
                <a:latin typeface="Verdana"/>
                <a:cs typeface="Verdana"/>
              </a:rPr>
              <a:t>"&gt;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b="0" spc="-70" dirty="0">
                <a:latin typeface="Verdana"/>
                <a:cs typeface="Verdana"/>
              </a:rPr>
              <a:t>&lt;head&gt;</a:t>
            </a:r>
          </a:p>
          <a:p>
            <a:pPr marL="253365">
              <a:lnSpc>
                <a:spcPct val="100000"/>
              </a:lnSpc>
              <a:spcBef>
                <a:spcPts val="590"/>
              </a:spcBef>
            </a:pPr>
            <a:r>
              <a:rPr b="0" spc="-120" dirty="0">
                <a:latin typeface="Verdana"/>
                <a:cs typeface="Verdana"/>
              </a:rPr>
              <a:t>&lt;m</a:t>
            </a:r>
            <a:r>
              <a:rPr b="0" spc="-90" dirty="0">
                <a:latin typeface="Verdana"/>
                <a:cs typeface="Verdana"/>
              </a:rPr>
              <a:t>e</a:t>
            </a:r>
            <a:r>
              <a:rPr b="0" spc="-110" dirty="0">
                <a:latin typeface="Verdana"/>
                <a:cs typeface="Verdana"/>
              </a:rPr>
              <a:t>t</a:t>
            </a:r>
            <a:r>
              <a:rPr b="0" spc="140" dirty="0">
                <a:latin typeface="Verdana"/>
                <a:cs typeface="Verdana"/>
              </a:rPr>
              <a:t>a</a:t>
            </a:r>
            <a:r>
              <a:rPr b="0" spc="-120" dirty="0">
                <a:latin typeface="Verdana"/>
                <a:cs typeface="Verdana"/>
              </a:rPr>
              <a:t> </a:t>
            </a:r>
            <a:r>
              <a:rPr b="0" spc="80" dirty="0">
                <a:latin typeface="Verdana"/>
                <a:cs typeface="Verdana"/>
              </a:rPr>
              <a:t>c</a:t>
            </a:r>
            <a:r>
              <a:rPr b="0" spc="100" dirty="0">
                <a:latin typeface="Verdana"/>
                <a:cs typeface="Verdana"/>
              </a:rPr>
              <a:t>h</a:t>
            </a:r>
            <a:r>
              <a:rPr b="0" spc="-70" dirty="0">
                <a:latin typeface="Verdana"/>
                <a:cs typeface="Verdana"/>
              </a:rPr>
              <a:t>arset</a:t>
            </a:r>
            <a:r>
              <a:rPr b="0" spc="-240" dirty="0">
                <a:latin typeface="Verdana"/>
                <a:cs typeface="Verdana"/>
              </a:rPr>
              <a:t>="</a:t>
            </a:r>
            <a:r>
              <a:rPr b="0" spc="-285" dirty="0">
                <a:latin typeface="Verdana"/>
                <a:cs typeface="Verdana"/>
              </a:rPr>
              <a:t>U</a:t>
            </a:r>
            <a:r>
              <a:rPr b="0" spc="-320" dirty="0">
                <a:latin typeface="Verdana"/>
                <a:cs typeface="Verdana"/>
              </a:rPr>
              <a:t>T</a:t>
            </a:r>
            <a:r>
              <a:rPr b="0" spc="-150" dirty="0">
                <a:latin typeface="Verdana"/>
                <a:cs typeface="Verdana"/>
              </a:rPr>
              <a:t>F</a:t>
            </a:r>
            <a:r>
              <a:rPr b="0" spc="-215" dirty="0">
                <a:latin typeface="Verdana"/>
                <a:cs typeface="Verdana"/>
              </a:rPr>
              <a:t>-</a:t>
            </a:r>
            <a:r>
              <a:rPr b="0" spc="-140" dirty="0">
                <a:latin typeface="Verdana"/>
                <a:cs typeface="Verdana"/>
              </a:rPr>
              <a:t>8</a:t>
            </a:r>
            <a:r>
              <a:rPr b="0" spc="-315" dirty="0">
                <a:latin typeface="Verdana"/>
                <a:cs typeface="Verdana"/>
              </a:rPr>
              <a:t>"&gt;</a:t>
            </a:r>
          </a:p>
          <a:p>
            <a:pPr marL="253365">
              <a:lnSpc>
                <a:spcPct val="100000"/>
              </a:lnSpc>
              <a:spcBef>
                <a:spcPts val="585"/>
              </a:spcBef>
            </a:pPr>
            <a:r>
              <a:rPr b="0" spc="-190" dirty="0">
                <a:latin typeface="Verdana"/>
                <a:cs typeface="Verdana"/>
              </a:rPr>
              <a:t>&lt;</a:t>
            </a:r>
            <a:r>
              <a:rPr b="0" spc="-235" dirty="0">
                <a:latin typeface="Verdana"/>
                <a:cs typeface="Verdana"/>
              </a:rPr>
              <a:t>m</a:t>
            </a:r>
            <a:r>
              <a:rPr b="0" spc="90" dirty="0">
                <a:latin typeface="Verdana"/>
                <a:cs typeface="Verdana"/>
              </a:rPr>
              <a:t>e</a:t>
            </a:r>
            <a:r>
              <a:rPr b="0" spc="-110" dirty="0">
                <a:latin typeface="Verdana"/>
                <a:cs typeface="Verdana"/>
              </a:rPr>
              <a:t>t</a:t>
            </a:r>
            <a:r>
              <a:rPr b="0" spc="140" dirty="0">
                <a:latin typeface="Verdana"/>
                <a:cs typeface="Verdana"/>
              </a:rPr>
              <a:t>a</a:t>
            </a:r>
            <a:r>
              <a:rPr b="0" spc="-125" dirty="0">
                <a:latin typeface="Verdana"/>
                <a:cs typeface="Verdana"/>
              </a:rPr>
              <a:t> </a:t>
            </a:r>
            <a:r>
              <a:rPr b="0" spc="40" dirty="0">
                <a:latin typeface="Verdana"/>
                <a:cs typeface="Verdana"/>
              </a:rPr>
              <a:t>nam</a:t>
            </a:r>
            <a:r>
              <a:rPr b="0" spc="20" dirty="0">
                <a:latin typeface="Verdana"/>
                <a:cs typeface="Verdana"/>
              </a:rPr>
              <a:t>e</a:t>
            </a:r>
            <a:r>
              <a:rPr b="0" spc="-229" dirty="0">
                <a:latin typeface="Verdana"/>
                <a:cs typeface="Verdana"/>
              </a:rPr>
              <a:t>="</a:t>
            </a:r>
            <a:r>
              <a:rPr b="0" spc="-204" dirty="0">
                <a:latin typeface="Verdana"/>
                <a:cs typeface="Verdana"/>
              </a:rPr>
              <a:t>v</a:t>
            </a:r>
            <a:r>
              <a:rPr b="0" spc="-135" dirty="0">
                <a:latin typeface="Verdana"/>
                <a:cs typeface="Verdana"/>
              </a:rPr>
              <a:t>i</a:t>
            </a:r>
            <a:r>
              <a:rPr b="0" spc="90" dirty="0">
                <a:latin typeface="Verdana"/>
                <a:cs typeface="Verdana"/>
              </a:rPr>
              <a:t>e</a:t>
            </a:r>
            <a:r>
              <a:rPr b="0" spc="10" dirty="0">
                <a:latin typeface="Verdana"/>
                <a:cs typeface="Verdana"/>
              </a:rPr>
              <a:t>w</a:t>
            </a:r>
            <a:r>
              <a:rPr b="0" spc="-40" dirty="0">
                <a:latin typeface="Verdana"/>
                <a:cs typeface="Verdana"/>
              </a:rPr>
              <a:t>port</a:t>
            </a:r>
            <a:r>
              <a:rPr b="0" spc="-254" dirty="0">
                <a:latin typeface="Verdana"/>
                <a:cs typeface="Verdana"/>
              </a:rPr>
              <a:t>"</a:t>
            </a:r>
            <a:r>
              <a:rPr b="0" spc="-155" dirty="0">
                <a:latin typeface="Verdana"/>
                <a:cs typeface="Verdana"/>
              </a:rPr>
              <a:t> </a:t>
            </a:r>
            <a:r>
              <a:rPr b="0" spc="45" dirty="0">
                <a:latin typeface="Verdana"/>
                <a:cs typeface="Verdana"/>
              </a:rPr>
              <a:t>con</a:t>
            </a:r>
            <a:r>
              <a:rPr b="0" spc="15" dirty="0">
                <a:latin typeface="Verdana"/>
                <a:cs typeface="Verdana"/>
              </a:rPr>
              <a:t>t</a:t>
            </a:r>
            <a:r>
              <a:rPr b="0" spc="90" dirty="0">
                <a:latin typeface="Verdana"/>
                <a:cs typeface="Verdana"/>
              </a:rPr>
              <a:t>e</a:t>
            </a:r>
            <a:r>
              <a:rPr b="0" spc="-80" dirty="0">
                <a:latin typeface="Verdana"/>
                <a:cs typeface="Verdana"/>
              </a:rPr>
              <a:t>n</a:t>
            </a:r>
            <a:r>
              <a:rPr b="0" spc="-65" dirty="0">
                <a:latin typeface="Verdana"/>
                <a:cs typeface="Verdana"/>
              </a:rPr>
              <a:t>t</a:t>
            </a:r>
            <a:r>
              <a:rPr b="0" spc="-360" dirty="0">
                <a:latin typeface="Verdana"/>
                <a:cs typeface="Verdana"/>
              </a:rPr>
              <a:t>=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b="0" spc="-155" dirty="0">
                <a:latin typeface="Verdana"/>
                <a:cs typeface="Verdana"/>
              </a:rPr>
              <a:t>"w</a:t>
            </a:r>
            <a:r>
              <a:rPr b="0" spc="-60" dirty="0">
                <a:latin typeface="Verdana"/>
                <a:cs typeface="Verdana"/>
              </a:rPr>
              <a:t>i</a:t>
            </a:r>
            <a:r>
              <a:rPr b="0" dirty="0">
                <a:latin typeface="Verdana"/>
                <a:cs typeface="Verdana"/>
              </a:rPr>
              <a:t>d</a:t>
            </a:r>
            <a:r>
              <a:rPr b="0" spc="-15" dirty="0">
                <a:latin typeface="Verdana"/>
                <a:cs typeface="Verdana"/>
              </a:rPr>
              <a:t>t</a:t>
            </a:r>
            <a:r>
              <a:rPr b="0" spc="-10" dirty="0">
                <a:latin typeface="Verdana"/>
                <a:cs typeface="Verdana"/>
              </a:rPr>
              <a:t>h=devic</a:t>
            </a:r>
            <a:r>
              <a:rPr b="0" spc="-30" dirty="0">
                <a:latin typeface="Verdana"/>
                <a:cs typeface="Verdana"/>
              </a:rPr>
              <a:t>e</a:t>
            </a:r>
            <a:r>
              <a:rPr b="0" spc="-215" dirty="0">
                <a:latin typeface="Verdana"/>
                <a:cs typeface="Verdana"/>
              </a:rPr>
              <a:t>-</a:t>
            </a:r>
            <a:r>
              <a:rPr b="0" spc="-5" dirty="0">
                <a:latin typeface="Verdana"/>
                <a:cs typeface="Verdana"/>
              </a:rPr>
              <a:t>wi</a:t>
            </a:r>
            <a:r>
              <a:rPr b="0" spc="-10" dirty="0">
                <a:latin typeface="Verdana"/>
                <a:cs typeface="Verdana"/>
              </a:rPr>
              <a:t>d</a:t>
            </a:r>
            <a:r>
              <a:rPr b="0" spc="-110" dirty="0">
                <a:latin typeface="Verdana"/>
                <a:cs typeface="Verdana"/>
              </a:rPr>
              <a:t>t</a:t>
            </a:r>
            <a:r>
              <a:rPr b="0" spc="-95" dirty="0">
                <a:latin typeface="Verdana"/>
                <a:cs typeface="Verdana"/>
              </a:rPr>
              <a:t>h,</a:t>
            </a:r>
            <a:r>
              <a:rPr b="0" spc="-140" dirty="0">
                <a:latin typeface="Verdana"/>
                <a:cs typeface="Verdana"/>
              </a:rPr>
              <a:t> </a:t>
            </a:r>
            <a:r>
              <a:rPr b="0" spc="-55" dirty="0">
                <a:latin typeface="Verdana"/>
                <a:cs typeface="Verdana"/>
              </a:rPr>
              <a:t>i</a:t>
            </a:r>
            <a:r>
              <a:rPr b="0" spc="-110" dirty="0">
                <a:latin typeface="Verdana"/>
                <a:cs typeface="Verdana"/>
              </a:rPr>
              <a:t>n</a:t>
            </a:r>
            <a:r>
              <a:rPr b="0" spc="-130" dirty="0">
                <a:latin typeface="Verdana"/>
                <a:cs typeface="Verdana"/>
              </a:rPr>
              <a:t>i</a:t>
            </a:r>
            <a:r>
              <a:rPr b="0" spc="-110" dirty="0">
                <a:latin typeface="Verdana"/>
                <a:cs typeface="Verdana"/>
              </a:rPr>
              <a:t>t</a:t>
            </a:r>
            <a:r>
              <a:rPr b="0" spc="-130" dirty="0">
                <a:latin typeface="Verdana"/>
                <a:cs typeface="Verdana"/>
              </a:rPr>
              <a:t>i</a:t>
            </a:r>
            <a:r>
              <a:rPr b="0" spc="125" dirty="0">
                <a:latin typeface="Verdana"/>
                <a:cs typeface="Verdana"/>
              </a:rPr>
              <a:t>a</a:t>
            </a:r>
            <a:r>
              <a:rPr b="0" spc="-114" dirty="0">
                <a:latin typeface="Verdana"/>
                <a:cs typeface="Verdana"/>
              </a:rPr>
              <a:t>l</a:t>
            </a:r>
            <a:r>
              <a:rPr b="0" spc="-215" dirty="0">
                <a:latin typeface="Verdana"/>
                <a:cs typeface="Verdana"/>
              </a:rPr>
              <a:t>-</a:t>
            </a:r>
            <a:r>
              <a:rPr b="0" spc="35" dirty="0">
                <a:latin typeface="Verdana"/>
                <a:cs typeface="Verdana"/>
              </a:rPr>
              <a:t>sc</a:t>
            </a:r>
            <a:r>
              <a:rPr b="0" spc="30" dirty="0">
                <a:latin typeface="Verdana"/>
                <a:cs typeface="Verdana"/>
              </a:rPr>
              <a:t>a</a:t>
            </a:r>
            <a:r>
              <a:rPr b="0" spc="-130" dirty="0">
                <a:latin typeface="Verdana"/>
                <a:cs typeface="Verdana"/>
              </a:rPr>
              <a:t>l</a:t>
            </a:r>
            <a:r>
              <a:rPr b="0" spc="-114" dirty="0">
                <a:latin typeface="Verdana"/>
                <a:cs typeface="Verdana"/>
              </a:rPr>
              <a:t>e</a:t>
            </a:r>
            <a:r>
              <a:rPr b="0" spc="-175" dirty="0">
                <a:latin typeface="Verdana"/>
                <a:cs typeface="Verdana"/>
              </a:rPr>
              <a:t>=</a:t>
            </a:r>
            <a:r>
              <a:rPr b="0" spc="-150" dirty="0">
                <a:latin typeface="Verdana"/>
                <a:cs typeface="Verdana"/>
              </a:rPr>
              <a:t>1</a:t>
            </a:r>
            <a:r>
              <a:rPr b="0" spc="-170" dirty="0">
                <a:latin typeface="Verdana"/>
                <a:cs typeface="Verdana"/>
              </a:rPr>
              <a:t>.</a:t>
            </a:r>
            <a:r>
              <a:rPr b="0" spc="-235" dirty="0">
                <a:latin typeface="Verdana"/>
                <a:cs typeface="Verdana"/>
              </a:rPr>
              <a:t>0</a:t>
            </a:r>
            <a:r>
              <a:rPr b="0" spc="-165" dirty="0">
                <a:latin typeface="Verdana"/>
                <a:cs typeface="Verdana"/>
              </a:rPr>
              <a:t>"</a:t>
            </a:r>
            <a:r>
              <a:rPr b="0" spc="-360" dirty="0">
                <a:latin typeface="Verdana"/>
                <a:cs typeface="Verdana"/>
              </a:rPr>
              <a:t>&gt;</a:t>
            </a:r>
          </a:p>
          <a:p>
            <a:pPr marL="253365">
              <a:lnSpc>
                <a:spcPct val="100000"/>
              </a:lnSpc>
              <a:spcBef>
                <a:spcPts val="585"/>
              </a:spcBef>
            </a:pPr>
            <a:r>
              <a:rPr b="0" spc="-305" dirty="0">
                <a:latin typeface="Verdana"/>
                <a:cs typeface="Verdana"/>
              </a:rPr>
              <a:t>&lt;</a:t>
            </a:r>
            <a:r>
              <a:rPr b="0" spc="-165" dirty="0">
                <a:latin typeface="Verdana"/>
                <a:cs typeface="Verdana"/>
              </a:rPr>
              <a:t>t</a:t>
            </a:r>
            <a:r>
              <a:rPr b="0" spc="-130" dirty="0">
                <a:latin typeface="Verdana"/>
                <a:cs typeface="Verdana"/>
              </a:rPr>
              <a:t>i</a:t>
            </a:r>
            <a:r>
              <a:rPr b="0" spc="-110" dirty="0">
                <a:latin typeface="Verdana"/>
                <a:cs typeface="Verdana"/>
              </a:rPr>
              <a:t>t</a:t>
            </a:r>
            <a:r>
              <a:rPr b="0" spc="-114" dirty="0">
                <a:latin typeface="Verdana"/>
                <a:cs typeface="Verdana"/>
              </a:rPr>
              <a:t>l</a:t>
            </a:r>
            <a:r>
              <a:rPr b="0" spc="-75" dirty="0">
                <a:latin typeface="Verdana"/>
                <a:cs typeface="Verdana"/>
              </a:rPr>
              <a:t>e&gt;Fo</a:t>
            </a:r>
            <a:r>
              <a:rPr b="0" spc="-85" dirty="0">
                <a:latin typeface="Verdana"/>
                <a:cs typeface="Verdana"/>
              </a:rPr>
              <a:t>u</a:t>
            </a:r>
            <a:r>
              <a:rPr b="0" spc="30" dirty="0">
                <a:latin typeface="Verdana"/>
                <a:cs typeface="Verdana"/>
              </a:rPr>
              <a:t>nda</a:t>
            </a:r>
            <a:r>
              <a:rPr b="0" spc="5" dirty="0">
                <a:latin typeface="Verdana"/>
                <a:cs typeface="Verdana"/>
              </a:rPr>
              <a:t>t</a:t>
            </a:r>
            <a:r>
              <a:rPr b="0" spc="-130" dirty="0">
                <a:latin typeface="Verdana"/>
                <a:cs typeface="Verdana"/>
              </a:rPr>
              <a:t>i</a:t>
            </a:r>
            <a:r>
              <a:rPr b="0" spc="20" dirty="0">
                <a:latin typeface="Verdana"/>
                <a:cs typeface="Verdana"/>
              </a:rPr>
              <a:t>on</a:t>
            </a:r>
            <a:r>
              <a:rPr b="0" spc="-135" dirty="0">
                <a:latin typeface="Verdana"/>
                <a:cs typeface="Verdana"/>
              </a:rPr>
              <a:t> </a:t>
            </a:r>
            <a:r>
              <a:rPr b="0" spc="185" dirty="0">
                <a:latin typeface="Verdana"/>
                <a:cs typeface="Verdana"/>
              </a:rPr>
              <a:t>C</a:t>
            </a:r>
            <a:r>
              <a:rPr b="0" spc="-320" dirty="0">
                <a:latin typeface="Verdana"/>
                <a:cs typeface="Verdana"/>
              </a:rPr>
              <a:t>S</a:t>
            </a:r>
            <a:r>
              <a:rPr b="0" spc="-310" dirty="0">
                <a:latin typeface="Verdana"/>
                <a:cs typeface="Verdana"/>
              </a:rPr>
              <a:t>S</a:t>
            </a:r>
            <a:r>
              <a:rPr b="0" spc="-185" dirty="0">
                <a:latin typeface="Verdana"/>
                <a:cs typeface="Verdana"/>
              </a:rPr>
              <a:t>&lt;/</a:t>
            </a:r>
            <a:r>
              <a:rPr b="0" spc="-135" dirty="0">
                <a:latin typeface="Verdana"/>
                <a:cs typeface="Verdana"/>
              </a:rPr>
              <a:t>t</a:t>
            </a:r>
            <a:r>
              <a:rPr b="0" spc="-130" dirty="0">
                <a:latin typeface="Verdana"/>
                <a:cs typeface="Verdana"/>
              </a:rPr>
              <a:t>i</a:t>
            </a:r>
            <a:r>
              <a:rPr b="0" spc="-110" dirty="0">
                <a:latin typeface="Verdana"/>
                <a:cs typeface="Verdana"/>
              </a:rPr>
              <a:t>t</a:t>
            </a:r>
            <a:r>
              <a:rPr b="0" spc="-130" dirty="0">
                <a:latin typeface="Verdana"/>
                <a:cs typeface="Verdana"/>
              </a:rPr>
              <a:t>l</a:t>
            </a:r>
            <a:r>
              <a:rPr b="0" spc="-135" dirty="0">
                <a:latin typeface="Verdana"/>
                <a:cs typeface="Verdana"/>
              </a:rPr>
              <a:t>e&gt;</a:t>
            </a:r>
          </a:p>
          <a:p>
            <a:pPr marL="253365">
              <a:lnSpc>
                <a:spcPct val="100000"/>
              </a:lnSpc>
              <a:spcBef>
                <a:spcPts val="590"/>
              </a:spcBef>
            </a:pPr>
            <a:r>
              <a:rPr b="0" spc="-365" dirty="0">
                <a:latin typeface="Verdana"/>
                <a:cs typeface="Verdana"/>
              </a:rPr>
              <a:t>&lt;</a:t>
            </a:r>
            <a:r>
              <a:rPr b="0" spc="-110" dirty="0">
                <a:latin typeface="Verdana"/>
                <a:cs typeface="Verdana"/>
              </a:rPr>
              <a:t>l</a:t>
            </a:r>
            <a:r>
              <a:rPr b="0" spc="-130" dirty="0">
                <a:latin typeface="Verdana"/>
                <a:cs typeface="Verdana"/>
              </a:rPr>
              <a:t>i</a:t>
            </a:r>
            <a:r>
              <a:rPr b="0" spc="-50" dirty="0">
                <a:latin typeface="Verdana"/>
                <a:cs typeface="Verdana"/>
              </a:rPr>
              <a:t>n</a:t>
            </a:r>
            <a:r>
              <a:rPr b="0" spc="-155" dirty="0">
                <a:latin typeface="Verdana"/>
                <a:cs typeface="Verdana"/>
              </a:rPr>
              <a:t>k </a:t>
            </a:r>
            <a:r>
              <a:rPr b="0" spc="-100" dirty="0">
                <a:latin typeface="Verdana"/>
                <a:cs typeface="Verdana"/>
              </a:rPr>
              <a:t>re</a:t>
            </a:r>
            <a:r>
              <a:rPr b="0" spc="-40" dirty="0">
                <a:latin typeface="Verdana"/>
                <a:cs typeface="Verdana"/>
              </a:rPr>
              <a:t>l</a:t>
            </a:r>
            <a:r>
              <a:rPr b="0" spc="-254" dirty="0">
                <a:latin typeface="Verdana"/>
                <a:cs typeface="Verdana"/>
              </a:rPr>
              <a:t>="s</a:t>
            </a:r>
            <a:r>
              <a:rPr b="0" spc="-185" dirty="0">
                <a:latin typeface="Verdana"/>
                <a:cs typeface="Verdana"/>
              </a:rPr>
              <a:t>t</a:t>
            </a:r>
            <a:r>
              <a:rPr b="0" spc="-155" dirty="0">
                <a:latin typeface="Verdana"/>
                <a:cs typeface="Verdana"/>
              </a:rPr>
              <a:t>y</a:t>
            </a:r>
            <a:r>
              <a:rPr b="0" spc="-70" dirty="0">
                <a:latin typeface="Verdana"/>
                <a:cs typeface="Verdana"/>
              </a:rPr>
              <a:t>l</a:t>
            </a:r>
            <a:r>
              <a:rPr b="0" spc="-55" dirty="0">
                <a:latin typeface="Verdana"/>
                <a:cs typeface="Verdana"/>
              </a:rPr>
              <a:t>es</a:t>
            </a:r>
            <a:r>
              <a:rPr b="0" spc="-80" dirty="0">
                <a:latin typeface="Verdana"/>
                <a:cs typeface="Verdana"/>
              </a:rPr>
              <a:t>h</a:t>
            </a:r>
            <a:r>
              <a:rPr b="0" spc="90" dirty="0">
                <a:latin typeface="Verdana"/>
                <a:cs typeface="Verdana"/>
              </a:rPr>
              <a:t>e</a:t>
            </a:r>
            <a:r>
              <a:rPr b="0" spc="80" dirty="0">
                <a:latin typeface="Verdana"/>
                <a:cs typeface="Verdana"/>
              </a:rPr>
              <a:t>e</a:t>
            </a:r>
            <a:r>
              <a:rPr b="0" spc="-110" dirty="0">
                <a:latin typeface="Verdana"/>
                <a:cs typeface="Verdana"/>
              </a:rPr>
              <a:t>t</a:t>
            </a:r>
            <a:r>
              <a:rPr b="0" spc="-254" dirty="0">
                <a:latin typeface="Verdana"/>
                <a:cs typeface="Verdana"/>
              </a:rPr>
              <a:t>"</a:t>
            </a:r>
            <a:r>
              <a:rPr b="0" spc="-155" dirty="0">
                <a:latin typeface="Verdana"/>
                <a:cs typeface="Verdana"/>
              </a:rPr>
              <a:t> </a:t>
            </a:r>
            <a:r>
              <a:rPr b="0" spc="-35" dirty="0">
                <a:latin typeface="Verdana"/>
                <a:cs typeface="Verdana"/>
              </a:rPr>
              <a:t>h</a:t>
            </a:r>
            <a:r>
              <a:rPr b="0" spc="-70" dirty="0">
                <a:latin typeface="Verdana"/>
                <a:cs typeface="Verdana"/>
              </a:rPr>
              <a:t>re</a:t>
            </a:r>
            <a:r>
              <a:rPr b="0" spc="-45" dirty="0">
                <a:latin typeface="Verdana"/>
                <a:cs typeface="Verdana"/>
              </a:rPr>
              <a:t>f</a:t>
            </a:r>
            <a:r>
              <a:rPr b="0" spc="-254" dirty="0">
                <a:latin typeface="Verdana"/>
                <a:cs typeface="Verdana"/>
              </a:rPr>
              <a:t>="s</a:t>
            </a:r>
            <a:r>
              <a:rPr b="0" spc="-185" dirty="0">
                <a:latin typeface="Verdana"/>
                <a:cs typeface="Verdana"/>
              </a:rPr>
              <a:t>t</a:t>
            </a:r>
            <a:r>
              <a:rPr b="0" spc="-155" dirty="0">
                <a:latin typeface="Verdana"/>
                <a:cs typeface="Verdana"/>
              </a:rPr>
              <a:t>y</a:t>
            </a:r>
            <a:r>
              <a:rPr b="0" spc="-55" dirty="0">
                <a:latin typeface="Verdana"/>
                <a:cs typeface="Verdana"/>
              </a:rPr>
              <a:t>l</a:t>
            </a:r>
            <a:r>
              <a:rPr b="0" spc="-105" dirty="0">
                <a:latin typeface="Verdana"/>
                <a:cs typeface="Verdana"/>
              </a:rPr>
              <a:t>es</a:t>
            </a:r>
            <a:r>
              <a:rPr b="0" spc="-95" dirty="0">
                <a:latin typeface="Verdana"/>
                <a:cs typeface="Verdana"/>
              </a:rPr>
              <a:t>.</a:t>
            </a:r>
            <a:r>
              <a:rPr b="0" spc="-170" dirty="0">
                <a:latin typeface="Verdana"/>
                <a:cs typeface="Verdana"/>
              </a:rPr>
              <a:t>css"&gt;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b="0" spc="-65" dirty="0">
                <a:latin typeface="Verdana"/>
                <a:cs typeface="Verdana"/>
              </a:rPr>
              <a:t>&lt;/head&gt;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b="0" spc="-90" dirty="0">
                <a:latin typeface="Verdana"/>
                <a:cs typeface="Verdana"/>
              </a:rPr>
              <a:t>&lt;body&gt;</a:t>
            </a:r>
          </a:p>
          <a:p>
            <a:pPr marL="253365">
              <a:lnSpc>
                <a:spcPct val="100000"/>
              </a:lnSpc>
              <a:spcBef>
                <a:spcPts val="590"/>
              </a:spcBef>
            </a:pPr>
            <a:r>
              <a:rPr b="0" spc="-185" dirty="0">
                <a:latin typeface="Verdana"/>
                <a:cs typeface="Verdana"/>
              </a:rPr>
              <a:t>&lt;h</a:t>
            </a:r>
            <a:r>
              <a:rPr b="0" spc="-160" dirty="0">
                <a:latin typeface="Verdana"/>
                <a:cs typeface="Verdana"/>
              </a:rPr>
              <a:t>1</a:t>
            </a:r>
            <a:r>
              <a:rPr b="0" spc="-140" dirty="0">
                <a:latin typeface="Verdana"/>
                <a:cs typeface="Verdana"/>
              </a:rPr>
              <a:t>&gt;H</a:t>
            </a:r>
            <a:r>
              <a:rPr b="0" spc="-125" dirty="0">
                <a:latin typeface="Verdana"/>
                <a:cs typeface="Verdana"/>
              </a:rPr>
              <a:t>e</a:t>
            </a:r>
            <a:r>
              <a:rPr b="0" spc="-130" dirty="0">
                <a:latin typeface="Verdana"/>
                <a:cs typeface="Verdana"/>
              </a:rPr>
              <a:t>ll</a:t>
            </a:r>
            <a:r>
              <a:rPr b="0" spc="65" dirty="0">
                <a:latin typeface="Verdana"/>
                <a:cs typeface="Verdana"/>
              </a:rPr>
              <a:t>o</a:t>
            </a:r>
            <a:r>
              <a:rPr b="0" spc="-150" dirty="0">
                <a:latin typeface="Verdana"/>
                <a:cs typeface="Verdana"/>
              </a:rPr>
              <a:t>,</a:t>
            </a:r>
            <a:r>
              <a:rPr b="0" spc="-160" dirty="0">
                <a:latin typeface="Verdana"/>
                <a:cs typeface="Verdana"/>
              </a:rPr>
              <a:t> </a:t>
            </a:r>
            <a:r>
              <a:rPr b="0" spc="185" dirty="0">
                <a:latin typeface="Verdana"/>
                <a:cs typeface="Verdana"/>
              </a:rPr>
              <a:t>C</a:t>
            </a:r>
            <a:r>
              <a:rPr b="0" spc="-320" dirty="0">
                <a:latin typeface="Verdana"/>
                <a:cs typeface="Verdana"/>
              </a:rPr>
              <a:t>S</a:t>
            </a:r>
            <a:r>
              <a:rPr b="0" spc="-310" dirty="0">
                <a:latin typeface="Verdana"/>
                <a:cs typeface="Verdana"/>
              </a:rPr>
              <a:t>S</a:t>
            </a:r>
            <a:r>
              <a:rPr b="0" spc="-145" dirty="0">
                <a:latin typeface="Verdana"/>
                <a:cs typeface="Verdana"/>
              </a:rPr>
              <a:t>!&lt;/h</a:t>
            </a:r>
            <a:r>
              <a:rPr b="0" spc="-155" dirty="0">
                <a:latin typeface="Verdana"/>
                <a:cs typeface="Verdana"/>
              </a:rPr>
              <a:t>1</a:t>
            </a:r>
            <a:r>
              <a:rPr b="0" spc="-360" dirty="0">
                <a:latin typeface="Verdana"/>
                <a:cs typeface="Verdana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b="0" spc="-80" dirty="0">
                <a:latin typeface="Verdana"/>
                <a:cs typeface="Verdana"/>
              </a:rPr>
              <a:t>&lt;/body&gt;</a:t>
            </a: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b="0" spc="-155" dirty="0">
                <a:latin typeface="Verdana"/>
                <a:cs typeface="Verdana"/>
              </a:rPr>
              <a:t>&lt;/html&gt;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8235" y="5015484"/>
            <a:ext cx="5364479" cy="1478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758" y="631012"/>
            <a:ext cx="32238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Basic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Syntax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0501" y="1230884"/>
            <a:ext cx="9559925" cy="520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089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Cascading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Style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Sheets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(CSS)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use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simple</a:t>
            </a:r>
            <a:r>
              <a:rPr sz="1600" spc="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straightforward</a:t>
            </a:r>
            <a:r>
              <a:rPr sz="1600" spc="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syntax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define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styling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rules</a:t>
            </a:r>
            <a:r>
              <a:rPr sz="16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HTML </a:t>
            </a:r>
            <a:r>
              <a:rPr sz="1600" spc="-3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CSS</a:t>
            </a:r>
            <a:r>
              <a:rPr sz="1600" b="1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Rule</a:t>
            </a:r>
            <a:r>
              <a:rPr sz="1600" b="1" spc="-10" dirty="0">
                <a:solidFill>
                  <a:srgbClr val="374151"/>
                </a:solidFill>
                <a:latin typeface="Times New Roman"/>
                <a:cs typeface="Times New Roman"/>
              </a:rPr>
              <a:t> Structure:</a:t>
            </a:r>
            <a:endParaRPr sz="1600">
              <a:latin typeface="Times New Roman"/>
              <a:cs typeface="Times New Roman"/>
            </a:endParaRPr>
          </a:p>
          <a:p>
            <a:pPr marL="469900" marR="4143375">
              <a:lnSpc>
                <a:spcPts val="2930"/>
              </a:lnSpc>
              <a:spcBef>
                <a:spcPts val="254"/>
              </a:spcBef>
              <a:buClr>
                <a:srgbClr val="353535"/>
              </a:buClr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6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CSS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rule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consists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of a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selector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declaration</a:t>
            </a:r>
            <a:r>
              <a:rPr sz="16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block. </a:t>
            </a:r>
            <a:r>
              <a:rPr sz="1600" spc="-3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selector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672465">
              <a:lnSpc>
                <a:spcPct val="100000"/>
              </a:lnSpc>
              <a:spcBef>
                <a:spcPts val="725"/>
              </a:spcBef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property: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value;</a:t>
            </a:r>
            <a:endParaRPr sz="1600">
              <a:latin typeface="Times New Roman"/>
              <a:cs typeface="Times New Roman"/>
            </a:endParaRPr>
          </a:p>
          <a:p>
            <a:pPr marL="672465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/*</a:t>
            </a:r>
            <a:r>
              <a:rPr sz="1600" spc="-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Additional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properties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values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*/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05765" algn="l"/>
              </a:tabLst>
            </a:pPr>
            <a:r>
              <a:rPr sz="1600" spc="-5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Selector:</a:t>
            </a:r>
            <a:r>
              <a:rPr sz="1600" b="1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Identifies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HTML</a:t>
            </a:r>
            <a:r>
              <a:rPr sz="16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element(s)</a:t>
            </a:r>
            <a:r>
              <a:rPr sz="1600" spc="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you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want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style.</a:t>
            </a:r>
            <a:endParaRPr sz="1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Declaration</a:t>
            </a:r>
            <a:r>
              <a:rPr sz="1600" b="1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Block:</a:t>
            </a:r>
            <a:r>
              <a:rPr sz="1600" b="1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Contains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one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Times New Roman"/>
                <a:cs typeface="Times New Roman"/>
              </a:rPr>
              <a:t>more</a:t>
            </a:r>
            <a:r>
              <a:rPr sz="160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declarations</a:t>
            </a:r>
            <a:r>
              <a:rPr sz="16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separated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by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semicolons,</a:t>
            </a:r>
            <a:r>
              <a:rPr sz="160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each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defining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property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its </a:t>
            </a:r>
            <a:r>
              <a:rPr sz="1600" spc="-3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corresponding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value.</a:t>
            </a:r>
            <a:endParaRPr sz="16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/*</a:t>
            </a:r>
            <a:r>
              <a:rPr sz="16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CSS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Rule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 Example</a:t>
            </a:r>
            <a:r>
              <a:rPr sz="16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1010"/>
              </a:spcBef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h1</a:t>
            </a:r>
            <a:r>
              <a:rPr sz="1600" spc="-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571500" marR="7632700" indent="50165">
              <a:lnSpc>
                <a:spcPct val="151900"/>
              </a:lnSpc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color: #3498db; </a:t>
            </a:r>
            <a:r>
              <a:rPr sz="1600" spc="-3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font-size: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Times New Roman"/>
                <a:cs typeface="Times New Roman"/>
              </a:rPr>
              <a:t>2em;</a:t>
            </a:r>
            <a:endParaRPr sz="16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margin-bottom:</a:t>
            </a:r>
            <a:r>
              <a:rPr sz="160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10px;</a:t>
            </a:r>
            <a:r>
              <a:rPr sz="1600" spc="37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0536" y="643204"/>
            <a:ext cx="3138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Times New Roman"/>
                <a:cs typeface="Times New Roman"/>
              </a:rPr>
              <a:t>Types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Selectors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25554" y="3531234"/>
            <a:ext cx="889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600" spc="-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values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2423" y="1178458"/>
            <a:ext cx="7570470" cy="286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85210">
              <a:lnSpc>
                <a:spcPct val="151900"/>
              </a:lnSpc>
              <a:spcBef>
                <a:spcPts val="100"/>
              </a:spcBef>
              <a:buClr>
                <a:srgbClr val="35353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Element</a:t>
            </a:r>
            <a:r>
              <a:rPr sz="1600" b="1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Selector:</a:t>
            </a:r>
            <a:r>
              <a:rPr sz="1600" b="1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74151"/>
                </a:solidFill>
                <a:latin typeface="Times New Roman"/>
                <a:cs typeface="Times New Roman"/>
              </a:rPr>
              <a:t>Targets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HTML</a:t>
            </a:r>
            <a:r>
              <a:rPr sz="16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elements. </a:t>
            </a:r>
            <a:r>
              <a:rPr sz="1600" spc="-3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p { /* styles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all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paragraphs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*/}</a:t>
            </a:r>
            <a:endParaRPr sz="16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spcBef>
                <a:spcPts val="994"/>
              </a:spcBef>
              <a:buClr>
                <a:srgbClr val="374151"/>
              </a:buClr>
              <a:buFont typeface="Times New Roman"/>
              <a:buAutoNum type="arabicPeriod"/>
              <a:tabLst>
                <a:tab pos="215900" algn="l"/>
              </a:tabLst>
            </a:pP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16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Selector:</a:t>
            </a:r>
            <a:r>
              <a:rPr sz="16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74151"/>
                </a:solidFill>
                <a:latin typeface="Times New Roman"/>
                <a:cs typeface="Times New Roman"/>
              </a:rPr>
              <a:t>Targets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elements</a:t>
            </a:r>
            <a:r>
              <a:rPr sz="1600" spc="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specific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class.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.highlight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{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/*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styles</a:t>
            </a:r>
            <a:r>
              <a:rPr sz="16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elements</a:t>
            </a:r>
            <a:r>
              <a:rPr sz="1600" spc="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class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"highlight"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*/}</a:t>
            </a:r>
            <a:endParaRPr sz="1600">
              <a:latin typeface="Times New Roman"/>
              <a:cs typeface="Times New Roman"/>
            </a:endParaRPr>
          </a:p>
          <a:p>
            <a:pPr marL="12700" marR="2665095">
              <a:lnSpc>
                <a:spcPct val="151900"/>
              </a:lnSpc>
              <a:buClr>
                <a:srgbClr val="374151"/>
              </a:buClr>
              <a:buFont typeface="Times New Roman"/>
              <a:buAutoNum type="arabicPeriod" startAt="3"/>
              <a:tabLst>
                <a:tab pos="215900" algn="l"/>
              </a:tabLst>
            </a:pP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ID</a:t>
            </a:r>
            <a:r>
              <a:rPr sz="16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Selector:</a:t>
            </a:r>
            <a:r>
              <a:rPr sz="16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74151"/>
                </a:solidFill>
                <a:latin typeface="Times New Roman"/>
                <a:cs typeface="Times New Roman"/>
              </a:rPr>
              <a:t>Targets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specific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element</a:t>
            </a:r>
            <a:r>
              <a:rPr sz="1600" spc="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unique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ID. </a:t>
            </a:r>
            <a:r>
              <a:rPr sz="1600" spc="-3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#header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{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/*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styles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element</a:t>
            </a:r>
            <a:r>
              <a:rPr sz="1600" spc="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ID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"header"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*/}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  <a:buSzPct val="93750"/>
              <a:buFont typeface="Times New Roman"/>
              <a:buAutoNum type="arabicPeriod" startAt="3"/>
              <a:tabLst>
                <a:tab pos="166370" algn="l"/>
              </a:tabLst>
            </a:pP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Properties</a:t>
            </a:r>
            <a:r>
              <a:rPr sz="1600" b="1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600" b="1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374151"/>
                </a:solidFill>
                <a:latin typeface="Times New Roman"/>
                <a:cs typeface="Times New Roman"/>
              </a:rPr>
              <a:t>Values:</a:t>
            </a:r>
            <a:r>
              <a:rPr sz="1600" b="1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CSS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properties</a:t>
            </a:r>
            <a:r>
              <a:rPr sz="16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define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aspects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an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element</a:t>
            </a:r>
            <a:r>
              <a:rPr sz="1600" spc="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you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want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style, </a:t>
            </a:r>
            <a:r>
              <a:rPr sz="1600" spc="-3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specify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how</a:t>
            </a:r>
            <a:r>
              <a:rPr sz="16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style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them.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2423" y="4018305"/>
            <a:ext cx="8667750" cy="24949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1306830" algn="l"/>
              </a:tabLst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/*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Example</a:t>
            </a:r>
            <a:r>
              <a:rPr sz="160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*/	h2</a:t>
            </a:r>
            <a:r>
              <a:rPr sz="16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font-family:</a:t>
            </a:r>
            <a:r>
              <a:rPr sz="16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'Arial', 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sans-serif;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1010"/>
              </a:spcBef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font-weight: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bold;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5. Combining</a:t>
            </a:r>
            <a:r>
              <a:rPr sz="1600" b="1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Selectors:</a:t>
            </a:r>
            <a:r>
              <a:rPr sz="1600" b="1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374151"/>
                </a:solidFill>
                <a:latin typeface="Times New Roman"/>
                <a:cs typeface="Times New Roman"/>
              </a:rPr>
              <a:t>We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can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combine</a:t>
            </a:r>
            <a:r>
              <a:rPr sz="16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multiple</a:t>
            </a:r>
            <a:r>
              <a:rPr sz="1600" spc="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selectors</a:t>
            </a:r>
            <a:r>
              <a:rPr sz="16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rule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apply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same</a:t>
            </a:r>
            <a:r>
              <a:rPr sz="16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styles</a:t>
            </a:r>
            <a:r>
              <a:rPr sz="16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different </a:t>
            </a:r>
            <a:r>
              <a:rPr sz="1600" spc="-3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h3,</a:t>
            </a:r>
            <a:r>
              <a:rPr sz="16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p,</a:t>
            </a:r>
            <a:r>
              <a:rPr sz="16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.info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color: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#555;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/*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common</a:t>
            </a:r>
            <a:r>
              <a:rPr sz="16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styles</a:t>
            </a:r>
            <a:r>
              <a:rPr sz="16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 h3, p,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elements</a:t>
            </a:r>
            <a:r>
              <a:rPr sz="1600" spc="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class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"info"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 */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2D5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68270" y="2159634"/>
            <a:ext cx="8577580" cy="258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6.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Universal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 Selector:</a:t>
            </a:r>
            <a:r>
              <a:rPr sz="18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universal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selector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(*)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targets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elements on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page,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allowing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you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apply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styles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globally.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*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margin: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padding: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box-sizing: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border-box;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31012"/>
            <a:ext cx="35953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Color</a:t>
            </a:r>
            <a:r>
              <a:rPr sz="32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374151"/>
                </a:solidFill>
                <a:latin typeface="Calibri"/>
                <a:cs typeface="Calibri"/>
              </a:rPr>
              <a:t>Systems</a:t>
            </a:r>
            <a:r>
              <a:rPr sz="32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CSS: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410049"/>
            <a:ext cx="7268209" cy="323659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100"/>
              </a:spcBef>
              <a:buSzPct val="94444"/>
              <a:buAutoNum type="arabicPeriod"/>
              <a:tabLst>
                <a:tab pos="185420" algn="l"/>
              </a:tabLst>
            </a:pPr>
            <a:r>
              <a:rPr sz="1800" b="1" dirty="0">
                <a:solidFill>
                  <a:srgbClr val="374151"/>
                </a:solidFill>
                <a:latin typeface="Times New Roman"/>
                <a:cs typeface="Times New Roman"/>
              </a:rPr>
              <a:t>Named</a:t>
            </a:r>
            <a:r>
              <a:rPr sz="1800" b="1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Colors:</a:t>
            </a:r>
            <a:r>
              <a:rPr sz="1800" b="1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Use</a:t>
            </a:r>
            <a:r>
              <a:rPr sz="18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predefined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color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names,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such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as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"red,"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"blue,"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"green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h1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{color: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red;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marR="1189355">
              <a:lnSpc>
                <a:spcPct val="146100"/>
              </a:lnSpc>
              <a:spcBef>
                <a:spcPts val="10"/>
              </a:spcBef>
              <a:buClr>
                <a:srgbClr val="374151"/>
              </a:buClr>
              <a:buAutoNum type="arabicPeriod" startAt="2"/>
              <a:tabLst>
                <a:tab pos="241300" algn="l"/>
              </a:tabLst>
            </a:pP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Hexadecimal</a:t>
            </a:r>
            <a:r>
              <a:rPr sz="18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Colors: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Specify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colors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using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hexadecimal</a:t>
            </a:r>
            <a:r>
              <a:rPr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values.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{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color: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#336699;}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Clr>
                <a:srgbClr val="374151"/>
              </a:buClr>
              <a:buFont typeface="Times New Roman"/>
              <a:buAutoNum type="arabicPeriod" startAt="2"/>
              <a:tabLst>
                <a:tab pos="241300" algn="l"/>
              </a:tabLst>
            </a:pP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RGB</a:t>
            </a:r>
            <a:r>
              <a:rPr sz="1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Colors: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Define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colors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using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RGB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values.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.background</a:t>
            </a:r>
            <a:r>
              <a:rPr sz="1800" spc="-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background-color:</a:t>
            </a:r>
            <a:r>
              <a:rPr sz="18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rgb(255,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0,</a:t>
            </a:r>
            <a:r>
              <a:rPr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0);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1082" y="346075"/>
            <a:ext cx="4013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Introduction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HTML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6829" y="1054989"/>
            <a:ext cx="838073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HTML</a:t>
            </a:r>
            <a:r>
              <a:rPr sz="1800" spc="-7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stands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18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HyperText</a:t>
            </a:r>
            <a:r>
              <a:rPr sz="18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Markup Language.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the standard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markup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language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used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create the structure of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web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pages. It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serves as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 backbone of the </a:t>
            </a:r>
            <a:r>
              <a:rPr sz="1800" spc="-35" dirty="0">
                <a:solidFill>
                  <a:srgbClr val="374151"/>
                </a:solidFill>
                <a:latin typeface="Times New Roman"/>
                <a:cs typeface="Times New Roman"/>
              </a:rPr>
              <a:t>World 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Wide </a:t>
            </a:r>
            <a:r>
              <a:rPr sz="1800" spc="-40" dirty="0">
                <a:solidFill>
                  <a:srgbClr val="374151"/>
                </a:solidFill>
                <a:latin typeface="Times New Roman"/>
                <a:cs typeface="Times New Roman"/>
              </a:rPr>
              <a:t>Web, </a:t>
            </a:r>
            <a:r>
              <a:rPr sz="18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allowing</a:t>
            </a:r>
            <a:r>
              <a:rPr sz="18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content to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be displayed</a:t>
            </a:r>
            <a:r>
              <a:rPr sz="18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on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browsers.</a:t>
            </a:r>
            <a:endParaRPr sz="1800" dirty="0">
              <a:latin typeface="Times New Roman"/>
              <a:cs typeface="Times New Roman"/>
            </a:endParaRPr>
          </a:p>
          <a:p>
            <a:pPr marL="12700" marR="421005">
              <a:lnSpc>
                <a:spcPct val="100000"/>
              </a:lnSpc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Purpose: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HTML is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markup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language designed to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structure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content on the web. It 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provides</a:t>
            </a:r>
            <a:r>
              <a:rPr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standardized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way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organize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present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information,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ensuring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consistency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across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different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browsers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platforms.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74151"/>
                </a:solidFill>
                <a:latin typeface="Times New Roman"/>
                <a:cs typeface="Times New Roman"/>
              </a:rPr>
              <a:t>Its</a:t>
            </a:r>
            <a:r>
              <a:rPr sz="1800" b="1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74151"/>
                </a:solidFill>
                <a:latin typeface="Times New Roman"/>
                <a:cs typeface="Times New Roman"/>
              </a:rPr>
              <a:t>Core</a:t>
            </a: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74151"/>
                </a:solidFill>
                <a:latin typeface="Times New Roman"/>
                <a:cs typeface="Times New Roman"/>
              </a:rPr>
              <a:t>Elements</a:t>
            </a:r>
            <a:r>
              <a:rPr sz="1800" b="1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include:</a:t>
            </a:r>
            <a:endParaRPr sz="1800" dirty="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&lt;html&gt;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18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root element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that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wraps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all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content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on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page.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&lt;head&gt;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Contains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meta-information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about the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HTML</a:t>
            </a:r>
            <a:r>
              <a:rPr sz="1800" spc="-7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document,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such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as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title,</a:t>
            </a:r>
            <a:r>
              <a:rPr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charset,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linked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stylesheets.</a:t>
            </a:r>
            <a:endParaRPr sz="1800" dirty="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&lt;title&gt;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Sets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 title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HTML</a:t>
            </a:r>
            <a:r>
              <a:rPr sz="1800" spc="-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document, visible on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 browser's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title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bar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tab.</a:t>
            </a:r>
            <a:endParaRPr sz="1800" dirty="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&lt;body&gt;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Encloses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main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content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HTML</a:t>
            </a:r>
            <a:r>
              <a:rPr sz="1800" spc="-7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document,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including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text,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images,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links,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8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more.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165735">
              <a:lnSpc>
                <a:spcPct val="100000"/>
              </a:lnSpc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Attributes:</a:t>
            </a:r>
            <a:r>
              <a:rPr sz="1800" b="1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HTML</a:t>
            </a:r>
            <a:r>
              <a:rPr sz="1800" spc="-7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elements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can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have attributes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that provide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additional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information.</a:t>
            </a:r>
            <a:r>
              <a:rPr sz="18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374151"/>
                </a:solidFill>
                <a:latin typeface="Times New Roman"/>
                <a:cs typeface="Times New Roman"/>
              </a:rPr>
              <a:t>Two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basic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attributes</a:t>
            </a:r>
            <a:r>
              <a:rPr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are:</a:t>
            </a:r>
            <a:endParaRPr sz="1800" dirty="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class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: Used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define one or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more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class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names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HTML</a:t>
            </a:r>
            <a:r>
              <a:rPr sz="1800" spc="-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element.</a:t>
            </a:r>
            <a:endParaRPr sz="1800" dirty="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id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1800" spc="-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Assigns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 unique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identifier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to an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HTML</a:t>
            </a:r>
            <a:r>
              <a:rPr sz="1800" spc="-7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element.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27964"/>
            <a:ext cx="4243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>
                <a:solidFill>
                  <a:srgbClr val="374151"/>
                </a:solidFill>
                <a:latin typeface="Calibri"/>
                <a:cs typeface="Calibri"/>
              </a:rPr>
              <a:t>Text</a:t>
            </a:r>
            <a:r>
              <a:rPr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374151"/>
                </a:solidFill>
                <a:latin typeface="Calibri"/>
                <a:cs typeface="Calibri"/>
              </a:rPr>
              <a:t>Properties</a:t>
            </a:r>
            <a:r>
              <a:rPr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374151"/>
                </a:solidFill>
                <a:latin typeface="Calibri"/>
                <a:cs typeface="Calibri"/>
              </a:rPr>
              <a:t>CSS: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451863"/>
            <a:ext cx="5384165" cy="4827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SzPct val="85000"/>
              <a:buAutoNum type="arabicPeriod"/>
              <a:tabLst>
                <a:tab pos="185420" algn="l"/>
              </a:tabLst>
            </a:pP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Font</a:t>
            </a:r>
            <a:r>
              <a:rPr sz="2000" b="1" spc="-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Family: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Set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font</a:t>
            </a:r>
            <a:r>
              <a:rPr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family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 for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text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elements.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body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{font-family: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'Arial',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 sans-serif;}</a:t>
            </a:r>
            <a:endParaRPr sz="2000">
              <a:latin typeface="Times New Roman"/>
              <a:cs typeface="Times New Roman"/>
            </a:endParaRPr>
          </a:p>
          <a:p>
            <a:pPr marL="12700" marR="1790700">
              <a:lnSpc>
                <a:spcPts val="3410"/>
              </a:lnSpc>
              <a:spcBef>
                <a:spcPts val="270"/>
              </a:spcBef>
              <a:buSzPct val="95000"/>
              <a:buAutoNum type="arabicPeriod" startAt="2"/>
              <a:tabLst>
                <a:tab pos="204470" algn="l"/>
              </a:tabLst>
            </a:pP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Font</a:t>
            </a:r>
            <a:r>
              <a:rPr sz="20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Size: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Adjust</a:t>
            </a:r>
            <a:r>
              <a:rPr sz="20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size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text.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{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font-size: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16px;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259079" indent="-247015">
              <a:lnSpc>
                <a:spcPct val="100000"/>
              </a:lnSpc>
              <a:spcBef>
                <a:spcPts val="660"/>
              </a:spcBef>
              <a:buFont typeface="Times New Roman"/>
              <a:buAutoNum type="arabicPeriod" startAt="2"/>
              <a:tabLst>
                <a:tab pos="259715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Font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Weight:</a:t>
            </a:r>
            <a:r>
              <a:rPr sz="2000" spc="-15" dirty="0">
                <a:solidFill>
                  <a:srgbClr val="374151"/>
                </a:solidFill>
                <a:latin typeface="Calibri"/>
                <a:cs typeface="Calibri"/>
              </a:rPr>
              <a:t>Control</a:t>
            </a:r>
            <a:r>
              <a:rPr sz="20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thickness</a:t>
            </a:r>
            <a:r>
              <a:rPr sz="20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374151"/>
                </a:solidFill>
                <a:latin typeface="Calibri"/>
                <a:cs typeface="Calibri"/>
              </a:rPr>
              <a:t>text.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strong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{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font-weight: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bold;}</a:t>
            </a:r>
            <a:endParaRPr sz="2000">
              <a:latin typeface="Times New Roman"/>
              <a:cs typeface="Times New Roman"/>
            </a:endParaRPr>
          </a:p>
          <a:p>
            <a:pPr marL="259079" indent="-247015">
              <a:lnSpc>
                <a:spcPct val="100000"/>
              </a:lnSpc>
              <a:spcBef>
                <a:spcPts val="960"/>
              </a:spcBef>
              <a:buFont typeface="Times New Roman"/>
              <a:buAutoNum type="arabicPeriod" startAt="4"/>
              <a:tabLst>
                <a:tab pos="259715" algn="l"/>
              </a:tabLst>
            </a:pP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Alignment:</a:t>
            </a:r>
            <a:r>
              <a:rPr sz="2000" spc="-5" dirty="0">
                <a:solidFill>
                  <a:srgbClr val="374151"/>
                </a:solidFill>
                <a:latin typeface="Calibri"/>
                <a:cs typeface="Calibri"/>
              </a:rPr>
              <a:t>Align</a:t>
            </a:r>
            <a:r>
              <a:rPr sz="2000" spc="-20" dirty="0">
                <a:solidFill>
                  <a:srgbClr val="374151"/>
                </a:solidFill>
                <a:latin typeface="Calibri"/>
                <a:cs typeface="Calibri"/>
              </a:rPr>
              <a:t> text</a:t>
            </a:r>
            <a:r>
              <a:rPr sz="20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within</a:t>
            </a:r>
            <a:r>
              <a:rPr sz="20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its</a:t>
            </a:r>
            <a:r>
              <a:rPr sz="20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374151"/>
                </a:solidFill>
                <a:latin typeface="Calibri"/>
                <a:cs typeface="Calibri"/>
              </a:rPr>
              <a:t>container.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.center-text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{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text-align: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center;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259079" indent="-247015">
              <a:lnSpc>
                <a:spcPct val="100000"/>
              </a:lnSpc>
              <a:spcBef>
                <a:spcPts val="944"/>
              </a:spcBef>
              <a:buFont typeface="Times New Roman"/>
              <a:buAutoNum type="arabicPeriod" startAt="5"/>
              <a:tabLst>
                <a:tab pos="25971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Height:</a:t>
            </a:r>
            <a:r>
              <a:rPr sz="2000" spc="-5" dirty="0">
                <a:solidFill>
                  <a:srgbClr val="374151"/>
                </a:solidFill>
                <a:latin typeface="Calibri"/>
                <a:cs typeface="Calibri"/>
              </a:rPr>
              <a:t>Set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 the </a:t>
            </a:r>
            <a:r>
              <a:rPr sz="2000" spc="-5" dirty="0">
                <a:solidFill>
                  <a:srgbClr val="374151"/>
                </a:solidFill>
                <a:latin typeface="Calibri"/>
                <a:cs typeface="Calibri"/>
              </a:rPr>
              <a:t>spacing</a:t>
            </a:r>
            <a:r>
              <a:rPr sz="20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Calibri"/>
                <a:cs typeface="Calibri"/>
              </a:rPr>
              <a:t>between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Calibri"/>
                <a:cs typeface="Calibri"/>
              </a:rPr>
              <a:t>lines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 of</a:t>
            </a:r>
            <a:r>
              <a:rPr sz="2000" spc="-15" dirty="0">
                <a:solidFill>
                  <a:srgbClr val="374151"/>
                </a:solidFill>
                <a:latin typeface="Calibri"/>
                <a:cs typeface="Calibri"/>
              </a:rPr>
              <a:t> text.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{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line-height: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1.5;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966038"/>
            <a:ext cx="86912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Example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demonstrating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text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color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properties: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032228"/>
            <a:ext cx="4669790" cy="203136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700" spc="-5" dirty="0">
                <a:latin typeface="Consolas"/>
                <a:cs typeface="Consolas"/>
              </a:rPr>
              <a:t>h1</a:t>
            </a:r>
            <a:r>
              <a:rPr sz="1700" spc="-5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487680">
              <a:lnSpc>
                <a:spcPct val="100000"/>
              </a:lnSpc>
              <a:spcBef>
                <a:spcPts val="590"/>
              </a:spcBef>
            </a:pPr>
            <a:r>
              <a:rPr sz="1700" spc="-5" dirty="0">
                <a:latin typeface="Consolas"/>
                <a:cs typeface="Consolas"/>
              </a:rPr>
              <a:t>color:</a:t>
            </a:r>
            <a:r>
              <a:rPr sz="1700" spc="-4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#ff9900;</a:t>
            </a:r>
            <a:endParaRPr sz="1700">
              <a:latin typeface="Consolas"/>
              <a:cs typeface="Consolas"/>
            </a:endParaRPr>
          </a:p>
          <a:p>
            <a:pPr marL="487680" marR="5080">
              <a:lnSpc>
                <a:spcPct val="128800"/>
              </a:lnSpc>
              <a:spcBef>
                <a:spcPts val="10"/>
              </a:spcBef>
            </a:pPr>
            <a:r>
              <a:rPr sz="1700" dirty="0">
                <a:latin typeface="Consolas"/>
                <a:cs typeface="Consolas"/>
              </a:rPr>
              <a:t>font-family: 'Verdana', sans-serif; </a:t>
            </a:r>
            <a:r>
              <a:rPr sz="1700" spc="-919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font-size:</a:t>
            </a:r>
            <a:r>
              <a:rPr sz="1700" spc="-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24px;</a:t>
            </a:r>
            <a:endParaRPr sz="1700">
              <a:latin typeface="Consolas"/>
              <a:cs typeface="Consolas"/>
            </a:endParaRPr>
          </a:p>
          <a:p>
            <a:pPr marL="487680" marR="1793239">
              <a:lnSpc>
                <a:spcPts val="2640"/>
              </a:lnSpc>
              <a:spcBef>
                <a:spcPts val="90"/>
              </a:spcBef>
            </a:pPr>
            <a:r>
              <a:rPr sz="1700" dirty="0">
                <a:latin typeface="Consolas"/>
                <a:cs typeface="Consolas"/>
              </a:rPr>
              <a:t>font-weight:</a:t>
            </a:r>
            <a:r>
              <a:rPr sz="1700" spc="-55" dirty="0">
                <a:latin typeface="Consolas"/>
                <a:cs typeface="Consolas"/>
              </a:rPr>
              <a:t> </a:t>
            </a:r>
            <a:r>
              <a:rPr sz="1700" spc="-5" dirty="0">
                <a:latin typeface="Consolas"/>
                <a:cs typeface="Consolas"/>
              </a:rPr>
              <a:t>normal; </a:t>
            </a:r>
            <a:r>
              <a:rPr sz="1700" spc="-919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text-align:</a:t>
            </a:r>
            <a:r>
              <a:rPr sz="1700" spc="-30" dirty="0">
                <a:latin typeface="Consolas"/>
                <a:cs typeface="Consolas"/>
              </a:rPr>
              <a:t> </a:t>
            </a:r>
            <a:r>
              <a:rPr sz="1700" spc="-5" dirty="0">
                <a:latin typeface="Consolas"/>
                <a:cs typeface="Consolas"/>
              </a:rPr>
              <a:t>center;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4781550"/>
            <a:ext cx="1447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37916" y="2375916"/>
            <a:ext cx="8190230" cy="3131820"/>
            <a:chOff x="3137916" y="2375916"/>
            <a:chExt cx="8190230" cy="31318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7916" y="4317492"/>
              <a:ext cx="4503420" cy="11902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5407" y="2375916"/>
              <a:ext cx="3872484" cy="1295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35960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Box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Model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411986"/>
            <a:ext cx="8466455" cy="46939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marR="224790" indent="-342900">
              <a:lnSpc>
                <a:spcPct val="90000"/>
              </a:lnSpc>
              <a:spcBef>
                <a:spcPts val="305"/>
              </a:spcBef>
              <a:tabLst>
                <a:tab pos="354965" algn="l"/>
              </a:tabLst>
            </a:pPr>
            <a:r>
              <a:rPr sz="1700" spc="-5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The CSS 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Box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Model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is a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foundational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concept that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describes the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layout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of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elements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on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webpage.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It</a:t>
            </a:r>
            <a:r>
              <a:rPr sz="17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comprises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several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components,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including </a:t>
            </a:r>
            <a:r>
              <a:rPr sz="1700" b="1" spc="-5" dirty="0">
                <a:solidFill>
                  <a:srgbClr val="374151"/>
                </a:solidFill>
                <a:latin typeface="Calibri"/>
                <a:cs typeface="Calibri"/>
              </a:rPr>
              <a:t>width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,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374151"/>
                </a:solidFill>
                <a:latin typeface="Calibri"/>
                <a:cs typeface="Calibri"/>
              </a:rPr>
              <a:t>height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,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374151"/>
                </a:solidFill>
                <a:latin typeface="Calibri"/>
                <a:cs typeface="Calibri"/>
              </a:rPr>
              <a:t>border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,</a:t>
            </a:r>
            <a:r>
              <a:rPr sz="17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374151"/>
                </a:solidFill>
                <a:latin typeface="Calibri"/>
                <a:cs typeface="Calibri"/>
              </a:rPr>
              <a:t>padding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,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 and </a:t>
            </a:r>
            <a:r>
              <a:rPr sz="1700" spc="-3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374151"/>
                </a:solidFill>
                <a:latin typeface="Calibri"/>
                <a:cs typeface="Calibri"/>
              </a:rPr>
              <a:t>margin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12700" marR="158750">
              <a:lnSpc>
                <a:spcPts val="1839"/>
              </a:lnSpc>
              <a:spcBef>
                <a:spcPts val="1019"/>
              </a:spcBef>
              <a:buFont typeface="Calibri"/>
              <a:buAutoNum type="arabicPeriod"/>
              <a:tabLst>
                <a:tab pos="226060" algn="l"/>
              </a:tabLst>
            </a:pPr>
            <a:r>
              <a:rPr sz="1700" b="1" spc="-5" dirty="0">
                <a:solidFill>
                  <a:srgbClr val="404040"/>
                </a:solidFill>
                <a:latin typeface="Calibri"/>
                <a:cs typeface="Calibri"/>
              </a:rPr>
              <a:t>Width </a:t>
            </a:r>
            <a:r>
              <a:rPr sz="17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700" b="1" spc="-5" dirty="0">
                <a:solidFill>
                  <a:srgbClr val="404040"/>
                </a:solidFill>
                <a:latin typeface="Calibri"/>
                <a:cs typeface="Calibri"/>
              </a:rPr>
              <a:t>Height: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Width and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height properties determine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size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of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content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area of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an </a:t>
            </a:r>
            <a:r>
              <a:rPr sz="1700" spc="-3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element.</a:t>
            </a:r>
            <a:endParaRPr sz="1700">
              <a:latin typeface="Calibri"/>
              <a:cs typeface="Calibri"/>
            </a:endParaRPr>
          </a:p>
          <a:p>
            <a:pPr marL="226060" indent="-213360">
              <a:lnSpc>
                <a:spcPts val="1939"/>
              </a:lnSpc>
              <a:spcBef>
                <a:spcPts val="760"/>
              </a:spcBef>
              <a:buFont typeface="Calibri"/>
              <a:buAutoNum type="arabicPeriod"/>
              <a:tabLst>
                <a:tab pos="226060" algn="l"/>
              </a:tabLst>
            </a:pPr>
            <a:r>
              <a:rPr sz="1700" b="1" spc="-5" dirty="0">
                <a:solidFill>
                  <a:srgbClr val="404040"/>
                </a:solidFill>
                <a:latin typeface="Calibri"/>
                <a:cs typeface="Calibri"/>
              </a:rPr>
              <a:t>Border:</a:t>
            </a:r>
            <a:r>
              <a:rPr sz="17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Border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is the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area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surrounding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padding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content.</a:t>
            </a:r>
            <a:r>
              <a:rPr sz="17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It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can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have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specified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width,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939"/>
              </a:lnSpc>
            </a:pP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style,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7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color.</a:t>
            </a:r>
            <a:endParaRPr sz="1700">
              <a:latin typeface="Calibri"/>
              <a:cs typeface="Calibri"/>
            </a:endParaRPr>
          </a:p>
          <a:p>
            <a:pPr marL="12700" marR="544195">
              <a:lnSpc>
                <a:spcPts val="1839"/>
              </a:lnSpc>
              <a:spcBef>
                <a:spcPts val="1035"/>
              </a:spcBef>
              <a:buFont typeface="Calibri"/>
              <a:buAutoNum type="arabicPeriod" startAt="3"/>
              <a:tabLst>
                <a:tab pos="226060" algn="l"/>
              </a:tabLst>
            </a:pPr>
            <a:r>
              <a:rPr sz="1700" b="1" spc="-5" dirty="0">
                <a:solidFill>
                  <a:srgbClr val="404040"/>
                </a:solidFill>
                <a:latin typeface="Calibri"/>
                <a:cs typeface="Calibri"/>
              </a:rPr>
              <a:t>Padding: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Padding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is the space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between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content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and the 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border.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It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contributes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to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sz="1700" spc="-3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element's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internal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spacing.</a:t>
            </a:r>
            <a:endParaRPr sz="1700">
              <a:latin typeface="Calibri"/>
              <a:cs typeface="Calibri"/>
            </a:endParaRPr>
          </a:p>
          <a:p>
            <a:pPr marL="12700" marR="375285">
              <a:lnSpc>
                <a:spcPts val="2830"/>
              </a:lnSpc>
              <a:spcBef>
                <a:spcPts val="195"/>
              </a:spcBef>
              <a:buFont typeface="Calibri"/>
              <a:buAutoNum type="arabicPeriod" startAt="3"/>
              <a:tabLst>
                <a:tab pos="226060" algn="l"/>
              </a:tabLst>
            </a:pPr>
            <a:r>
              <a:rPr sz="1700" b="1" spc="-10" dirty="0">
                <a:solidFill>
                  <a:srgbClr val="404040"/>
                </a:solidFill>
                <a:latin typeface="Calibri"/>
                <a:cs typeface="Calibri"/>
              </a:rPr>
              <a:t>Margin: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Margin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is the space outside the 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border.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It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provides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separation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between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elements. </a:t>
            </a:r>
            <a:r>
              <a:rPr sz="1700" spc="-3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Visualizing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Box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Model: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b="1" spc="-15" dirty="0">
                <a:solidFill>
                  <a:srgbClr val="374151"/>
                </a:solidFill>
                <a:latin typeface="Calibri"/>
                <a:cs typeface="Calibri"/>
              </a:rPr>
              <a:t>Content</a:t>
            </a:r>
            <a:r>
              <a:rPr sz="1700" b="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374151"/>
                </a:solidFill>
                <a:latin typeface="Calibri"/>
                <a:cs typeface="Calibri"/>
              </a:rPr>
              <a:t>Area:</a:t>
            </a:r>
            <a:r>
              <a:rPr sz="1700" b="1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The innermost</a:t>
            </a:r>
            <a:r>
              <a:rPr sz="17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part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containing</a:t>
            </a:r>
            <a:r>
              <a:rPr sz="17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actual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content.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00" b="1" spc="-5" dirty="0">
                <a:solidFill>
                  <a:srgbClr val="374151"/>
                </a:solidFill>
                <a:latin typeface="Calibri"/>
                <a:cs typeface="Calibri"/>
              </a:rPr>
              <a:t>Padding</a:t>
            </a:r>
            <a:r>
              <a:rPr sz="1700" b="1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374151"/>
                </a:solidFill>
                <a:latin typeface="Calibri"/>
                <a:cs typeface="Calibri"/>
              </a:rPr>
              <a:t>Area:</a:t>
            </a:r>
            <a:r>
              <a:rPr sz="1700" b="1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space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between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content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border.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700" b="1" spc="-5" dirty="0">
                <a:solidFill>
                  <a:srgbClr val="374151"/>
                </a:solidFill>
                <a:latin typeface="Calibri"/>
                <a:cs typeface="Calibri"/>
              </a:rPr>
              <a:t>Border</a:t>
            </a:r>
            <a:r>
              <a:rPr sz="1700" b="1" spc="-10" dirty="0">
                <a:solidFill>
                  <a:srgbClr val="374151"/>
                </a:solidFill>
                <a:latin typeface="Calibri"/>
                <a:cs typeface="Calibri"/>
              </a:rPr>
              <a:t> Area: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border</a:t>
            </a:r>
            <a:r>
              <a:rPr sz="17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surrounding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 padding.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700" b="1" spc="-10" dirty="0">
                <a:solidFill>
                  <a:srgbClr val="374151"/>
                </a:solidFill>
                <a:latin typeface="Calibri"/>
                <a:cs typeface="Calibri"/>
              </a:rPr>
              <a:t>Margin</a:t>
            </a:r>
            <a:r>
              <a:rPr sz="1700" b="1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374151"/>
                </a:solidFill>
                <a:latin typeface="Calibri"/>
                <a:cs typeface="Calibri"/>
              </a:rPr>
              <a:t>Area:</a:t>
            </a:r>
            <a:r>
              <a:rPr sz="1700" b="1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outermost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space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 providing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separation</a:t>
            </a:r>
            <a:r>
              <a:rPr sz="17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from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 other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elements.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2680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HT</a:t>
            </a:r>
            <a:r>
              <a:rPr spc="-15" dirty="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Code: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291310"/>
            <a:ext cx="5902325" cy="47910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b="1" spc="-5" dirty="0">
                <a:latin typeface="Times New Roman"/>
                <a:cs typeface="Times New Roman"/>
              </a:rPr>
              <a:t>&lt;!DOCTYPE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html&gt;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b="1" spc="-5" dirty="0">
                <a:latin typeface="Times New Roman"/>
                <a:cs typeface="Times New Roman"/>
              </a:rPr>
              <a:t>&lt;html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lang="en"&gt;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latin typeface="Times New Roman"/>
                <a:cs typeface="Times New Roman"/>
              </a:rPr>
              <a:t>&lt;head&gt;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1010"/>
              </a:spcBef>
            </a:pPr>
            <a:r>
              <a:rPr sz="1400" b="1" spc="-5" dirty="0">
                <a:latin typeface="Times New Roman"/>
                <a:cs typeface="Times New Roman"/>
              </a:rPr>
              <a:t>&lt;meta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charset="UTF-8"&gt;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994"/>
              </a:spcBef>
            </a:pPr>
            <a:r>
              <a:rPr sz="1400" b="1" spc="-5" dirty="0">
                <a:latin typeface="Times New Roman"/>
                <a:cs typeface="Times New Roman"/>
              </a:rPr>
              <a:t>&lt;meta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name="viewport"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content="width=device-width, initial-scale=1.0"&gt;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1000"/>
              </a:spcBef>
            </a:pPr>
            <a:r>
              <a:rPr sz="1400" b="1" dirty="0">
                <a:latin typeface="Times New Roman"/>
                <a:cs typeface="Times New Roman"/>
              </a:rPr>
              <a:t>&lt;title&gt;Box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Model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Example&lt;/title&gt;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1005"/>
              </a:spcBef>
            </a:pPr>
            <a:r>
              <a:rPr sz="1400" b="1" dirty="0">
                <a:latin typeface="Times New Roman"/>
                <a:cs typeface="Times New Roman"/>
              </a:rPr>
              <a:t>&lt;link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rel="stylesheet"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href="styles.css"&gt;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latin typeface="Times New Roman"/>
                <a:cs typeface="Times New Roman"/>
              </a:rPr>
              <a:t>&lt;/head&gt;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b="1" dirty="0">
                <a:latin typeface="Times New Roman"/>
                <a:cs typeface="Times New Roman"/>
              </a:rPr>
              <a:t>&lt;body&gt;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latin typeface="Times New Roman"/>
                <a:cs typeface="Times New Roman"/>
              </a:rPr>
              <a:t>&lt;div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class="box"&gt;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latin typeface="Times New Roman"/>
                <a:cs typeface="Times New Roman"/>
              </a:rPr>
              <a:t>&lt;p&gt;This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is the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content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inside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box.&lt;/p&gt;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latin typeface="Times New Roman"/>
                <a:cs typeface="Times New Roman"/>
              </a:rPr>
              <a:t>&lt;/div&gt;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latin typeface="Times New Roman"/>
                <a:cs typeface="Times New Roman"/>
              </a:rPr>
              <a:t>&lt;/body&gt;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latin typeface="Times New Roman"/>
                <a:cs typeface="Times New Roman"/>
              </a:rPr>
              <a:t>&lt;/html&gt;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2019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CSS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code: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804542"/>
            <a:ext cx="3231515" cy="44399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b="1" spc="-5" dirty="0">
                <a:latin typeface="Times New Roman"/>
                <a:cs typeface="Times New Roman"/>
              </a:rPr>
              <a:t>body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41300" marR="5080">
              <a:lnSpc>
                <a:spcPts val="3170"/>
              </a:lnSpc>
              <a:spcBef>
                <a:spcPts val="260"/>
              </a:spcBef>
            </a:pPr>
            <a:r>
              <a:rPr sz="1800" b="1" dirty="0">
                <a:latin typeface="Times New Roman"/>
                <a:cs typeface="Times New Roman"/>
              </a:rPr>
              <a:t>font-family: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'Arial',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sans-serif;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text-align: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center;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sz="1800" b="1" dirty="0">
                <a:latin typeface="Times New Roman"/>
                <a:cs typeface="Times New Roman"/>
              </a:rPr>
              <a:t>margin: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00"/>
              </a:spcBef>
            </a:pPr>
            <a:r>
              <a:rPr sz="1800" b="1" spc="-5" dirty="0">
                <a:latin typeface="Times New Roman"/>
                <a:cs typeface="Times New Roman"/>
              </a:rPr>
              <a:t>padding: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0;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latin typeface="Times New Roman"/>
                <a:cs typeface="Times New Roman"/>
              </a:rPr>
              <a:t>.box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94"/>
              </a:spcBef>
            </a:pPr>
            <a:r>
              <a:rPr sz="1800" b="1" dirty="0">
                <a:latin typeface="Times New Roman"/>
                <a:cs typeface="Times New Roman"/>
              </a:rPr>
              <a:t>width: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200px;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00"/>
              </a:spcBef>
            </a:pPr>
            <a:r>
              <a:rPr sz="1800" b="1" spc="-5" dirty="0">
                <a:latin typeface="Times New Roman"/>
                <a:cs typeface="Times New Roman"/>
              </a:rPr>
              <a:t>height: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150px;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sz="1800" b="1" spc="-5" dirty="0">
                <a:latin typeface="Times New Roman"/>
                <a:cs typeface="Times New Roman"/>
              </a:rPr>
              <a:t>padding: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20px;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94"/>
              </a:spcBef>
            </a:pPr>
            <a:r>
              <a:rPr sz="1800" b="1" spc="-5" dirty="0">
                <a:latin typeface="Times New Roman"/>
                <a:cs typeface="Times New Roman"/>
              </a:rPr>
              <a:t>border: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2px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solid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#3498db;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94"/>
              </a:spcBef>
            </a:pPr>
            <a:r>
              <a:rPr sz="1800" b="1" dirty="0">
                <a:latin typeface="Times New Roman"/>
                <a:cs typeface="Times New Roman"/>
              </a:rPr>
              <a:t>margin: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300px;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5184" y="2406395"/>
            <a:ext cx="359664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4805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Display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Property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in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406778"/>
            <a:ext cx="8712835" cy="475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display property in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CSS is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used to define how an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HTML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element should be displayed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 the webpage. It controls the layout behavior of an element, determining if it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should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treated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a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block,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inline,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inline-block,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flex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container,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grid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container,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display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types.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includes:</a:t>
            </a:r>
            <a:endParaRPr sz="18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241300" algn="l"/>
              </a:tabLst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display:</a:t>
            </a:r>
            <a:r>
              <a:rPr sz="18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block;</a:t>
            </a:r>
            <a:endParaRPr sz="1800">
              <a:latin typeface="Times New Roman"/>
              <a:cs typeface="Times New Roman"/>
            </a:endParaRPr>
          </a:p>
          <a:p>
            <a:pPr marL="12700" marR="57785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element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generate a block-level box. It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starts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 a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new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line and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stretches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full width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its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container.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AutoNum type="arabicPeriod" startAt="2"/>
              <a:tabLst>
                <a:tab pos="241935" algn="l"/>
              </a:tabLst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display:</a:t>
            </a:r>
            <a:r>
              <a:rPr sz="18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inline;</a:t>
            </a:r>
            <a:endParaRPr sz="1800">
              <a:latin typeface="Times New Roman"/>
              <a:cs typeface="Times New Roman"/>
            </a:endParaRPr>
          </a:p>
          <a:p>
            <a:pPr marL="12700" marR="63500">
              <a:lnSpc>
                <a:spcPct val="100000"/>
              </a:lnSpc>
              <a:spcBef>
                <a:spcPts val="1015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element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generate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 inline-level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box.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 does not start on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new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line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takes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up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much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width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necessary.</a:t>
            </a:r>
            <a:endParaRPr sz="18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994"/>
              </a:spcBef>
              <a:buAutoNum type="arabicPeriod" startAt="3"/>
              <a:tabLst>
                <a:tab pos="241300" algn="l"/>
              </a:tabLst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display:</a:t>
            </a:r>
            <a:r>
              <a:rPr sz="18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inline-block;</a:t>
            </a:r>
            <a:endParaRPr sz="1800">
              <a:latin typeface="Times New Roman"/>
              <a:cs typeface="Times New Roman"/>
            </a:endParaRPr>
          </a:p>
          <a:p>
            <a:pPr marL="12700" marR="103505" algn="just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element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generate an inline-level box, but it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behave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block-level box in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terms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layout.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allows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element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 have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width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 height,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 it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respects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top/bottom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margins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padding.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2D5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68270" y="1121943"/>
            <a:ext cx="8662670" cy="47104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100"/>
              </a:spcBef>
              <a:buFont typeface="Times New Roman"/>
              <a:buAutoNum type="arabicPeriod" startAt="4"/>
              <a:tabLst>
                <a:tab pos="215900" algn="l"/>
              </a:tabLst>
            </a:pP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display:</a:t>
            </a:r>
            <a:r>
              <a:rPr sz="16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none;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element</a:t>
            </a:r>
            <a:r>
              <a:rPr sz="16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completely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removed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6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layout.</a:t>
            </a:r>
            <a:r>
              <a:rPr sz="16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It's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element</a:t>
            </a:r>
            <a:r>
              <a:rPr sz="16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doesn't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exist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page.</a:t>
            </a:r>
            <a:endParaRPr sz="16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spcBef>
                <a:spcPts val="1000"/>
              </a:spcBef>
              <a:buFont typeface="Times New Roman"/>
              <a:buAutoNum type="arabicPeriod" startAt="5"/>
              <a:tabLst>
                <a:tab pos="215900" algn="l"/>
              </a:tabLst>
            </a:pP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display:</a:t>
            </a:r>
            <a:r>
              <a:rPr sz="16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flex;</a:t>
            </a:r>
            <a:endParaRPr sz="1600">
              <a:latin typeface="Times New Roman"/>
              <a:cs typeface="Times New Roman"/>
            </a:endParaRPr>
          </a:p>
          <a:p>
            <a:pPr marL="12700" marR="75565">
              <a:lnSpc>
                <a:spcPct val="100000"/>
              </a:lnSpc>
              <a:spcBef>
                <a:spcPts val="1005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element</a:t>
            </a:r>
            <a:r>
              <a:rPr sz="16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becomes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flex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container,</a:t>
            </a:r>
            <a:r>
              <a:rPr sz="16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children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become</a:t>
            </a:r>
            <a:r>
              <a:rPr sz="16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flex</a:t>
            </a:r>
            <a:r>
              <a:rPr sz="16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items.</a:t>
            </a:r>
            <a:r>
              <a:rPr sz="16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enables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flex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context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its </a:t>
            </a:r>
            <a:r>
              <a:rPr sz="1600" spc="-3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direct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children,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allowing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use flex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properties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layout.</a:t>
            </a:r>
            <a:endParaRPr sz="16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spcBef>
                <a:spcPts val="994"/>
              </a:spcBef>
              <a:buFont typeface="Times New Roman"/>
              <a:buAutoNum type="arabicPeriod" startAt="6"/>
              <a:tabLst>
                <a:tab pos="215900" algn="l"/>
              </a:tabLst>
            </a:pP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display:</a:t>
            </a:r>
            <a:r>
              <a:rPr sz="16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grid;</a:t>
            </a:r>
            <a:endParaRPr sz="1600">
              <a:latin typeface="Times New Roman"/>
              <a:cs typeface="Times New Roman"/>
            </a:endParaRPr>
          </a:p>
          <a:p>
            <a:pPr marL="12700" marR="4318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element</a:t>
            </a:r>
            <a:r>
              <a:rPr sz="16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becomes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grid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container,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children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become</a:t>
            </a:r>
            <a:r>
              <a:rPr sz="16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grid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items.</a:t>
            </a:r>
            <a:r>
              <a:rPr sz="16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6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enables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grid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context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its </a:t>
            </a:r>
            <a:r>
              <a:rPr sz="1600" spc="-3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direct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children,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allowing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16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layouts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rows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columns.</a:t>
            </a:r>
            <a:endParaRPr sz="16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spcBef>
                <a:spcPts val="1010"/>
              </a:spcBef>
              <a:buFont typeface="Times New Roman"/>
              <a:buAutoNum type="arabicPeriod" startAt="7"/>
              <a:tabLst>
                <a:tab pos="215900" algn="l"/>
              </a:tabLst>
            </a:pP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display:</a:t>
            </a:r>
            <a:r>
              <a:rPr sz="16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inline-flex;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Similar</a:t>
            </a:r>
            <a:r>
              <a:rPr sz="16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display: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flex;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generates</a:t>
            </a:r>
            <a:r>
              <a:rPr sz="16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inline-level</a:t>
            </a:r>
            <a:r>
              <a:rPr sz="16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flex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container.</a:t>
            </a:r>
            <a:r>
              <a:rPr sz="16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allows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container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sit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inline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other elements.</a:t>
            </a:r>
            <a:endParaRPr sz="16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spcBef>
                <a:spcPts val="1000"/>
              </a:spcBef>
              <a:buFont typeface="Times New Roman"/>
              <a:buAutoNum type="arabicPeriod" startAt="8"/>
              <a:tabLst>
                <a:tab pos="215900" algn="l"/>
              </a:tabLst>
            </a:pP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display:</a:t>
            </a:r>
            <a:r>
              <a:rPr sz="1600" b="1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table;,</a:t>
            </a:r>
            <a:r>
              <a:rPr sz="1600" b="1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display:</a:t>
            </a:r>
            <a:r>
              <a:rPr sz="16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table-row;,</a:t>
            </a:r>
            <a:r>
              <a:rPr sz="16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display:</a:t>
            </a:r>
            <a:r>
              <a:rPr sz="16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table-cell;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5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16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simulate</a:t>
            </a:r>
            <a:r>
              <a:rPr sz="16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behavior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6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table,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row,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16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cell,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respectively.</a:t>
            </a:r>
            <a:r>
              <a:rPr sz="16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They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6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useful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 </a:t>
            </a:r>
            <a:r>
              <a:rPr sz="1600" spc="-3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want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table-like</a:t>
            </a:r>
            <a:r>
              <a:rPr sz="16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structures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without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actual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5600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Bootstrap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CSS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528064"/>
            <a:ext cx="8135620" cy="367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7320" indent="-34290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Bootstrap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It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is</a:t>
            </a:r>
            <a:r>
              <a:rPr sz="18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 powerful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CSS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framework</a:t>
            </a:r>
            <a:r>
              <a:rPr sz="18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that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streamlines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styling</a:t>
            </a:r>
            <a:r>
              <a:rPr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process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enhances</a:t>
            </a:r>
            <a:r>
              <a:rPr sz="18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 visual appeal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web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pages.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Its</a:t>
            </a:r>
            <a:r>
              <a:rPr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key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features</a:t>
            </a:r>
            <a:r>
              <a:rPr sz="18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1155700" marR="360045" lvl="1" indent="-2286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Wingdings"/>
              <a:buChar char=""/>
              <a:tabLst>
                <a:tab pos="1155700" algn="l"/>
              </a:tabLst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Responsive</a:t>
            </a:r>
            <a:r>
              <a:rPr sz="1800" b="1" dirty="0">
                <a:solidFill>
                  <a:srgbClr val="374151"/>
                </a:solidFill>
                <a:latin typeface="Times New Roman"/>
                <a:cs typeface="Times New Roman"/>
              </a:rPr>
              <a:t> Grid</a:t>
            </a:r>
            <a:r>
              <a:rPr sz="1800" b="1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74151"/>
                </a:solidFill>
                <a:latin typeface="Times New Roman"/>
                <a:cs typeface="Times New Roman"/>
              </a:rPr>
              <a:t>System: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Bootstrap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provides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responsive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grid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system,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making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it easy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create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flexible</a:t>
            </a:r>
            <a:r>
              <a:rPr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and responsive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layouts.</a:t>
            </a:r>
            <a:endParaRPr sz="1800">
              <a:latin typeface="Times New Roman"/>
              <a:cs typeface="Times New Roman"/>
            </a:endParaRPr>
          </a:p>
          <a:p>
            <a:pPr marL="1155700" marR="443865" lvl="1" indent="-2286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"/>
              <a:buChar char=""/>
              <a:tabLst>
                <a:tab pos="1155700" algn="l"/>
              </a:tabLst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Pre-Styled</a:t>
            </a:r>
            <a:r>
              <a:rPr sz="1800" b="1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74151"/>
                </a:solidFill>
                <a:latin typeface="Times New Roman"/>
                <a:cs typeface="Times New Roman"/>
              </a:rPr>
              <a:t>Components:</a:t>
            </a:r>
            <a:r>
              <a:rPr sz="1800" b="1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Bootstrap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includes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 rich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set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of pre-designed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components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such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as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navigation</a:t>
            </a:r>
            <a:r>
              <a:rPr sz="18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bars,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buttons,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forms,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more.</a:t>
            </a:r>
            <a:endParaRPr sz="1800">
              <a:latin typeface="Times New Roman"/>
              <a:cs typeface="Times New Roman"/>
            </a:endParaRPr>
          </a:p>
          <a:p>
            <a:pPr marL="1155700" marR="60325" lvl="1" indent="-2286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Wingdings"/>
              <a:buChar char=""/>
              <a:tabLst>
                <a:tab pos="1155700" algn="l"/>
              </a:tabLst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CSS Classes: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Bootstrap's extensive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CSS classes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allows developers to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apply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styles</a:t>
            </a:r>
            <a:r>
              <a:rPr sz="18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effortlessly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without delving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deep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into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custom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CSS.</a:t>
            </a:r>
            <a:endParaRPr sz="1800">
              <a:latin typeface="Times New Roman"/>
              <a:cs typeface="Times New Roman"/>
            </a:endParaRPr>
          </a:p>
          <a:p>
            <a:pPr marL="1155700" marR="5080" lvl="1" indent="-22860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Wingdings"/>
              <a:buChar char=""/>
              <a:tabLst>
                <a:tab pos="1155700" algn="l"/>
              </a:tabLst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Integration: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Bootstrap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seamlessly</a:t>
            </a:r>
            <a:r>
              <a:rPr sz="18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integrates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existing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HTML</a:t>
            </a:r>
            <a:r>
              <a:rPr sz="1800" spc="-7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CSS,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making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it accessible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developers</a:t>
            </a:r>
            <a:r>
              <a:rPr sz="18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at any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skill level.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29356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Bootstrap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673123"/>
            <a:ext cx="6652895" cy="50514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&lt;!DOCTYPE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html&gt;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&lt;html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lang="en"&gt;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&lt;head&gt;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625"/>
              </a:spcBef>
            </a:pP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&lt;meta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charset="UTF-8"&gt;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615"/>
              </a:spcBef>
            </a:pP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&lt;meta</a:t>
            </a:r>
            <a:r>
              <a:rPr sz="16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name="viewport"</a:t>
            </a:r>
            <a:r>
              <a:rPr sz="16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content="width=device-width,</a:t>
            </a:r>
            <a:r>
              <a:rPr sz="16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initial-scale=1.0"&gt;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&lt;title&gt;Bootstrap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CSS&lt;/title&gt;</a:t>
            </a:r>
            <a:endParaRPr sz="1600">
              <a:latin typeface="Times New Roman"/>
              <a:cs typeface="Times New Roman"/>
            </a:endParaRPr>
          </a:p>
          <a:p>
            <a:pPr marL="12700" marR="5080" indent="202565">
              <a:lnSpc>
                <a:spcPts val="1540"/>
              </a:lnSpc>
              <a:spcBef>
                <a:spcPts val="995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&lt;link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rel="stylesheet"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href="https://stackpath.bootstrapcdn.com/bootstrap/4.5.2/css/bootstrap.min.css"&gt;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&lt;/head&gt;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&lt;body&gt;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625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&lt;div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class="container"&gt;</a:t>
            </a:r>
            <a:endParaRPr sz="16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&lt;h1&gt;Bootstrap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CSS&lt;/h1&gt;</a:t>
            </a:r>
            <a:endParaRPr sz="16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&lt;button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class="btn</a:t>
            </a:r>
            <a:r>
              <a:rPr sz="16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btn-primary"&gt;Click</a:t>
            </a:r>
            <a:r>
              <a:rPr sz="16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me&lt;/button&gt;</a:t>
            </a:r>
            <a:endParaRPr sz="1600">
              <a:latin typeface="Times New Roman"/>
              <a:cs typeface="Times New Roman"/>
            </a:endParaRPr>
          </a:p>
          <a:p>
            <a:pPr marR="5883910" algn="r">
              <a:lnSpc>
                <a:spcPct val="100000"/>
              </a:lnSpc>
              <a:spcBef>
                <a:spcPts val="625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&lt;/div&gt;</a:t>
            </a:r>
            <a:endParaRPr sz="1600">
              <a:latin typeface="Times New Roman"/>
              <a:cs typeface="Times New Roman"/>
            </a:endParaRPr>
          </a:p>
          <a:p>
            <a:pPr marR="5941060" algn="r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&lt;/bod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&gt;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&lt;/html&gt;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1700" y="1539239"/>
            <a:ext cx="3474720" cy="132587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27964"/>
            <a:ext cx="3059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Calibri"/>
                <a:cs typeface="Calibri"/>
              </a:rPr>
              <a:t>Materialize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CSS: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00908" y="1461262"/>
            <a:ext cx="8716645" cy="4319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45134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Materialize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CSS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is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modern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front-end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framework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that follows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Google's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Material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Design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principles,</a:t>
            </a:r>
            <a:r>
              <a:rPr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offering</a:t>
            </a:r>
            <a:r>
              <a:rPr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sleek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intuitive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design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language.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00" i="1" spc="-5" dirty="0">
                <a:solidFill>
                  <a:srgbClr val="374151"/>
                </a:solidFill>
                <a:latin typeface="Times New Roman"/>
                <a:cs typeface="Times New Roman"/>
              </a:rPr>
              <a:t>Key</a:t>
            </a:r>
            <a:r>
              <a:rPr sz="2000" i="1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374151"/>
                </a:solidFill>
                <a:latin typeface="Times New Roman"/>
                <a:cs typeface="Times New Roman"/>
              </a:rPr>
              <a:t>Features:</a:t>
            </a:r>
            <a:endParaRPr sz="2000">
              <a:latin typeface="Times New Roman"/>
              <a:cs typeface="Times New Roman"/>
            </a:endParaRPr>
          </a:p>
          <a:p>
            <a:pPr marL="698500" marR="207010" indent="-22860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Material</a:t>
            </a:r>
            <a:r>
              <a:rPr sz="2000" b="1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Design</a:t>
            </a:r>
            <a:r>
              <a:rPr sz="2000" b="1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Components:</a:t>
            </a:r>
            <a:r>
              <a:rPr sz="2000" b="1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Materialize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provides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comprehensive</a:t>
            </a:r>
            <a:r>
              <a:rPr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set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pre-styled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Material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Design components such as cards, buttons, navigation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bars,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more.</a:t>
            </a:r>
            <a:endParaRPr sz="2000">
              <a:latin typeface="Times New Roman"/>
              <a:cs typeface="Times New Roman"/>
            </a:endParaRPr>
          </a:p>
          <a:p>
            <a:pPr marL="698500" marR="802640" indent="-2286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Responsive</a:t>
            </a:r>
            <a:r>
              <a:rPr sz="2000" b="1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Grid</a:t>
            </a:r>
            <a:r>
              <a:rPr sz="2000" b="1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System:</a:t>
            </a:r>
            <a:r>
              <a:rPr sz="2000" b="1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Similar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 to Bootstrap,</a:t>
            </a:r>
            <a:r>
              <a:rPr sz="20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Materialize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includes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responsive</a:t>
            </a:r>
            <a:r>
              <a:rPr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grid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system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creating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flexible</a:t>
            </a:r>
            <a:r>
              <a:rPr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adaptive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layouts.</a:t>
            </a:r>
            <a:endParaRPr sz="2000">
              <a:latin typeface="Times New Roman"/>
              <a:cs typeface="Times New Roman"/>
            </a:endParaRPr>
          </a:p>
          <a:p>
            <a:pPr marL="698500" marR="5080" indent="-2286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Mobile-First</a:t>
            </a:r>
            <a:r>
              <a:rPr sz="2000" b="1" spc="-1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Approach:</a:t>
            </a:r>
            <a:r>
              <a:rPr sz="2000" b="1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Materialize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is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designed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mobile-first</a:t>
            </a:r>
            <a:r>
              <a:rPr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approach,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ensuring</a:t>
            </a:r>
            <a:r>
              <a:rPr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seamless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 experience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on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various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698500" marR="452755" indent="-22860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Integration</a:t>
            </a:r>
            <a:r>
              <a:rPr sz="2000" b="1" i="1" dirty="0">
                <a:solidFill>
                  <a:srgbClr val="374151"/>
                </a:solidFill>
                <a:latin typeface="Times New Roman"/>
                <a:cs typeface="Times New Roman"/>
              </a:rPr>
              <a:t>: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Materialize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can be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easily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integrated into existing projects, 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enhancing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visual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appeal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without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need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extensive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custom</a:t>
            </a:r>
            <a:r>
              <a:rPr sz="20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styling.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4728"/>
            <a:ext cx="3519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spc="-2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ML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Code Ex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mple: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383030"/>
            <a:ext cx="7470140" cy="418337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&lt;!DOCTYPE</a:t>
            </a:r>
            <a:r>
              <a:rPr sz="18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html&gt;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&lt;html</a:t>
            </a:r>
            <a:r>
              <a:rPr sz="18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lang="en"&gt;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&lt;head&gt;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6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&lt;meta charset="UTF-8"&gt;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6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&lt;meta</a:t>
            </a:r>
            <a:r>
              <a:rPr sz="1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name="viewport"</a:t>
            </a:r>
            <a:r>
              <a:rPr sz="18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content="width=device-width,</a:t>
            </a:r>
            <a:r>
              <a:rPr sz="1800" b="1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initial-scale=1.0"&gt;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8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&lt;title&gt;My</a:t>
            </a:r>
            <a:r>
              <a:rPr sz="18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Webpage&lt;/title&gt;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&lt;/head&gt;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&lt;body&gt;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75"/>
              </a:spcBef>
            </a:pPr>
            <a:r>
              <a:rPr sz="1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&lt;h1&gt;Welcome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My</a:t>
            </a:r>
            <a:r>
              <a:rPr sz="18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Webpage&lt;/h1&gt;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70"/>
              </a:spcBef>
            </a:pP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&lt;p&gt;This</a:t>
            </a:r>
            <a:r>
              <a:rPr sz="1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simple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HTML</a:t>
            </a:r>
            <a:r>
              <a:rPr sz="1800" b="1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document.&lt;/p&gt;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&lt;/body&gt;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&lt;/html&gt;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7040" y="1269491"/>
            <a:ext cx="3710940" cy="11658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794" y="468458"/>
            <a:ext cx="6619875" cy="110871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776605">
              <a:lnSpc>
                <a:spcPct val="100000"/>
              </a:lnSpc>
              <a:spcBef>
                <a:spcPts val="1465"/>
              </a:spcBef>
            </a:pPr>
            <a:r>
              <a:rPr dirty="0">
                <a:latin typeface="Times New Roman"/>
                <a:cs typeface="Times New Roman"/>
              </a:rPr>
              <a:t>Styling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using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Materialize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CSS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HT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18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794" y="1930567"/>
            <a:ext cx="8522970" cy="478853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&lt;!DOCTYPE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html&gt;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&lt;html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lang="en"&gt;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&lt;head&gt;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675"/>
              </a:spcBef>
            </a:pP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&lt;meta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charset="UTF-8"&gt;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660"/>
              </a:spcBef>
            </a:pP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&lt;meta</a:t>
            </a:r>
            <a:r>
              <a:rPr sz="14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name="viewport"</a:t>
            </a:r>
            <a:r>
              <a:rPr sz="1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content="width=device-width,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initial-scale=1.0"&gt;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660"/>
              </a:spcBef>
            </a:pP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&lt;title&gt;Materialize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CSS&lt;/title&gt;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675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&lt;link</a:t>
            </a:r>
            <a:r>
              <a:rPr sz="14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rel="stylesheet"</a:t>
            </a:r>
            <a:r>
              <a:rPr sz="1400" b="1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href="https://cdnjs.cloudflare.com/ajax/libs/materialize/1.0.0/css/materialize.min.css"&gt;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&lt;/head&gt;</a:t>
            </a:r>
            <a:r>
              <a:rPr sz="14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&lt;body&gt;</a:t>
            </a:r>
            <a:r>
              <a:rPr sz="14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&lt;nav&gt;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660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&lt;div</a:t>
            </a:r>
            <a:r>
              <a:rPr sz="14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class="nav-wrapper"&gt;</a:t>
            </a:r>
            <a:endParaRPr sz="1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670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&lt;a</a:t>
            </a:r>
            <a:r>
              <a:rPr sz="14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href="#"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class="brand-logo"&gt;Logo&lt;/a&gt;</a:t>
            </a:r>
            <a:endParaRPr sz="1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660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&lt;ul</a:t>
            </a:r>
            <a:r>
              <a:rPr sz="14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id="nav-mobile"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class="right</a:t>
            </a:r>
            <a:r>
              <a:rPr sz="1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hide-on-med-and-down"&gt;</a:t>
            </a:r>
            <a:endParaRPr sz="140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  <a:spcBef>
                <a:spcPts val="660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&lt;li&gt;&lt;a</a:t>
            </a:r>
            <a:r>
              <a:rPr sz="14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href="#"&gt;Home&lt;/a&gt;&lt;/li&gt;</a:t>
            </a:r>
            <a:endParaRPr sz="140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  <a:spcBef>
                <a:spcPts val="675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&lt;li&gt;&lt;a</a:t>
            </a:r>
            <a:r>
              <a:rPr sz="14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href="#"&gt;About&lt;/a&gt;&lt;/li&gt;</a:t>
            </a:r>
            <a:endParaRPr sz="140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  <a:spcBef>
                <a:spcPts val="660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&lt;li&gt;&lt;a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href="#"&gt;Contact&lt;/a&gt;&lt;/li&gt;</a:t>
            </a:r>
            <a:endParaRPr sz="1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660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&lt;/ul&gt;</a:t>
            </a:r>
            <a:endParaRPr sz="140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  <a:spcBef>
                <a:spcPts val="670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&lt;/div&gt;</a:t>
            </a:r>
            <a:r>
              <a:rPr sz="14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&lt;/nav&gt;</a:t>
            </a:r>
            <a:r>
              <a:rPr sz="14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&lt;/body&gt;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&lt;/html&gt;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2276" y="1306067"/>
            <a:ext cx="8164068" cy="12969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5946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Materialize </a:t>
            </a:r>
            <a:r>
              <a:rPr dirty="0">
                <a:latin typeface="Times New Roman"/>
                <a:cs typeface="Times New Roman"/>
              </a:rPr>
              <a:t>CSS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Components: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5470" y="1860550"/>
            <a:ext cx="8243570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07060" indent="-28702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Wingdings"/>
              <a:buChar char=""/>
              <a:tabLst>
                <a:tab pos="299720" algn="l"/>
              </a:tabLst>
            </a:pPr>
            <a:r>
              <a:rPr sz="24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Cards</a:t>
            </a:r>
            <a:r>
              <a:rPr sz="2400" b="1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400" b="1" dirty="0">
                <a:solidFill>
                  <a:srgbClr val="374151"/>
                </a:solidFill>
                <a:latin typeface="Times New Roman"/>
                <a:cs typeface="Times New Roman"/>
              </a:rPr>
              <a:t> Collections:</a:t>
            </a:r>
            <a:r>
              <a:rPr sz="2400" b="1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Materialize</a:t>
            </a:r>
            <a:r>
              <a:rPr sz="24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74151"/>
                </a:solidFill>
                <a:latin typeface="Times New Roman"/>
                <a:cs typeface="Times New Roman"/>
              </a:rPr>
              <a:t>offers</a:t>
            </a:r>
            <a:r>
              <a:rPr sz="24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stylish</a:t>
            </a:r>
            <a:r>
              <a:rPr sz="24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cards</a:t>
            </a:r>
            <a:r>
              <a:rPr sz="24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2400" spc="-5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Times New Roman"/>
                <a:cs typeface="Times New Roman"/>
              </a:rPr>
              <a:t>collections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to present content in an </a:t>
            </a:r>
            <a:r>
              <a:rPr sz="2400" spc="-5" dirty="0">
                <a:solidFill>
                  <a:srgbClr val="374151"/>
                </a:solidFill>
                <a:latin typeface="Times New Roman"/>
                <a:cs typeface="Times New Roman"/>
              </a:rPr>
              <a:t>organized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and visually </a:t>
            </a:r>
            <a:r>
              <a:rPr sz="24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appealing</a:t>
            </a:r>
            <a:r>
              <a:rPr sz="24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74151"/>
                </a:solidFill>
                <a:latin typeface="Times New Roman"/>
                <a:cs typeface="Times New Roman"/>
              </a:rPr>
              <a:t>manner.</a:t>
            </a:r>
            <a:endParaRPr sz="2400">
              <a:latin typeface="Times New Roman"/>
              <a:cs typeface="Times New Roman"/>
            </a:endParaRPr>
          </a:p>
          <a:p>
            <a:pPr marL="299085" marR="330200" indent="-28702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Wingdings"/>
              <a:buChar char=""/>
              <a:tabLst>
                <a:tab pos="299720" algn="l"/>
              </a:tabLst>
            </a:pPr>
            <a:r>
              <a:rPr sz="24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Buttons:</a:t>
            </a:r>
            <a:r>
              <a:rPr sz="2400" b="1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Materialize</a:t>
            </a:r>
            <a:r>
              <a:rPr sz="24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provides</a:t>
            </a:r>
            <a:r>
              <a:rPr sz="24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various</a:t>
            </a:r>
            <a:r>
              <a:rPr sz="24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button</a:t>
            </a:r>
            <a:r>
              <a:rPr sz="24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styles,</a:t>
            </a:r>
            <a:r>
              <a:rPr sz="24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including </a:t>
            </a:r>
            <a:r>
              <a:rPr sz="2400" spc="-5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flat,</a:t>
            </a:r>
            <a:r>
              <a:rPr sz="24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raised,</a:t>
            </a:r>
            <a:r>
              <a:rPr sz="24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floating</a:t>
            </a:r>
            <a:r>
              <a:rPr sz="24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buttons.</a:t>
            </a:r>
            <a:endParaRPr sz="2400">
              <a:latin typeface="Times New Roman"/>
              <a:cs typeface="Times New Roman"/>
            </a:endParaRPr>
          </a:p>
          <a:p>
            <a:pPr marL="299085" marR="759460" indent="-2870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"/>
              <a:buChar char=""/>
              <a:tabLst>
                <a:tab pos="299720" algn="l"/>
              </a:tabLst>
            </a:pPr>
            <a:r>
              <a:rPr sz="2400" b="1" dirty="0">
                <a:solidFill>
                  <a:srgbClr val="374151"/>
                </a:solidFill>
                <a:latin typeface="Times New Roman"/>
                <a:cs typeface="Times New Roman"/>
              </a:rPr>
              <a:t>Forms:</a:t>
            </a:r>
            <a:r>
              <a:rPr sz="24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Form</a:t>
            </a:r>
            <a:r>
              <a:rPr sz="24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Times New Roman"/>
                <a:cs typeface="Times New Roman"/>
              </a:rPr>
              <a:t>elements</a:t>
            </a:r>
            <a:r>
              <a:rPr sz="24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are</a:t>
            </a:r>
            <a:r>
              <a:rPr sz="24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enhanced</a:t>
            </a:r>
            <a:r>
              <a:rPr sz="24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24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Material</a:t>
            </a:r>
            <a:r>
              <a:rPr sz="2400" spc="-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Times New Roman"/>
                <a:cs typeface="Times New Roman"/>
              </a:rPr>
              <a:t>Design </a:t>
            </a:r>
            <a:r>
              <a:rPr sz="2400" spc="-5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styles,</a:t>
            </a:r>
            <a:r>
              <a:rPr sz="24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Times New Roman"/>
                <a:cs typeface="Times New Roman"/>
              </a:rPr>
              <a:t>making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 user</a:t>
            </a:r>
            <a:r>
              <a:rPr sz="24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interactions</a:t>
            </a:r>
            <a:r>
              <a:rPr sz="24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Times New Roman"/>
                <a:cs typeface="Times New Roman"/>
              </a:rPr>
              <a:t>intuitive.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Wingdings"/>
              <a:buChar char=""/>
              <a:tabLst>
                <a:tab pos="299720" algn="l"/>
              </a:tabLst>
            </a:pPr>
            <a:r>
              <a:rPr sz="2400" b="1" spc="-40" dirty="0">
                <a:solidFill>
                  <a:srgbClr val="374151"/>
                </a:solidFill>
                <a:latin typeface="Times New Roman"/>
                <a:cs typeface="Times New Roman"/>
              </a:rPr>
              <a:t>Toasts </a:t>
            </a:r>
            <a:r>
              <a:rPr sz="24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2400" b="1" dirty="0">
                <a:solidFill>
                  <a:srgbClr val="374151"/>
                </a:solidFill>
                <a:latin typeface="Times New Roman"/>
                <a:cs typeface="Times New Roman"/>
              </a:rPr>
              <a:t>Modals: </a:t>
            </a:r>
            <a:r>
              <a:rPr sz="2400" spc="-5" dirty="0">
                <a:solidFill>
                  <a:srgbClr val="374151"/>
                </a:solidFill>
                <a:latin typeface="Times New Roman"/>
                <a:cs typeface="Times New Roman"/>
              </a:rPr>
              <a:t>Materialize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includes </a:t>
            </a:r>
            <a:r>
              <a:rPr sz="2400" spc="-5" dirty="0">
                <a:solidFill>
                  <a:srgbClr val="374151"/>
                </a:solidFill>
                <a:latin typeface="Times New Roman"/>
                <a:cs typeface="Times New Roman"/>
              </a:rPr>
              <a:t>components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like toasts </a:t>
            </a:r>
            <a:r>
              <a:rPr sz="2400" spc="-5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Times New Roman"/>
                <a:cs typeface="Times New Roman"/>
              </a:rPr>
              <a:t>modals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24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displaying</a:t>
            </a:r>
            <a:r>
              <a:rPr sz="24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notifications</a:t>
            </a:r>
            <a:r>
              <a:rPr sz="24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interactive</a:t>
            </a:r>
            <a:r>
              <a:rPr sz="2400" spc="-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overlays.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27964"/>
            <a:ext cx="2425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Semantic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UI: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7089" y="1405255"/>
            <a:ext cx="8722995" cy="4015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9370">
              <a:lnSpc>
                <a:spcPct val="100000"/>
              </a:lnSpc>
              <a:spcBef>
                <a:spcPts val="105"/>
              </a:spcBef>
              <a:tabLst>
                <a:tab pos="3408045" algn="l"/>
              </a:tabLst>
            </a:pP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Semantic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UI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user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interface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framework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that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emphasizes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clear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 and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human-readable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HTML,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making</a:t>
            </a:r>
            <a:r>
              <a:rPr sz="20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structure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of	your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code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more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 intuitive.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995"/>
              </a:spcBef>
            </a:pPr>
            <a:r>
              <a:rPr sz="2000" i="1" dirty="0">
                <a:solidFill>
                  <a:srgbClr val="374151"/>
                </a:solidFill>
                <a:latin typeface="Times New Roman"/>
                <a:cs typeface="Times New Roman"/>
              </a:rPr>
              <a:t>Key</a:t>
            </a:r>
            <a:r>
              <a:rPr sz="2000" i="1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374151"/>
                </a:solidFill>
                <a:latin typeface="Times New Roman"/>
                <a:cs typeface="Times New Roman"/>
              </a:rPr>
              <a:t>Features:</a:t>
            </a:r>
            <a:endParaRPr sz="2000">
              <a:latin typeface="Times New Roman"/>
              <a:cs typeface="Times New Roman"/>
            </a:endParaRPr>
          </a:p>
          <a:p>
            <a:pPr marL="698500" marR="240029" indent="-2286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Wingdings"/>
              <a:buChar char=""/>
              <a:tabLst>
                <a:tab pos="698500" algn="l"/>
              </a:tabLst>
            </a:pP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Human-Readable</a:t>
            </a:r>
            <a:r>
              <a:rPr sz="2000" b="1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Classes:</a:t>
            </a:r>
            <a:r>
              <a:rPr sz="2000" b="1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Semantic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UI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uses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semantic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expressive</a:t>
            </a:r>
            <a:r>
              <a:rPr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class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names,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making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 it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easier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understand</a:t>
            </a:r>
            <a:r>
              <a:rPr sz="20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purpose</a:t>
            </a:r>
            <a:r>
              <a:rPr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each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element.</a:t>
            </a:r>
            <a:endParaRPr sz="20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"/>
              <a:buChar char=""/>
              <a:tabLst>
                <a:tab pos="698500" algn="l"/>
              </a:tabLst>
            </a:pP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Responsive</a:t>
            </a:r>
            <a:r>
              <a:rPr sz="2000" b="1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Design:</a:t>
            </a:r>
            <a:r>
              <a:rPr sz="2000" b="1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Like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other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frameworks,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Semantic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UI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supports</a:t>
            </a:r>
            <a:r>
              <a:rPr sz="20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responsive</a:t>
            </a:r>
            <a:endParaRPr sz="20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design,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ensuring</a:t>
            </a:r>
            <a:r>
              <a:rPr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your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UI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looks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great</a:t>
            </a:r>
            <a:r>
              <a:rPr sz="20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various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698500" marR="470534" indent="-2286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Wingdings"/>
              <a:buChar char=""/>
              <a:tabLst>
                <a:tab pos="698500" algn="l"/>
              </a:tabLst>
            </a:pP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Ready-Made</a:t>
            </a:r>
            <a:r>
              <a:rPr sz="2000" b="1" spc="-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74151"/>
                </a:solidFill>
                <a:latin typeface="Times New Roman"/>
                <a:cs typeface="Times New Roman"/>
              </a:rPr>
              <a:t>Themes:</a:t>
            </a:r>
            <a:r>
              <a:rPr sz="2000" b="1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Semantic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UI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comes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variety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of pre-designed </a:t>
            </a:r>
            <a:r>
              <a:rPr sz="20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themes,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allowing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quick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stylish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UI development.</a:t>
            </a:r>
            <a:endParaRPr sz="20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Wingdings"/>
              <a:buChar char=""/>
              <a:tabLst>
                <a:tab pos="698500" algn="l"/>
              </a:tabLst>
            </a:pPr>
            <a:r>
              <a:rPr sz="2000" b="1" i="1" dirty="0">
                <a:solidFill>
                  <a:srgbClr val="374151"/>
                </a:solidFill>
                <a:latin typeface="Times New Roman"/>
                <a:cs typeface="Times New Roman"/>
              </a:rPr>
              <a:t>Integration:</a:t>
            </a:r>
            <a:r>
              <a:rPr sz="2000" b="1" i="1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Semantic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UI can be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seamlessly</a:t>
            </a:r>
            <a:r>
              <a:rPr sz="20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integrated</a:t>
            </a:r>
            <a:r>
              <a:rPr sz="20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into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your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project,</a:t>
            </a:r>
            <a:endParaRPr sz="20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enhancing</a:t>
            </a:r>
            <a:r>
              <a:rPr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visual</a:t>
            </a:r>
            <a:r>
              <a:rPr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appeal</a:t>
            </a:r>
            <a:r>
              <a:rPr sz="20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Times New Roman"/>
                <a:cs typeface="Times New Roman"/>
              </a:rPr>
              <a:t>with </a:t>
            </a:r>
            <a:r>
              <a:rPr sz="2000" spc="-10" dirty="0">
                <a:solidFill>
                  <a:srgbClr val="374151"/>
                </a:solidFill>
                <a:latin typeface="Times New Roman"/>
                <a:cs typeface="Times New Roman"/>
              </a:rPr>
              <a:t>minimal</a:t>
            </a:r>
            <a:r>
              <a:rPr sz="20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/>
                <a:cs typeface="Times New Roman"/>
              </a:rPr>
              <a:t>effort.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4446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Semantic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UI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66186" y="1291310"/>
            <a:ext cx="8105140" cy="44507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HT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1400" b="1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ode: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&lt;!DOCTYPE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html&gt;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&lt;html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lang="en"&gt;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&lt;head&gt;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994"/>
              </a:spcBef>
            </a:pP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&lt;meta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charset="UTF-8"&gt;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1000"/>
              </a:spcBef>
            </a:pP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&lt;meta</a:t>
            </a:r>
            <a:r>
              <a:rPr sz="14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name="viewport"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content="width=device-width, initial-scale=1.0"&gt;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1005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&lt;title&gt;Semantic</a:t>
            </a:r>
            <a:r>
              <a:rPr sz="1400" b="1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UI</a:t>
            </a:r>
            <a:r>
              <a:rPr sz="1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Example&lt;/title&gt;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&lt;link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rel="stylesheet"</a:t>
            </a:r>
            <a:r>
              <a:rPr sz="14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href="https://cdnjs.cloudflare.com/ajax/libs/semantic-ui/2.4.1/semantic.min.css"&gt;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&lt;/head&gt;</a:t>
            </a:r>
            <a:r>
              <a:rPr sz="1400" b="1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&lt;body&gt;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&lt;div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class="ui</a:t>
            </a:r>
            <a:r>
              <a:rPr sz="14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container"&gt;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&lt;h1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class="ui</a:t>
            </a:r>
            <a:r>
              <a:rPr sz="1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header"&gt;Semantic</a:t>
            </a:r>
            <a:r>
              <a:rPr sz="1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UI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 Styled&lt;/h1&gt;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&lt;button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class="ui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primary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button"&gt;Submit&lt;/button&gt;</a:t>
            </a:r>
            <a:endParaRPr sz="1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&lt;/div&gt;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&lt;/body&gt;</a:t>
            </a:r>
            <a:r>
              <a:rPr sz="14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&lt;/html&gt;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9279" y="1389888"/>
            <a:ext cx="3657600" cy="15468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701" y="643204"/>
            <a:ext cx="3752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Uses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Semantic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UI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5011" y="1601799"/>
            <a:ext cx="9408160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 indent="-153670">
              <a:lnSpc>
                <a:spcPct val="100000"/>
              </a:lnSpc>
              <a:spcBef>
                <a:spcPts val="95"/>
              </a:spcBef>
              <a:buSzPct val="93750"/>
              <a:buAutoNum type="arabicPeriod"/>
              <a:tabLst>
                <a:tab pos="166370" algn="l"/>
              </a:tabLst>
            </a:pPr>
            <a:r>
              <a:rPr sz="1600" b="1" spc="-10" dirty="0">
                <a:solidFill>
                  <a:srgbClr val="374151"/>
                </a:solidFill>
                <a:latin typeface="Times New Roman"/>
                <a:cs typeface="Times New Roman"/>
              </a:rPr>
              <a:t>Predefined</a:t>
            </a:r>
            <a:r>
              <a:rPr sz="1600" b="1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Classes: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Semantic</a:t>
            </a:r>
            <a:r>
              <a:rPr sz="160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UI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provides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set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classes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various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UI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 marL="469900" marR="431800" indent="50165">
              <a:lnSpc>
                <a:spcPct val="100000"/>
              </a:lnSpc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example,</a:t>
            </a:r>
            <a:r>
              <a:rPr sz="160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classes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like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ui</a:t>
            </a:r>
            <a:r>
              <a:rPr sz="1600" b="1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button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,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ui</a:t>
            </a:r>
            <a:r>
              <a:rPr sz="1600" b="1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header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,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ui</a:t>
            </a:r>
            <a:r>
              <a:rPr sz="1600" b="1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container</a:t>
            </a:r>
            <a:r>
              <a:rPr sz="1600" b="1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are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used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style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buttons,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headers,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1600" spc="-3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containers,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Times New Roman"/>
                <a:cs typeface="Times New Roman"/>
              </a:rPr>
              <a:t>respectively.</a:t>
            </a:r>
            <a:endParaRPr sz="1600">
              <a:latin typeface="Times New Roman"/>
              <a:cs typeface="Times New Roman"/>
            </a:endParaRPr>
          </a:p>
          <a:p>
            <a:pPr marL="165735" indent="-153670">
              <a:lnSpc>
                <a:spcPct val="100000"/>
              </a:lnSpc>
              <a:buSzPct val="93750"/>
              <a:buAutoNum type="arabicPeriod" startAt="2"/>
              <a:tabLst>
                <a:tab pos="166370" algn="l"/>
              </a:tabLst>
            </a:pP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Grid</a:t>
            </a:r>
            <a:r>
              <a:rPr sz="1600" b="1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System: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Semantic</a:t>
            </a:r>
            <a:r>
              <a:rPr sz="1600" spc="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UI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includes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responsive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grid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system</a:t>
            </a:r>
            <a:r>
              <a:rPr sz="16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that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can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be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utilized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by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applying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specific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grid-related</a:t>
            </a:r>
            <a:r>
              <a:rPr sz="1600" spc="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classes.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This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helps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creating</a:t>
            </a:r>
            <a:r>
              <a:rPr sz="16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flexible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responsive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layouts.</a:t>
            </a:r>
            <a:endParaRPr sz="1600">
              <a:latin typeface="Times New Roman"/>
              <a:cs typeface="Times New Roman"/>
            </a:endParaRPr>
          </a:p>
          <a:p>
            <a:pPr marL="165735" indent="-153670">
              <a:lnSpc>
                <a:spcPct val="100000"/>
              </a:lnSpc>
              <a:buSzPct val="93750"/>
              <a:buAutoNum type="arabicPeriod" startAt="3"/>
              <a:tabLst>
                <a:tab pos="166370" algn="l"/>
              </a:tabLst>
            </a:pPr>
            <a:r>
              <a:rPr sz="1600" b="1" spc="-10" dirty="0">
                <a:solidFill>
                  <a:srgbClr val="374151"/>
                </a:solidFill>
                <a:latin typeface="Times New Roman"/>
                <a:cs typeface="Times New Roman"/>
              </a:rPr>
              <a:t>Theming:</a:t>
            </a:r>
            <a:endParaRPr sz="1600">
              <a:latin typeface="Times New Roman"/>
              <a:cs typeface="Times New Roman"/>
            </a:endParaRPr>
          </a:p>
          <a:p>
            <a:pPr marL="469900" marR="572770">
              <a:lnSpc>
                <a:spcPct val="100000"/>
              </a:lnSpc>
            </a:pP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Semantic</a:t>
            </a:r>
            <a:r>
              <a:rPr sz="1600" spc="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UI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supports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theming,</a:t>
            </a:r>
            <a:r>
              <a:rPr sz="160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allowing</a:t>
            </a:r>
            <a:r>
              <a:rPr sz="16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you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6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easily</a:t>
            </a:r>
            <a:r>
              <a:rPr sz="16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change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overall</a:t>
            </a:r>
            <a:r>
              <a:rPr sz="16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look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feel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your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UI. 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This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involves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defining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custom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colors,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fonts,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other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visual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elements</a:t>
            </a:r>
            <a:r>
              <a:rPr sz="1600" spc="7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using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predefined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class</a:t>
            </a:r>
            <a:r>
              <a:rPr sz="16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names</a:t>
            </a:r>
            <a:r>
              <a:rPr sz="160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or </a:t>
            </a:r>
            <a:r>
              <a:rPr sz="1600" spc="-3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variables.</a:t>
            </a:r>
            <a:endParaRPr sz="1600">
              <a:latin typeface="Times New Roman"/>
              <a:cs typeface="Times New Roman"/>
            </a:endParaRPr>
          </a:p>
          <a:p>
            <a:pPr marL="165735" indent="-153670">
              <a:lnSpc>
                <a:spcPct val="100000"/>
              </a:lnSpc>
              <a:buSzPct val="93750"/>
              <a:buAutoNum type="arabicPeriod" startAt="4"/>
              <a:tabLst>
                <a:tab pos="166370" algn="l"/>
              </a:tabLst>
            </a:pP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Customization:</a:t>
            </a:r>
            <a:endParaRPr sz="16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While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Semantic</a:t>
            </a:r>
            <a:r>
              <a:rPr sz="1600" spc="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UI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provides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comprehensive</a:t>
            </a:r>
            <a:r>
              <a:rPr sz="160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set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styling</a:t>
            </a:r>
            <a:r>
              <a:rPr sz="16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options,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you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can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still</a:t>
            </a:r>
            <a:r>
              <a:rPr sz="16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customize</a:t>
            </a:r>
            <a:r>
              <a:rPr sz="1600" spc="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extend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styles </a:t>
            </a:r>
            <a:r>
              <a:rPr sz="1600" spc="-3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using additional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CSS.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buSzPct val="93750"/>
              <a:buAutoNum type="arabicPeriod" startAt="5"/>
              <a:tabLst>
                <a:tab pos="215265" algn="l"/>
              </a:tabLst>
            </a:pP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Responsive</a:t>
            </a:r>
            <a:r>
              <a:rPr sz="1600" b="1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Design:</a:t>
            </a:r>
            <a:endParaRPr sz="1600">
              <a:latin typeface="Times New Roman"/>
              <a:cs typeface="Times New Roman"/>
            </a:endParaRPr>
          </a:p>
          <a:p>
            <a:pPr marL="469900" marR="168910">
              <a:lnSpc>
                <a:spcPct val="100000"/>
              </a:lnSpc>
            </a:pP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CSS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is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used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6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implement</a:t>
            </a:r>
            <a:r>
              <a:rPr sz="1600" spc="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responsive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design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principles</a:t>
            </a:r>
            <a:r>
              <a:rPr sz="16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6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Semantic</a:t>
            </a:r>
            <a:r>
              <a:rPr sz="1600" spc="7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UI.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This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includes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adjusting</a:t>
            </a:r>
            <a:r>
              <a:rPr sz="16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styles</a:t>
            </a:r>
            <a:r>
              <a:rPr sz="16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based </a:t>
            </a:r>
            <a:r>
              <a:rPr sz="1600" spc="-3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on</a:t>
            </a:r>
            <a:r>
              <a:rPr sz="16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device's</a:t>
            </a:r>
            <a:r>
              <a:rPr sz="16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screen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size</a:t>
            </a:r>
            <a:r>
              <a:rPr sz="16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using</a:t>
            </a:r>
            <a:r>
              <a:rPr sz="16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Times New Roman"/>
                <a:cs typeface="Times New Roman"/>
              </a:rPr>
              <a:t>media</a:t>
            </a:r>
            <a:r>
              <a:rPr sz="1600" spc="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Times New Roman"/>
                <a:cs typeface="Times New Roman"/>
              </a:rPr>
              <a:t>queries.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2D5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50946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Responsive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Design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68270" y="1603375"/>
            <a:ext cx="8888095" cy="40252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2900">
              <a:lnSpc>
                <a:spcPts val="1939"/>
              </a:lnSpc>
              <a:spcBef>
                <a:spcPts val="345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Responsive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design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approach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web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design that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ensures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websites look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and function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well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on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various devices</a:t>
            </a:r>
            <a:r>
              <a:rPr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screen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sizes.</a:t>
            </a:r>
            <a:endParaRPr sz="1800">
              <a:latin typeface="Times New Roman"/>
              <a:cs typeface="Times New Roman"/>
            </a:endParaRPr>
          </a:p>
          <a:p>
            <a:pPr marL="355600" marR="170180" indent="-342900">
              <a:lnSpc>
                <a:spcPts val="1939"/>
              </a:lnSpc>
              <a:spcBef>
                <a:spcPts val="1005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i="1" spc="-5" dirty="0">
                <a:solidFill>
                  <a:srgbClr val="374151"/>
                </a:solidFill>
                <a:latin typeface="Times New Roman"/>
                <a:cs typeface="Times New Roman"/>
              </a:rPr>
              <a:t>Importance: 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 diverse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range</a:t>
            </a:r>
            <a:r>
              <a:rPr sz="18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devices,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responsive design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is</a:t>
            </a:r>
            <a:r>
              <a:rPr sz="18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crucial</a:t>
            </a:r>
            <a:r>
              <a:rPr sz="18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providing a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consistent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optimal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user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experience.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implemented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by:</a:t>
            </a:r>
            <a:endParaRPr sz="1800">
              <a:latin typeface="Times New Roman"/>
              <a:cs typeface="Times New Roman"/>
            </a:endParaRPr>
          </a:p>
          <a:p>
            <a:pPr marL="355600" marR="103505" indent="-342900">
              <a:lnSpc>
                <a:spcPts val="1939"/>
              </a:lnSpc>
              <a:spcBef>
                <a:spcPts val="1030"/>
              </a:spcBef>
              <a:buClr>
                <a:srgbClr val="35353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74151"/>
                </a:solidFill>
                <a:latin typeface="Times New Roman"/>
                <a:cs typeface="Times New Roman"/>
              </a:rPr>
              <a:t>Media</a:t>
            </a:r>
            <a:r>
              <a:rPr sz="1800" b="1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74151"/>
                </a:solidFill>
                <a:latin typeface="Times New Roman"/>
                <a:cs typeface="Times New Roman"/>
              </a:rPr>
              <a:t>queries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18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are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CSS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rules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that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apply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styles</a:t>
            </a:r>
            <a:r>
              <a:rPr sz="18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based on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characteristics</a:t>
            </a:r>
            <a:r>
              <a:rPr sz="18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of the device,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such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as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screen width, height,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device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orientation.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2050"/>
              </a:lnSpc>
              <a:spcBef>
                <a:spcPts val="755"/>
              </a:spcBef>
              <a:buClr>
                <a:srgbClr val="35353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74151"/>
                </a:solidFill>
                <a:latin typeface="Times New Roman"/>
                <a:cs typeface="Times New Roman"/>
              </a:rPr>
              <a:t>Grid</a:t>
            </a:r>
            <a:r>
              <a:rPr sz="1800" b="1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74151"/>
                </a:solidFill>
                <a:latin typeface="Times New Roman"/>
                <a:cs typeface="Times New Roman"/>
              </a:rPr>
              <a:t>Systems:</a:t>
            </a:r>
            <a:r>
              <a:rPr sz="1800" b="1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Responsive grids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allow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flexible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layouts</a:t>
            </a:r>
            <a:r>
              <a:rPr sz="18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that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adapt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different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screen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2050"/>
              </a:lnSpc>
            </a:pP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sizes. Bootstrap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Semantic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UI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provide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responsive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grid</a:t>
            </a:r>
            <a:r>
              <a:rPr sz="18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18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easy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implementation.</a:t>
            </a:r>
            <a:endParaRPr sz="1800">
              <a:latin typeface="Times New Roman"/>
              <a:cs typeface="Times New Roman"/>
            </a:endParaRPr>
          </a:p>
          <a:p>
            <a:pPr marL="355600" marR="87630" indent="-342900">
              <a:lnSpc>
                <a:spcPts val="1939"/>
              </a:lnSpc>
              <a:spcBef>
                <a:spcPts val="1045"/>
              </a:spcBef>
              <a:buClr>
                <a:srgbClr val="353535"/>
              </a:buClr>
              <a:buAutoNum type="arabicPeriod" startAt="3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74151"/>
                </a:solidFill>
                <a:latin typeface="Times New Roman"/>
                <a:cs typeface="Times New Roman"/>
              </a:rPr>
              <a:t>Flexbox</a:t>
            </a:r>
            <a:r>
              <a:rPr sz="1800" b="1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1800" i="1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CSS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Flexbox and Grid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layouts</a:t>
            </a:r>
            <a:r>
              <a:rPr sz="18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provide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powerful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tools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for creating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responsive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flexible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page structures.</a:t>
            </a:r>
            <a:endParaRPr sz="1800">
              <a:latin typeface="Times New Roman"/>
              <a:cs typeface="Times New Roman"/>
            </a:endParaRPr>
          </a:p>
          <a:p>
            <a:pPr marL="12700" marR="624205">
              <a:lnSpc>
                <a:spcPts val="1939"/>
              </a:lnSpc>
              <a:spcBef>
                <a:spcPts val="1000"/>
              </a:spcBef>
              <a:buAutoNum type="arabicPeriod" startAt="3"/>
              <a:tabLst>
                <a:tab pos="241300" algn="l"/>
              </a:tabLst>
            </a:pP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Fluid Images: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images to have a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maximum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width of 100% to scale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with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their parent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containers.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58400" cy="777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56132"/>
              <a:ext cx="10058400" cy="5670550"/>
            </a:xfrm>
            <a:custGeom>
              <a:avLst/>
              <a:gdLst/>
              <a:ahLst/>
              <a:cxnLst/>
              <a:rect l="l" t="t" r="r" b="b"/>
              <a:pathLst>
                <a:path w="10058400" h="5670550">
                  <a:moveTo>
                    <a:pt x="10058400" y="0"/>
                  </a:moveTo>
                  <a:lnTo>
                    <a:pt x="0" y="0"/>
                  </a:lnTo>
                  <a:lnTo>
                    <a:pt x="0" y="5670423"/>
                  </a:lnTo>
                  <a:lnTo>
                    <a:pt x="10058400" y="56704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163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172711"/>
              <a:ext cx="8105775" cy="2553970"/>
            </a:xfrm>
            <a:custGeom>
              <a:avLst/>
              <a:gdLst/>
              <a:ahLst/>
              <a:cxnLst/>
              <a:rect l="l" t="t" r="r" b="b"/>
              <a:pathLst>
                <a:path w="8105775" h="2553970">
                  <a:moveTo>
                    <a:pt x="0" y="0"/>
                  </a:moveTo>
                  <a:lnTo>
                    <a:pt x="0" y="2553703"/>
                  </a:lnTo>
                  <a:lnTo>
                    <a:pt x="8105775" y="2553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3444" y="2766060"/>
              <a:ext cx="6125210" cy="3960495"/>
            </a:xfrm>
            <a:custGeom>
              <a:avLst/>
              <a:gdLst/>
              <a:ahLst/>
              <a:cxnLst/>
              <a:rect l="l" t="t" r="r" b="b"/>
              <a:pathLst>
                <a:path w="6125209" h="3960495">
                  <a:moveTo>
                    <a:pt x="6124829" y="0"/>
                  </a:moveTo>
                  <a:lnTo>
                    <a:pt x="0" y="3960393"/>
                  </a:lnTo>
                  <a:lnTo>
                    <a:pt x="6124829" y="3960393"/>
                  </a:lnTo>
                  <a:lnTo>
                    <a:pt x="6124829" y="0"/>
                  </a:lnTo>
                  <a:close/>
                </a:path>
              </a:pathLst>
            </a:custGeom>
            <a:solidFill>
              <a:srgbClr val="C3A0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59552" y="1057655"/>
              <a:ext cx="4498975" cy="2261870"/>
            </a:xfrm>
            <a:custGeom>
              <a:avLst/>
              <a:gdLst/>
              <a:ahLst/>
              <a:cxnLst/>
              <a:rect l="l" t="t" r="r" b="b"/>
              <a:pathLst>
                <a:path w="4498975" h="2261870">
                  <a:moveTo>
                    <a:pt x="4498721" y="0"/>
                  </a:moveTo>
                  <a:lnTo>
                    <a:pt x="0" y="0"/>
                  </a:lnTo>
                  <a:lnTo>
                    <a:pt x="4498721" y="2261489"/>
                  </a:lnTo>
                  <a:lnTo>
                    <a:pt x="4498721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9180"/>
              <a:ext cx="10058399" cy="56692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1836" y="1057655"/>
              <a:ext cx="9624060" cy="5440680"/>
            </a:xfrm>
            <a:custGeom>
              <a:avLst/>
              <a:gdLst/>
              <a:ahLst/>
              <a:cxnLst/>
              <a:rect l="l" t="t" r="r" b="b"/>
              <a:pathLst>
                <a:path w="9624060" h="5440680">
                  <a:moveTo>
                    <a:pt x="2535047" y="0"/>
                  </a:moveTo>
                  <a:lnTo>
                    <a:pt x="2379472" y="0"/>
                  </a:lnTo>
                  <a:lnTo>
                    <a:pt x="2033651" y="225933"/>
                  </a:lnTo>
                  <a:lnTo>
                    <a:pt x="1910080" y="225933"/>
                  </a:lnTo>
                  <a:lnTo>
                    <a:pt x="2255901" y="0"/>
                  </a:lnTo>
                  <a:lnTo>
                    <a:pt x="2100199" y="0"/>
                  </a:lnTo>
                  <a:lnTo>
                    <a:pt x="1754505" y="225933"/>
                  </a:lnTo>
                  <a:lnTo>
                    <a:pt x="1629283" y="225933"/>
                  </a:lnTo>
                  <a:lnTo>
                    <a:pt x="1975103" y="0"/>
                  </a:lnTo>
                  <a:lnTo>
                    <a:pt x="1819402" y="0"/>
                  </a:lnTo>
                  <a:lnTo>
                    <a:pt x="1473708" y="225933"/>
                  </a:lnTo>
                  <a:lnTo>
                    <a:pt x="0" y="225933"/>
                  </a:lnTo>
                  <a:lnTo>
                    <a:pt x="0" y="5440426"/>
                  </a:lnTo>
                  <a:lnTo>
                    <a:pt x="9624060" y="5440426"/>
                  </a:lnTo>
                  <a:lnTo>
                    <a:pt x="9624060" y="225933"/>
                  </a:lnTo>
                  <a:lnTo>
                    <a:pt x="2189607" y="225933"/>
                  </a:lnTo>
                  <a:lnTo>
                    <a:pt x="25350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4504" y="1057655"/>
              <a:ext cx="2479675" cy="1151890"/>
            </a:xfrm>
            <a:custGeom>
              <a:avLst/>
              <a:gdLst/>
              <a:ahLst/>
              <a:cxnLst/>
              <a:rect l="l" t="t" r="r" b="b"/>
              <a:pathLst>
                <a:path w="2479675" h="1151889">
                  <a:moveTo>
                    <a:pt x="1917700" y="0"/>
                  </a:moveTo>
                  <a:lnTo>
                    <a:pt x="1762125" y="0"/>
                  </a:lnTo>
                  <a:lnTo>
                    <a:pt x="0" y="1151890"/>
                  </a:lnTo>
                  <a:lnTo>
                    <a:pt x="157048" y="1151890"/>
                  </a:lnTo>
                  <a:lnTo>
                    <a:pt x="1917700" y="0"/>
                  </a:lnTo>
                  <a:close/>
                </a:path>
                <a:path w="2479675" h="1151889">
                  <a:moveTo>
                    <a:pt x="2198497" y="0"/>
                  </a:moveTo>
                  <a:lnTo>
                    <a:pt x="2042795" y="0"/>
                  </a:lnTo>
                  <a:lnTo>
                    <a:pt x="280682" y="1151890"/>
                  </a:lnTo>
                  <a:lnTo>
                    <a:pt x="436372" y="1151890"/>
                  </a:lnTo>
                  <a:lnTo>
                    <a:pt x="2198497" y="0"/>
                  </a:lnTo>
                  <a:close/>
                </a:path>
                <a:path w="2479675" h="1151889">
                  <a:moveTo>
                    <a:pt x="2479167" y="0"/>
                  </a:moveTo>
                  <a:lnTo>
                    <a:pt x="2322068" y="0"/>
                  </a:lnTo>
                  <a:lnTo>
                    <a:pt x="561340" y="1151890"/>
                  </a:lnTo>
                  <a:lnTo>
                    <a:pt x="717042" y="1151890"/>
                  </a:lnTo>
                  <a:lnTo>
                    <a:pt x="2479167" y="0"/>
                  </a:lnTo>
                  <a:close/>
                </a:path>
              </a:pathLst>
            </a:custGeom>
            <a:solidFill>
              <a:srgbClr val="163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60208" y="1062227"/>
              <a:ext cx="2038985" cy="828675"/>
            </a:xfrm>
            <a:custGeom>
              <a:avLst/>
              <a:gdLst/>
              <a:ahLst/>
              <a:cxnLst/>
              <a:rect l="l" t="t" r="r" b="b"/>
              <a:pathLst>
                <a:path w="2038984" h="828675">
                  <a:moveTo>
                    <a:pt x="1376299" y="0"/>
                  </a:moveTo>
                  <a:lnTo>
                    <a:pt x="1309243" y="0"/>
                  </a:lnTo>
                  <a:lnTo>
                    <a:pt x="0" y="828421"/>
                  </a:lnTo>
                  <a:lnTo>
                    <a:pt x="67183" y="828421"/>
                  </a:lnTo>
                  <a:lnTo>
                    <a:pt x="1376299" y="0"/>
                  </a:lnTo>
                  <a:close/>
                </a:path>
                <a:path w="2038984" h="828675">
                  <a:moveTo>
                    <a:pt x="1707515" y="0"/>
                  </a:moveTo>
                  <a:lnTo>
                    <a:pt x="1640332" y="0"/>
                  </a:lnTo>
                  <a:lnTo>
                    <a:pt x="331089" y="828421"/>
                  </a:lnTo>
                  <a:lnTo>
                    <a:pt x="398272" y="828421"/>
                  </a:lnTo>
                  <a:lnTo>
                    <a:pt x="1707515" y="0"/>
                  </a:lnTo>
                  <a:close/>
                </a:path>
                <a:path w="2038984" h="828675">
                  <a:moveTo>
                    <a:pt x="2038604" y="0"/>
                  </a:moveTo>
                  <a:lnTo>
                    <a:pt x="1971421" y="0"/>
                  </a:lnTo>
                  <a:lnTo>
                    <a:pt x="663702" y="828421"/>
                  </a:lnTo>
                  <a:lnTo>
                    <a:pt x="729361" y="828421"/>
                  </a:lnTo>
                  <a:lnTo>
                    <a:pt x="2038604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05472" y="5705855"/>
              <a:ext cx="2630170" cy="1021080"/>
            </a:xfrm>
            <a:custGeom>
              <a:avLst/>
              <a:gdLst/>
              <a:ahLst/>
              <a:cxnLst/>
              <a:rect l="l" t="t" r="r" b="b"/>
              <a:pathLst>
                <a:path w="2630170" h="1021079">
                  <a:moveTo>
                    <a:pt x="1774190" y="0"/>
                  </a:moveTo>
                  <a:lnTo>
                    <a:pt x="1610995" y="0"/>
                  </a:lnTo>
                  <a:lnTo>
                    <a:pt x="0" y="1020762"/>
                  </a:lnTo>
                  <a:lnTo>
                    <a:pt x="164719" y="1020762"/>
                  </a:lnTo>
                  <a:lnTo>
                    <a:pt x="1774190" y="0"/>
                  </a:lnTo>
                  <a:close/>
                </a:path>
                <a:path w="2630170" h="1021079">
                  <a:moveTo>
                    <a:pt x="2202942" y="0"/>
                  </a:moveTo>
                  <a:lnTo>
                    <a:pt x="2038096" y="0"/>
                  </a:lnTo>
                  <a:lnTo>
                    <a:pt x="427101" y="1020762"/>
                  </a:lnTo>
                  <a:lnTo>
                    <a:pt x="591947" y="1020762"/>
                  </a:lnTo>
                  <a:lnTo>
                    <a:pt x="2202942" y="0"/>
                  </a:lnTo>
                  <a:close/>
                </a:path>
                <a:path w="2630170" h="1021079">
                  <a:moveTo>
                    <a:pt x="2630043" y="0"/>
                  </a:moveTo>
                  <a:lnTo>
                    <a:pt x="2466848" y="0"/>
                  </a:lnTo>
                  <a:lnTo>
                    <a:pt x="855853" y="1020762"/>
                  </a:lnTo>
                  <a:lnTo>
                    <a:pt x="1019175" y="1020762"/>
                  </a:lnTo>
                  <a:lnTo>
                    <a:pt x="2630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7264" y="5527547"/>
              <a:ext cx="3078480" cy="1195070"/>
            </a:xfrm>
            <a:custGeom>
              <a:avLst/>
              <a:gdLst/>
              <a:ahLst/>
              <a:cxnLst/>
              <a:rect l="l" t="t" r="r" b="b"/>
              <a:pathLst>
                <a:path w="3078479" h="1195070">
                  <a:moveTo>
                    <a:pt x="2076958" y="0"/>
                  </a:moveTo>
                  <a:lnTo>
                    <a:pt x="1884680" y="0"/>
                  </a:lnTo>
                  <a:lnTo>
                    <a:pt x="0" y="1194625"/>
                  </a:lnTo>
                  <a:lnTo>
                    <a:pt x="192265" y="1194625"/>
                  </a:lnTo>
                  <a:lnTo>
                    <a:pt x="2076958" y="0"/>
                  </a:lnTo>
                  <a:close/>
                </a:path>
                <a:path w="3078479" h="1195070">
                  <a:moveTo>
                    <a:pt x="2577465" y="0"/>
                  </a:moveTo>
                  <a:lnTo>
                    <a:pt x="2385314" y="0"/>
                  </a:lnTo>
                  <a:lnTo>
                    <a:pt x="500557" y="1194625"/>
                  </a:lnTo>
                  <a:lnTo>
                    <a:pt x="692810" y="1194625"/>
                  </a:lnTo>
                  <a:lnTo>
                    <a:pt x="2577465" y="0"/>
                  </a:lnTo>
                  <a:close/>
                </a:path>
                <a:path w="3078479" h="1195070">
                  <a:moveTo>
                    <a:pt x="3078226" y="0"/>
                  </a:moveTo>
                  <a:lnTo>
                    <a:pt x="2887345" y="0"/>
                  </a:lnTo>
                  <a:lnTo>
                    <a:pt x="1001102" y="1194625"/>
                  </a:lnTo>
                  <a:lnTo>
                    <a:pt x="1193419" y="1194625"/>
                  </a:lnTo>
                  <a:lnTo>
                    <a:pt x="3078226" y="0"/>
                  </a:lnTo>
                  <a:close/>
                </a:path>
              </a:pathLst>
            </a:custGeom>
            <a:solidFill>
              <a:srgbClr val="007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004" y="2290572"/>
              <a:ext cx="1203959" cy="2438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61716" y="3918203"/>
              <a:ext cx="50165" cy="60960"/>
            </a:xfrm>
            <a:custGeom>
              <a:avLst/>
              <a:gdLst/>
              <a:ahLst/>
              <a:cxnLst/>
              <a:rect l="l" t="t" r="r" b="b"/>
              <a:pathLst>
                <a:path w="50164" h="60960">
                  <a:moveTo>
                    <a:pt x="16637" y="0"/>
                  </a:moveTo>
                  <a:lnTo>
                    <a:pt x="0" y="0"/>
                  </a:lnTo>
                  <a:lnTo>
                    <a:pt x="0" y="60579"/>
                  </a:lnTo>
                  <a:lnTo>
                    <a:pt x="13589" y="60579"/>
                  </a:lnTo>
                  <a:lnTo>
                    <a:pt x="16637" y="16637"/>
                  </a:lnTo>
                  <a:lnTo>
                    <a:pt x="16637" y="0"/>
                  </a:lnTo>
                  <a:close/>
                </a:path>
                <a:path w="50164" h="60960">
                  <a:moveTo>
                    <a:pt x="49784" y="0"/>
                  </a:moveTo>
                  <a:lnTo>
                    <a:pt x="33147" y="0"/>
                  </a:lnTo>
                  <a:lnTo>
                    <a:pt x="33147" y="60579"/>
                  </a:lnTo>
                  <a:lnTo>
                    <a:pt x="46736" y="60579"/>
                  </a:lnTo>
                  <a:lnTo>
                    <a:pt x="49784" y="16637"/>
                  </a:lnTo>
                  <a:lnTo>
                    <a:pt x="49784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4867" y="3925823"/>
              <a:ext cx="129540" cy="1844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91840" y="3925823"/>
              <a:ext cx="26034" cy="180975"/>
            </a:xfrm>
            <a:custGeom>
              <a:avLst/>
              <a:gdLst/>
              <a:ahLst/>
              <a:cxnLst/>
              <a:rect l="l" t="t" r="r" b="b"/>
              <a:pathLst>
                <a:path w="26035" h="180975">
                  <a:moveTo>
                    <a:pt x="24269" y="48717"/>
                  </a:moveTo>
                  <a:lnTo>
                    <a:pt x="1524" y="48717"/>
                  </a:lnTo>
                  <a:lnTo>
                    <a:pt x="1524" y="180848"/>
                  </a:lnTo>
                  <a:lnTo>
                    <a:pt x="24269" y="180848"/>
                  </a:lnTo>
                  <a:lnTo>
                    <a:pt x="24269" y="48717"/>
                  </a:lnTo>
                  <a:close/>
                </a:path>
                <a:path w="26035" h="180975">
                  <a:moveTo>
                    <a:pt x="25781" y="6223"/>
                  </a:moveTo>
                  <a:lnTo>
                    <a:pt x="22733" y="4699"/>
                  </a:lnTo>
                  <a:lnTo>
                    <a:pt x="21209" y="1651"/>
                  </a:lnTo>
                  <a:lnTo>
                    <a:pt x="18161" y="0"/>
                  </a:lnTo>
                  <a:lnTo>
                    <a:pt x="9144" y="0"/>
                  </a:lnTo>
                  <a:lnTo>
                    <a:pt x="6096" y="1651"/>
                  </a:lnTo>
                  <a:lnTo>
                    <a:pt x="1524" y="6223"/>
                  </a:lnTo>
                  <a:lnTo>
                    <a:pt x="0" y="9144"/>
                  </a:lnTo>
                  <a:lnTo>
                    <a:pt x="0" y="16764"/>
                  </a:lnTo>
                  <a:lnTo>
                    <a:pt x="3048" y="22860"/>
                  </a:lnTo>
                  <a:lnTo>
                    <a:pt x="9144" y="25908"/>
                  </a:lnTo>
                  <a:lnTo>
                    <a:pt x="18161" y="25908"/>
                  </a:lnTo>
                  <a:lnTo>
                    <a:pt x="21209" y="24384"/>
                  </a:lnTo>
                  <a:lnTo>
                    <a:pt x="25781" y="19812"/>
                  </a:lnTo>
                  <a:lnTo>
                    <a:pt x="25781" y="6223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352800" y="3916679"/>
            <a:ext cx="669290" cy="243840"/>
            <a:chOff x="3352800" y="3916679"/>
            <a:chExt cx="669290" cy="24384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2800" y="3971543"/>
              <a:ext cx="185927" cy="1356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72256" y="3971543"/>
              <a:ext cx="112774" cy="1874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715512" y="3918203"/>
              <a:ext cx="85725" cy="189230"/>
            </a:xfrm>
            <a:custGeom>
              <a:avLst/>
              <a:gdLst/>
              <a:ahLst/>
              <a:cxnLst/>
              <a:rect l="l" t="t" r="r" b="b"/>
              <a:pathLst>
                <a:path w="85725" h="189229">
                  <a:moveTo>
                    <a:pt x="22758" y="0"/>
                  </a:moveTo>
                  <a:lnTo>
                    <a:pt x="0" y="0"/>
                  </a:lnTo>
                  <a:lnTo>
                    <a:pt x="0" y="188722"/>
                  </a:lnTo>
                  <a:lnTo>
                    <a:pt x="22758" y="188722"/>
                  </a:lnTo>
                  <a:lnTo>
                    <a:pt x="22758" y="0"/>
                  </a:lnTo>
                  <a:close/>
                </a:path>
                <a:path w="85725" h="189229">
                  <a:moveTo>
                    <a:pt x="83845" y="56007"/>
                  </a:moveTo>
                  <a:lnTo>
                    <a:pt x="61087" y="56007"/>
                  </a:lnTo>
                  <a:lnTo>
                    <a:pt x="61087" y="188595"/>
                  </a:lnTo>
                  <a:lnTo>
                    <a:pt x="83845" y="188595"/>
                  </a:lnTo>
                  <a:lnTo>
                    <a:pt x="83845" y="56007"/>
                  </a:lnTo>
                  <a:close/>
                </a:path>
                <a:path w="85725" h="189229">
                  <a:moveTo>
                    <a:pt x="85344" y="13335"/>
                  </a:moveTo>
                  <a:lnTo>
                    <a:pt x="82296" y="11811"/>
                  </a:lnTo>
                  <a:lnTo>
                    <a:pt x="80772" y="8763"/>
                  </a:lnTo>
                  <a:lnTo>
                    <a:pt x="76200" y="7112"/>
                  </a:lnTo>
                  <a:lnTo>
                    <a:pt x="68580" y="7112"/>
                  </a:lnTo>
                  <a:lnTo>
                    <a:pt x="64135" y="8763"/>
                  </a:lnTo>
                  <a:lnTo>
                    <a:pt x="62611" y="11811"/>
                  </a:lnTo>
                  <a:lnTo>
                    <a:pt x="61087" y="13335"/>
                  </a:lnTo>
                  <a:lnTo>
                    <a:pt x="59436" y="16383"/>
                  </a:lnTo>
                  <a:lnTo>
                    <a:pt x="59436" y="24003"/>
                  </a:lnTo>
                  <a:lnTo>
                    <a:pt x="61087" y="27051"/>
                  </a:lnTo>
                  <a:lnTo>
                    <a:pt x="62611" y="30099"/>
                  </a:lnTo>
                  <a:lnTo>
                    <a:pt x="68580" y="33147"/>
                  </a:lnTo>
                  <a:lnTo>
                    <a:pt x="76200" y="33147"/>
                  </a:lnTo>
                  <a:lnTo>
                    <a:pt x="80772" y="31623"/>
                  </a:lnTo>
                  <a:lnTo>
                    <a:pt x="85344" y="27051"/>
                  </a:lnTo>
                  <a:lnTo>
                    <a:pt x="85344" y="13335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25240" y="3916679"/>
              <a:ext cx="196596" cy="243839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4088891" y="3928871"/>
            <a:ext cx="506095" cy="181610"/>
            <a:chOff x="4088891" y="3928871"/>
            <a:chExt cx="506095" cy="18161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88891" y="3928871"/>
              <a:ext cx="274320" cy="18135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90643" y="3974591"/>
              <a:ext cx="105154" cy="13563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30851" y="3971543"/>
              <a:ext cx="64006" cy="135636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674108" y="3925823"/>
            <a:ext cx="439420" cy="184785"/>
            <a:chOff x="4674108" y="3925823"/>
            <a:chExt cx="439420" cy="184785"/>
          </a:xfrm>
        </p:grpSpPr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4108" y="3925823"/>
              <a:ext cx="138684" cy="1844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34128" y="3925823"/>
              <a:ext cx="278891" cy="184403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5189220" y="3918203"/>
            <a:ext cx="449580" cy="192405"/>
            <a:chOff x="5189220" y="3918203"/>
            <a:chExt cx="449580" cy="192405"/>
          </a:xfrm>
        </p:grpSpPr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89220" y="3974591"/>
              <a:ext cx="178308" cy="1325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90388" y="3925823"/>
              <a:ext cx="118872" cy="18440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33644" y="3918203"/>
              <a:ext cx="105155" cy="188975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5737859" y="3918203"/>
            <a:ext cx="911225" cy="192405"/>
            <a:chOff x="5737859" y="3918203"/>
            <a:chExt cx="911225" cy="192405"/>
          </a:xfrm>
        </p:grpSpPr>
        <p:sp>
          <p:nvSpPr>
            <p:cNvPr id="35" name="object 35"/>
            <p:cNvSpPr/>
            <p:nvPr/>
          </p:nvSpPr>
          <p:spPr>
            <a:xfrm>
              <a:off x="5737860" y="3928109"/>
              <a:ext cx="111760" cy="179070"/>
            </a:xfrm>
            <a:custGeom>
              <a:avLst/>
              <a:gdLst/>
              <a:ahLst/>
              <a:cxnLst/>
              <a:rect l="l" t="t" r="r" b="b"/>
              <a:pathLst>
                <a:path w="111760" h="179070">
                  <a:moveTo>
                    <a:pt x="111379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81280"/>
                  </a:lnTo>
                  <a:lnTo>
                    <a:pt x="0" y="99060"/>
                  </a:lnTo>
                  <a:lnTo>
                    <a:pt x="0" y="179070"/>
                  </a:lnTo>
                  <a:lnTo>
                    <a:pt x="24003" y="179070"/>
                  </a:lnTo>
                  <a:lnTo>
                    <a:pt x="24003" y="99060"/>
                  </a:lnTo>
                  <a:lnTo>
                    <a:pt x="98679" y="99060"/>
                  </a:lnTo>
                  <a:lnTo>
                    <a:pt x="98679" y="81280"/>
                  </a:lnTo>
                  <a:lnTo>
                    <a:pt x="24003" y="81280"/>
                  </a:lnTo>
                  <a:lnTo>
                    <a:pt x="24003" y="19050"/>
                  </a:lnTo>
                  <a:lnTo>
                    <a:pt x="111379" y="19050"/>
                  </a:lnTo>
                  <a:lnTo>
                    <a:pt x="111379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74765" y="3918203"/>
              <a:ext cx="294386" cy="1920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92011" y="3918203"/>
              <a:ext cx="112774" cy="1920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27647" y="3971543"/>
              <a:ext cx="248411" cy="13868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597396" y="3918203"/>
              <a:ext cx="51435" cy="60960"/>
            </a:xfrm>
            <a:custGeom>
              <a:avLst/>
              <a:gdLst/>
              <a:ahLst/>
              <a:cxnLst/>
              <a:rect l="l" t="t" r="r" b="b"/>
              <a:pathLst>
                <a:path w="51434" h="60960">
                  <a:moveTo>
                    <a:pt x="18669" y="0"/>
                  </a:moveTo>
                  <a:lnTo>
                    <a:pt x="0" y="0"/>
                  </a:lnTo>
                  <a:lnTo>
                    <a:pt x="0" y="60579"/>
                  </a:lnTo>
                  <a:lnTo>
                    <a:pt x="13970" y="60579"/>
                  </a:lnTo>
                  <a:lnTo>
                    <a:pt x="18669" y="16637"/>
                  </a:lnTo>
                  <a:lnTo>
                    <a:pt x="18669" y="0"/>
                  </a:lnTo>
                  <a:close/>
                </a:path>
                <a:path w="51434" h="60960">
                  <a:moveTo>
                    <a:pt x="51308" y="0"/>
                  </a:moveTo>
                  <a:lnTo>
                    <a:pt x="34150" y="0"/>
                  </a:lnTo>
                  <a:lnTo>
                    <a:pt x="34150" y="60579"/>
                  </a:lnTo>
                  <a:lnTo>
                    <a:pt x="48133" y="60579"/>
                  </a:lnTo>
                  <a:lnTo>
                    <a:pt x="51308" y="16637"/>
                  </a:lnTo>
                  <a:lnTo>
                    <a:pt x="51308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59" y="1562100"/>
              <a:ext cx="1083564" cy="2179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595" y="2404872"/>
              <a:ext cx="83820" cy="85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44880" y="2356103"/>
              <a:ext cx="687070" cy="173355"/>
            </a:xfrm>
            <a:custGeom>
              <a:avLst/>
              <a:gdLst/>
              <a:ahLst/>
              <a:cxnLst/>
              <a:rect l="l" t="t" r="r" b="b"/>
              <a:pathLst>
                <a:path w="687069" h="173355">
                  <a:moveTo>
                    <a:pt x="77571" y="69977"/>
                  </a:moveTo>
                  <a:lnTo>
                    <a:pt x="17805" y="69977"/>
                  </a:lnTo>
                  <a:lnTo>
                    <a:pt x="17805" y="7620"/>
                  </a:lnTo>
                  <a:lnTo>
                    <a:pt x="0" y="7620"/>
                  </a:lnTo>
                  <a:lnTo>
                    <a:pt x="0" y="145796"/>
                  </a:lnTo>
                  <a:lnTo>
                    <a:pt x="17805" y="145796"/>
                  </a:lnTo>
                  <a:lnTo>
                    <a:pt x="17805" y="85090"/>
                  </a:lnTo>
                  <a:lnTo>
                    <a:pt x="77571" y="85090"/>
                  </a:lnTo>
                  <a:lnTo>
                    <a:pt x="77571" y="69977"/>
                  </a:lnTo>
                  <a:close/>
                </a:path>
                <a:path w="687069" h="173355">
                  <a:moveTo>
                    <a:pt x="86868" y="7620"/>
                  </a:moveTo>
                  <a:lnTo>
                    <a:pt x="18288" y="7620"/>
                  </a:lnTo>
                  <a:lnTo>
                    <a:pt x="18288" y="22860"/>
                  </a:lnTo>
                  <a:lnTo>
                    <a:pt x="86868" y="22860"/>
                  </a:lnTo>
                  <a:lnTo>
                    <a:pt x="86868" y="7620"/>
                  </a:lnTo>
                  <a:close/>
                </a:path>
                <a:path w="687069" h="173355">
                  <a:moveTo>
                    <a:pt x="124688" y="241"/>
                  </a:moveTo>
                  <a:lnTo>
                    <a:pt x="106387" y="241"/>
                  </a:lnTo>
                  <a:lnTo>
                    <a:pt x="106387" y="147320"/>
                  </a:lnTo>
                  <a:lnTo>
                    <a:pt x="124688" y="147320"/>
                  </a:lnTo>
                  <a:lnTo>
                    <a:pt x="124688" y="241"/>
                  </a:lnTo>
                  <a:close/>
                </a:path>
                <a:path w="687069" h="173355">
                  <a:moveTo>
                    <a:pt x="236474" y="92710"/>
                  </a:moveTo>
                  <a:lnTo>
                    <a:pt x="234327" y="85090"/>
                  </a:lnTo>
                  <a:lnTo>
                    <a:pt x="225793" y="54737"/>
                  </a:lnTo>
                  <a:lnTo>
                    <a:pt x="219684" y="49022"/>
                  </a:lnTo>
                  <a:lnTo>
                    <a:pt x="219684" y="83566"/>
                  </a:lnTo>
                  <a:lnTo>
                    <a:pt x="219684" y="85090"/>
                  </a:lnTo>
                  <a:lnTo>
                    <a:pt x="167703" y="85090"/>
                  </a:lnTo>
                  <a:lnTo>
                    <a:pt x="167703" y="75946"/>
                  </a:lnTo>
                  <a:lnTo>
                    <a:pt x="170751" y="68453"/>
                  </a:lnTo>
                  <a:lnTo>
                    <a:pt x="181432" y="57785"/>
                  </a:lnTo>
                  <a:lnTo>
                    <a:pt x="187540" y="56261"/>
                  </a:lnTo>
                  <a:lnTo>
                    <a:pt x="201269" y="56261"/>
                  </a:lnTo>
                  <a:lnTo>
                    <a:pt x="207479" y="57785"/>
                  </a:lnTo>
                  <a:lnTo>
                    <a:pt x="212051" y="63881"/>
                  </a:lnTo>
                  <a:lnTo>
                    <a:pt x="216636" y="68453"/>
                  </a:lnTo>
                  <a:lnTo>
                    <a:pt x="218160" y="74422"/>
                  </a:lnTo>
                  <a:lnTo>
                    <a:pt x="219684" y="83566"/>
                  </a:lnTo>
                  <a:lnTo>
                    <a:pt x="219684" y="49022"/>
                  </a:lnTo>
                  <a:lnTo>
                    <a:pt x="219481" y="48768"/>
                  </a:lnTo>
                  <a:lnTo>
                    <a:pt x="212064" y="44450"/>
                  </a:lnTo>
                  <a:lnTo>
                    <a:pt x="203428" y="41910"/>
                  </a:lnTo>
                  <a:lnTo>
                    <a:pt x="193649" y="41021"/>
                  </a:lnTo>
                  <a:lnTo>
                    <a:pt x="186016" y="41021"/>
                  </a:lnTo>
                  <a:lnTo>
                    <a:pt x="153974" y="66929"/>
                  </a:lnTo>
                  <a:lnTo>
                    <a:pt x="149390" y="94234"/>
                  </a:lnTo>
                  <a:lnTo>
                    <a:pt x="149390" y="97282"/>
                  </a:lnTo>
                  <a:lnTo>
                    <a:pt x="161594" y="133731"/>
                  </a:lnTo>
                  <a:lnTo>
                    <a:pt x="166179" y="138049"/>
                  </a:lnTo>
                  <a:lnTo>
                    <a:pt x="168795" y="140589"/>
                  </a:lnTo>
                  <a:lnTo>
                    <a:pt x="176860" y="145288"/>
                  </a:lnTo>
                  <a:lnTo>
                    <a:pt x="186016" y="148082"/>
                  </a:lnTo>
                  <a:lnTo>
                    <a:pt x="196697" y="148971"/>
                  </a:lnTo>
                  <a:lnTo>
                    <a:pt x="208724" y="147574"/>
                  </a:lnTo>
                  <a:lnTo>
                    <a:pt x="219290" y="143383"/>
                  </a:lnTo>
                  <a:lnTo>
                    <a:pt x="228117" y="136779"/>
                  </a:lnTo>
                  <a:lnTo>
                    <a:pt x="230390" y="133731"/>
                  </a:lnTo>
                  <a:lnTo>
                    <a:pt x="234950" y="127635"/>
                  </a:lnTo>
                  <a:lnTo>
                    <a:pt x="224269" y="120015"/>
                  </a:lnTo>
                  <a:lnTo>
                    <a:pt x="221221" y="124587"/>
                  </a:lnTo>
                  <a:lnTo>
                    <a:pt x="218160" y="127635"/>
                  </a:lnTo>
                  <a:lnTo>
                    <a:pt x="213588" y="130683"/>
                  </a:lnTo>
                  <a:lnTo>
                    <a:pt x="209003" y="132207"/>
                  </a:lnTo>
                  <a:lnTo>
                    <a:pt x="202907" y="133731"/>
                  </a:lnTo>
                  <a:lnTo>
                    <a:pt x="189064" y="133731"/>
                  </a:lnTo>
                  <a:lnTo>
                    <a:pt x="166179" y="100330"/>
                  </a:lnTo>
                  <a:lnTo>
                    <a:pt x="236474" y="100330"/>
                  </a:lnTo>
                  <a:lnTo>
                    <a:pt x="236474" y="92710"/>
                  </a:lnTo>
                  <a:close/>
                </a:path>
                <a:path w="687069" h="173355">
                  <a:moveTo>
                    <a:pt x="335788" y="42545"/>
                  </a:moveTo>
                  <a:lnTo>
                    <a:pt x="314388" y="42545"/>
                  </a:lnTo>
                  <a:lnTo>
                    <a:pt x="291503" y="80518"/>
                  </a:lnTo>
                  <a:lnTo>
                    <a:pt x="268503" y="42545"/>
                  </a:lnTo>
                  <a:lnTo>
                    <a:pt x="248666" y="42545"/>
                  </a:lnTo>
                  <a:lnTo>
                    <a:pt x="282244" y="94234"/>
                  </a:lnTo>
                  <a:lnTo>
                    <a:pt x="247142" y="145796"/>
                  </a:lnTo>
                  <a:lnTo>
                    <a:pt x="268503" y="145796"/>
                  </a:lnTo>
                  <a:lnTo>
                    <a:pt x="291503" y="107950"/>
                  </a:lnTo>
                  <a:lnTo>
                    <a:pt x="315912" y="145796"/>
                  </a:lnTo>
                  <a:lnTo>
                    <a:pt x="335788" y="145796"/>
                  </a:lnTo>
                  <a:lnTo>
                    <a:pt x="302183" y="94234"/>
                  </a:lnTo>
                  <a:lnTo>
                    <a:pt x="335788" y="42545"/>
                  </a:lnTo>
                  <a:close/>
                </a:path>
                <a:path w="687069" h="173355">
                  <a:moveTo>
                    <a:pt x="441198" y="94234"/>
                  </a:moveTo>
                  <a:lnTo>
                    <a:pt x="430403" y="56261"/>
                  </a:lnTo>
                  <a:lnTo>
                    <a:pt x="424307" y="48895"/>
                  </a:lnTo>
                  <a:lnTo>
                    <a:pt x="424218" y="94056"/>
                  </a:lnTo>
                  <a:lnTo>
                    <a:pt x="424218" y="95758"/>
                  </a:lnTo>
                  <a:lnTo>
                    <a:pt x="423799" y="102997"/>
                  </a:lnTo>
                  <a:lnTo>
                    <a:pt x="406019" y="133731"/>
                  </a:lnTo>
                  <a:lnTo>
                    <a:pt x="396875" y="133731"/>
                  </a:lnTo>
                  <a:lnTo>
                    <a:pt x="389255" y="132588"/>
                  </a:lnTo>
                  <a:lnTo>
                    <a:pt x="382397" y="129413"/>
                  </a:lnTo>
                  <a:lnTo>
                    <a:pt x="376682" y="124079"/>
                  </a:lnTo>
                  <a:lnTo>
                    <a:pt x="372491" y="117094"/>
                  </a:lnTo>
                  <a:lnTo>
                    <a:pt x="372491" y="73025"/>
                  </a:lnTo>
                  <a:lnTo>
                    <a:pt x="376555" y="65913"/>
                  </a:lnTo>
                  <a:lnTo>
                    <a:pt x="381762" y="60706"/>
                  </a:lnTo>
                  <a:lnTo>
                    <a:pt x="388620" y="57404"/>
                  </a:lnTo>
                  <a:lnTo>
                    <a:pt x="396875" y="56261"/>
                  </a:lnTo>
                  <a:lnTo>
                    <a:pt x="406019" y="56261"/>
                  </a:lnTo>
                  <a:lnTo>
                    <a:pt x="424218" y="94056"/>
                  </a:lnTo>
                  <a:lnTo>
                    <a:pt x="424218" y="48844"/>
                  </a:lnTo>
                  <a:lnTo>
                    <a:pt x="418211" y="44704"/>
                  </a:lnTo>
                  <a:lnTo>
                    <a:pt x="410337" y="41910"/>
                  </a:lnTo>
                  <a:lnTo>
                    <a:pt x="401447" y="41021"/>
                  </a:lnTo>
                  <a:lnTo>
                    <a:pt x="392684" y="41910"/>
                  </a:lnTo>
                  <a:lnTo>
                    <a:pt x="384683" y="44450"/>
                  </a:lnTo>
                  <a:lnTo>
                    <a:pt x="377825" y="48768"/>
                  </a:lnTo>
                  <a:lnTo>
                    <a:pt x="372491" y="54737"/>
                  </a:lnTo>
                  <a:lnTo>
                    <a:pt x="372491" y="0"/>
                  </a:lnTo>
                  <a:lnTo>
                    <a:pt x="354076" y="0"/>
                  </a:lnTo>
                  <a:lnTo>
                    <a:pt x="354076" y="145796"/>
                  </a:lnTo>
                  <a:lnTo>
                    <a:pt x="370967" y="145796"/>
                  </a:lnTo>
                  <a:lnTo>
                    <a:pt x="370967" y="133731"/>
                  </a:lnTo>
                  <a:lnTo>
                    <a:pt x="377063" y="140589"/>
                  </a:lnTo>
                  <a:lnTo>
                    <a:pt x="383921" y="145288"/>
                  </a:lnTo>
                  <a:lnTo>
                    <a:pt x="391922" y="148082"/>
                  </a:lnTo>
                  <a:lnTo>
                    <a:pt x="401447" y="148971"/>
                  </a:lnTo>
                  <a:lnTo>
                    <a:pt x="410083" y="147828"/>
                  </a:lnTo>
                  <a:lnTo>
                    <a:pt x="417703" y="144780"/>
                  </a:lnTo>
                  <a:lnTo>
                    <a:pt x="424307" y="139954"/>
                  </a:lnTo>
                  <a:lnTo>
                    <a:pt x="441198" y="95758"/>
                  </a:lnTo>
                  <a:lnTo>
                    <a:pt x="441198" y="94234"/>
                  </a:lnTo>
                  <a:close/>
                </a:path>
                <a:path w="687069" h="173355">
                  <a:moveTo>
                    <a:pt x="554228" y="94234"/>
                  </a:moveTo>
                  <a:lnTo>
                    <a:pt x="540512" y="56261"/>
                  </a:lnTo>
                  <a:lnTo>
                    <a:pt x="535940" y="51943"/>
                  </a:lnTo>
                  <a:lnTo>
                    <a:pt x="535851" y="94094"/>
                  </a:lnTo>
                  <a:lnTo>
                    <a:pt x="535851" y="95758"/>
                  </a:lnTo>
                  <a:lnTo>
                    <a:pt x="535432" y="102997"/>
                  </a:lnTo>
                  <a:lnTo>
                    <a:pt x="516001" y="133731"/>
                  </a:lnTo>
                  <a:lnTo>
                    <a:pt x="497713" y="133731"/>
                  </a:lnTo>
                  <a:lnTo>
                    <a:pt x="490093" y="130683"/>
                  </a:lnTo>
                  <a:lnTo>
                    <a:pt x="485521" y="123063"/>
                  </a:lnTo>
                  <a:lnTo>
                    <a:pt x="481711" y="117983"/>
                  </a:lnTo>
                  <a:lnTo>
                    <a:pt x="479425" y="111760"/>
                  </a:lnTo>
                  <a:lnTo>
                    <a:pt x="478155" y="104267"/>
                  </a:lnTo>
                  <a:lnTo>
                    <a:pt x="477901" y="95758"/>
                  </a:lnTo>
                  <a:lnTo>
                    <a:pt x="478155" y="86995"/>
                  </a:lnTo>
                  <a:lnTo>
                    <a:pt x="479425" y="78994"/>
                  </a:lnTo>
                  <a:lnTo>
                    <a:pt x="481711" y="72263"/>
                  </a:lnTo>
                  <a:lnTo>
                    <a:pt x="485521" y="66929"/>
                  </a:lnTo>
                  <a:lnTo>
                    <a:pt x="490093" y="59309"/>
                  </a:lnTo>
                  <a:lnTo>
                    <a:pt x="497713" y="56261"/>
                  </a:lnTo>
                  <a:lnTo>
                    <a:pt x="514477" y="56261"/>
                  </a:lnTo>
                  <a:lnTo>
                    <a:pt x="535851" y="94094"/>
                  </a:lnTo>
                  <a:lnTo>
                    <a:pt x="535851" y="51866"/>
                  </a:lnTo>
                  <a:lnTo>
                    <a:pt x="533273" y="49403"/>
                  </a:lnTo>
                  <a:lnTo>
                    <a:pt x="525399" y="44704"/>
                  </a:lnTo>
                  <a:lnTo>
                    <a:pt x="516636" y="41910"/>
                  </a:lnTo>
                  <a:lnTo>
                    <a:pt x="506857" y="41021"/>
                  </a:lnTo>
                  <a:lnTo>
                    <a:pt x="499999" y="41529"/>
                  </a:lnTo>
                  <a:lnTo>
                    <a:pt x="493522" y="43180"/>
                  </a:lnTo>
                  <a:lnTo>
                    <a:pt x="487553" y="45466"/>
                  </a:lnTo>
                  <a:lnTo>
                    <a:pt x="482473" y="48641"/>
                  </a:lnTo>
                  <a:lnTo>
                    <a:pt x="474853" y="51689"/>
                  </a:lnTo>
                  <a:lnTo>
                    <a:pt x="468757" y="59309"/>
                  </a:lnTo>
                  <a:lnTo>
                    <a:pt x="465709" y="66929"/>
                  </a:lnTo>
                  <a:lnTo>
                    <a:pt x="462788" y="72771"/>
                  </a:lnTo>
                  <a:lnTo>
                    <a:pt x="460883" y="79375"/>
                  </a:lnTo>
                  <a:lnTo>
                    <a:pt x="459867" y="86487"/>
                  </a:lnTo>
                  <a:lnTo>
                    <a:pt x="459486" y="94234"/>
                  </a:lnTo>
                  <a:lnTo>
                    <a:pt x="459486" y="95758"/>
                  </a:lnTo>
                  <a:lnTo>
                    <a:pt x="471805" y="133731"/>
                  </a:lnTo>
                  <a:lnTo>
                    <a:pt x="477901" y="138811"/>
                  </a:lnTo>
                  <a:lnTo>
                    <a:pt x="479171" y="139954"/>
                  </a:lnTo>
                  <a:lnTo>
                    <a:pt x="487553" y="144780"/>
                  </a:lnTo>
                  <a:lnTo>
                    <a:pt x="496824" y="147828"/>
                  </a:lnTo>
                  <a:lnTo>
                    <a:pt x="506857" y="148971"/>
                  </a:lnTo>
                  <a:lnTo>
                    <a:pt x="513461" y="148463"/>
                  </a:lnTo>
                  <a:lnTo>
                    <a:pt x="519684" y="146812"/>
                  </a:lnTo>
                  <a:lnTo>
                    <a:pt x="525526" y="144399"/>
                  </a:lnTo>
                  <a:lnTo>
                    <a:pt x="531241" y="141351"/>
                  </a:lnTo>
                  <a:lnTo>
                    <a:pt x="535940" y="138557"/>
                  </a:lnTo>
                  <a:lnTo>
                    <a:pt x="538988" y="136779"/>
                  </a:lnTo>
                  <a:lnTo>
                    <a:pt x="540118" y="133731"/>
                  </a:lnTo>
                  <a:lnTo>
                    <a:pt x="554228" y="95758"/>
                  </a:lnTo>
                  <a:lnTo>
                    <a:pt x="554228" y="94234"/>
                  </a:lnTo>
                  <a:close/>
                </a:path>
                <a:path w="687069" h="173355">
                  <a:moveTo>
                    <a:pt x="653415" y="42545"/>
                  </a:moveTo>
                  <a:lnTo>
                    <a:pt x="632079" y="42545"/>
                  </a:lnTo>
                  <a:lnTo>
                    <a:pt x="609219" y="80518"/>
                  </a:lnTo>
                  <a:lnTo>
                    <a:pt x="586232" y="42545"/>
                  </a:lnTo>
                  <a:lnTo>
                    <a:pt x="566420" y="42545"/>
                  </a:lnTo>
                  <a:lnTo>
                    <a:pt x="599948" y="94234"/>
                  </a:lnTo>
                  <a:lnTo>
                    <a:pt x="564896" y="145796"/>
                  </a:lnTo>
                  <a:lnTo>
                    <a:pt x="586232" y="145796"/>
                  </a:lnTo>
                  <a:lnTo>
                    <a:pt x="609219" y="107950"/>
                  </a:lnTo>
                  <a:lnTo>
                    <a:pt x="633603" y="145796"/>
                  </a:lnTo>
                  <a:lnTo>
                    <a:pt x="653415" y="145796"/>
                  </a:lnTo>
                  <a:lnTo>
                    <a:pt x="619887" y="94234"/>
                  </a:lnTo>
                  <a:lnTo>
                    <a:pt x="653415" y="42545"/>
                  </a:lnTo>
                  <a:close/>
                </a:path>
                <a:path w="687069" h="173355">
                  <a:moveTo>
                    <a:pt x="687070" y="126111"/>
                  </a:moveTo>
                  <a:lnTo>
                    <a:pt x="670306" y="126111"/>
                  </a:lnTo>
                  <a:lnTo>
                    <a:pt x="670306" y="141351"/>
                  </a:lnTo>
                  <a:lnTo>
                    <a:pt x="668909" y="147955"/>
                  </a:lnTo>
                  <a:lnTo>
                    <a:pt x="666750" y="154305"/>
                  </a:lnTo>
                  <a:lnTo>
                    <a:pt x="663702" y="160528"/>
                  </a:lnTo>
                  <a:lnTo>
                    <a:pt x="659638" y="167132"/>
                  </a:lnTo>
                  <a:lnTo>
                    <a:pt x="670306" y="173228"/>
                  </a:lnTo>
                  <a:lnTo>
                    <a:pt x="674878" y="170180"/>
                  </a:lnTo>
                  <a:lnTo>
                    <a:pt x="679450" y="164084"/>
                  </a:lnTo>
                  <a:lnTo>
                    <a:pt x="685546" y="152019"/>
                  </a:lnTo>
                  <a:lnTo>
                    <a:pt x="687070" y="145796"/>
                  </a:lnTo>
                  <a:lnTo>
                    <a:pt x="687070" y="126111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1076" y="2362200"/>
              <a:ext cx="124968" cy="1432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4623" y="2397251"/>
              <a:ext cx="85343" cy="1082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0072" y="2362200"/>
              <a:ext cx="339851" cy="1432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0027" y="2356104"/>
              <a:ext cx="332232" cy="188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3595" y="2374392"/>
              <a:ext cx="153924" cy="1310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84576" y="2397251"/>
              <a:ext cx="144780" cy="1051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52215" y="2356104"/>
              <a:ext cx="198120" cy="1493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196" y="2397251"/>
              <a:ext cx="88391" cy="1082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82923" y="2356104"/>
              <a:ext cx="18415" cy="147955"/>
            </a:xfrm>
            <a:custGeom>
              <a:avLst/>
              <a:gdLst/>
              <a:ahLst/>
              <a:cxnLst/>
              <a:rect l="l" t="t" r="r" b="b"/>
              <a:pathLst>
                <a:path w="18414" h="147955">
                  <a:moveTo>
                    <a:pt x="18162" y="0"/>
                  </a:moveTo>
                  <a:lnTo>
                    <a:pt x="0" y="0"/>
                  </a:lnTo>
                  <a:lnTo>
                    <a:pt x="0" y="147700"/>
                  </a:lnTo>
                  <a:lnTo>
                    <a:pt x="18162" y="147700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2840" y="2356104"/>
              <a:ext cx="86867" cy="14935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782567" y="2356104"/>
            <a:ext cx="661670" cy="187960"/>
            <a:chOff x="3782567" y="2356104"/>
            <a:chExt cx="661670" cy="18796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82567" y="2397252"/>
              <a:ext cx="185927" cy="1082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91356" y="2362199"/>
              <a:ext cx="22860" cy="139700"/>
            </a:xfrm>
            <a:custGeom>
              <a:avLst/>
              <a:gdLst/>
              <a:ahLst/>
              <a:cxnLst/>
              <a:rect l="l" t="t" r="r" b="b"/>
              <a:pathLst>
                <a:path w="22860" h="139700">
                  <a:moveTo>
                    <a:pt x="21005" y="36449"/>
                  </a:moveTo>
                  <a:lnTo>
                    <a:pt x="1651" y="36449"/>
                  </a:lnTo>
                  <a:lnTo>
                    <a:pt x="1651" y="139700"/>
                  </a:lnTo>
                  <a:lnTo>
                    <a:pt x="21005" y="139700"/>
                  </a:lnTo>
                  <a:lnTo>
                    <a:pt x="21005" y="36449"/>
                  </a:lnTo>
                  <a:close/>
                </a:path>
                <a:path w="22860" h="139700">
                  <a:moveTo>
                    <a:pt x="22606" y="7620"/>
                  </a:moveTo>
                  <a:lnTo>
                    <a:pt x="20955" y="4572"/>
                  </a:lnTo>
                  <a:lnTo>
                    <a:pt x="19304" y="3048"/>
                  </a:lnTo>
                  <a:lnTo>
                    <a:pt x="17780" y="0"/>
                  </a:lnTo>
                  <a:lnTo>
                    <a:pt x="4826" y="0"/>
                  </a:lnTo>
                  <a:lnTo>
                    <a:pt x="3175" y="3048"/>
                  </a:lnTo>
                  <a:lnTo>
                    <a:pt x="1651" y="4572"/>
                  </a:lnTo>
                  <a:lnTo>
                    <a:pt x="0" y="7620"/>
                  </a:lnTo>
                  <a:lnTo>
                    <a:pt x="0" y="12065"/>
                  </a:lnTo>
                  <a:lnTo>
                    <a:pt x="1651" y="15113"/>
                  </a:lnTo>
                  <a:lnTo>
                    <a:pt x="4826" y="18161"/>
                  </a:lnTo>
                  <a:lnTo>
                    <a:pt x="8128" y="19685"/>
                  </a:lnTo>
                  <a:lnTo>
                    <a:pt x="14478" y="19685"/>
                  </a:lnTo>
                  <a:lnTo>
                    <a:pt x="17780" y="18161"/>
                  </a:lnTo>
                  <a:lnTo>
                    <a:pt x="20955" y="15113"/>
                  </a:lnTo>
                  <a:lnTo>
                    <a:pt x="22606" y="12065"/>
                  </a:lnTo>
                  <a:lnTo>
                    <a:pt x="22606" y="762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34027" y="2397252"/>
              <a:ext cx="88391" cy="1463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48327" y="2397252"/>
              <a:ext cx="83820" cy="10515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53483" y="2356104"/>
              <a:ext cx="190500" cy="149351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07991" y="2374392"/>
            <a:ext cx="163067" cy="13106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741164" y="2356104"/>
            <a:ext cx="620395" cy="186055"/>
            <a:chOff x="4741164" y="2356104"/>
            <a:chExt cx="620395" cy="186055"/>
          </a:xfrm>
        </p:grpSpPr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41164" y="2397252"/>
              <a:ext cx="88391" cy="1447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50892" y="2362200"/>
              <a:ext cx="291084" cy="1432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63312" y="2356104"/>
              <a:ext cx="86867" cy="14935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73040" y="2397252"/>
              <a:ext cx="88391" cy="108203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5428488" y="2397251"/>
            <a:ext cx="190500" cy="108585"/>
            <a:chOff x="5428488" y="2397251"/>
            <a:chExt cx="190500" cy="108585"/>
          </a:xfrm>
        </p:grpSpPr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28488" y="2397251"/>
              <a:ext cx="85344" cy="1082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36692" y="2397251"/>
              <a:ext cx="82296" cy="105155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5689091" y="2354579"/>
            <a:ext cx="680085" cy="151130"/>
            <a:chOff x="5689091" y="2354579"/>
            <a:chExt cx="680085" cy="151130"/>
          </a:xfrm>
        </p:grpSpPr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89091" y="2354579"/>
              <a:ext cx="245363" cy="1508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58839" y="2397251"/>
              <a:ext cx="86867" cy="10820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065520" y="2362199"/>
              <a:ext cx="21590" cy="139700"/>
            </a:xfrm>
            <a:custGeom>
              <a:avLst/>
              <a:gdLst/>
              <a:ahLst/>
              <a:cxnLst/>
              <a:rect l="l" t="t" r="r" b="b"/>
              <a:pathLst>
                <a:path w="21589" h="139700">
                  <a:moveTo>
                    <a:pt x="19685" y="36449"/>
                  </a:moveTo>
                  <a:lnTo>
                    <a:pt x="1524" y="36449"/>
                  </a:lnTo>
                  <a:lnTo>
                    <a:pt x="1524" y="139700"/>
                  </a:lnTo>
                  <a:lnTo>
                    <a:pt x="19685" y="139700"/>
                  </a:lnTo>
                  <a:lnTo>
                    <a:pt x="19685" y="36449"/>
                  </a:lnTo>
                  <a:close/>
                </a:path>
                <a:path w="21589" h="139700">
                  <a:moveTo>
                    <a:pt x="21209" y="4572"/>
                  </a:moveTo>
                  <a:lnTo>
                    <a:pt x="18161" y="3048"/>
                  </a:lnTo>
                  <a:lnTo>
                    <a:pt x="16637" y="0"/>
                  </a:lnTo>
                  <a:lnTo>
                    <a:pt x="4572" y="0"/>
                  </a:lnTo>
                  <a:lnTo>
                    <a:pt x="3048" y="3048"/>
                  </a:lnTo>
                  <a:lnTo>
                    <a:pt x="1524" y="4572"/>
                  </a:lnTo>
                  <a:lnTo>
                    <a:pt x="0" y="7620"/>
                  </a:lnTo>
                  <a:lnTo>
                    <a:pt x="0" y="12065"/>
                  </a:lnTo>
                  <a:lnTo>
                    <a:pt x="1524" y="15113"/>
                  </a:lnTo>
                  <a:lnTo>
                    <a:pt x="4572" y="18161"/>
                  </a:lnTo>
                  <a:lnTo>
                    <a:pt x="7493" y="19685"/>
                  </a:lnTo>
                  <a:lnTo>
                    <a:pt x="13589" y="19685"/>
                  </a:lnTo>
                  <a:lnTo>
                    <a:pt x="16637" y="18161"/>
                  </a:lnTo>
                  <a:lnTo>
                    <a:pt x="18161" y="16637"/>
                  </a:lnTo>
                  <a:lnTo>
                    <a:pt x="21209" y="15113"/>
                  </a:lnTo>
                  <a:lnTo>
                    <a:pt x="21209" y="4572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08191" y="2397251"/>
              <a:ext cx="88391" cy="1082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16395" y="2374391"/>
              <a:ext cx="152400" cy="131063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426708" y="2397251"/>
            <a:ext cx="338328" cy="14782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818376" y="2374392"/>
            <a:ext cx="163068" cy="131063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7048500" y="2374392"/>
            <a:ext cx="800100" cy="155575"/>
            <a:chOff x="7048500" y="2374392"/>
            <a:chExt cx="800100" cy="155575"/>
          </a:xfrm>
        </p:grpSpPr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48500" y="2374392"/>
              <a:ext cx="147827" cy="13106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17663" y="2397252"/>
              <a:ext cx="146303" cy="10820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86827" y="2374392"/>
              <a:ext cx="149351" cy="13106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55991" y="2398776"/>
              <a:ext cx="82294" cy="10667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664195" y="2397252"/>
              <a:ext cx="184403" cy="132587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7915656" y="2356104"/>
            <a:ext cx="439420" cy="187960"/>
            <a:chOff x="7915656" y="2356104"/>
            <a:chExt cx="439420" cy="187960"/>
          </a:xfrm>
        </p:grpSpPr>
        <p:pic>
          <p:nvPicPr>
            <p:cNvPr id="46" name="object 4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915656" y="2397252"/>
              <a:ext cx="85344" cy="10820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026908" y="2356103"/>
              <a:ext cx="68580" cy="147955"/>
            </a:xfrm>
            <a:custGeom>
              <a:avLst/>
              <a:gdLst/>
              <a:ahLst/>
              <a:cxnLst/>
              <a:rect l="l" t="t" r="r" b="b"/>
              <a:pathLst>
                <a:path w="68579" h="147955">
                  <a:moveTo>
                    <a:pt x="18453" y="0"/>
                  </a:moveTo>
                  <a:lnTo>
                    <a:pt x="0" y="0"/>
                  </a:lnTo>
                  <a:lnTo>
                    <a:pt x="0" y="147701"/>
                  </a:lnTo>
                  <a:lnTo>
                    <a:pt x="18453" y="147701"/>
                  </a:lnTo>
                  <a:lnTo>
                    <a:pt x="18453" y="0"/>
                  </a:lnTo>
                  <a:close/>
                </a:path>
                <a:path w="68579" h="147955">
                  <a:moveTo>
                    <a:pt x="66852" y="42583"/>
                  </a:moveTo>
                  <a:lnTo>
                    <a:pt x="48387" y="42583"/>
                  </a:lnTo>
                  <a:lnTo>
                    <a:pt x="48387" y="146304"/>
                  </a:lnTo>
                  <a:lnTo>
                    <a:pt x="66852" y="146304"/>
                  </a:lnTo>
                  <a:lnTo>
                    <a:pt x="66852" y="42583"/>
                  </a:lnTo>
                  <a:close/>
                </a:path>
                <a:path w="68579" h="147955">
                  <a:moveTo>
                    <a:pt x="68453" y="13589"/>
                  </a:moveTo>
                  <a:lnTo>
                    <a:pt x="66929" y="10541"/>
                  </a:lnTo>
                  <a:lnTo>
                    <a:pt x="65405" y="9017"/>
                  </a:lnTo>
                  <a:lnTo>
                    <a:pt x="63881" y="5969"/>
                  </a:lnTo>
                  <a:lnTo>
                    <a:pt x="51562" y="5969"/>
                  </a:lnTo>
                  <a:lnTo>
                    <a:pt x="50038" y="9017"/>
                  </a:lnTo>
                  <a:lnTo>
                    <a:pt x="48387" y="10541"/>
                  </a:lnTo>
                  <a:lnTo>
                    <a:pt x="46863" y="13589"/>
                  </a:lnTo>
                  <a:lnTo>
                    <a:pt x="46863" y="18161"/>
                  </a:lnTo>
                  <a:lnTo>
                    <a:pt x="48387" y="21209"/>
                  </a:lnTo>
                  <a:lnTo>
                    <a:pt x="51562" y="24257"/>
                  </a:lnTo>
                  <a:lnTo>
                    <a:pt x="54610" y="25781"/>
                  </a:lnTo>
                  <a:lnTo>
                    <a:pt x="60706" y="25781"/>
                  </a:lnTo>
                  <a:lnTo>
                    <a:pt x="63881" y="24257"/>
                  </a:lnTo>
                  <a:lnTo>
                    <a:pt x="66929" y="21209"/>
                  </a:lnTo>
                  <a:lnTo>
                    <a:pt x="68453" y="18161"/>
                  </a:lnTo>
                  <a:lnTo>
                    <a:pt x="68453" y="13589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116824" y="2397252"/>
              <a:ext cx="88390" cy="14630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231124" y="2397252"/>
              <a:ext cx="123444" cy="132587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8423147" y="2356104"/>
            <a:ext cx="299085" cy="149860"/>
            <a:chOff x="8423147" y="2356104"/>
            <a:chExt cx="299085" cy="149860"/>
          </a:xfrm>
        </p:grpSpPr>
        <p:pic>
          <p:nvPicPr>
            <p:cNvPr id="51" name="object 5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423147" y="2397252"/>
              <a:ext cx="85342" cy="10820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531351" y="2397252"/>
              <a:ext cx="82294" cy="10515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634983" y="2356104"/>
              <a:ext cx="86868" cy="149351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8799576" y="2356104"/>
            <a:ext cx="805180" cy="149860"/>
            <a:chOff x="8799576" y="2356104"/>
            <a:chExt cx="805180" cy="149860"/>
          </a:xfrm>
        </p:grpSpPr>
        <p:pic>
          <p:nvPicPr>
            <p:cNvPr id="55" name="object 5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799576" y="2356104"/>
              <a:ext cx="86868" cy="14935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913876" y="2362199"/>
              <a:ext cx="19685" cy="139700"/>
            </a:xfrm>
            <a:custGeom>
              <a:avLst/>
              <a:gdLst/>
              <a:ahLst/>
              <a:cxnLst/>
              <a:rect l="l" t="t" r="r" b="b"/>
              <a:pathLst>
                <a:path w="19684" h="139700">
                  <a:moveTo>
                    <a:pt x="17868" y="36449"/>
                  </a:moveTo>
                  <a:lnTo>
                    <a:pt x="1524" y="36449"/>
                  </a:lnTo>
                  <a:lnTo>
                    <a:pt x="1524" y="139700"/>
                  </a:lnTo>
                  <a:lnTo>
                    <a:pt x="17868" y="139700"/>
                  </a:lnTo>
                  <a:lnTo>
                    <a:pt x="17868" y="36449"/>
                  </a:lnTo>
                  <a:close/>
                </a:path>
                <a:path w="19684" h="139700">
                  <a:moveTo>
                    <a:pt x="19304" y="4572"/>
                  </a:moveTo>
                  <a:lnTo>
                    <a:pt x="14859" y="0"/>
                  </a:lnTo>
                  <a:lnTo>
                    <a:pt x="4445" y="0"/>
                  </a:lnTo>
                  <a:lnTo>
                    <a:pt x="0" y="4572"/>
                  </a:lnTo>
                  <a:lnTo>
                    <a:pt x="0" y="15113"/>
                  </a:lnTo>
                  <a:lnTo>
                    <a:pt x="1524" y="16637"/>
                  </a:lnTo>
                  <a:lnTo>
                    <a:pt x="4445" y="18161"/>
                  </a:lnTo>
                  <a:lnTo>
                    <a:pt x="5969" y="19685"/>
                  </a:lnTo>
                  <a:lnTo>
                    <a:pt x="13335" y="19685"/>
                  </a:lnTo>
                  <a:lnTo>
                    <a:pt x="16383" y="18161"/>
                  </a:lnTo>
                  <a:lnTo>
                    <a:pt x="19304" y="15113"/>
                  </a:lnTo>
                  <a:lnTo>
                    <a:pt x="19304" y="4572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956548" y="2374392"/>
              <a:ext cx="147827" cy="13106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125712" y="2362200"/>
              <a:ext cx="86868" cy="14020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238488" y="2356104"/>
              <a:ext cx="86868" cy="14935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348216" y="2374392"/>
              <a:ext cx="256031" cy="131063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938783" y="2667000"/>
            <a:ext cx="506095" cy="144780"/>
            <a:chOff x="938783" y="2667000"/>
            <a:chExt cx="506095" cy="144780"/>
          </a:xfrm>
        </p:grpSpPr>
        <p:pic>
          <p:nvPicPr>
            <p:cNvPr id="62" name="object 6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38783" y="2667000"/>
              <a:ext cx="82296" cy="10820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043939" y="2667000"/>
              <a:ext cx="86868" cy="14477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150619" y="2667000"/>
              <a:ext cx="294131" cy="108203"/>
            </a:xfrm>
            <a:prstGeom prst="rect">
              <a:avLst/>
            </a:prstGeom>
          </p:spPr>
        </p:pic>
      </p:grpSp>
      <p:pic>
        <p:nvPicPr>
          <p:cNvPr id="65" name="object 65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511808" y="2667000"/>
            <a:ext cx="85343" cy="108203"/>
          </a:xfrm>
          <a:prstGeom prst="rect">
            <a:avLst/>
          </a:prstGeom>
        </p:spPr>
      </p:pic>
      <p:grpSp>
        <p:nvGrpSpPr>
          <p:cNvPr id="66" name="object 66"/>
          <p:cNvGrpSpPr/>
          <p:nvPr/>
        </p:nvGrpSpPr>
        <p:grpSpPr>
          <a:xfrm>
            <a:off x="1621536" y="2667000"/>
            <a:ext cx="260985" cy="108585"/>
            <a:chOff x="1621536" y="2667000"/>
            <a:chExt cx="260985" cy="108585"/>
          </a:xfrm>
        </p:grpSpPr>
        <p:pic>
          <p:nvPicPr>
            <p:cNvPr id="67" name="object 6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787652" y="2667000"/>
              <a:ext cx="94487" cy="10820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621536" y="2667000"/>
              <a:ext cx="144780" cy="105155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1903476" y="2667000"/>
            <a:ext cx="192405" cy="146685"/>
            <a:chOff x="1903476" y="2667000"/>
            <a:chExt cx="192405" cy="146685"/>
          </a:xfrm>
        </p:grpSpPr>
        <p:pic>
          <p:nvPicPr>
            <p:cNvPr id="70" name="object 7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007108" y="2667000"/>
              <a:ext cx="88392" cy="14630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903476" y="2667000"/>
              <a:ext cx="82295" cy="105155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2170176" y="2631948"/>
            <a:ext cx="463550" cy="143510"/>
            <a:chOff x="2170176" y="2631948"/>
            <a:chExt cx="463550" cy="143510"/>
          </a:xfrm>
        </p:grpSpPr>
        <p:pic>
          <p:nvPicPr>
            <p:cNvPr id="73" name="object 7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170176" y="2631948"/>
              <a:ext cx="193548" cy="14325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383536" y="2667000"/>
              <a:ext cx="146304" cy="105155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551176" y="2667000"/>
              <a:ext cx="82295" cy="108203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2695955" y="2625851"/>
            <a:ext cx="504825" cy="149860"/>
            <a:chOff x="2695955" y="2625851"/>
            <a:chExt cx="504825" cy="149860"/>
          </a:xfrm>
        </p:grpSpPr>
        <p:pic>
          <p:nvPicPr>
            <p:cNvPr id="77" name="object 7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695955" y="2631947"/>
              <a:ext cx="248412" cy="143255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964179" y="2625851"/>
              <a:ext cx="80772" cy="14630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072383" y="2631947"/>
              <a:ext cx="128016" cy="141224"/>
            </a:xfrm>
            <a:prstGeom prst="rect">
              <a:avLst/>
            </a:prstGeom>
          </p:spPr>
        </p:pic>
      </p:grpSp>
      <p:pic>
        <p:nvPicPr>
          <p:cNvPr id="80" name="object 80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272028" y="2667000"/>
            <a:ext cx="85344" cy="108203"/>
          </a:xfrm>
          <a:prstGeom prst="rect">
            <a:avLst/>
          </a:prstGeom>
        </p:spPr>
      </p:pic>
      <p:grpSp>
        <p:nvGrpSpPr>
          <p:cNvPr id="81" name="object 81"/>
          <p:cNvGrpSpPr/>
          <p:nvPr/>
        </p:nvGrpSpPr>
        <p:grpSpPr>
          <a:xfrm>
            <a:off x="3424428" y="2631948"/>
            <a:ext cx="828040" cy="169545"/>
            <a:chOff x="3424428" y="2631948"/>
            <a:chExt cx="828040" cy="169545"/>
          </a:xfrm>
        </p:grpSpPr>
        <p:pic>
          <p:nvPicPr>
            <p:cNvPr id="82" name="object 8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424428" y="2667000"/>
              <a:ext cx="196596" cy="10820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643884" y="2644140"/>
              <a:ext cx="252984" cy="13106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921252" y="2631948"/>
              <a:ext cx="128016" cy="141224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072128" y="2667000"/>
              <a:ext cx="86867" cy="10820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181856" y="2667000"/>
              <a:ext cx="70103" cy="134112"/>
            </a:xfrm>
            <a:prstGeom prst="rect">
              <a:avLst/>
            </a:prstGeom>
          </p:spPr>
        </p:pic>
      </p:grpSp>
      <p:grpSp>
        <p:nvGrpSpPr>
          <p:cNvPr id="87" name="object 87"/>
          <p:cNvGrpSpPr/>
          <p:nvPr/>
        </p:nvGrpSpPr>
        <p:grpSpPr>
          <a:xfrm>
            <a:off x="4317491" y="2667000"/>
            <a:ext cx="386080" cy="108585"/>
            <a:chOff x="4317491" y="2667000"/>
            <a:chExt cx="386080" cy="108585"/>
          </a:xfrm>
        </p:grpSpPr>
        <p:pic>
          <p:nvPicPr>
            <p:cNvPr id="88" name="object 8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317491" y="2667000"/>
              <a:ext cx="283463" cy="10820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620767" y="2667000"/>
              <a:ext cx="82296" cy="105155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4768596" y="2625851"/>
            <a:ext cx="448309" cy="149860"/>
            <a:chOff x="4768596" y="2625851"/>
            <a:chExt cx="448309" cy="149860"/>
          </a:xfrm>
        </p:grpSpPr>
        <p:pic>
          <p:nvPicPr>
            <p:cNvPr id="91" name="object 9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768596" y="2625851"/>
              <a:ext cx="237744" cy="14630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027676" y="2666999"/>
              <a:ext cx="86867" cy="10820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5135880" y="2666999"/>
              <a:ext cx="80772" cy="105155"/>
            </a:xfrm>
            <a:prstGeom prst="rect">
              <a:avLst/>
            </a:prstGeom>
          </p:spPr>
        </p:pic>
      </p:grpSp>
      <p:grpSp>
        <p:nvGrpSpPr>
          <p:cNvPr id="94" name="object 94"/>
          <p:cNvGrpSpPr/>
          <p:nvPr/>
        </p:nvGrpSpPr>
        <p:grpSpPr>
          <a:xfrm>
            <a:off x="5279135" y="2625851"/>
            <a:ext cx="385445" cy="149860"/>
            <a:chOff x="5279135" y="2625851"/>
            <a:chExt cx="385445" cy="149860"/>
          </a:xfrm>
        </p:grpSpPr>
        <p:sp>
          <p:nvSpPr>
            <p:cNvPr id="95" name="object 95"/>
            <p:cNvSpPr/>
            <p:nvPr/>
          </p:nvSpPr>
          <p:spPr>
            <a:xfrm>
              <a:off x="5279135" y="2644139"/>
              <a:ext cx="56515" cy="131445"/>
            </a:xfrm>
            <a:custGeom>
              <a:avLst/>
              <a:gdLst/>
              <a:ahLst/>
              <a:cxnLst/>
              <a:rect l="l" t="t" r="r" b="b"/>
              <a:pathLst>
                <a:path w="56514" h="131444">
                  <a:moveTo>
                    <a:pt x="36449" y="0"/>
                  </a:moveTo>
                  <a:lnTo>
                    <a:pt x="18287" y="0"/>
                  </a:lnTo>
                  <a:lnTo>
                    <a:pt x="18287" y="25908"/>
                  </a:lnTo>
                  <a:lnTo>
                    <a:pt x="0" y="25908"/>
                  </a:lnTo>
                  <a:lnTo>
                    <a:pt x="0" y="39624"/>
                  </a:lnTo>
                  <a:lnTo>
                    <a:pt x="18287" y="39624"/>
                  </a:lnTo>
                  <a:lnTo>
                    <a:pt x="18287" y="111251"/>
                  </a:lnTo>
                  <a:lnTo>
                    <a:pt x="21336" y="118872"/>
                  </a:lnTo>
                  <a:lnTo>
                    <a:pt x="24384" y="123317"/>
                  </a:lnTo>
                  <a:lnTo>
                    <a:pt x="28828" y="127888"/>
                  </a:lnTo>
                  <a:lnTo>
                    <a:pt x="34925" y="130937"/>
                  </a:lnTo>
                  <a:lnTo>
                    <a:pt x="47116" y="130937"/>
                  </a:lnTo>
                  <a:lnTo>
                    <a:pt x="56261" y="127888"/>
                  </a:lnTo>
                  <a:lnTo>
                    <a:pt x="56261" y="114300"/>
                  </a:lnTo>
                  <a:lnTo>
                    <a:pt x="53212" y="114300"/>
                  </a:lnTo>
                  <a:lnTo>
                    <a:pt x="50164" y="115824"/>
                  </a:lnTo>
                  <a:lnTo>
                    <a:pt x="44068" y="115824"/>
                  </a:lnTo>
                  <a:lnTo>
                    <a:pt x="41021" y="114300"/>
                  </a:lnTo>
                  <a:lnTo>
                    <a:pt x="36449" y="109727"/>
                  </a:lnTo>
                  <a:lnTo>
                    <a:pt x="36449" y="39624"/>
                  </a:lnTo>
                  <a:lnTo>
                    <a:pt x="56261" y="39624"/>
                  </a:lnTo>
                  <a:lnTo>
                    <a:pt x="56261" y="25908"/>
                  </a:lnTo>
                  <a:lnTo>
                    <a:pt x="36449" y="25908"/>
                  </a:lnTo>
                  <a:lnTo>
                    <a:pt x="36449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355335" y="2625851"/>
              <a:ext cx="80772" cy="146303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5460491" y="2666999"/>
              <a:ext cx="86867" cy="108203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5568696" y="2631947"/>
              <a:ext cx="95885" cy="141605"/>
            </a:xfrm>
            <a:custGeom>
              <a:avLst/>
              <a:gdLst/>
              <a:ahLst/>
              <a:cxnLst/>
              <a:rect l="l" t="t" r="r" b="b"/>
              <a:pathLst>
                <a:path w="95885" h="141605">
                  <a:moveTo>
                    <a:pt x="18288" y="38379"/>
                  </a:moveTo>
                  <a:lnTo>
                    <a:pt x="0" y="38379"/>
                  </a:lnTo>
                  <a:lnTo>
                    <a:pt x="0" y="141224"/>
                  </a:lnTo>
                  <a:lnTo>
                    <a:pt x="18288" y="141224"/>
                  </a:lnTo>
                  <a:lnTo>
                    <a:pt x="18288" y="38379"/>
                  </a:lnTo>
                  <a:close/>
                </a:path>
                <a:path w="95885" h="141605">
                  <a:moveTo>
                    <a:pt x="19812" y="4572"/>
                  </a:moveTo>
                  <a:lnTo>
                    <a:pt x="18288" y="3048"/>
                  </a:lnTo>
                  <a:lnTo>
                    <a:pt x="15240" y="1524"/>
                  </a:lnTo>
                  <a:lnTo>
                    <a:pt x="13589" y="0"/>
                  </a:lnTo>
                  <a:lnTo>
                    <a:pt x="6096" y="0"/>
                  </a:lnTo>
                  <a:lnTo>
                    <a:pt x="3048" y="1524"/>
                  </a:lnTo>
                  <a:lnTo>
                    <a:pt x="0" y="4572"/>
                  </a:lnTo>
                  <a:lnTo>
                    <a:pt x="0" y="15367"/>
                  </a:lnTo>
                  <a:lnTo>
                    <a:pt x="1524" y="17018"/>
                  </a:lnTo>
                  <a:lnTo>
                    <a:pt x="3048" y="20066"/>
                  </a:lnTo>
                  <a:lnTo>
                    <a:pt x="15240" y="20066"/>
                  </a:lnTo>
                  <a:lnTo>
                    <a:pt x="19812" y="15367"/>
                  </a:lnTo>
                  <a:lnTo>
                    <a:pt x="19812" y="4572"/>
                  </a:lnTo>
                  <a:close/>
                </a:path>
                <a:path w="95885" h="141605">
                  <a:moveTo>
                    <a:pt x="95631" y="36830"/>
                  </a:moveTo>
                  <a:lnTo>
                    <a:pt x="94107" y="36830"/>
                  </a:lnTo>
                  <a:lnTo>
                    <a:pt x="91059" y="35306"/>
                  </a:lnTo>
                  <a:lnTo>
                    <a:pt x="88011" y="35306"/>
                  </a:lnTo>
                  <a:lnTo>
                    <a:pt x="80645" y="36195"/>
                  </a:lnTo>
                  <a:lnTo>
                    <a:pt x="74168" y="38735"/>
                  </a:lnTo>
                  <a:lnTo>
                    <a:pt x="68580" y="43053"/>
                  </a:lnTo>
                  <a:lnTo>
                    <a:pt x="63754" y="49149"/>
                  </a:lnTo>
                  <a:lnTo>
                    <a:pt x="63754" y="38354"/>
                  </a:lnTo>
                  <a:lnTo>
                    <a:pt x="47117" y="38354"/>
                  </a:lnTo>
                  <a:lnTo>
                    <a:pt x="47117" y="141224"/>
                  </a:lnTo>
                  <a:lnTo>
                    <a:pt x="63754" y="141224"/>
                  </a:lnTo>
                  <a:lnTo>
                    <a:pt x="63754" y="67564"/>
                  </a:lnTo>
                  <a:lnTo>
                    <a:pt x="67818" y="61595"/>
                  </a:lnTo>
                  <a:lnTo>
                    <a:pt x="73025" y="57150"/>
                  </a:lnTo>
                  <a:lnTo>
                    <a:pt x="79756" y="54610"/>
                  </a:lnTo>
                  <a:lnTo>
                    <a:pt x="88011" y="53721"/>
                  </a:lnTo>
                  <a:lnTo>
                    <a:pt x="95631" y="53721"/>
                  </a:lnTo>
                  <a:lnTo>
                    <a:pt x="95631" y="3683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5725667" y="2631948"/>
            <a:ext cx="330835" cy="143510"/>
            <a:chOff x="5725667" y="2631948"/>
            <a:chExt cx="330835" cy="143510"/>
          </a:xfrm>
        </p:grpSpPr>
        <p:pic>
          <p:nvPicPr>
            <p:cNvPr id="100" name="object 10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725667" y="2667000"/>
              <a:ext cx="82296" cy="108203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5830824" y="2631947"/>
              <a:ext cx="19685" cy="141605"/>
            </a:xfrm>
            <a:custGeom>
              <a:avLst/>
              <a:gdLst/>
              <a:ahLst/>
              <a:cxnLst/>
              <a:rect l="l" t="t" r="r" b="b"/>
              <a:pathLst>
                <a:path w="19685" h="141605">
                  <a:moveTo>
                    <a:pt x="17868" y="38379"/>
                  </a:moveTo>
                  <a:lnTo>
                    <a:pt x="1524" y="38379"/>
                  </a:lnTo>
                  <a:lnTo>
                    <a:pt x="1524" y="141224"/>
                  </a:lnTo>
                  <a:lnTo>
                    <a:pt x="17868" y="141224"/>
                  </a:lnTo>
                  <a:lnTo>
                    <a:pt x="17868" y="38379"/>
                  </a:lnTo>
                  <a:close/>
                </a:path>
                <a:path w="19685" h="141605">
                  <a:moveTo>
                    <a:pt x="19304" y="4572"/>
                  </a:moveTo>
                  <a:lnTo>
                    <a:pt x="16383" y="1524"/>
                  </a:lnTo>
                  <a:lnTo>
                    <a:pt x="13335" y="0"/>
                  </a:lnTo>
                  <a:lnTo>
                    <a:pt x="5969" y="0"/>
                  </a:lnTo>
                  <a:lnTo>
                    <a:pt x="4445" y="1524"/>
                  </a:lnTo>
                  <a:lnTo>
                    <a:pt x="1524" y="3048"/>
                  </a:lnTo>
                  <a:lnTo>
                    <a:pt x="0" y="4572"/>
                  </a:lnTo>
                  <a:lnTo>
                    <a:pt x="0" y="15367"/>
                  </a:lnTo>
                  <a:lnTo>
                    <a:pt x="4445" y="20066"/>
                  </a:lnTo>
                  <a:lnTo>
                    <a:pt x="16383" y="20066"/>
                  </a:lnTo>
                  <a:lnTo>
                    <a:pt x="17780" y="16891"/>
                  </a:lnTo>
                  <a:lnTo>
                    <a:pt x="19304" y="15367"/>
                  </a:lnTo>
                  <a:lnTo>
                    <a:pt x="19304" y="4572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871971" y="2667000"/>
              <a:ext cx="184403" cy="108203"/>
            </a:xfrm>
            <a:prstGeom prst="rect">
              <a:avLst/>
            </a:prstGeom>
          </p:spPr>
        </p:pic>
      </p:grpSp>
      <p:pic>
        <p:nvPicPr>
          <p:cNvPr id="103" name="object 103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6124955" y="2631948"/>
            <a:ext cx="124968" cy="143255"/>
          </a:xfrm>
          <a:prstGeom prst="rect">
            <a:avLst/>
          </a:prstGeom>
        </p:spPr>
      </p:pic>
      <p:grpSp>
        <p:nvGrpSpPr>
          <p:cNvPr id="104" name="object 104"/>
          <p:cNvGrpSpPr/>
          <p:nvPr/>
        </p:nvGrpSpPr>
        <p:grpSpPr>
          <a:xfrm>
            <a:off x="6321552" y="2625851"/>
            <a:ext cx="763905" cy="149860"/>
            <a:chOff x="6321552" y="2625851"/>
            <a:chExt cx="763905" cy="149860"/>
          </a:xfrm>
        </p:grpSpPr>
        <p:pic>
          <p:nvPicPr>
            <p:cNvPr id="105" name="object 105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6321552" y="2670047"/>
              <a:ext cx="80772" cy="105155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429756" y="2666999"/>
              <a:ext cx="80770" cy="10515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536436" y="2625851"/>
              <a:ext cx="181355" cy="14630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740652" y="2666999"/>
              <a:ext cx="344424" cy="108203"/>
            </a:xfrm>
            <a:prstGeom prst="rect">
              <a:avLst/>
            </a:prstGeom>
          </p:spPr>
        </p:pic>
      </p:grpSp>
      <p:grpSp>
        <p:nvGrpSpPr>
          <p:cNvPr id="109" name="object 109"/>
          <p:cNvGrpSpPr/>
          <p:nvPr/>
        </p:nvGrpSpPr>
        <p:grpSpPr>
          <a:xfrm>
            <a:off x="7155180" y="2667000"/>
            <a:ext cx="165735" cy="108585"/>
            <a:chOff x="7155180" y="2667000"/>
            <a:chExt cx="165735" cy="108585"/>
          </a:xfrm>
        </p:grpSpPr>
        <p:pic>
          <p:nvPicPr>
            <p:cNvPr id="110" name="object 110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7155180" y="2667000"/>
              <a:ext cx="92962" cy="108203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7271004" y="2667000"/>
              <a:ext cx="50165" cy="105410"/>
            </a:xfrm>
            <a:custGeom>
              <a:avLst/>
              <a:gdLst/>
              <a:ahLst/>
              <a:cxnLst/>
              <a:rect l="l" t="t" r="r" b="b"/>
              <a:pathLst>
                <a:path w="50165" h="105410">
                  <a:moveTo>
                    <a:pt x="45339" y="0"/>
                  </a:moveTo>
                  <a:lnTo>
                    <a:pt x="42291" y="0"/>
                  </a:lnTo>
                  <a:lnTo>
                    <a:pt x="34671" y="888"/>
                  </a:lnTo>
                  <a:lnTo>
                    <a:pt x="27686" y="3428"/>
                  </a:lnTo>
                  <a:lnTo>
                    <a:pt x="21717" y="7747"/>
                  </a:lnTo>
                  <a:lnTo>
                    <a:pt x="16637" y="13715"/>
                  </a:lnTo>
                  <a:lnTo>
                    <a:pt x="16637" y="3048"/>
                  </a:lnTo>
                  <a:lnTo>
                    <a:pt x="0" y="3048"/>
                  </a:lnTo>
                  <a:lnTo>
                    <a:pt x="0" y="105028"/>
                  </a:lnTo>
                  <a:lnTo>
                    <a:pt x="18161" y="105028"/>
                  </a:lnTo>
                  <a:lnTo>
                    <a:pt x="18161" y="32003"/>
                  </a:lnTo>
                  <a:lnTo>
                    <a:pt x="21209" y="26035"/>
                  </a:lnTo>
                  <a:lnTo>
                    <a:pt x="26035" y="21716"/>
                  </a:lnTo>
                  <a:lnTo>
                    <a:pt x="32512" y="19050"/>
                  </a:lnTo>
                  <a:lnTo>
                    <a:pt x="40767" y="18287"/>
                  </a:lnTo>
                  <a:lnTo>
                    <a:pt x="49911" y="18287"/>
                  </a:lnTo>
                  <a:lnTo>
                    <a:pt x="49911" y="1524"/>
                  </a:lnTo>
                  <a:lnTo>
                    <a:pt x="48387" y="1524"/>
                  </a:lnTo>
                  <a:lnTo>
                    <a:pt x="45339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7380731" y="2625851"/>
            <a:ext cx="766445" cy="189230"/>
            <a:chOff x="7380731" y="2625851"/>
            <a:chExt cx="766445" cy="189230"/>
          </a:xfrm>
        </p:grpSpPr>
        <p:pic>
          <p:nvPicPr>
            <p:cNvPr id="113" name="object 11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7380731" y="2625851"/>
              <a:ext cx="288035" cy="188975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7693151" y="2666999"/>
              <a:ext cx="85344" cy="10820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7801355" y="2666999"/>
              <a:ext cx="144779" cy="105155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7973568" y="2631947"/>
              <a:ext cx="22860" cy="141605"/>
            </a:xfrm>
            <a:custGeom>
              <a:avLst/>
              <a:gdLst/>
              <a:ahLst/>
              <a:cxnLst/>
              <a:rect l="l" t="t" r="r" b="b"/>
              <a:pathLst>
                <a:path w="22859" h="141605">
                  <a:moveTo>
                    <a:pt x="19392" y="38379"/>
                  </a:moveTo>
                  <a:lnTo>
                    <a:pt x="1651" y="38379"/>
                  </a:lnTo>
                  <a:lnTo>
                    <a:pt x="1651" y="141224"/>
                  </a:lnTo>
                  <a:lnTo>
                    <a:pt x="19392" y="141224"/>
                  </a:lnTo>
                  <a:lnTo>
                    <a:pt x="19392" y="38379"/>
                  </a:lnTo>
                  <a:close/>
                </a:path>
                <a:path w="22859" h="141605">
                  <a:moveTo>
                    <a:pt x="22606" y="7620"/>
                  </a:moveTo>
                  <a:lnTo>
                    <a:pt x="20955" y="4572"/>
                  </a:lnTo>
                  <a:lnTo>
                    <a:pt x="17780" y="1524"/>
                  </a:lnTo>
                  <a:lnTo>
                    <a:pt x="14478" y="0"/>
                  </a:lnTo>
                  <a:lnTo>
                    <a:pt x="6477" y="0"/>
                  </a:lnTo>
                  <a:lnTo>
                    <a:pt x="3175" y="3048"/>
                  </a:lnTo>
                  <a:lnTo>
                    <a:pt x="0" y="4572"/>
                  </a:lnTo>
                  <a:lnTo>
                    <a:pt x="0" y="15367"/>
                  </a:lnTo>
                  <a:lnTo>
                    <a:pt x="3175" y="16891"/>
                  </a:lnTo>
                  <a:lnTo>
                    <a:pt x="4826" y="20066"/>
                  </a:lnTo>
                  <a:lnTo>
                    <a:pt x="17780" y="20066"/>
                  </a:lnTo>
                  <a:lnTo>
                    <a:pt x="19304" y="16891"/>
                  </a:lnTo>
                  <a:lnTo>
                    <a:pt x="20955" y="15367"/>
                  </a:lnTo>
                  <a:lnTo>
                    <a:pt x="22606" y="12319"/>
                  </a:lnTo>
                  <a:lnTo>
                    <a:pt x="22606" y="762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8016239" y="2666999"/>
              <a:ext cx="88392" cy="108203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8124443" y="2752343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14858" y="0"/>
                  </a:moveTo>
                  <a:lnTo>
                    <a:pt x="7492" y="0"/>
                  </a:lnTo>
                  <a:lnTo>
                    <a:pt x="4445" y="1650"/>
                  </a:lnTo>
                  <a:lnTo>
                    <a:pt x="2921" y="3175"/>
                  </a:lnTo>
                  <a:lnTo>
                    <a:pt x="1524" y="6476"/>
                  </a:lnTo>
                  <a:lnTo>
                    <a:pt x="0" y="8127"/>
                  </a:lnTo>
                  <a:lnTo>
                    <a:pt x="0" y="14477"/>
                  </a:lnTo>
                  <a:lnTo>
                    <a:pt x="1524" y="17779"/>
                  </a:lnTo>
                  <a:lnTo>
                    <a:pt x="4445" y="20954"/>
                  </a:lnTo>
                  <a:lnTo>
                    <a:pt x="7492" y="22605"/>
                  </a:lnTo>
                  <a:lnTo>
                    <a:pt x="14858" y="22605"/>
                  </a:lnTo>
                  <a:lnTo>
                    <a:pt x="17906" y="20954"/>
                  </a:lnTo>
                  <a:lnTo>
                    <a:pt x="20827" y="17779"/>
                  </a:lnTo>
                  <a:lnTo>
                    <a:pt x="22351" y="14477"/>
                  </a:lnTo>
                  <a:lnTo>
                    <a:pt x="22351" y="8127"/>
                  </a:lnTo>
                  <a:lnTo>
                    <a:pt x="20827" y="6476"/>
                  </a:lnTo>
                  <a:lnTo>
                    <a:pt x="19430" y="3175"/>
                  </a:lnTo>
                  <a:lnTo>
                    <a:pt x="17906" y="1650"/>
                  </a:lnTo>
                  <a:lnTo>
                    <a:pt x="14858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9" name="object 119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577595" y="3991355"/>
            <a:ext cx="83820" cy="83820"/>
          </a:xfrm>
          <a:prstGeom prst="rect">
            <a:avLst/>
          </a:prstGeom>
        </p:spPr>
      </p:pic>
      <p:grpSp>
        <p:nvGrpSpPr>
          <p:cNvPr id="120" name="object 120"/>
          <p:cNvGrpSpPr/>
          <p:nvPr/>
        </p:nvGrpSpPr>
        <p:grpSpPr>
          <a:xfrm>
            <a:off x="946403" y="3941064"/>
            <a:ext cx="905510" cy="149860"/>
            <a:chOff x="946403" y="3941064"/>
            <a:chExt cx="905510" cy="149860"/>
          </a:xfrm>
        </p:grpSpPr>
        <p:pic>
          <p:nvPicPr>
            <p:cNvPr id="121" name="object 12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946403" y="3948684"/>
              <a:ext cx="201168" cy="141731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167383" y="3941064"/>
              <a:ext cx="259079" cy="149351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452371" y="3985260"/>
              <a:ext cx="82296" cy="105155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556003" y="3941064"/>
              <a:ext cx="295656" cy="149351"/>
            </a:xfrm>
            <a:prstGeom prst="rect">
              <a:avLst/>
            </a:prstGeom>
          </p:spPr>
        </p:pic>
      </p:grpSp>
      <p:pic>
        <p:nvPicPr>
          <p:cNvPr id="125" name="object 125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1926335" y="3947159"/>
            <a:ext cx="129539" cy="141731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2127504" y="3947159"/>
            <a:ext cx="487680" cy="169163"/>
          </a:xfrm>
          <a:prstGeom prst="rect">
            <a:avLst/>
          </a:prstGeom>
        </p:spPr>
      </p:pic>
      <p:grpSp>
        <p:nvGrpSpPr>
          <p:cNvPr id="127" name="object 127"/>
          <p:cNvGrpSpPr/>
          <p:nvPr/>
        </p:nvGrpSpPr>
        <p:grpSpPr>
          <a:xfrm>
            <a:off x="2688335" y="3941064"/>
            <a:ext cx="652780" cy="149860"/>
            <a:chOff x="2688335" y="3941064"/>
            <a:chExt cx="652780" cy="149860"/>
          </a:xfrm>
        </p:grpSpPr>
        <p:sp>
          <p:nvSpPr>
            <p:cNvPr id="128" name="object 128"/>
            <p:cNvSpPr/>
            <p:nvPr/>
          </p:nvSpPr>
          <p:spPr>
            <a:xfrm>
              <a:off x="2688336" y="3948683"/>
              <a:ext cx="86995" cy="141605"/>
            </a:xfrm>
            <a:custGeom>
              <a:avLst/>
              <a:gdLst/>
              <a:ahLst/>
              <a:cxnLst/>
              <a:rect l="l" t="t" r="r" b="b"/>
              <a:pathLst>
                <a:path w="86994" h="141604">
                  <a:moveTo>
                    <a:pt x="76454" y="64516"/>
                  </a:moveTo>
                  <a:lnTo>
                    <a:pt x="17907" y="64516"/>
                  </a:lnTo>
                  <a:lnTo>
                    <a:pt x="17907" y="0"/>
                  </a:lnTo>
                  <a:lnTo>
                    <a:pt x="0" y="0"/>
                  </a:lnTo>
                  <a:lnTo>
                    <a:pt x="0" y="141224"/>
                  </a:lnTo>
                  <a:lnTo>
                    <a:pt x="17907" y="141224"/>
                  </a:lnTo>
                  <a:lnTo>
                    <a:pt x="17907" y="78232"/>
                  </a:lnTo>
                  <a:lnTo>
                    <a:pt x="76454" y="78232"/>
                  </a:lnTo>
                  <a:lnTo>
                    <a:pt x="76454" y="64516"/>
                  </a:lnTo>
                  <a:close/>
                </a:path>
                <a:path w="86994" h="141604">
                  <a:moveTo>
                    <a:pt x="86868" y="0"/>
                  </a:moveTo>
                  <a:lnTo>
                    <a:pt x="18288" y="0"/>
                  </a:lnTo>
                  <a:lnTo>
                    <a:pt x="18288" y="15240"/>
                  </a:lnTo>
                  <a:lnTo>
                    <a:pt x="86868" y="15240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794761" y="3941064"/>
              <a:ext cx="545845" cy="149351"/>
            </a:xfrm>
            <a:prstGeom prst="rect">
              <a:avLst/>
            </a:prstGeom>
          </p:spPr>
        </p:pic>
      </p:grpSp>
      <p:grpSp>
        <p:nvGrpSpPr>
          <p:cNvPr id="130" name="object 130"/>
          <p:cNvGrpSpPr/>
          <p:nvPr/>
        </p:nvGrpSpPr>
        <p:grpSpPr>
          <a:xfrm>
            <a:off x="3404615" y="3947159"/>
            <a:ext cx="405765" cy="143510"/>
            <a:chOff x="3404615" y="3947159"/>
            <a:chExt cx="405765" cy="143510"/>
          </a:xfrm>
        </p:grpSpPr>
        <p:pic>
          <p:nvPicPr>
            <p:cNvPr id="131" name="object 13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3404615" y="3983735"/>
              <a:ext cx="85342" cy="106679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3512819" y="3947159"/>
              <a:ext cx="21590" cy="141605"/>
            </a:xfrm>
            <a:custGeom>
              <a:avLst/>
              <a:gdLst/>
              <a:ahLst/>
              <a:cxnLst/>
              <a:rect l="l" t="t" r="r" b="b"/>
              <a:pathLst>
                <a:path w="21589" h="141604">
                  <a:moveTo>
                    <a:pt x="19596" y="38036"/>
                  </a:moveTo>
                  <a:lnTo>
                    <a:pt x="1524" y="38036"/>
                  </a:lnTo>
                  <a:lnTo>
                    <a:pt x="1524" y="141478"/>
                  </a:lnTo>
                  <a:lnTo>
                    <a:pt x="19596" y="141478"/>
                  </a:lnTo>
                  <a:lnTo>
                    <a:pt x="19596" y="38036"/>
                  </a:lnTo>
                  <a:close/>
                </a:path>
                <a:path w="21589" h="141604">
                  <a:moveTo>
                    <a:pt x="21082" y="7620"/>
                  </a:moveTo>
                  <a:lnTo>
                    <a:pt x="19558" y="4572"/>
                  </a:lnTo>
                  <a:lnTo>
                    <a:pt x="16510" y="1524"/>
                  </a:lnTo>
                  <a:lnTo>
                    <a:pt x="13589" y="0"/>
                  </a:lnTo>
                  <a:lnTo>
                    <a:pt x="7493" y="0"/>
                  </a:lnTo>
                  <a:lnTo>
                    <a:pt x="4572" y="1524"/>
                  </a:lnTo>
                  <a:lnTo>
                    <a:pt x="1524" y="4572"/>
                  </a:lnTo>
                  <a:lnTo>
                    <a:pt x="0" y="7620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8161"/>
                  </a:lnTo>
                  <a:lnTo>
                    <a:pt x="4572" y="19685"/>
                  </a:lnTo>
                  <a:lnTo>
                    <a:pt x="16510" y="19685"/>
                  </a:lnTo>
                  <a:lnTo>
                    <a:pt x="18034" y="18161"/>
                  </a:lnTo>
                  <a:lnTo>
                    <a:pt x="19558" y="15240"/>
                  </a:lnTo>
                  <a:lnTo>
                    <a:pt x="21082" y="13716"/>
                  </a:lnTo>
                  <a:lnTo>
                    <a:pt x="21082" y="762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3560063" y="3983737"/>
              <a:ext cx="144779" cy="105154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3727703" y="3983735"/>
              <a:ext cx="82296" cy="106679"/>
            </a:xfrm>
            <a:prstGeom prst="rect">
              <a:avLst/>
            </a:prstGeom>
          </p:spPr>
        </p:pic>
      </p:grpSp>
      <p:pic>
        <p:nvPicPr>
          <p:cNvPr id="135" name="object 135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3867911" y="3959352"/>
            <a:ext cx="164591" cy="131063"/>
          </a:xfrm>
          <a:prstGeom prst="rect">
            <a:avLst/>
          </a:prstGeom>
        </p:spPr>
      </p:pic>
      <p:grpSp>
        <p:nvGrpSpPr>
          <p:cNvPr id="136" name="object 136"/>
          <p:cNvGrpSpPr/>
          <p:nvPr/>
        </p:nvGrpSpPr>
        <p:grpSpPr>
          <a:xfrm>
            <a:off x="4102608" y="3941064"/>
            <a:ext cx="1534795" cy="187960"/>
            <a:chOff x="4102608" y="3941064"/>
            <a:chExt cx="1534795" cy="187960"/>
          </a:xfrm>
        </p:grpSpPr>
        <p:pic>
          <p:nvPicPr>
            <p:cNvPr id="137" name="object 137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4102608" y="3983736"/>
              <a:ext cx="149351" cy="106679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271772" y="3983736"/>
              <a:ext cx="86867" cy="144779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4383024" y="3941064"/>
              <a:ext cx="1210055" cy="149351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5618988" y="3941064"/>
              <a:ext cx="18415" cy="147955"/>
            </a:xfrm>
            <a:custGeom>
              <a:avLst/>
              <a:gdLst/>
              <a:ahLst/>
              <a:cxnLst/>
              <a:rect l="l" t="t" r="r" b="b"/>
              <a:pathLst>
                <a:path w="18414" h="147954">
                  <a:moveTo>
                    <a:pt x="18162" y="0"/>
                  </a:moveTo>
                  <a:lnTo>
                    <a:pt x="0" y="0"/>
                  </a:lnTo>
                  <a:lnTo>
                    <a:pt x="0" y="147700"/>
                  </a:lnTo>
                  <a:lnTo>
                    <a:pt x="18162" y="147700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1" name="object 141"/>
          <p:cNvGrpSpPr/>
          <p:nvPr/>
        </p:nvGrpSpPr>
        <p:grpSpPr>
          <a:xfrm>
            <a:off x="5713476" y="3941064"/>
            <a:ext cx="506095" cy="189230"/>
            <a:chOff x="5713476" y="3941064"/>
            <a:chExt cx="506095" cy="189230"/>
          </a:xfrm>
        </p:grpSpPr>
        <p:pic>
          <p:nvPicPr>
            <p:cNvPr id="142" name="object 142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713476" y="3941064"/>
              <a:ext cx="332232" cy="188975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067044" y="3959352"/>
              <a:ext cx="152400" cy="131063"/>
            </a:xfrm>
            <a:prstGeom prst="rect">
              <a:avLst/>
            </a:prstGeom>
          </p:spPr>
        </p:pic>
      </p:grpSp>
      <p:grpSp>
        <p:nvGrpSpPr>
          <p:cNvPr id="144" name="object 144"/>
          <p:cNvGrpSpPr/>
          <p:nvPr/>
        </p:nvGrpSpPr>
        <p:grpSpPr>
          <a:xfrm>
            <a:off x="6288023" y="3941064"/>
            <a:ext cx="622300" cy="149860"/>
            <a:chOff x="6288023" y="3941064"/>
            <a:chExt cx="622300" cy="149860"/>
          </a:xfrm>
        </p:grpSpPr>
        <p:pic>
          <p:nvPicPr>
            <p:cNvPr id="145" name="object 145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6288023" y="3983736"/>
              <a:ext cx="144779" cy="105155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6454139" y="3941064"/>
              <a:ext cx="199643" cy="149351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6675119" y="3983736"/>
              <a:ext cx="88392" cy="106679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6784847" y="3941064"/>
              <a:ext cx="124966" cy="149351"/>
            </a:xfrm>
            <a:prstGeom prst="rect">
              <a:avLst/>
            </a:prstGeom>
          </p:spPr>
        </p:pic>
      </p:grpSp>
      <p:grpSp>
        <p:nvGrpSpPr>
          <p:cNvPr id="149" name="object 149"/>
          <p:cNvGrpSpPr/>
          <p:nvPr/>
        </p:nvGrpSpPr>
        <p:grpSpPr>
          <a:xfrm>
            <a:off x="6982968" y="3941064"/>
            <a:ext cx="274320" cy="149860"/>
            <a:chOff x="6982968" y="3941064"/>
            <a:chExt cx="274320" cy="149860"/>
          </a:xfrm>
        </p:grpSpPr>
        <p:sp>
          <p:nvSpPr>
            <p:cNvPr id="150" name="object 150"/>
            <p:cNvSpPr/>
            <p:nvPr/>
          </p:nvSpPr>
          <p:spPr>
            <a:xfrm>
              <a:off x="6982968" y="3941063"/>
              <a:ext cx="67310" cy="147320"/>
            </a:xfrm>
            <a:custGeom>
              <a:avLst/>
              <a:gdLst/>
              <a:ahLst/>
              <a:cxnLst/>
              <a:rect l="l" t="t" r="r" b="b"/>
              <a:pathLst>
                <a:path w="67309" h="147320">
                  <a:moveTo>
                    <a:pt x="18389" y="0"/>
                  </a:moveTo>
                  <a:lnTo>
                    <a:pt x="0" y="0"/>
                  </a:lnTo>
                  <a:lnTo>
                    <a:pt x="0" y="147066"/>
                  </a:lnTo>
                  <a:lnTo>
                    <a:pt x="18389" y="147066"/>
                  </a:lnTo>
                  <a:lnTo>
                    <a:pt x="18389" y="0"/>
                  </a:lnTo>
                  <a:close/>
                </a:path>
                <a:path w="67309" h="147320">
                  <a:moveTo>
                    <a:pt x="65379" y="44030"/>
                  </a:moveTo>
                  <a:lnTo>
                    <a:pt x="46990" y="44030"/>
                  </a:lnTo>
                  <a:lnTo>
                    <a:pt x="46990" y="147320"/>
                  </a:lnTo>
                  <a:lnTo>
                    <a:pt x="65379" y="147320"/>
                  </a:lnTo>
                  <a:lnTo>
                    <a:pt x="65379" y="44030"/>
                  </a:lnTo>
                  <a:close/>
                </a:path>
                <a:path w="67309" h="147320">
                  <a:moveTo>
                    <a:pt x="66929" y="13589"/>
                  </a:moveTo>
                  <a:lnTo>
                    <a:pt x="65405" y="10668"/>
                  </a:lnTo>
                  <a:lnTo>
                    <a:pt x="62357" y="7620"/>
                  </a:lnTo>
                  <a:lnTo>
                    <a:pt x="59309" y="6096"/>
                  </a:lnTo>
                  <a:lnTo>
                    <a:pt x="53213" y="6096"/>
                  </a:lnTo>
                  <a:lnTo>
                    <a:pt x="50038" y="7620"/>
                  </a:lnTo>
                  <a:lnTo>
                    <a:pt x="46990" y="10668"/>
                  </a:lnTo>
                  <a:lnTo>
                    <a:pt x="45466" y="13589"/>
                  </a:lnTo>
                  <a:lnTo>
                    <a:pt x="45466" y="19685"/>
                  </a:lnTo>
                  <a:lnTo>
                    <a:pt x="46990" y="21209"/>
                  </a:lnTo>
                  <a:lnTo>
                    <a:pt x="48514" y="24257"/>
                  </a:lnTo>
                  <a:lnTo>
                    <a:pt x="50038" y="25781"/>
                  </a:lnTo>
                  <a:lnTo>
                    <a:pt x="62357" y="25781"/>
                  </a:lnTo>
                  <a:lnTo>
                    <a:pt x="63881" y="24257"/>
                  </a:lnTo>
                  <a:lnTo>
                    <a:pt x="65405" y="21209"/>
                  </a:lnTo>
                  <a:lnTo>
                    <a:pt x="66929" y="19685"/>
                  </a:lnTo>
                  <a:lnTo>
                    <a:pt x="66929" y="13589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7075932" y="3941064"/>
              <a:ext cx="181355" cy="149351"/>
            </a:xfrm>
            <a:prstGeom prst="rect">
              <a:avLst/>
            </a:prstGeom>
          </p:spPr>
        </p:pic>
      </p:grpSp>
      <p:grpSp>
        <p:nvGrpSpPr>
          <p:cNvPr id="152" name="object 152"/>
          <p:cNvGrpSpPr/>
          <p:nvPr/>
        </p:nvGrpSpPr>
        <p:grpSpPr>
          <a:xfrm>
            <a:off x="7318247" y="3939540"/>
            <a:ext cx="477520" cy="151130"/>
            <a:chOff x="7318247" y="3939540"/>
            <a:chExt cx="477520" cy="151130"/>
          </a:xfrm>
        </p:grpSpPr>
        <p:pic>
          <p:nvPicPr>
            <p:cNvPr id="153" name="object 153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7318247" y="3939540"/>
              <a:ext cx="89916" cy="149351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7431023" y="3983736"/>
              <a:ext cx="94486" cy="106679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7545323" y="3959352"/>
              <a:ext cx="249935" cy="131063"/>
            </a:xfrm>
            <a:prstGeom prst="rect">
              <a:avLst/>
            </a:prstGeom>
          </p:spPr>
        </p:pic>
      </p:grpSp>
      <p:pic>
        <p:nvPicPr>
          <p:cNvPr id="156" name="object 156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7863840" y="3983735"/>
            <a:ext cx="85344" cy="106679"/>
          </a:xfrm>
          <a:prstGeom prst="rect">
            <a:avLst/>
          </a:prstGeom>
        </p:spPr>
      </p:pic>
      <p:grpSp>
        <p:nvGrpSpPr>
          <p:cNvPr id="157" name="object 157"/>
          <p:cNvGrpSpPr/>
          <p:nvPr/>
        </p:nvGrpSpPr>
        <p:grpSpPr>
          <a:xfrm>
            <a:off x="7973568" y="3941064"/>
            <a:ext cx="192405" cy="149860"/>
            <a:chOff x="7973568" y="3941064"/>
            <a:chExt cx="192405" cy="149860"/>
          </a:xfrm>
        </p:grpSpPr>
        <p:pic>
          <p:nvPicPr>
            <p:cNvPr id="158" name="object 158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8077200" y="3941064"/>
              <a:ext cx="88390" cy="149351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7973568" y="3983736"/>
              <a:ext cx="80770" cy="105155"/>
            </a:xfrm>
            <a:prstGeom prst="rect">
              <a:avLst/>
            </a:prstGeom>
          </p:spPr>
        </p:pic>
      </p:grpSp>
      <p:grpSp>
        <p:nvGrpSpPr>
          <p:cNvPr id="160" name="object 160"/>
          <p:cNvGrpSpPr/>
          <p:nvPr/>
        </p:nvGrpSpPr>
        <p:grpSpPr>
          <a:xfrm>
            <a:off x="8240268" y="3947159"/>
            <a:ext cx="981710" cy="181610"/>
            <a:chOff x="8240268" y="3947159"/>
            <a:chExt cx="981710" cy="181610"/>
          </a:xfrm>
        </p:grpSpPr>
        <p:pic>
          <p:nvPicPr>
            <p:cNvPr id="161" name="object 161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8240268" y="3983735"/>
              <a:ext cx="298703" cy="144779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8563356" y="3947159"/>
              <a:ext cx="89914" cy="143255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8673084" y="3947159"/>
              <a:ext cx="21590" cy="141605"/>
            </a:xfrm>
            <a:custGeom>
              <a:avLst/>
              <a:gdLst/>
              <a:ahLst/>
              <a:cxnLst/>
              <a:rect l="l" t="t" r="r" b="b"/>
              <a:pathLst>
                <a:path w="21590" h="141604">
                  <a:moveTo>
                    <a:pt x="19596" y="38036"/>
                  </a:moveTo>
                  <a:lnTo>
                    <a:pt x="1524" y="38036"/>
                  </a:lnTo>
                  <a:lnTo>
                    <a:pt x="1524" y="141478"/>
                  </a:lnTo>
                  <a:lnTo>
                    <a:pt x="19596" y="141478"/>
                  </a:lnTo>
                  <a:lnTo>
                    <a:pt x="19596" y="38036"/>
                  </a:lnTo>
                  <a:close/>
                </a:path>
                <a:path w="21590" h="141604">
                  <a:moveTo>
                    <a:pt x="21082" y="4572"/>
                  </a:moveTo>
                  <a:lnTo>
                    <a:pt x="18034" y="3048"/>
                  </a:lnTo>
                  <a:lnTo>
                    <a:pt x="15113" y="0"/>
                  </a:lnTo>
                  <a:lnTo>
                    <a:pt x="7493" y="0"/>
                  </a:lnTo>
                  <a:lnTo>
                    <a:pt x="4572" y="1524"/>
                  </a:lnTo>
                  <a:lnTo>
                    <a:pt x="1524" y="4572"/>
                  </a:lnTo>
                  <a:lnTo>
                    <a:pt x="0" y="7620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8161"/>
                  </a:lnTo>
                  <a:lnTo>
                    <a:pt x="4572" y="19685"/>
                  </a:lnTo>
                  <a:lnTo>
                    <a:pt x="16510" y="19685"/>
                  </a:lnTo>
                  <a:lnTo>
                    <a:pt x="21082" y="15240"/>
                  </a:lnTo>
                  <a:lnTo>
                    <a:pt x="21082" y="4572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8715756" y="3983735"/>
              <a:ext cx="94486" cy="106679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8833104" y="3983735"/>
              <a:ext cx="80770" cy="105155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8939784" y="3947159"/>
              <a:ext cx="129538" cy="141731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9090660" y="3983735"/>
              <a:ext cx="131064" cy="144779"/>
            </a:xfrm>
            <a:prstGeom prst="rect">
              <a:avLst/>
            </a:prstGeom>
          </p:spPr>
        </p:pic>
      </p:grpSp>
      <p:grpSp>
        <p:nvGrpSpPr>
          <p:cNvPr id="168" name="object 168"/>
          <p:cNvGrpSpPr/>
          <p:nvPr/>
        </p:nvGrpSpPr>
        <p:grpSpPr>
          <a:xfrm>
            <a:off x="938783" y="4209288"/>
            <a:ext cx="658495" cy="190500"/>
            <a:chOff x="938783" y="4209288"/>
            <a:chExt cx="658495" cy="190500"/>
          </a:xfrm>
        </p:grpSpPr>
        <p:pic>
          <p:nvPicPr>
            <p:cNvPr id="169" name="object 169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938783" y="4209288"/>
              <a:ext cx="332231" cy="150875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290827" y="4216908"/>
              <a:ext cx="86868" cy="141732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405127" y="4253485"/>
              <a:ext cx="80772" cy="105154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1508759" y="4253484"/>
              <a:ext cx="88391" cy="146303"/>
            </a:xfrm>
            <a:prstGeom prst="rect">
              <a:avLst/>
            </a:prstGeom>
          </p:spPr>
        </p:pic>
      </p:grpSp>
      <p:pic>
        <p:nvPicPr>
          <p:cNvPr id="173" name="object 173"/>
          <p:cNvPicPr/>
          <p:nvPr/>
        </p:nvPicPr>
        <p:blipFill>
          <a:blip r:embed="rId120" cstate="print"/>
          <a:stretch>
            <a:fillRect/>
          </a:stretch>
        </p:blipFill>
        <p:spPr>
          <a:xfrm>
            <a:off x="1668779" y="4253485"/>
            <a:ext cx="85343" cy="106678"/>
          </a:xfrm>
          <a:prstGeom prst="rect">
            <a:avLst/>
          </a:prstGeom>
        </p:spPr>
      </p:pic>
      <p:grpSp>
        <p:nvGrpSpPr>
          <p:cNvPr id="174" name="object 174"/>
          <p:cNvGrpSpPr/>
          <p:nvPr/>
        </p:nvGrpSpPr>
        <p:grpSpPr>
          <a:xfrm>
            <a:off x="1825751" y="4253485"/>
            <a:ext cx="431800" cy="106680"/>
            <a:chOff x="1825751" y="4253485"/>
            <a:chExt cx="431800" cy="106680"/>
          </a:xfrm>
        </p:grpSpPr>
        <p:pic>
          <p:nvPicPr>
            <p:cNvPr id="175" name="object 175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1825751" y="4253485"/>
              <a:ext cx="146304" cy="105154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1993391" y="4253485"/>
              <a:ext cx="94487" cy="106678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2109215" y="4253485"/>
              <a:ext cx="147828" cy="106678"/>
            </a:xfrm>
            <a:prstGeom prst="rect">
              <a:avLst/>
            </a:prstGeom>
          </p:spPr>
        </p:pic>
      </p:grpSp>
      <p:grpSp>
        <p:nvGrpSpPr>
          <p:cNvPr id="178" name="object 178"/>
          <p:cNvGrpSpPr/>
          <p:nvPr/>
        </p:nvGrpSpPr>
        <p:grpSpPr>
          <a:xfrm>
            <a:off x="2325623" y="4216908"/>
            <a:ext cx="923925" cy="182880"/>
            <a:chOff x="2325623" y="4216908"/>
            <a:chExt cx="923925" cy="182880"/>
          </a:xfrm>
        </p:grpSpPr>
        <p:pic>
          <p:nvPicPr>
            <p:cNvPr id="179" name="object 179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2325623" y="4253484"/>
              <a:ext cx="245363" cy="106679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2593847" y="4253484"/>
              <a:ext cx="199644" cy="146303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2814827" y="4253485"/>
              <a:ext cx="83819" cy="105154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2919983" y="4253485"/>
              <a:ext cx="82295" cy="106678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3025139" y="4216908"/>
              <a:ext cx="224027" cy="143255"/>
            </a:xfrm>
            <a:prstGeom prst="rect">
              <a:avLst/>
            </a:prstGeom>
          </p:spPr>
        </p:pic>
      </p:grpSp>
      <p:grpSp>
        <p:nvGrpSpPr>
          <p:cNvPr id="184" name="object 184"/>
          <p:cNvGrpSpPr/>
          <p:nvPr/>
        </p:nvGrpSpPr>
        <p:grpSpPr>
          <a:xfrm>
            <a:off x="3314700" y="4212335"/>
            <a:ext cx="300355" cy="147955"/>
            <a:chOff x="3314700" y="4212335"/>
            <a:chExt cx="300355" cy="147955"/>
          </a:xfrm>
        </p:grpSpPr>
        <p:pic>
          <p:nvPicPr>
            <p:cNvPr id="185" name="object 185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3314700" y="4253485"/>
              <a:ext cx="85342" cy="106678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3424428" y="4253485"/>
              <a:ext cx="80772" cy="105154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3528059" y="4212335"/>
              <a:ext cx="86867" cy="147827"/>
            </a:xfrm>
            <a:prstGeom prst="rect">
              <a:avLst/>
            </a:prstGeom>
          </p:spPr>
        </p:pic>
      </p:grpSp>
      <p:grpSp>
        <p:nvGrpSpPr>
          <p:cNvPr id="188" name="object 188"/>
          <p:cNvGrpSpPr/>
          <p:nvPr/>
        </p:nvGrpSpPr>
        <p:grpSpPr>
          <a:xfrm>
            <a:off x="3689603" y="4210811"/>
            <a:ext cx="1106805" cy="149860"/>
            <a:chOff x="3689603" y="4210811"/>
            <a:chExt cx="1106805" cy="149860"/>
          </a:xfrm>
        </p:grpSpPr>
        <p:pic>
          <p:nvPicPr>
            <p:cNvPr id="189" name="object 189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3689603" y="4253483"/>
              <a:ext cx="144779" cy="105155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3858767" y="4253485"/>
              <a:ext cx="85344" cy="106678"/>
            </a:xfrm>
            <a:prstGeom prst="rect">
              <a:avLst/>
            </a:prstGeom>
          </p:spPr>
        </p:pic>
        <p:sp>
          <p:nvSpPr>
            <p:cNvPr id="191" name="object 191"/>
            <p:cNvSpPr/>
            <p:nvPr/>
          </p:nvSpPr>
          <p:spPr>
            <a:xfrm>
              <a:off x="3968496" y="4216907"/>
              <a:ext cx="20955" cy="143510"/>
            </a:xfrm>
            <a:custGeom>
              <a:avLst/>
              <a:gdLst/>
              <a:ahLst/>
              <a:cxnLst/>
              <a:rect l="l" t="t" r="r" b="b"/>
              <a:pathLst>
                <a:path w="20954" h="143510">
                  <a:moveTo>
                    <a:pt x="19253" y="38442"/>
                  </a:moveTo>
                  <a:lnTo>
                    <a:pt x="1651" y="38442"/>
                  </a:lnTo>
                  <a:lnTo>
                    <a:pt x="1651" y="143002"/>
                  </a:lnTo>
                  <a:lnTo>
                    <a:pt x="19253" y="143002"/>
                  </a:lnTo>
                  <a:lnTo>
                    <a:pt x="19253" y="38442"/>
                  </a:lnTo>
                  <a:close/>
                </a:path>
                <a:path w="20954" h="143510">
                  <a:moveTo>
                    <a:pt x="20828" y="6223"/>
                  </a:moveTo>
                  <a:lnTo>
                    <a:pt x="19177" y="3048"/>
                  </a:lnTo>
                  <a:lnTo>
                    <a:pt x="16002" y="1524"/>
                  </a:lnTo>
                  <a:lnTo>
                    <a:pt x="14351" y="0"/>
                  </a:lnTo>
                  <a:lnTo>
                    <a:pt x="6350" y="0"/>
                  </a:lnTo>
                  <a:lnTo>
                    <a:pt x="3175" y="1524"/>
                  </a:lnTo>
                  <a:lnTo>
                    <a:pt x="1651" y="3048"/>
                  </a:lnTo>
                  <a:lnTo>
                    <a:pt x="0" y="6223"/>
                  </a:lnTo>
                  <a:lnTo>
                    <a:pt x="0" y="15494"/>
                  </a:lnTo>
                  <a:lnTo>
                    <a:pt x="1651" y="18542"/>
                  </a:lnTo>
                  <a:lnTo>
                    <a:pt x="3175" y="20066"/>
                  </a:lnTo>
                  <a:lnTo>
                    <a:pt x="6350" y="21590"/>
                  </a:lnTo>
                  <a:lnTo>
                    <a:pt x="14351" y="21590"/>
                  </a:lnTo>
                  <a:lnTo>
                    <a:pt x="16002" y="20066"/>
                  </a:lnTo>
                  <a:lnTo>
                    <a:pt x="19177" y="18542"/>
                  </a:lnTo>
                  <a:lnTo>
                    <a:pt x="20828" y="15494"/>
                  </a:lnTo>
                  <a:lnTo>
                    <a:pt x="20828" y="6223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2" name="object 192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4015739" y="4230623"/>
              <a:ext cx="254508" cy="129539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4294631" y="4216907"/>
              <a:ext cx="128015" cy="143001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4447031" y="4253485"/>
              <a:ext cx="85344" cy="106678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4555235" y="4212335"/>
              <a:ext cx="88390" cy="147827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4666487" y="4210811"/>
              <a:ext cx="129539" cy="149352"/>
            </a:xfrm>
            <a:prstGeom prst="rect">
              <a:avLst/>
            </a:prstGeom>
          </p:spPr>
        </p:pic>
      </p:grpSp>
      <p:pic>
        <p:nvPicPr>
          <p:cNvPr id="197" name="object 197"/>
          <p:cNvPicPr/>
          <p:nvPr/>
        </p:nvPicPr>
        <p:blipFill>
          <a:blip r:embed="rId138" cstate="print"/>
          <a:stretch>
            <a:fillRect/>
          </a:stretch>
        </p:blipFill>
        <p:spPr>
          <a:xfrm>
            <a:off x="4861559" y="4212335"/>
            <a:ext cx="1429512" cy="187451"/>
          </a:xfrm>
          <a:prstGeom prst="rect">
            <a:avLst/>
          </a:prstGeom>
        </p:spPr>
      </p:pic>
      <p:grpSp>
        <p:nvGrpSpPr>
          <p:cNvPr id="198" name="object 198"/>
          <p:cNvGrpSpPr/>
          <p:nvPr/>
        </p:nvGrpSpPr>
        <p:grpSpPr>
          <a:xfrm>
            <a:off x="6358128" y="4212335"/>
            <a:ext cx="606425" cy="187960"/>
            <a:chOff x="6358128" y="4212335"/>
            <a:chExt cx="606425" cy="187960"/>
          </a:xfrm>
        </p:grpSpPr>
        <p:pic>
          <p:nvPicPr>
            <p:cNvPr id="199" name="object 199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6358128" y="4212335"/>
              <a:ext cx="86866" cy="147827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6467856" y="4253483"/>
              <a:ext cx="185927" cy="106679"/>
            </a:xfrm>
            <a:prstGeom prst="rect">
              <a:avLst/>
            </a:prstGeom>
          </p:spPr>
        </p:pic>
        <p:sp>
          <p:nvSpPr>
            <p:cNvPr id="201" name="object 201"/>
            <p:cNvSpPr/>
            <p:nvPr/>
          </p:nvSpPr>
          <p:spPr>
            <a:xfrm>
              <a:off x="6676644" y="4216907"/>
              <a:ext cx="22860" cy="143510"/>
            </a:xfrm>
            <a:custGeom>
              <a:avLst/>
              <a:gdLst/>
              <a:ahLst/>
              <a:cxnLst/>
              <a:rect l="l" t="t" r="r" b="b"/>
              <a:pathLst>
                <a:path w="22859" h="143510">
                  <a:moveTo>
                    <a:pt x="19392" y="38442"/>
                  </a:moveTo>
                  <a:lnTo>
                    <a:pt x="1651" y="38442"/>
                  </a:lnTo>
                  <a:lnTo>
                    <a:pt x="1651" y="143002"/>
                  </a:lnTo>
                  <a:lnTo>
                    <a:pt x="19392" y="143002"/>
                  </a:lnTo>
                  <a:lnTo>
                    <a:pt x="19392" y="38442"/>
                  </a:lnTo>
                  <a:close/>
                </a:path>
                <a:path w="22859" h="143510">
                  <a:moveTo>
                    <a:pt x="22606" y="7747"/>
                  </a:moveTo>
                  <a:lnTo>
                    <a:pt x="20955" y="6223"/>
                  </a:lnTo>
                  <a:lnTo>
                    <a:pt x="19304" y="3048"/>
                  </a:lnTo>
                  <a:lnTo>
                    <a:pt x="17780" y="1524"/>
                  </a:lnTo>
                  <a:lnTo>
                    <a:pt x="14478" y="0"/>
                  </a:lnTo>
                  <a:lnTo>
                    <a:pt x="6477" y="0"/>
                  </a:lnTo>
                  <a:lnTo>
                    <a:pt x="3175" y="3048"/>
                  </a:lnTo>
                  <a:lnTo>
                    <a:pt x="0" y="6223"/>
                  </a:lnTo>
                  <a:lnTo>
                    <a:pt x="0" y="15494"/>
                  </a:lnTo>
                  <a:lnTo>
                    <a:pt x="6477" y="21590"/>
                  </a:lnTo>
                  <a:lnTo>
                    <a:pt x="14478" y="21590"/>
                  </a:lnTo>
                  <a:lnTo>
                    <a:pt x="17780" y="20066"/>
                  </a:lnTo>
                  <a:lnTo>
                    <a:pt x="19304" y="18542"/>
                  </a:lnTo>
                  <a:lnTo>
                    <a:pt x="20955" y="15494"/>
                  </a:lnTo>
                  <a:lnTo>
                    <a:pt x="22606" y="13970"/>
                  </a:lnTo>
                  <a:lnTo>
                    <a:pt x="22606" y="7747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2" name="object 202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6719316" y="4253483"/>
              <a:ext cx="86868" cy="146303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6835140" y="4253485"/>
              <a:ext cx="80770" cy="105154"/>
            </a:xfrm>
            <a:prstGeom prst="rect">
              <a:avLst/>
            </a:prstGeom>
          </p:spPr>
        </p:pic>
        <p:sp>
          <p:nvSpPr>
            <p:cNvPr id="204" name="object 204"/>
            <p:cNvSpPr/>
            <p:nvPr/>
          </p:nvSpPr>
          <p:spPr>
            <a:xfrm>
              <a:off x="6943344" y="4338827"/>
              <a:ext cx="21590" cy="20955"/>
            </a:xfrm>
            <a:custGeom>
              <a:avLst/>
              <a:gdLst/>
              <a:ahLst/>
              <a:cxnLst/>
              <a:rect l="l" t="t" r="r" b="b"/>
              <a:pathLst>
                <a:path w="21590" h="20954">
                  <a:moveTo>
                    <a:pt x="16509" y="0"/>
                  </a:moveTo>
                  <a:lnTo>
                    <a:pt x="4572" y="0"/>
                  </a:lnTo>
                  <a:lnTo>
                    <a:pt x="3048" y="3175"/>
                  </a:lnTo>
                  <a:lnTo>
                    <a:pt x="0" y="4825"/>
                  </a:lnTo>
                  <a:lnTo>
                    <a:pt x="0" y="16001"/>
                  </a:lnTo>
                  <a:lnTo>
                    <a:pt x="4572" y="20827"/>
                  </a:lnTo>
                  <a:lnTo>
                    <a:pt x="16509" y="20827"/>
                  </a:lnTo>
                  <a:lnTo>
                    <a:pt x="21081" y="16001"/>
                  </a:lnTo>
                  <a:lnTo>
                    <a:pt x="21081" y="4825"/>
                  </a:lnTo>
                  <a:lnTo>
                    <a:pt x="18033" y="3175"/>
                  </a:lnTo>
                  <a:lnTo>
                    <a:pt x="16509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943" y="1559052"/>
              <a:ext cx="1190244" cy="228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580" y="1562100"/>
              <a:ext cx="230124" cy="1813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00" y="1563624"/>
              <a:ext cx="118872" cy="178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4351" y="1560575"/>
              <a:ext cx="190500" cy="1828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4664" y="1615439"/>
              <a:ext cx="114300" cy="1264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0688" y="2113279"/>
              <a:ext cx="572770" cy="168275"/>
            </a:xfrm>
            <a:custGeom>
              <a:avLst/>
              <a:gdLst/>
              <a:ahLst/>
              <a:cxnLst/>
              <a:rect l="l" t="t" r="r" b="b"/>
              <a:pathLst>
                <a:path w="572770" h="168275">
                  <a:moveTo>
                    <a:pt x="102260" y="70485"/>
                  </a:moveTo>
                  <a:lnTo>
                    <a:pt x="87007" y="24892"/>
                  </a:lnTo>
                  <a:lnTo>
                    <a:pt x="76339" y="16891"/>
                  </a:lnTo>
                  <a:lnTo>
                    <a:pt x="76339" y="59944"/>
                  </a:lnTo>
                  <a:lnTo>
                    <a:pt x="76339" y="84201"/>
                  </a:lnTo>
                  <a:lnTo>
                    <a:pt x="74815" y="88773"/>
                  </a:lnTo>
                  <a:lnTo>
                    <a:pt x="73291" y="94869"/>
                  </a:lnTo>
                  <a:lnTo>
                    <a:pt x="70129" y="99441"/>
                  </a:lnTo>
                  <a:lnTo>
                    <a:pt x="67081" y="102362"/>
                  </a:lnTo>
                  <a:lnTo>
                    <a:pt x="64033" y="107061"/>
                  </a:lnTo>
                  <a:lnTo>
                    <a:pt x="60985" y="108585"/>
                  </a:lnTo>
                  <a:lnTo>
                    <a:pt x="56413" y="111633"/>
                  </a:lnTo>
                  <a:lnTo>
                    <a:pt x="50317" y="113157"/>
                  </a:lnTo>
                  <a:lnTo>
                    <a:pt x="25920" y="113157"/>
                  </a:lnTo>
                  <a:lnTo>
                    <a:pt x="25920" y="29464"/>
                  </a:lnTo>
                  <a:lnTo>
                    <a:pt x="45745" y="29464"/>
                  </a:lnTo>
                  <a:lnTo>
                    <a:pt x="51841" y="30988"/>
                  </a:lnTo>
                  <a:lnTo>
                    <a:pt x="56413" y="32512"/>
                  </a:lnTo>
                  <a:lnTo>
                    <a:pt x="60985" y="35560"/>
                  </a:lnTo>
                  <a:lnTo>
                    <a:pt x="65557" y="37084"/>
                  </a:lnTo>
                  <a:lnTo>
                    <a:pt x="68605" y="41529"/>
                  </a:lnTo>
                  <a:lnTo>
                    <a:pt x="71666" y="44577"/>
                  </a:lnTo>
                  <a:lnTo>
                    <a:pt x="73291" y="49149"/>
                  </a:lnTo>
                  <a:lnTo>
                    <a:pt x="74815" y="53721"/>
                  </a:lnTo>
                  <a:lnTo>
                    <a:pt x="76339" y="59944"/>
                  </a:lnTo>
                  <a:lnTo>
                    <a:pt x="76339" y="16891"/>
                  </a:lnTo>
                  <a:lnTo>
                    <a:pt x="74815" y="15748"/>
                  </a:lnTo>
                  <a:lnTo>
                    <a:pt x="67081" y="14224"/>
                  </a:lnTo>
                  <a:lnTo>
                    <a:pt x="61087" y="12319"/>
                  </a:lnTo>
                  <a:lnTo>
                    <a:pt x="54508" y="10795"/>
                  </a:lnTo>
                  <a:lnTo>
                    <a:pt x="47371" y="10033"/>
                  </a:lnTo>
                  <a:lnTo>
                    <a:pt x="39636" y="9652"/>
                  </a:lnTo>
                  <a:lnTo>
                    <a:pt x="6096" y="9652"/>
                  </a:lnTo>
                  <a:lnTo>
                    <a:pt x="3048" y="11176"/>
                  </a:lnTo>
                  <a:lnTo>
                    <a:pt x="1524" y="12700"/>
                  </a:lnTo>
                  <a:lnTo>
                    <a:pt x="0" y="15748"/>
                  </a:lnTo>
                  <a:lnTo>
                    <a:pt x="0" y="128270"/>
                  </a:lnTo>
                  <a:lnTo>
                    <a:pt x="3048" y="131318"/>
                  </a:lnTo>
                  <a:lnTo>
                    <a:pt x="3048" y="132842"/>
                  </a:lnTo>
                  <a:lnTo>
                    <a:pt x="39636" y="132842"/>
                  </a:lnTo>
                  <a:lnTo>
                    <a:pt x="80911" y="123825"/>
                  </a:lnTo>
                  <a:lnTo>
                    <a:pt x="86741" y="113157"/>
                  </a:lnTo>
                  <a:lnTo>
                    <a:pt x="101879" y="85471"/>
                  </a:lnTo>
                  <a:lnTo>
                    <a:pt x="102209" y="78232"/>
                  </a:lnTo>
                  <a:lnTo>
                    <a:pt x="102260" y="70485"/>
                  </a:lnTo>
                  <a:close/>
                </a:path>
                <a:path w="572770" h="168275">
                  <a:moveTo>
                    <a:pt x="146469" y="44577"/>
                  </a:moveTo>
                  <a:lnTo>
                    <a:pt x="144945" y="43053"/>
                  </a:lnTo>
                  <a:lnTo>
                    <a:pt x="143421" y="43053"/>
                  </a:lnTo>
                  <a:lnTo>
                    <a:pt x="143421" y="41529"/>
                  </a:lnTo>
                  <a:lnTo>
                    <a:pt x="125120" y="41529"/>
                  </a:lnTo>
                  <a:lnTo>
                    <a:pt x="125120" y="43053"/>
                  </a:lnTo>
                  <a:lnTo>
                    <a:pt x="122072" y="43053"/>
                  </a:lnTo>
                  <a:lnTo>
                    <a:pt x="122072" y="131318"/>
                  </a:lnTo>
                  <a:lnTo>
                    <a:pt x="123596" y="132842"/>
                  </a:lnTo>
                  <a:lnTo>
                    <a:pt x="126644" y="132842"/>
                  </a:lnTo>
                  <a:lnTo>
                    <a:pt x="128168" y="134366"/>
                  </a:lnTo>
                  <a:lnTo>
                    <a:pt x="140373" y="134366"/>
                  </a:lnTo>
                  <a:lnTo>
                    <a:pt x="141897" y="132842"/>
                  </a:lnTo>
                  <a:lnTo>
                    <a:pt x="144945" y="132842"/>
                  </a:lnTo>
                  <a:lnTo>
                    <a:pt x="144945" y="131318"/>
                  </a:lnTo>
                  <a:lnTo>
                    <a:pt x="146469" y="131318"/>
                  </a:lnTo>
                  <a:lnTo>
                    <a:pt x="146469" y="44577"/>
                  </a:lnTo>
                  <a:close/>
                </a:path>
                <a:path w="572770" h="168275">
                  <a:moveTo>
                    <a:pt x="147993" y="11176"/>
                  </a:moveTo>
                  <a:lnTo>
                    <a:pt x="146469" y="8128"/>
                  </a:lnTo>
                  <a:lnTo>
                    <a:pt x="143421" y="5080"/>
                  </a:lnTo>
                  <a:lnTo>
                    <a:pt x="140373" y="3556"/>
                  </a:lnTo>
                  <a:lnTo>
                    <a:pt x="128168" y="3556"/>
                  </a:lnTo>
                  <a:lnTo>
                    <a:pt x="125120" y="5080"/>
                  </a:lnTo>
                  <a:lnTo>
                    <a:pt x="123596" y="6604"/>
                  </a:lnTo>
                  <a:lnTo>
                    <a:pt x="120548" y="8128"/>
                  </a:lnTo>
                  <a:lnTo>
                    <a:pt x="120548" y="24892"/>
                  </a:lnTo>
                  <a:lnTo>
                    <a:pt x="123596" y="26416"/>
                  </a:lnTo>
                  <a:lnTo>
                    <a:pt x="125120" y="27940"/>
                  </a:lnTo>
                  <a:lnTo>
                    <a:pt x="128168" y="29464"/>
                  </a:lnTo>
                  <a:lnTo>
                    <a:pt x="138849" y="29464"/>
                  </a:lnTo>
                  <a:lnTo>
                    <a:pt x="143421" y="27940"/>
                  </a:lnTo>
                  <a:lnTo>
                    <a:pt x="146469" y="24892"/>
                  </a:lnTo>
                  <a:lnTo>
                    <a:pt x="147993" y="21844"/>
                  </a:lnTo>
                  <a:lnTo>
                    <a:pt x="147993" y="11176"/>
                  </a:lnTo>
                  <a:close/>
                </a:path>
                <a:path w="572770" h="168275">
                  <a:moveTo>
                    <a:pt x="230416" y="102362"/>
                  </a:moveTo>
                  <a:lnTo>
                    <a:pt x="228892" y="99441"/>
                  </a:lnTo>
                  <a:lnTo>
                    <a:pt x="228892" y="96393"/>
                  </a:lnTo>
                  <a:lnTo>
                    <a:pt x="225844" y="90297"/>
                  </a:lnTo>
                  <a:lnTo>
                    <a:pt x="224320" y="88773"/>
                  </a:lnTo>
                  <a:lnTo>
                    <a:pt x="221272" y="87249"/>
                  </a:lnTo>
                  <a:lnTo>
                    <a:pt x="219748" y="85725"/>
                  </a:lnTo>
                  <a:lnTo>
                    <a:pt x="213639" y="82677"/>
                  </a:lnTo>
                  <a:lnTo>
                    <a:pt x="212115" y="81153"/>
                  </a:lnTo>
                  <a:lnTo>
                    <a:pt x="209067" y="79629"/>
                  </a:lnTo>
                  <a:lnTo>
                    <a:pt x="206019" y="79629"/>
                  </a:lnTo>
                  <a:lnTo>
                    <a:pt x="204495" y="78105"/>
                  </a:lnTo>
                  <a:lnTo>
                    <a:pt x="201447" y="76581"/>
                  </a:lnTo>
                  <a:lnTo>
                    <a:pt x="198399" y="76581"/>
                  </a:lnTo>
                  <a:lnTo>
                    <a:pt x="195351" y="73533"/>
                  </a:lnTo>
                  <a:lnTo>
                    <a:pt x="192303" y="73533"/>
                  </a:lnTo>
                  <a:lnTo>
                    <a:pt x="190779" y="72009"/>
                  </a:lnTo>
                  <a:lnTo>
                    <a:pt x="190779" y="70485"/>
                  </a:lnTo>
                  <a:lnTo>
                    <a:pt x="187731" y="67437"/>
                  </a:lnTo>
                  <a:lnTo>
                    <a:pt x="187731" y="64516"/>
                  </a:lnTo>
                  <a:lnTo>
                    <a:pt x="189255" y="62992"/>
                  </a:lnTo>
                  <a:lnTo>
                    <a:pt x="189255" y="61468"/>
                  </a:lnTo>
                  <a:lnTo>
                    <a:pt x="192303" y="58420"/>
                  </a:lnTo>
                  <a:lnTo>
                    <a:pt x="193827" y="58420"/>
                  </a:lnTo>
                  <a:lnTo>
                    <a:pt x="195351" y="56896"/>
                  </a:lnTo>
                  <a:lnTo>
                    <a:pt x="206019" y="56896"/>
                  </a:lnTo>
                  <a:lnTo>
                    <a:pt x="209067" y="58420"/>
                  </a:lnTo>
                  <a:lnTo>
                    <a:pt x="213639" y="58420"/>
                  </a:lnTo>
                  <a:lnTo>
                    <a:pt x="215163" y="59944"/>
                  </a:lnTo>
                  <a:lnTo>
                    <a:pt x="216700" y="59944"/>
                  </a:lnTo>
                  <a:lnTo>
                    <a:pt x="218224" y="61468"/>
                  </a:lnTo>
                  <a:lnTo>
                    <a:pt x="219748" y="61468"/>
                  </a:lnTo>
                  <a:lnTo>
                    <a:pt x="221272" y="62992"/>
                  </a:lnTo>
                  <a:lnTo>
                    <a:pt x="224320" y="62992"/>
                  </a:lnTo>
                  <a:lnTo>
                    <a:pt x="224320" y="61468"/>
                  </a:lnTo>
                  <a:lnTo>
                    <a:pt x="225844" y="59944"/>
                  </a:lnTo>
                  <a:lnTo>
                    <a:pt x="225844" y="49149"/>
                  </a:lnTo>
                  <a:lnTo>
                    <a:pt x="224320" y="49149"/>
                  </a:lnTo>
                  <a:lnTo>
                    <a:pt x="224320" y="46101"/>
                  </a:lnTo>
                  <a:lnTo>
                    <a:pt x="222796" y="44577"/>
                  </a:lnTo>
                  <a:lnTo>
                    <a:pt x="221272" y="44577"/>
                  </a:lnTo>
                  <a:lnTo>
                    <a:pt x="219748" y="43053"/>
                  </a:lnTo>
                  <a:lnTo>
                    <a:pt x="218224" y="43053"/>
                  </a:lnTo>
                  <a:lnTo>
                    <a:pt x="216700" y="41529"/>
                  </a:lnTo>
                  <a:lnTo>
                    <a:pt x="212115" y="41529"/>
                  </a:lnTo>
                  <a:lnTo>
                    <a:pt x="210591" y="40132"/>
                  </a:lnTo>
                  <a:lnTo>
                    <a:pt x="190779" y="40132"/>
                  </a:lnTo>
                  <a:lnTo>
                    <a:pt x="177050" y="44577"/>
                  </a:lnTo>
                  <a:lnTo>
                    <a:pt x="175526" y="47625"/>
                  </a:lnTo>
                  <a:lnTo>
                    <a:pt x="172478" y="49149"/>
                  </a:lnTo>
                  <a:lnTo>
                    <a:pt x="169430" y="52197"/>
                  </a:lnTo>
                  <a:lnTo>
                    <a:pt x="167906" y="55245"/>
                  </a:lnTo>
                  <a:lnTo>
                    <a:pt x="166382" y="59944"/>
                  </a:lnTo>
                  <a:lnTo>
                    <a:pt x="164858" y="62992"/>
                  </a:lnTo>
                  <a:lnTo>
                    <a:pt x="164858" y="70485"/>
                  </a:lnTo>
                  <a:lnTo>
                    <a:pt x="166382" y="75057"/>
                  </a:lnTo>
                  <a:lnTo>
                    <a:pt x="167906" y="78105"/>
                  </a:lnTo>
                  <a:lnTo>
                    <a:pt x="167906" y="79629"/>
                  </a:lnTo>
                  <a:lnTo>
                    <a:pt x="169430" y="82677"/>
                  </a:lnTo>
                  <a:lnTo>
                    <a:pt x="172478" y="84201"/>
                  </a:lnTo>
                  <a:lnTo>
                    <a:pt x="174002" y="87249"/>
                  </a:lnTo>
                  <a:lnTo>
                    <a:pt x="175526" y="88773"/>
                  </a:lnTo>
                  <a:lnTo>
                    <a:pt x="181622" y="91821"/>
                  </a:lnTo>
                  <a:lnTo>
                    <a:pt x="183146" y="93345"/>
                  </a:lnTo>
                  <a:lnTo>
                    <a:pt x="186194" y="93345"/>
                  </a:lnTo>
                  <a:lnTo>
                    <a:pt x="189255" y="94869"/>
                  </a:lnTo>
                  <a:lnTo>
                    <a:pt x="190779" y="96393"/>
                  </a:lnTo>
                  <a:lnTo>
                    <a:pt x="193827" y="96393"/>
                  </a:lnTo>
                  <a:lnTo>
                    <a:pt x="196875" y="97917"/>
                  </a:lnTo>
                  <a:lnTo>
                    <a:pt x="198399" y="97917"/>
                  </a:lnTo>
                  <a:lnTo>
                    <a:pt x="199923" y="99441"/>
                  </a:lnTo>
                  <a:lnTo>
                    <a:pt x="202971" y="100838"/>
                  </a:lnTo>
                  <a:lnTo>
                    <a:pt x="206019" y="103886"/>
                  </a:lnTo>
                  <a:lnTo>
                    <a:pt x="206019" y="113157"/>
                  </a:lnTo>
                  <a:lnTo>
                    <a:pt x="204495" y="113157"/>
                  </a:lnTo>
                  <a:lnTo>
                    <a:pt x="204495" y="114681"/>
                  </a:lnTo>
                  <a:lnTo>
                    <a:pt x="202971" y="116205"/>
                  </a:lnTo>
                  <a:lnTo>
                    <a:pt x="201447" y="116205"/>
                  </a:lnTo>
                  <a:lnTo>
                    <a:pt x="199923" y="117729"/>
                  </a:lnTo>
                  <a:lnTo>
                    <a:pt x="186194" y="117729"/>
                  </a:lnTo>
                  <a:lnTo>
                    <a:pt x="183146" y="116205"/>
                  </a:lnTo>
                  <a:lnTo>
                    <a:pt x="181622" y="116205"/>
                  </a:lnTo>
                  <a:lnTo>
                    <a:pt x="178574" y="114681"/>
                  </a:lnTo>
                  <a:lnTo>
                    <a:pt x="177050" y="114681"/>
                  </a:lnTo>
                  <a:lnTo>
                    <a:pt x="174002" y="113157"/>
                  </a:lnTo>
                  <a:lnTo>
                    <a:pt x="172478" y="113157"/>
                  </a:lnTo>
                  <a:lnTo>
                    <a:pt x="169430" y="110109"/>
                  </a:lnTo>
                  <a:lnTo>
                    <a:pt x="166382" y="110109"/>
                  </a:lnTo>
                  <a:lnTo>
                    <a:pt x="166382" y="111633"/>
                  </a:lnTo>
                  <a:lnTo>
                    <a:pt x="164858" y="113157"/>
                  </a:lnTo>
                  <a:lnTo>
                    <a:pt x="164858" y="123825"/>
                  </a:lnTo>
                  <a:lnTo>
                    <a:pt x="166382" y="125349"/>
                  </a:lnTo>
                  <a:lnTo>
                    <a:pt x="166382" y="128270"/>
                  </a:lnTo>
                  <a:lnTo>
                    <a:pt x="167906" y="128270"/>
                  </a:lnTo>
                  <a:lnTo>
                    <a:pt x="167906" y="129794"/>
                  </a:lnTo>
                  <a:lnTo>
                    <a:pt x="169430" y="129794"/>
                  </a:lnTo>
                  <a:lnTo>
                    <a:pt x="170954" y="131318"/>
                  </a:lnTo>
                  <a:lnTo>
                    <a:pt x="172478" y="131318"/>
                  </a:lnTo>
                  <a:lnTo>
                    <a:pt x="174002" y="132842"/>
                  </a:lnTo>
                  <a:lnTo>
                    <a:pt x="177050" y="132842"/>
                  </a:lnTo>
                  <a:lnTo>
                    <a:pt x="178574" y="134366"/>
                  </a:lnTo>
                  <a:lnTo>
                    <a:pt x="184670" y="134366"/>
                  </a:lnTo>
                  <a:lnTo>
                    <a:pt x="187731" y="135890"/>
                  </a:lnTo>
                  <a:lnTo>
                    <a:pt x="198399" y="135890"/>
                  </a:lnTo>
                  <a:lnTo>
                    <a:pt x="202971" y="134366"/>
                  </a:lnTo>
                  <a:lnTo>
                    <a:pt x="207543" y="134366"/>
                  </a:lnTo>
                  <a:lnTo>
                    <a:pt x="216700" y="131318"/>
                  </a:lnTo>
                  <a:lnTo>
                    <a:pt x="225844" y="122301"/>
                  </a:lnTo>
                  <a:lnTo>
                    <a:pt x="227368" y="119253"/>
                  </a:lnTo>
                  <a:lnTo>
                    <a:pt x="228892" y="114681"/>
                  </a:lnTo>
                  <a:lnTo>
                    <a:pt x="230416" y="111633"/>
                  </a:lnTo>
                  <a:lnTo>
                    <a:pt x="230416" y="102362"/>
                  </a:lnTo>
                  <a:close/>
                </a:path>
                <a:path w="572770" h="168275">
                  <a:moveTo>
                    <a:pt x="334302" y="79629"/>
                  </a:moveTo>
                  <a:lnTo>
                    <a:pt x="332765" y="73533"/>
                  </a:lnTo>
                  <a:lnTo>
                    <a:pt x="332765" y="68961"/>
                  </a:lnTo>
                  <a:lnTo>
                    <a:pt x="331241" y="62992"/>
                  </a:lnTo>
                  <a:lnTo>
                    <a:pt x="328180" y="58420"/>
                  </a:lnTo>
                  <a:lnTo>
                    <a:pt x="326656" y="53721"/>
                  </a:lnTo>
                  <a:lnTo>
                    <a:pt x="323608" y="49149"/>
                  </a:lnTo>
                  <a:lnTo>
                    <a:pt x="318947" y="46101"/>
                  </a:lnTo>
                  <a:lnTo>
                    <a:pt x="315899" y="43053"/>
                  </a:lnTo>
                  <a:lnTo>
                    <a:pt x="311327" y="41529"/>
                  </a:lnTo>
                  <a:lnTo>
                    <a:pt x="308279" y="40767"/>
                  </a:lnTo>
                  <a:lnTo>
                    <a:pt x="308279" y="75057"/>
                  </a:lnTo>
                  <a:lnTo>
                    <a:pt x="308279" y="97917"/>
                  </a:lnTo>
                  <a:lnTo>
                    <a:pt x="306755" y="100838"/>
                  </a:lnTo>
                  <a:lnTo>
                    <a:pt x="306755" y="103886"/>
                  </a:lnTo>
                  <a:lnTo>
                    <a:pt x="305231" y="107061"/>
                  </a:lnTo>
                  <a:lnTo>
                    <a:pt x="303707" y="108585"/>
                  </a:lnTo>
                  <a:lnTo>
                    <a:pt x="302183" y="111633"/>
                  </a:lnTo>
                  <a:lnTo>
                    <a:pt x="299123" y="113157"/>
                  </a:lnTo>
                  <a:lnTo>
                    <a:pt x="297599" y="114681"/>
                  </a:lnTo>
                  <a:lnTo>
                    <a:pt x="285407" y="114681"/>
                  </a:lnTo>
                  <a:lnTo>
                    <a:pt x="282359" y="111633"/>
                  </a:lnTo>
                  <a:lnTo>
                    <a:pt x="279311" y="110109"/>
                  </a:lnTo>
                  <a:lnTo>
                    <a:pt x="276263" y="105537"/>
                  </a:lnTo>
                  <a:lnTo>
                    <a:pt x="271678" y="102362"/>
                  </a:lnTo>
                  <a:lnTo>
                    <a:pt x="271678" y="73533"/>
                  </a:lnTo>
                  <a:lnTo>
                    <a:pt x="283883" y="61468"/>
                  </a:lnTo>
                  <a:lnTo>
                    <a:pt x="286931" y="61468"/>
                  </a:lnTo>
                  <a:lnTo>
                    <a:pt x="288455" y="59944"/>
                  </a:lnTo>
                  <a:lnTo>
                    <a:pt x="296075" y="59944"/>
                  </a:lnTo>
                  <a:lnTo>
                    <a:pt x="297599" y="61468"/>
                  </a:lnTo>
                  <a:lnTo>
                    <a:pt x="300647" y="62992"/>
                  </a:lnTo>
                  <a:lnTo>
                    <a:pt x="303707" y="66040"/>
                  </a:lnTo>
                  <a:lnTo>
                    <a:pt x="308279" y="75057"/>
                  </a:lnTo>
                  <a:lnTo>
                    <a:pt x="308279" y="40767"/>
                  </a:lnTo>
                  <a:lnTo>
                    <a:pt x="305231" y="40132"/>
                  </a:lnTo>
                  <a:lnTo>
                    <a:pt x="291503" y="40132"/>
                  </a:lnTo>
                  <a:lnTo>
                    <a:pt x="288455" y="41529"/>
                  </a:lnTo>
                  <a:lnTo>
                    <a:pt x="285407" y="41529"/>
                  </a:lnTo>
                  <a:lnTo>
                    <a:pt x="282359" y="43053"/>
                  </a:lnTo>
                  <a:lnTo>
                    <a:pt x="280835" y="44577"/>
                  </a:lnTo>
                  <a:lnTo>
                    <a:pt x="277787" y="46101"/>
                  </a:lnTo>
                  <a:lnTo>
                    <a:pt x="268630" y="55245"/>
                  </a:lnTo>
                  <a:lnTo>
                    <a:pt x="268630" y="43053"/>
                  </a:lnTo>
                  <a:lnTo>
                    <a:pt x="267106" y="43053"/>
                  </a:lnTo>
                  <a:lnTo>
                    <a:pt x="265582" y="41529"/>
                  </a:lnTo>
                  <a:lnTo>
                    <a:pt x="250342" y="41529"/>
                  </a:lnTo>
                  <a:lnTo>
                    <a:pt x="248818" y="43053"/>
                  </a:lnTo>
                  <a:lnTo>
                    <a:pt x="248818" y="166370"/>
                  </a:lnTo>
                  <a:lnTo>
                    <a:pt x="250342" y="166370"/>
                  </a:lnTo>
                  <a:lnTo>
                    <a:pt x="251866" y="167894"/>
                  </a:lnTo>
                  <a:lnTo>
                    <a:pt x="268630" y="167894"/>
                  </a:lnTo>
                  <a:lnTo>
                    <a:pt x="270154" y="166370"/>
                  </a:lnTo>
                  <a:lnTo>
                    <a:pt x="271678" y="166370"/>
                  </a:lnTo>
                  <a:lnTo>
                    <a:pt x="271678" y="123825"/>
                  </a:lnTo>
                  <a:lnTo>
                    <a:pt x="274739" y="125349"/>
                  </a:lnTo>
                  <a:lnTo>
                    <a:pt x="276263" y="128270"/>
                  </a:lnTo>
                  <a:lnTo>
                    <a:pt x="277787" y="128270"/>
                  </a:lnTo>
                  <a:lnTo>
                    <a:pt x="279311" y="129794"/>
                  </a:lnTo>
                  <a:lnTo>
                    <a:pt x="282359" y="131318"/>
                  </a:lnTo>
                  <a:lnTo>
                    <a:pt x="285407" y="134366"/>
                  </a:lnTo>
                  <a:lnTo>
                    <a:pt x="289979" y="134366"/>
                  </a:lnTo>
                  <a:lnTo>
                    <a:pt x="291503" y="135890"/>
                  </a:lnTo>
                  <a:lnTo>
                    <a:pt x="302183" y="135890"/>
                  </a:lnTo>
                  <a:lnTo>
                    <a:pt x="308279" y="134366"/>
                  </a:lnTo>
                  <a:lnTo>
                    <a:pt x="312851" y="132842"/>
                  </a:lnTo>
                  <a:lnTo>
                    <a:pt x="317423" y="129794"/>
                  </a:lnTo>
                  <a:lnTo>
                    <a:pt x="322084" y="126873"/>
                  </a:lnTo>
                  <a:lnTo>
                    <a:pt x="324116" y="123825"/>
                  </a:lnTo>
                  <a:lnTo>
                    <a:pt x="328180" y="117729"/>
                  </a:lnTo>
                  <a:lnTo>
                    <a:pt x="329196" y="114681"/>
                  </a:lnTo>
                  <a:lnTo>
                    <a:pt x="329717" y="113157"/>
                  </a:lnTo>
                  <a:lnTo>
                    <a:pt x="332765" y="100838"/>
                  </a:lnTo>
                  <a:lnTo>
                    <a:pt x="334302" y="93345"/>
                  </a:lnTo>
                  <a:lnTo>
                    <a:pt x="334302" y="79629"/>
                  </a:lnTo>
                  <a:close/>
                </a:path>
                <a:path w="572770" h="168275">
                  <a:moveTo>
                    <a:pt x="376974" y="2540"/>
                  </a:moveTo>
                  <a:lnTo>
                    <a:pt x="373164" y="2540"/>
                  </a:lnTo>
                  <a:lnTo>
                    <a:pt x="373164" y="0"/>
                  </a:lnTo>
                  <a:lnTo>
                    <a:pt x="357149" y="0"/>
                  </a:lnTo>
                  <a:lnTo>
                    <a:pt x="357149" y="2540"/>
                  </a:lnTo>
                  <a:lnTo>
                    <a:pt x="354101" y="2540"/>
                  </a:lnTo>
                  <a:lnTo>
                    <a:pt x="354101" y="3810"/>
                  </a:lnTo>
                  <a:lnTo>
                    <a:pt x="352577" y="3810"/>
                  </a:lnTo>
                  <a:lnTo>
                    <a:pt x="352577" y="130810"/>
                  </a:lnTo>
                  <a:lnTo>
                    <a:pt x="354101" y="130810"/>
                  </a:lnTo>
                  <a:lnTo>
                    <a:pt x="354101" y="133350"/>
                  </a:lnTo>
                  <a:lnTo>
                    <a:pt x="358292" y="133350"/>
                  </a:lnTo>
                  <a:lnTo>
                    <a:pt x="358292" y="134620"/>
                  </a:lnTo>
                  <a:lnTo>
                    <a:pt x="371259" y="134620"/>
                  </a:lnTo>
                  <a:lnTo>
                    <a:pt x="371259" y="133350"/>
                  </a:lnTo>
                  <a:lnTo>
                    <a:pt x="376974" y="133350"/>
                  </a:lnTo>
                  <a:lnTo>
                    <a:pt x="376974" y="130810"/>
                  </a:lnTo>
                  <a:lnTo>
                    <a:pt x="376974" y="3810"/>
                  </a:lnTo>
                  <a:lnTo>
                    <a:pt x="376974" y="2540"/>
                  </a:lnTo>
                  <a:close/>
                </a:path>
                <a:path w="572770" h="168275">
                  <a:moveTo>
                    <a:pt x="473125" y="62992"/>
                  </a:moveTo>
                  <a:lnTo>
                    <a:pt x="471614" y="58420"/>
                  </a:lnTo>
                  <a:lnTo>
                    <a:pt x="470077" y="53721"/>
                  </a:lnTo>
                  <a:lnTo>
                    <a:pt x="468553" y="50673"/>
                  </a:lnTo>
                  <a:lnTo>
                    <a:pt x="462457" y="44577"/>
                  </a:lnTo>
                  <a:lnTo>
                    <a:pt x="448741" y="40132"/>
                  </a:lnTo>
                  <a:lnTo>
                    <a:pt x="425869" y="40132"/>
                  </a:lnTo>
                  <a:lnTo>
                    <a:pt x="421297" y="41529"/>
                  </a:lnTo>
                  <a:lnTo>
                    <a:pt x="418249" y="41529"/>
                  </a:lnTo>
                  <a:lnTo>
                    <a:pt x="415188" y="43053"/>
                  </a:lnTo>
                  <a:lnTo>
                    <a:pt x="412140" y="43053"/>
                  </a:lnTo>
                  <a:lnTo>
                    <a:pt x="409092" y="44577"/>
                  </a:lnTo>
                  <a:lnTo>
                    <a:pt x="406044" y="47625"/>
                  </a:lnTo>
                  <a:lnTo>
                    <a:pt x="402996" y="47625"/>
                  </a:lnTo>
                  <a:lnTo>
                    <a:pt x="402996" y="49149"/>
                  </a:lnTo>
                  <a:lnTo>
                    <a:pt x="401370" y="50673"/>
                  </a:lnTo>
                  <a:lnTo>
                    <a:pt x="401370" y="53721"/>
                  </a:lnTo>
                  <a:lnTo>
                    <a:pt x="399846" y="55245"/>
                  </a:lnTo>
                  <a:lnTo>
                    <a:pt x="399846" y="59944"/>
                  </a:lnTo>
                  <a:lnTo>
                    <a:pt x="401370" y="61468"/>
                  </a:lnTo>
                  <a:lnTo>
                    <a:pt x="401370" y="64516"/>
                  </a:lnTo>
                  <a:lnTo>
                    <a:pt x="402996" y="66040"/>
                  </a:lnTo>
                  <a:lnTo>
                    <a:pt x="407568" y="66040"/>
                  </a:lnTo>
                  <a:lnTo>
                    <a:pt x="409092" y="64516"/>
                  </a:lnTo>
                  <a:lnTo>
                    <a:pt x="410616" y="64516"/>
                  </a:lnTo>
                  <a:lnTo>
                    <a:pt x="412140" y="62992"/>
                  </a:lnTo>
                  <a:lnTo>
                    <a:pt x="415188" y="62992"/>
                  </a:lnTo>
                  <a:lnTo>
                    <a:pt x="416712" y="61468"/>
                  </a:lnTo>
                  <a:lnTo>
                    <a:pt x="419773" y="59944"/>
                  </a:lnTo>
                  <a:lnTo>
                    <a:pt x="422821" y="59944"/>
                  </a:lnTo>
                  <a:lnTo>
                    <a:pt x="425869" y="58420"/>
                  </a:lnTo>
                  <a:lnTo>
                    <a:pt x="441109" y="58420"/>
                  </a:lnTo>
                  <a:lnTo>
                    <a:pt x="444157" y="59944"/>
                  </a:lnTo>
                  <a:lnTo>
                    <a:pt x="445693" y="59944"/>
                  </a:lnTo>
                  <a:lnTo>
                    <a:pt x="447217" y="61468"/>
                  </a:lnTo>
                  <a:lnTo>
                    <a:pt x="447217" y="62992"/>
                  </a:lnTo>
                  <a:lnTo>
                    <a:pt x="448741" y="64516"/>
                  </a:lnTo>
                  <a:lnTo>
                    <a:pt x="448741" y="67437"/>
                  </a:lnTo>
                  <a:lnTo>
                    <a:pt x="450265" y="68961"/>
                  </a:lnTo>
                  <a:lnTo>
                    <a:pt x="450265" y="79629"/>
                  </a:lnTo>
                  <a:lnTo>
                    <a:pt x="450265" y="93345"/>
                  </a:lnTo>
                  <a:lnTo>
                    <a:pt x="450265" y="108585"/>
                  </a:lnTo>
                  <a:lnTo>
                    <a:pt x="444157" y="114681"/>
                  </a:lnTo>
                  <a:lnTo>
                    <a:pt x="435013" y="119253"/>
                  </a:lnTo>
                  <a:lnTo>
                    <a:pt x="428917" y="119253"/>
                  </a:lnTo>
                  <a:lnTo>
                    <a:pt x="424345" y="117729"/>
                  </a:lnTo>
                  <a:lnTo>
                    <a:pt x="419773" y="113157"/>
                  </a:lnTo>
                  <a:lnTo>
                    <a:pt x="419773" y="102362"/>
                  </a:lnTo>
                  <a:lnTo>
                    <a:pt x="421297" y="100838"/>
                  </a:lnTo>
                  <a:lnTo>
                    <a:pt x="421297" y="99441"/>
                  </a:lnTo>
                  <a:lnTo>
                    <a:pt x="422821" y="97917"/>
                  </a:lnTo>
                  <a:lnTo>
                    <a:pt x="424345" y="97917"/>
                  </a:lnTo>
                  <a:lnTo>
                    <a:pt x="425869" y="96393"/>
                  </a:lnTo>
                  <a:lnTo>
                    <a:pt x="428917" y="94869"/>
                  </a:lnTo>
                  <a:lnTo>
                    <a:pt x="433489" y="94869"/>
                  </a:lnTo>
                  <a:lnTo>
                    <a:pt x="436537" y="93345"/>
                  </a:lnTo>
                  <a:lnTo>
                    <a:pt x="450265" y="93345"/>
                  </a:lnTo>
                  <a:lnTo>
                    <a:pt x="450265" y="79629"/>
                  </a:lnTo>
                  <a:lnTo>
                    <a:pt x="427393" y="79629"/>
                  </a:lnTo>
                  <a:lnTo>
                    <a:pt x="421297" y="81153"/>
                  </a:lnTo>
                  <a:lnTo>
                    <a:pt x="416712" y="81153"/>
                  </a:lnTo>
                  <a:lnTo>
                    <a:pt x="407568" y="85725"/>
                  </a:lnTo>
                  <a:lnTo>
                    <a:pt x="402996" y="88773"/>
                  </a:lnTo>
                  <a:lnTo>
                    <a:pt x="401370" y="91821"/>
                  </a:lnTo>
                  <a:lnTo>
                    <a:pt x="398322" y="94869"/>
                  </a:lnTo>
                  <a:lnTo>
                    <a:pt x="396798" y="99441"/>
                  </a:lnTo>
                  <a:lnTo>
                    <a:pt x="395274" y="102362"/>
                  </a:lnTo>
                  <a:lnTo>
                    <a:pt x="395274" y="113157"/>
                  </a:lnTo>
                  <a:lnTo>
                    <a:pt x="398322" y="119253"/>
                  </a:lnTo>
                  <a:lnTo>
                    <a:pt x="399846" y="123825"/>
                  </a:lnTo>
                  <a:lnTo>
                    <a:pt x="401370" y="126746"/>
                  </a:lnTo>
                  <a:lnTo>
                    <a:pt x="404520" y="128270"/>
                  </a:lnTo>
                  <a:lnTo>
                    <a:pt x="407568" y="131318"/>
                  </a:lnTo>
                  <a:lnTo>
                    <a:pt x="410616" y="132842"/>
                  </a:lnTo>
                  <a:lnTo>
                    <a:pt x="415188" y="134366"/>
                  </a:lnTo>
                  <a:lnTo>
                    <a:pt x="418249" y="134366"/>
                  </a:lnTo>
                  <a:lnTo>
                    <a:pt x="422821" y="135890"/>
                  </a:lnTo>
                  <a:lnTo>
                    <a:pt x="431965" y="135890"/>
                  </a:lnTo>
                  <a:lnTo>
                    <a:pt x="438061" y="134366"/>
                  </a:lnTo>
                  <a:lnTo>
                    <a:pt x="442633" y="132842"/>
                  </a:lnTo>
                  <a:lnTo>
                    <a:pt x="445693" y="129794"/>
                  </a:lnTo>
                  <a:lnTo>
                    <a:pt x="450265" y="126746"/>
                  </a:lnTo>
                  <a:lnTo>
                    <a:pt x="453313" y="123825"/>
                  </a:lnTo>
                  <a:lnTo>
                    <a:pt x="453313" y="131318"/>
                  </a:lnTo>
                  <a:lnTo>
                    <a:pt x="454837" y="131318"/>
                  </a:lnTo>
                  <a:lnTo>
                    <a:pt x="454837" y="132842"/>
                  </a:lnTo>
                  <a:lnTo>
                    <a:pt x="457885" y="132842"/>
                  </a:lnTo>
                  <a:lnTo>
                    <a:pt x="459409" y="134366"/>
                  </a:lnTo>
                  <a:lnTo>
                    <a:pt x="468553" y="134366"/>
                  </a:lnTo>
                  <a:lnTo>
                    <a:pt x="470077" y="132842"/>
                  </a:lnTo>
                  <a:lnTo>
                    <a:pt x="473125" y="132842"/>
                  </a:lnTo>
                  <a:lnTo>
                    <a:pt x="473125" y="123825"/>
                  </a:lnTo>
                  <a:lnTo>
                    <a:pt x="473125" y="119253"/>
                  </a:lnTo>
                  <a:lnTo>
                    <a:pt x="473125" y="62992"/>
                  </a:lnTo>
                  <a:close/>
                </a:path>
                <a:path w="572770" h="168275">
                  <a:moveTo>
                    <a:pt x="572427" y="43053"/>
                  </a:moveTo>
                  <a:lnTo>
                    <a:pt x="570903" y="43053"/>
                  </a:lnTo>
                  <a:lnTo>
                    <a:pt x="569379" y="41529"/>
                  </a:lnTo>
                  <a:lnTo>
                    <a:pt x="550989" y="41529"/>
                  </a:lnTo>
                  <a:lnTo>
                    <a:pt x="549465" y="43053"/>
                  </a:lnTo>
                  <a:lnTo>
                    <a:pt x="549465" y="46101"/>
                  </a:lnTo>
                  <a:lnTo>
                    <a:pt x="529628" y="103886"/>
                  </a:lnTo>
                  <a:lnTo>
                    <a:pt x="509816" y="47625"/>
                  </a:lnTo>
                  <a:lnTo>
                    <a:pt x="509816" y="44577"/>
                  </a:lnTo>
                  <a:lnTo>
                    <a:pt x="508292" y="44577"/>
                  </a:lnTo>
                  <a:lnTo>
                    <a:pt x="508292" y="43053"/>
                  </a:lnTo>
                  <a:lnTo>
                    <a:pt x="506768" y="41529"/>
                  </a:lnTo>
                  <a:lnTo>
                    <a:pt x="486943" y="41529"/>
                  </a:lnTo>
                  <a:lnTo>
                    <a:pt x="485419" y="43053"/>
                  </a:lnTo>
                  <a:lnTo>
                    <a:pt x="483895" y="43053"/>
                  </a:lnTo>
                  <a:lnTo>
                    <a:pt x="483895" y="47625"/>
                  </a:lnTo>
                  <a:lnTo>
                    <a:pt x="485419" y="49149"/>
                  </a:lnTo>
                  <a:lnTo>
                    <a:pt x="485419" y="50673"/>
                  </a:lnTo>
                  <a:lnTo>
                    <a:pt x="514388" y="129794"/>
                  </a:lnTo>
                  <a:lnTo>
                    <a:pt x="515912" y="129794"/>
                  </a:lnTo>
                  <a:lnTo>
                    <a:pt x="515912" y="131318"/>
                  </a:lnTo>
                  <a:lnTo>
                    <a:pt x="517436" y="132842"/>
                  </a:lnTo>
                  <a:lnTo>
                    <a:pt x="518960" y="132842"/>
                  </a:lnTo>
                  <a:lnTo>
                    <a:pt x="506768" y="161798"/>
                  </a:lnTo>
                  <a:lnTo>
                    <a:pt x="506768" y="166370"/>
                  </a:lnTo>
                  <a:lnTo>
                    <a:pt x="508292" y="166370"/>
                  </a:lnTo>
                  <a:lnTo>
                    <a:pt x="509816" y="167894"/>
                  </a:lnTo>
                  <a:lnTo>
                    <a:pt x="526580" y="167894"/>
                  </a:lnTo>
                  <a:lnTo>
                    <a:pt x="528104" y="166370"/>
                  </a:lnTo>
                  <a:lnTo>
                    <a:pt x="531152" y="166370"/>
                  </a:lnTo>
                  <a:lnTo>
                    <a:pt x="532688" y="164846"/>
                  </a:lnTo>
                  <a:lnTo>
                    <a:pt x="532688" y="163322"/>
                  </a:lnTo>
                  <a:lnTo>
                    <a:pt x="572427" y="50673"/>
                  </a:lnTo>
                  <a:lnTo>
                    <a:pt x="572427" y="43053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836" y="2540507"/>
              <a:ext cx="85343" cy="838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6876" y="2511551"/>
              <a:ext cx="268224" cy="1280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9107" y="2503932"/>
              <a:ext cx="1249680" cy="1356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049014" y="2636520"/>
              <a:ext cx="12700" cy="1270"/>
            </a:xfrm>
            <a:custGeom>
              <a:avLst/>
              <a:gdLst/>
              <a:ahLst/>
              <a:cxnLst/>
              <a:rect l="l" t="t" r="r" b="b"/>
              <a:pathLst>
                <a:path w="12700" h="1269">
                  <a:moveTo>
                    <a:pt x="0" y="1270"/>
                  </a:moveTo>
                  <a:lnTo>
                    <a:pt x="12700" y="127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047744" y="2504439"/>
            <a:ext cx="15240" cy="132080"/>
          </a:xfrm>
          <a:custGeom>
            <a:avLst/>
            <a:gdLst/>
            <a:ahLst/>
            <a:cxnLst/>
            <a:rect l="l" t="t" r="r" b="b"/>
            <a:pathLst>
              <a:path w="15239" h="132080">
                <a:moveTo>
                  <a:pt x="15240" y="1270"/>
                </a:moveTo>
                <a:lnTo>
                  <a:pt x="12700" y="1270"/>
                </a:lnTo>
                <a:lnTo>
                  <a:pt x="12700" y="0"/>
                </a:lnTo>
                <a:lnTo>
                  <a:pt x="2540" y="0"/>
                </a:lnTo>
                <a:lnTo>
                  <a:pt x="2540" y="1270"/>
                </a:lnTo>
                <a:lnTo>
                  <a:pt x="0" y="1270"/>
                </a:lnTo>
                <a:lnTo>
                  <a:pt x="0" y="132080"/>
                </a:lnTo>
                <a:lnTo>
                  <a:pt x="15240" y="132080"/>
                </a:lnTo>
                <a:lnTo>
                  <a:pt x="15240" y="127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36135" y="2503932"/>
            <a:ext cx="1665732" cy="1676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6927" y="2503932"/>
            <a:ext cx="1802892" cy="393191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868923" y="2503932"/>
            <a:ext cx="326390" cy="135890"/>
            <a:chOff x="5868923" y="2503932"/>
            <a:chExt cx="326390" cy="13589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68923" y="2503932"/>
              <a:ext cx="74675" cy="1341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66459" y="2545080"/>
              <a:ext cx="228600" cy="9448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252971" y="2545079"/>
            <a:ext cx="172720" cy="94615"/>
            <a:chOff x="6252971" y="2545079"/>
            <a:chExt cx="172720" cy="9461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52971" y="2545079"/>
              <a:ext cx="70102" cy="9448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52031" y="2545079"/>
              <a:ext cx="73150" cy="9296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499859" y="2513076"/>
            <a:ext cx="451484" cy="125095"/>
            <a:chOff x="6499859" y="2513076"/>
            <a:chExt cx="451484" cy="125095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99859" y="2513076"/>
              <a:ext cx="353567" cy="1249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85431" y="2513076"/>
              <a:ext cx="65530" cy="124967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7004304" y="2503932"/>
            <a:ext cx="1214755" cy="135890"/>
            <a:chOff x="7004304" y="2503932"/>
            <a:chExt cx="1214755" cy="13589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04304" y="2545080"/>
              <a:ext cx="79246" cy="9448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7936" y="2503932"/>
              <a:ext cx="961644" cy="13563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100060" y="2504439"/>
              <a:ext cx="15240" cy="133350"/>
            </a:xfrm>
            <a:custGeom>
              <a:avLst/>
              <a:gdLst/>
              <a:ahLst/>
              <a:cxnLst/>
              <a:rect l="l" t="t" r="r" b="b"/>
              <a:pathLst>
                <a:path w="15240" h="133350">
                  <a:moveTo>
                    <a:pt x="15240" y="1270"/>
                  </a:moveTo>
                  <a:lnTo>
                    <a:pt x="12700" y="1270"/>
                  </a:lnTo>
                  <a:lnTo>
                    <a:pt x="1270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132080"/>
                  </a:lnTo>
                  <a:lnTo>
                    <a:pt x="1270" y="132080"/>
                  </a:lnTo>
                  <a:lnTo>
                    <a:pt x="1270" y="133350"/>
                  </a:lnTo>
                  <a:lnTo>
                    <a:pt x="13970" y="133350"/>
                  </a:lnTo>
                  <a:lnTo>
                    <a:pt x="13970" y="132080"/>
                  </a:lnTo>
                  <a:lnTo>
                    <a:pt x="15240" y="132080"/>
                  </a:lnTo>
                  <a:lnTo>
                    <a:pt x="15240" y="127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39684" y="2505456"/>
              <a:ext cx="79246" cy="134112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292083" y="2503932"/>
            <a:ext cx="961644" cy="16763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11836" y="3546347"/>
            <a:ext cx="85343" cy="85344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2715767" y="3509771"/>
            <a:ext cx="262255" cy="137160"/>
            <a:chOff x="2715767" y="3509771"/>
            <a:chExt cx="262255" cy="137160"/>
          </a:xfrm>
        </p:grpSpPr>
        <p:sp>
          <p:nvSpPr>
            <p:cNvPr id="33" name="object 33"/>
            <p:cNvSpPr/>
            <p:nvPr/>
          </p:nvSpPr>
          <p:spPr>
            <a:xfrm>
              <a:off x="2715768" y="3510279"/>
              <a:ext cx="64135" cy="135255"/>
            </a:xfrm>
            <a:custGeom>
              <a:avLst/>
              <a:gdLst/>
              <a:ahLst/>
              <a:cxnLst/>
              <a:rect l="l" t="t" r="r" b="b"/>
              <a:pathLst>
                <a:path w="64135" h="135254">
                  <a:moveTo>
                    <a:pt x="15494" y="1270"/>
                  </a:moveTo>
                  <a:lnTo>
                    <a:pt x="14224" y="1270"/>
                  </a:lnTo>
                  <a:lnTo>
                    <a:pt x="14224" y="0"/>
                  </a:lnTo>
                  <a:lnTo>
                    <a:pt x="12954" y="0"/>
                  </a:lnTo>
                  <a:lnTo>
                    <a:pt x="12954" y="1270"/>
                  </a:lnTo>
                  <a:lnTo>
                    <a:pt x="2540" y="1270"/>
                  </a:lnTo>
                  <a:lnTo>
                    <a:pt x="254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133350"/>
                  </a:lnTo>
                  <a:lnTo>
                    <a:pt x="1270" y="133350"/>
                  </a:lnTo>
                  <a:lnTo>
                    <a:pt x="1270" y="134620"/>
                  </a:lnTo>
                  <a:lnTo>
                    <a:pt x="14224" y="134620"/>
                  </a:lnTo>
                  <a:lnTo>
                    <a:pt x="14224" y="133350"/>
                  </a:lnTo>
                  <a:lnTo>
                    <a:pt x="15494" y="133350"/>
                  </a:lnTo>
                  <a:lnTo>
                    <a:pt x="15494" y="1270"/>
                  </a:lnTo>
                  <a:close/>
                </a:path>
                <a:path w="64135" h="135254">
                  <a:moveTo>
                    <a:pt x="62103" y="44069"/>
                  </a:moveTo>
                  <a:lnTo>
                    <a:pt x="60579" y="44069"/>
                  </a:lnTo>
                  <a:lnTo>
                    <a:pt x="60579" y="42545"/>
                  </a:lnTo>
                  <a:lnTo>
                    <a:pt x="46609" y="42545"/>
                  </a:lnTo>
                  <a:lnTo>
                    <a:pt x="44958" y="44069"/>
                  </a:lnTo>
                  <a:lnTo>
                    <a:pt x="44958" y="133223"/>
                  </a:lnTo>
                  <a:lnTo>
                    <a:pt x="46609" y="133223"/>
                  </a:lnTo>
                  <a:lnTo>
                    <a:pt x="48133" y="134747"/>
                  </a:lnTo>
                  <a:lnTo>
                    <a:pt x="58928" y="134747"/>
                  </a:lnTo>
                  <a:lnTo>
                    <a:pt x="60579" y="133223"/>
                  </a:lnTo>
                  <a:lnTo>
                    <a:pt x="62103" y="133223"/>
                  </a:lnTo>
                  <a:lnTo>
                    <a:pt x="62103" y="44069"/>
                  </a:lnTo>
                  <a:close/>
                </a:path>
                <a:path w="64135" h="135254">
                  <a:moveTo>
                    <a:pt x="63627" y="11811"/>
                  </a:moveTo>
                  <a:lnTo>
                    <a:pt x="60579" y="8763"/>
                  </a:lnTo>
                  <a:lnTo>
                    <a:pt x="60579" y="7112"/>
                  </a:lnTo>
                  <a:lnTo>
                    <a:pt x="57404" y="5588"/>
                  </a:lnTo>
                  <a:lnTo>
                    <a:pt x="49657" y="5588"/>
                  </a:lnTo>
                  <a:lnTo>
                    <a:pt x="46609" y="7112"/>
                  </a:lnTo>
                  <a:lnTo>
                    <a:pt x="43434" y="10287"/>
                  </a:lnTo>
                  <a:lnTo>
                    <a:pt x="43434" y="22479"/>
                  </a:lnTo>
                  <a:lnTo>
                    <a:pt x="44958" y="22479"/>
                  </a:lnTo>
                  <a:lnTo>
                    <a:pt x="46609" y="24003"/>
                  </a:lnTo>
                  <a:lnTo>
                    <a:pt x="49657" y="25654"/>
                  </a:lnTo>
                  <a:lnTo>
                    <a:pt x="57404" y="25654"/>
                  </a:lnTo>
                  <a:lnTo>
                    <a:pt x="60579" y="22479"/>
                  </a:lnTo>
                  <a:lnTo>
                    <a:pt x="62103" y="22479"/>
                  </a:lnTo>
                  <a:lnTo>
                    <a:pt x="63627" y="19431"/>
                  </a:lnTo>
                  <a:lnTo>
                    <a:pt x="63627" y="11811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01111" y="3509771"/>
              <a:ext cx="176783" cy="137160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038855" y="3529584"/>
            <a:ext cx="155448" cy="117348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3255264" y="3550920"/>
            <a:ext cx="173990" cy="96520"/>
            <a:chOff x="3255264" y="3550920"/>
            <a:chExt cx="173990" cy="96520"/>
          </a:xfrm>
        </p:grpSpPr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55264" y="3550921"/>
              <a:ext cx="71627" cy="9601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55848" y="3550920"/>
              <a:ext cx="73150" cy="94487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503676" y="3509771"/>
            <a:ext cx="1684020" cy="13716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254752" y="3550921"/>
            <a:ext cx="71627" cy="9601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391911" y="3509771"/>
            <a:ext cx="1287780" cy="16916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66927" y="3509771"/>
            <a:ext cx="2538984" cy="393191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751319" y="3515867"/>
            <a:ext cx="769620" cy="16306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595616" y="3515867"/>
            <a:ext cx="1353312" cy="16306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68451" y="3774947"/>
            <a:ext cx="161544" cy="94487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3169920" y="3733800"/>
            <a:ext cx="1938655" cy="135890"/>
            <a:chOff x="3169920" y="3733800"/>
            <a:chExt cx="1938655" cy="135890"/>
          </a:xfrm>
        </p:grpSpPr>
        <p:pic>
          <p:nvPicPr>
            <p:cNvPr id="47" name="object 4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169920" y="3733800"/>
              <a:ext cx="1331976" cy="13563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526280" y="3735323"/>
              <a:ext cx="117346" cy="13411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668012" y="3774948"/>
              <a:ext cx="128015" cy="9296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18888" y="3774948"/>
              <a:ext cx="79248" cy="9448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920996" y="3753611"/>
              <a:ext cx="146303" cy="11582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087112" y="3846576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89">
                  <a:moveTo>
                    <a:pt x="16637" y="0"/>
                  </a:moveTo>
                  <a:lnTo>
                    <a:pt x="4572" y="0"/>
                  </a:lnTo>
                  <a:lnTo>
                    <a:pt x="1524" y="3048"/>
                  </a:lnTo>
                  <a:lnTo>
                    <a:pt x="0" y="5969"/>
                  </a:lnTo>
                  <a:lnTo>
                    <a:pt x="0" y="15112"/>
                  </a:lnTo>
                  <a:lnTo>
                    <a:pt x="1524" y="18034"/>
                  </a:lnTo>
                  <a:lnTo>
                    <a:pt x="4572" y="21082"/>
                  </a:lnTo>
                  <a:lnTo>
                    <a:pt x="16637" y="21082"/>
                  </a:lnTo>
                  <a:lnTo>
                    <a:pt x="19685" y="18034"/>
                  </a:lnTo>
                  <a:lnTo>
                    <a:pt x="21209" y="15112"/>
                  </a:lnTo>
                  <a:lnTo>
                    <a:pt x="21209" y="5969"/>
                  </a:lnTo>
                  <a:lnTo>
                    <a:pt x="19685" y="3048"/>
                  </a:lnTo>
                  <a:lnTo>
                    <a:pt x="16637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3" name="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95656" y="4520184"/>
            <a:ext cx="719328" cy="13258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11836" y="4943857"/>
            <a:ext cx="85343" cy="83818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66927" y="4907279"/>
            <a:ext cx="1370075" cy="13563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2010155" y="4914900"/>
            <a:ext cx="854963" cy="161544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935223" y="4914900"/>
            <a:ext cx="266700" cy="128016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3265932" y="4914900"/>
            <a:ext cx="100965" cy="128905"/>
          </a:xfrm>
          <a:custGeom>
            <a:avLst/>
            <a:gdLst/>
            <a:ahLst/>
            <a:cxnLst/>
            <a:rect l="l" t="t" r="r" b="b"/>
            <a:pathLst>
              <a:path w="100964" h="128904">
                <a:moveTo>
                  <a:pt x="18288" y="36830"/>
                </a:moveTo>
                <a:lnTo>
                  <a:pt x="16764" y="36830"/>
                </a:lnTo>
                <a:lnTo>
                  <a:pt x="16764" y="35306"/>
                </a:lnTo>
                <a:lnTo>
                  <a:pt x="4559" y="35306"/>
                </a:lnTo>
                <a:lnTo>
                  <a:pt x="3035" y="36830"/>
                </a:lnTo>
                <a:lnTo>
                  <a:pt x="1511" y="36830"/>
                </a:lnTo>
                <a:lnTo>
                  <a:pt x="1511" y="125857"/>
                </a:lnTo>
                <a:lnTo>
                  <a:pt x="3035" y="125857"/>
                </a:lnTo>
                <a:lnTo>
                  <a:pt x="4559" y="127381"/>
                </a:lnTo>
                <a:lnTo>
                  <a:pt x="16764" y="127381"/>
                </a:lnTo>
                <a:lnTo>
                  <a:pt x="16764" y="125857"/>
                </a:lnTo>
                <a:lnTo>
                  <a:pt x="18288" y="125857"/>
                </a:lnTo>
                <a:lnTo>
                  <a:pt x="18288" y="36830"/>
                </a:lnTo>
                <a:close/>
              </a:path>
              <a:path w="100964" h="128904">
                <a:moveTo>
                  <a:pt x="19812" y="3048"/>
                </a:moveTo>
                <a:lnTo>
                  <a:pt x="16764" y="0"/>
                </a:lnTo>
                <a:lnTo>
                  <a:pt x="4559" y="0"/>
                </a:lnTo>
                <a:lnTo>
                  <a:pt x="0" y="4572"/>
                </a:lnTo>
                <a:lnTo>
                  <a:pt x="0" y="12192"/>
                </a:lnTo>
                <a:lnTo>
                  <a:pt x="1511" y="15367"/>
                </a:lnTo>
                <a:lnTo>
                  <a:pt x="4559" y="18415"/>
                </a:lnTo>
                <a:lnTo>
                  <a:pt x="16764" y="18415"/>
                </a:lnTo>
                <a:lnTo>
                  <a:pt x="19812" y="15367"/>
                </a:lnTo>
                <a:lnTo>
                  <a:pt x="19812" y="3048"/>
                </a:lnTo>
                <a:close/>
              </a:path>
              <a:path w="100964" h="128904">
                <a:moveTo>
                  <a:pt x="100457" y="93599"/>
                </a:moveTo>
                <a:lnTo>
                  <a:pt x="98806" y="92075"/>
                </a:lnTo>
                <a:lnTo>
                  <a:pt x="95758" y="85979"/>
                </a:lnTo>
                <a:lnTo>
                  <a:pt x="94234" y="84455"/>
                </a:lnTo>
                <a:lnTo>
                  <a:pt x="91186" y="82931"/>
                </a:lnTo>
                <a:lnTo>
                  <a:pt x="89662" y="81407"/>
                </a:lnTo>
                <a:lnTo>
                  <a:pt x="83566" y="78359"/>
                </a:lnTo>
                <a:lnTo>
                  <a:pt x="82042" y="76708"/>
                </a:lnTo>
                <a:lnTo>
                  <a:pt x="78994" y="75184"/>
                </a:lnTo>
                <a:lnTo>
                  <a:pt x="75946" y="75184"/>
                </a:lnTo>
                <a:lnTo>
                  <a:pt x="73025" y="73660"/>
                </a:lnTo>
                <a:lnTo>
                  <a:pt x="71501" y="72136"/>
                </a:lnTo>
                <a:lnTo>
                  <a:pt x="68453" y="72136"/>
                </a:lnTo>
                <a:lnTo>
                  <a:pt x="65405" y="70612"/>
                </a:lnTo>
                <a:lnTo>
                  <a:pt x="57772" y="62865"/>
                </a:lnTo>
                <a:lnTo>
                  <a:pt x="57772" y="53721"/>
                </a:lnTo>
                <a:lnTo>
                  <a:pt x="59296" y="52197"/>
                </a:lnTo>
                <a:lnTo>
                  <a:pt x="59296" y="50673"/>
                </a:lnTo>
                <a:lnTo>
                  <a:pt x="62357" y="47625"/>
                </a:lnTo>
                <a:lnTo>
                  <a:pt x="66929" y="47625"/>
                </a:lnTo>
                <a:lnTo>
                  <a:pt x="68453" y="46101"/>
                </a:lnTo>
                <a:lnTo>
                  <a:pt x="78994" y="46101"/>
                </a:lnTo>
                <a:lnTo>
                  <a:pt x="80518" y="47625"/>
                </a:lnTo>
                <a:lnTo>
                  <a:pt x="83566" y="47625"/>
                </a:lnTo>
                <a:lnTo>
                  <a:pt x="85090" y="49149"/>
                </a:lnTo>
                <a:lnTo>
                  <a:pt x="86614" y="49149"/>
                </a:lnTo>
                <a:lnTo>
                  <a:pt x="89662" y="50673"/>
                </a:lnTo>
                <a:lnTo>
                  <a:pt x="91186" y="52197"/>
                </a:lnTo>
                <a:lnTo>
                  <a:pt x="95758" y="52197"/>
                </a:lnTo>
                <a:lnTo>
                  <a:pt x="95758" y="39878"/>
                </a:lnTo>
                <a:lnTo>
                  <a:pt x="94234" y="39878"/>
                </a:lnTo>
                <a:lnTo>
                  <a:pt x="91186" y="36830"/>
                </a:lnTo>
                <a:lnTo>
                  <a:pt x="88138" y="36830"/>
                </a:lnTo>
                <a:lnTo>
                  <a:pt x="86614" y="35306"/>
                </a:lnTo>
                <a:lnTo>
                  <a:pt x="82042" y="35306"/>
                </a:lnTo>
                <a:lnTo>
                  <a:pt x="80518" y="33782"/>
                </a:lnTo>
                <a:lnTo>
                  <a:pt x="63881" y="33782"/>
                </a:lnTo>
                <a:lnTo>
                  <a:pt x="59296" y="35306"/>
                </a:lnTo>
                <a:lnTo>
                  <a:pt x="53213" y="38354"/>
                </a:lnTo>
                <a:lnTo>
                  <a:pt x="45593" y="46101"/>
                </a:lnTo>
                <a:lnTo>
                  <a:pt x="42545" y="52197"/>
                </a:lnTo>
                <a:lnTo>
                  <a:pt x="42545" y="65913"/>
                </a:lnTo>
                <a:lnTo>
                  <a:pt x="45593" y="72136"/>
                </a:lnTo>
                <a:lnTo>
                  <a:pt x="47117" y="73660"/>
                </a:lnTo>
                <a:lnTo>
                  <a:pt x="48641" y="76708"/>
                </a:lnTo>
                <a:lnTo>
                  <a:pt x="51689" y="78359"/>
                </a:lnTo>
                <a:lnTo>
                  <a:pt x="53213" y="79883"/>
                </a:lnTo>
                <a:lnTo>
                  <a:pt x="56248" y="81407"/>
                </a:lnTo>
                <a:lnTo>
                  <a:pt x="57772" y="82931"/>
                </a:lnTo>
                <a:lnTo>
                  <a:pt x="60833" y="84455"/>
                </a:lnTo>
                <a:lnTo>
                  <a:pt x="63881" y="84455"/>
                </a:lnTo>
                <a:lnTo>
                  <a:pt x="66929" y="85979"/>
                </a:lnTo>
                <a:lnTo>
                  <a:pt x="68453" y="87503"/>
                </a:lnTo>
                <a:lnTo>
                  <a:pt x="71501" y="89027"/>
                </a:lnTo>
                <a:lnTo>
                  <a:pt x="74422" y="89027"/>
                </a:lnTo>
                <a:lnTo>
                  <a:pt x="75946" y="90551"/>
                </a:lnTo>
                <a:lnTo>
                  <a:pt x="78994" y="92075"/>
                </a:lnTo>
                <a:lnTo>
                  <a:pt x="85090" y="98171"/>
                </a:lnTo>
                <a:lnTo>
                  <a:pt x="85090" y="107442"/>
                </a:lnTo>
                <a:lnTo>
                  <a:pt x="83566" y="108966"/>
                </a:lnTo>
                <a:lnTo>
                  <a:pt x="83566" y="110490"/>
                </a:lnTo>
                <a:lnTo>
                  <a:pt x="82042" y="112014"/>
                </a:lnTo>
                <a:lnTo>
                  <a:pt x="80518" y="112014"/>
                </a:lnTo>
                <a:lnTo>
                  <a:pt x="77470" y="115062"/>
                </a:lnTo>
                <a:lnTo>
                  <a:pt x="73025" y="115062"/>
                </a:lnTo>
                <a:lnTo>
                  <a:pt x="69977" y="116586"/>
                </a:lnTo>
                <a:lnTo>
                  <a:pt x="63881" y="116586"/>
                </a:lnTo>
                <a:lnTo>
                  <a:pt x="60833" y="115062"/>
                </a:lnTo>
                <a:lnTo>
                  <a:pt x="57772" y="115062"/>
                </a:lnTo>
                <a:lnTo>
                  <a:pt x="54737" y="113538"/>
                </a:lnTo>
                <a:lnTo>
                  <a:pt x="53213" y="113538"/>
                </a:lnTo>
                <a:lnTo>
                  <a:pt x="50165" y="112014"/>
                </a:lnTo>
                <a:lnTo>
                  <a:pt x="48641" y="110490"/>
                </a:lnTo>
                <a:lnTo>
                  <a:pt x="47117" y="110490"/>
                </a:lnTo>
                <a:lnTo>
                  <a:pt x="45593" y="108966"/>
                </a:lnTo>
                <a:lnTo>
                  <a:pt x="44069" y="108966"/>
                </a:lnTo>
                <a:lnTo>
                  <a:pt x="44069" y="107442"/>
                </a:lnTo>
                <a:lnTo>
                  <a:pt x="41021" y="107442"/>
                </a:lnTo>
                <a:lnTo>
                  <a:pt x="41021" y="112014"/>
                </a:lnTo>
                <a:lnTo>
                  <a:pt x="39611" y="112014"/>
                </a:lnTo>
                <a:lnTo>
                  <a:pt x="39611" y="116586"/>
                </a:lnTo>
                <a:lnTo>
                  <a:pt x="41021" y="118237"/>
                </a:lnTo>
                <a:lnTo>
                  <a:pt x="41021" y="121285"/>
                </a:lnTo>
                <a:lnTo>
                  <a:pt x="42545" y="121285"/>
                </a:lnTo>
                <a:lnTo>
                  <a:pt x="42545" y="122809"/>
                </a:lnTo>
                <a:lnTo>
                  <a:pt x="44069" y="122809"/>
                </a:lnTo>
                <a:lnTo>
                  <a:pt x="45593" y="124333"/>
                </a:lnTo>
                <a:lnTo>
                  <a:pt x="47117" y="124333"/>
                </a:lnTo>
                <a:lnTo>
                  <a:pt x="48641" y="125857"/>
                </a:lnTo>
                <a:lnTo>
                  <a:pt x="51689" y="125857"/>
                </a:lnTo>
                <a:lnTo>
                  <a:pt x="53213" y="127381"/>
                </a:lnTo>
                <a:lnTo>
                  <a:pt x="57772" y="127381"/>
                </a:lnTo>
                <a:lnTo>
                  <a:pt x="60833" y="128905"/>
                </a:lnTo>
                <a:lnTo>
                  <a:pt x="75946" y="128905"/>
                </a:lnTo>
                <a:lnTo>
                  <a:pt x="85090" y="125857"/>
                </a:lnTo>
                <a:lnTo>
                  <a:pt x="88138" y="124333"/>
                </a:lnTo>
                <a:lnTo>
                  <a:pt x="91186" y="121285"/>
                </a:lnTo>
                <a:lnTo>
                  <a:pt x="94234" y="119761"/>
                </a:lnTo>
                <a:lnTo>
                  <a:pt x="97282" y="116586"/>
                </a:lnTo>
                <a:lnTo>
                  <a:pt x="98806" y="113538"/>
                </a:lnTo>
                <a:lnTo>
                  <a:pt x="100457" y="108966"/>
                </a:lnTo>
                <a:lnTo>
                  <a:pt x="100457" y="93599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427476" y="4948428"/>
            <a:ext cx="71626" cy="94487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4465320" y="4907279"/>
            <a:ext cx="579120" cy="135890"/>
            <a:chOff x="4465320" y="4907279"/>
            <a:chExt cx="579120" cy="135890"/>
          </a:xfrm>
        </p:grpSpPr>
        <p:pic>
          <p:nvPicPr>
            <p:cNvPr id="61" name="object 6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465320" y="4917947"/>
              <a:ext cx="65532" cy="12344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553712" y="4907279"/>
              <a:ext cx="15240" cy="135890"/>
            </a:xfrm>
            <a:custGeom>
              <a:avLst/>
              <a:gdLst/>
              <a:ahLst/>
              <a:cxnLst/>
              <a:rect l="l" t="t" r="r" b="b"/>
              <a:pathLst>
                <a:path w="15239" h="135889">
                  <a:moveTo>
                    <a:pt x="15240" y="1270"/>
                  </a:moveTo>
                  <a:lnTo>
                    <a:pt x="10160" y="1270"/>
                  </a:lnTo>
                  <a:lnTo>
                    <a:pt x="10160" y="0"/>
                  </a:lnTo>
                  <a:lnTo>
                    <a:pt x="5080" y="0"/>
                  </a:lnTo>
                  <a:lnTo>
                    <a:pt x="5080" y="1270"/>
                  </a:lnTo>
                  <a:lnTo>
                    <a:pt x="0" y="1270"/>
                  </a:lnTo>
                  <a:lnTo>
                    <a:pt x="0" y="133350"/>
                  </a:lnTo>
                  <a:lnTo>
                    <a:pt x="0" y="134620"/>
                  </a:lnTo>
                  <a:lnTo>
                    <a:pt x="1270" y="134620"/>
                  </a:lnTo>
                  <a:lnTo>
                    <a:pt x="1270" y="135890"/>
                  </a:lnTo>
                  <a:lnTo>
                    <a:pt x="13970" y="135890"/>
                  </a:lnTo>
                  <a:lnTo>
                    <a:pt x="13970" y="134620"/>
                  </a:lnTo>
                  <a:lnTo>
                    <a:pt x="13970" y="133350"/>
                  </a:lnTo>
                  <a:lnTo>
                    <a:pt x="15240" y="133350"/>
                  </a:lnTo>
                  <a:lnTo>
                    <a:pt x="15240" y="127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591812" y="4907279"/>
              <a:ext cx="452627" cy="135636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5108447" y="4907279"/>
            <a:ext cx="472440" cy="169545"/>
            <a:chOff x="5108447" y="4907279"/>
            <a:chExt cx="472440" cy="169545"/>
          </a:xfrm>
        </p:grpSpPr>
        <p:pic>
          <p:nvPicPr>
            <p:cNvPr id="65" name="object 6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108447" y="4907279"/>
              <a:ext cx="300227" cy="16916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431535" y="4927093"/>
              <a:ext cx="149351" cy="115822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5646420" y="4907279"/>
            <a:ext cx="474345" cy="135890"/>
            <a:chOff x="5646420" y="4907279"/>
            <a:chExt cx="474345" cy="135890"/>
          </a:xfrm>
        </p:grpSpPr>
        <p:pic>
          <p:nvPicPr>
            <p:cNvPr id="68" name="object 6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646420" y="4948429"/>
              <a:ext cx="126491" cy="9296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795772" y="4908803"/>
              <a:ext cx="182879" cy="13411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001512" y="4948427"/>
              <a:ext cx="79248" cy="94487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105144" y="4907279"/>
              <a:ext cx="15240" cy="135890"/>
            </a:xfrm>
            <a:custGeom>
              <a:avLst/>
              <a:gdLst/>
              <a:ahLst/>
              <a:cxnLst/>
              <a:rect l="l" t="t" r="r" b="b"/>
              <a:pathLst>
                <a:path w="15239" h="135889">
                  <a:moveTo>
                    <a:pt x="15240" y="1270"/>
                  </a:moveTo>
                  <a:lnTo>
                    <a:pt x="10160" y="1270"/>
                  </a:lnTo>
                  <a:lnTo>
                    <a:pt x="10160" y="0"/>
                  </a:lnTo>
                  <a:lnTo>
                    <a:pt x="5080" y="0"/>
                  </a:lnTo>
                  <a:lnTo>
                    <a:pt x="5080" y="1270"/>
                  </a:lnTo>
                  <a:lnTo>
                    <a:pt x="0" y="1270"/>
                  </a:lnTo>
                  <a:lnTo>
                    <a:pt x="0" y="133350"/>
                  </a:lnTo>
                  <a:lnTo>
                    <a:pt x="0" y="134620"/>
                  </a:lnTo>
                  <a:lnTo>
                    <a:pt x="1270" y="134620"/>
                  </a:lnTo>
                  <a:lnTo>
                    <a:pt x="1270" y="135890"/>
                  </a:lnTo>
                  <a:lnTo>
                    <a:pt x="13970" y="135890"/>
                  </a:lnTo>
                  <a:lnTo>
                    <a:pt x="13970" y="134620"/>
                  </a:lnTo>
                  <a:lnTo>
                    <a:pt x="13970" y="133350"/>
                  </a:lnTo>
                  <a:lnTo>
                    <a:pt x="15240" y="133350"/>
                  </a:lnTo>
                  <a:lnTo>
                    <a:pt x="15240" y="127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6187440" y="4908803"/>
            <a:ext cx="276225" cy="134620"/>
            <a:chOff x="6187440" y="4908803"/>
            <a:chExt cx="276225" cy="134620"/>
          </a:xfrm>
        </p:grpSpPr>
        <p:pic>
          <p:nvPicPr>
            <p:cNvPr id="73" name="object 7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288024" y="4948429"/>
              <a:ext cx="73150" cy="9296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187440" y="4948427"/>
              <a:ext cx="71626" cy="9448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384036" y="4908803"/>
              <a:ext cx="79248" cy="134112"/>
            </a:xfrm>
            <a:prstGeom prst="rect">
              <a:avLst/>
            </a:prstGeom>
          </p:spPr>
        </p:pic>
      </p:grpSp>
      <p:sp>
        <p:nvSpPr>
          <p:cNvPr id="76" name="object 76"/>
          <p:cNvSpPr/>
          <p:nvPr/>
        </p:nvSpPr>
        <p:spPr>
          <a:xfrm>
            <a:off x="6536423" y="4914900"/>
            <a:ext cx="99060" cy="128905"/>
          </a:xfrm>
          <a:custGeom>
            <a:avLst/>
            <a:gdLst/>
            <a:ahLst/>
            <a:cxnLst/>
            <a:rect l="l" t="t" r="r" b="b"/>
            <a:pathLst>
              <a:path w="99059" h="128904">
                <a:moveTo>
                  <a:pt x="17526" y="36830"/>
                </a:moveTo>
                <a:lnTo>
                  <a:pt x="16014" y="36830"/>
                </a:lnTo>
                <a:lnTo>
                  <a:pt x="16014" y="35560"/>
                </a:lnTo>
                <a:lnTo>
                  <a:pt x="2552" y="35560"/>
                </a:lnTo>
                <a:lnTo>
                  <a:pt x="2552" y="36830"/>
                </a:lnTo>
                <a:lnTo>
                  <a:pt x="1028" y="36830"/>
                </a:lnTo>
                <a:lnTo>
                  <a:pt x="1028" y="125730"/>
                </a:lnTo>
                <a:lnTo>
                  <a:pt x="2552" y="125730"/>
                </a:lnTo>
                <a:lnTo>
                  <a:pt x="2552" y="127000"/>
                </a:lnTo>
                <a:lnTo>
                  <a:pt x="16014" y="127000"/>
                </a:lnTo>
                <a:lnTo>
                  <a:pt x="16014" y="125730"/>
                </a:lnTo>
                <a:lnTo>
                  <a:pt x="17526" y="125730"/>
                </a:lnTo>
                <a:lnTo>
                  <a:pt x="17526" y="36830"/>
                </a:lnTo>
                <a:close/>
              </a:path>
              <a:path w="99059" h="128904">
                <a:moveTo>
                  <a:pt x="19050" y="4572"/>
                </a:moveTo>
                <a:lnTo>
                  <a:pt x="17526" y="3048"/>
                </a:lnTo>
                <a:lnTo>
                  <a:pt x="17526" y="889"/>
                </a:lnTo>
                <a:lnTo>
                  <a:pt x="16268" y="889"/>
                </a:lnTo>
                <a:lnTo>
                  <a:pt x="16268" y="0"/>
                </a:lnTo>
                <a:lnTo>
                  <a:pt x="2552" y="0"/>
                </a:lnTo>
                <a:lnTo>
                  <a:pt x="2552" y="2159"/>
                </a:lnTo>
                <a:lnTo>
                  <a:pt x="1282" y="2159"/>
                </a:lnTo>
                <a:lnTo>
                  <a:pt x="1282" y="3429"/>
                </a:lnTo>
                <a:lnTo>
                  <a:pt x="0" y="3429"/>
                </a:lnTo>
                <a:lnTo>
                  <a:pt x="0" y="14605"/>
                </a:lnTo>
                <a:lnTo>
                  <a:pt x="1282" y="14605"/>
                </a:lnTo>
                <a:lnTo>
                  <a:pt x="1282" y="16256"/>
                </a:lnTo>
                <a:lnTo>
                  <a:pt x="2552" y="16256"/>
                </a:lnTo>
                <a:lnTo>
                  <a:pt x="2552" y="18415"/>
                </a:lnTo>
                <a:lnTo>
                  <a:pt x="16268" y="18415"/>
                </a:lnTo>
                <a:lnTo>
                  <a:pt x="16268" y="17526"/>
                </a:lnTo>
                <a:lnTo>
                  <a:pt x="17526" y="17526"/>
                </a:lnTo>
                <a:lnTo>
                  <a:pt x="17526" y="15367"/>
                </a:lnTo>
                <a:lnTo>
                  <a:pt x="19050" y="12192"/>
                </a:lnTo>
                <a:lnTo>
                  <a:pt x="19050" y="4572"/>
                </a:lnTo>
                <a:close/>
              </a:path>
              <a:path w="99059" h="128904">
                <a:moveTo>
                  <a:pt x="98945" y="93599"/>
                </a:moveTo>
                <a:lnTo>
                  <a:pt x="97294" y="92075"/>
                </a:lnTo>
                <a:lnTo>
                  <a:pt x="94246" y="85979"/>
                </a:lnTo>
                <a:lnTo>
                  <a:pt x="92849" y="84455"/>
                </a:lnTo>
                <a:lnTo>
                  <a:pt x="89801" y="82931"/>
                </a:lnTo>
                <a:lnTo>
                  <a:pt x="88277" y="81407"/>
                </a:lnTo>
                <a:lnTo>
                  <a:pt x="82296" y="78359"/>
                </a:lnTo>
                <a:lnTo>
                  <a:pt x="80772" y="76708"/>
                </a:lnTo>
                <a:lnTo>
                  <a:pt x="77724" y="75184"/>
                </a:lnTo>
                <a:lnTo>
                  <a:pt x="74676" y="75184"/>
                </a:lnTo>
                <a:lnTo>
                  <a:pt x="71767" y="73660"/>
                </a:lnTo>
                <a:lnTo>
                  <a:pt x="70243" y="72136"/>
                </a:lnTo>
                <a:lnTo>
                  <a:pt x="67195" y="72136"/>
                </a:lnTo>
                <a:lnTo>
                  <a:pt x="64274" y="70612"/>
                </a:lnTo>
                <a:lnTo>
                  <a:pt x="56654" y="62865"/>
                </a:lnTo>
                <a:lnTo>
                  <a:pt x="56654" y="53721"/>
                </a:lnTo>
                <a:lnTo>
                  <a:pt x="58178" y="52197"/>
                </a:lnTo>
                <a:lnTo>
                  <a:pt x="58178" y="50673"/>
                </a:lnTo>
                <a:lnTo>
                  <a:pt x="61226" y="47625"/>
                </a:lnTo>
                <a:lnTo>
                  <a:pt x="65671" y="47625"/>
                </a:lnTo>
                <a:lnTo>
                  <a:pt x="67195" y="46101"/>
                </a:lnTo>
                <a:lnTo>
                  <a:pt x="77724" y="46101"/>
                </a:lnTo>
                <a:lnTo>
                  <a:pt x="79248" y="47625"/>
                </a:lnTo>
                <a:lnTo>
                  <a:pt x="82296" y="47625"/>
                </a:lnTo>
                <a:lnTo>
                  <a:pt x="83832" y="49149"/>
                </a:lnTo>
                <a:lnTo>
                  <a:pt x="85229" y="49149"/>
                </a:lnTo>
                <a:lnTo>
                  <a:pt x="88277" y="50673"/>
                </a:lnTo>
                <a:lnTo>
                  <a:pt x="89801" y="52197"/>
                </a:lnTo>
                <a:lnTo>
                  <a:pt x="94246" y="52197"/>
                </a:lnTo>
                <a:lnTo>
                  <a:pt x="94246" y="39878"/>
                </a:lnTo>
                <a:lnTo>
                  <a:pt x="92849" y="39878"/>
                </a:lnTo>
                <a:lnTo>
                  <a:pt x="89801" y="36830"/>
                </a:lnTo>
                <a:lnTo>
                  <a:pt x="86753" y="36830"/>
                </a:lnTo>
                <a:lnTo>
                  <a:pt x="85229" y="35306"/>
                </a:lnTo>
                <a:lnTo>
                  <a:pt x="80772" y="35306"/>
                </a:lnTo>
                <a:lnTo>
                  <a:pt x="79248" y="33782"/>
                </a:lnTo>
                <a:lnTo>
                  <a:pt x="62750" y="33782"/>
                </a:lnTo>
                <a:lnTo>
                  <a:pt x="58178" y="35306"/>
                </a:lnTo>
                <a:lnTo>
                  <a:pt x="52197" y="38354"/>
                </a:lnTo>
                <a:lnTo>
                  <a:pt x="44589" y="46101"/>
                </a:lnTo>
                <a:lnTo>
                  <a:pt x="41668" y="52197"/>
                </a:lnTo>
                <a:lnTo>
                  <a:pt x="41668" y="65913"/>
                </a:lnTo>
                <a:lnTo>
                  <a:pt x="44589" y="72136"/>
                </a:lnTo>
                <a:lnTo>
                  <a:pt x="46101" y="73660"/>
                </a:lnTo>
                <a:lnTo>
                  <a:pt x="47625" y="76708"/>
                </a:lnTo>
                <a:lnTo>
                  <a:pt x="50673" y="78359"/>
                </a:lnTo>
                <a:lnTo>
                  <a:pt x="52197" y="79883"/>
                </a:lnTo>
                <a:lnTo>
                  <a:pt x="55130" y="81407"/>
                </a:lnTo>
                <a:lnTo>
                  <a:pt x="56654" y="82931"/>
                </a:lnTo>
                <a:lnTo>
                  <a:pt x="59702" y="84455"/>
                </a:lnTo>
                <a:lnTo>
                  <a:pt x="62750" y="84455"/>
                </a:lnTo>
                <a:lnTo>
                  <a:pt x="65671" y="85979"/>
                </a:lnTo>
                <a:lnTo>
                  <a:pt x="67195" y="87503"/>
                </a:lnTo>
                <a:lnTo>
                  <a:pt x="70243" y="89027"/>
                </a:lnTo>
                <a:lnTo>
                  <a:pt x="73291" y="89027"/>
                </a:lnTo>
                <a:lnTo>
                  <a:pt x="74676" y="90551"/>
                </a:lnTo>
                <a:lnTo>
                  <a:pt x="77724" y="92075"/>
                </a:lnTo>
                <a:lnTo>
                  <a:pt x="83832" y="98171"/>
                </a:lnTo>
                <a:lnTo>
                  <a:pt x="83832" y="107442"/>
                </a:lnTo>
                <a:lnTo>
                  <a:pt x="82296" y="108966"/>
                </a:lnTo>
                <a:lnTo>
                  <a:pt x="82296" y="110490"/>
                </a:lnTo>
                <a:lnTo>
                  <a:pt x="80772" y="112014"/>
                </a:lnTo>
                <a:lnTo>
                  <a:pt x="79248" y="112014"/>
                </a:lnTo>
                <a:lnTo>
                  <a:pt x="76200" y="115062"/>
                </a:lnTo>
                <a:lnTo>
                  <a:pt x="71767" y="115062"/>
                </a:lnTo>
                <a:lnTo>
                  <a:pt x="68719" y="116586"/>
                </a:lnTo>
                <a:lnTo>
                  <a:pt x="62750" y="116586"/>
                </a:lnTo>
                <a:lnTo>
                  <a:pt x="59702" y="115062"/>
                </a:lnTo>
                <a:lnTo>
                  <a:pt x="56654" y="115062"/>
                </a:lnTo>
                <a:lnTo>
                  <a:pt x="53721" y="113538"/>
                </a:lnTo>
                <a:lnTo>
                  <a:pt x="52197" y="113538"/>
                </a:lnTo>
                <a:lnTo>
                  <a:pt x="49149" y="112014"/>
                </a:lnTo>
                <a:lnTo>
                  <a:pt x="47625" y="110490"/>
                </a:lnTo>
                <a:lnTo>
                  <a:pt x="46101" y="110490"/>
                </a:lnTo>
                <a:lnTo>
                  <a:pt x="44589" y="108966"/>
                </a:lnTo>
                <a:lnTo>
                  <a:pt x="43192" y="108966"/>
                </a:lnTo>
                <a:lnTo>
                  <a:pt x="43192" y="107442"/>
                </a:lnTo>
                <a:lnTo>
                  <a:pt x="40144" y="107442"/>
                </a:lnTo>
                <a:lnTo>
                  <a:pt x="40144" y="112014"/>
                </a:lnTo>
                <a:lnTo>
                  <a:pt x="38620" y="112014"/>
                </a:lnTo>
                <a:lnTo>
                  <a:pt x="38620" y="116586"/>
                </a:lnTo>
                <a:lnTo>
                  <a:pt x="40144" y="118237"/>
                </a:lnTo>
                <a:lnTo>
                  <a:pt x="40144" y="121285"/>
                </a:lnTo>
                <a:lnTo>
                  <a:pt x="41668" y="121285"/>
                </a:lnTo>
                <a:lnTo>
                  <a:pt x="41668" y="122809"/>
                </a:lnTo>
                <a:lnTo>
                  <a:pt x="43192" y="122809"/>
                </a:lnTo>
                <a:lnTo>
                  <a:pt x="44589" y="124333"/>
                </a:lnTo>
                <a:lnTo>
                  <a:pt x="46101" y="124333"/>
                </a:lnTo>
                <a:lnTo>
                  <a:pt x="47625" y="125857"/>
                </a:lnTo>
                <a:lnTo>
                  <a:pt x="50673" y="125857"/>
                </a:lnTo>
                <a:lnTo>
                  <a:pt x="52197" y="127381"/>
                </a:lnTo>
                <a:lnTo>
                  <a:pt x="56654" y="127381"/>
                </a:lnTo>
                <a:lnTo>
                  <a:pt x="59702" y="128905"/>
                </a:lnTo>
                <a:lnTo>
                  <a:pt x="74676" y="128905"/>
                </a:lnTo>
                <a:lnTo>
                  <a:pt x="83832" y="125857"/>
                </a:lnTo>
                <a:lnTo>
                  <a:pt x="86753" y="124333"/>
                </a:lnTo>
                <a:lnTo>
                  <a:pt x="89801" y="121285"/>
                </a:lnTo>
                <a:lnTo>
                  <a:pt x="92849" y="119761"/>
                </a:lnTo>
                <a:lnTo>
                  <a:pt x="95770" y="116586"/>
                </a:lnTo>
                <a:lnTo>
                  <a:pt x="97294" y="113538"/>
                </a:lnTo>
                <a:lnTo>
                  <a:pt x="98945" y="108966"/>
                </a:lnTo>
                <a:lnTo>
                  <a:pt x="98945" y="93599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7" name="object 77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6702552" y="4907279"/>
            <a:ext cx="1423416" cy="135636"/>
          </a:xfrm>
          <a:prstGeom prst="rect">
            <a:avLst/>
          </a:prstGeom>
        </p:spPr>
      </p:pic>
      <p:grpSp>
        <p:nvGrpSpPr>
          <p:cNvPr id="78" name="object 78"/>
          <p:cNvGrpSpPr/>
          <p:nvPr/>
        </p:nvGrpSpPr>
        <p:grpSpPr>
          <a:xfrm>
            <a:off x="8196071" y="4914900"/>
            <a:ext cx="368935" cy="128270"/>
            <a:chOff x="8196071" y="4914900"/>
            <a:chExt cx="368935" cy="128270"/>
          </a:xfrm>
        </p:grpSpPr>
        <p:pic>
          <p:nvPicPr>
            <p:cNvPr id="79" name="object 7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196071" y="4948429"/>
              <a:ext cx="128016" cy="9296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345423" y="4948428"/>
              <a:ext cx="71626" cy="94487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8445881" y="4950459"/>
              <a:ext cx="15240" cy="92710"/>
            </a:xfrm>
            <a:custGeom>
              <a:avLst/>
              <a:gdLst/>
              <a:ahLst/>
              <a:cxnLst/>
              <a:rect l="l" t="t" r="r" b="b"/>
              <a:pathLst>
                <a:path w="15240" h="92710">
                  <a:moveTo>
                    <a:pt x="14859" y="1270"/>
                  </a:moveTo>
                  <a:lnTo>
                    <a:pt x="14160" y="1270"/>
                  </a:lnTo>
                  <a:lnTo>
                    <a:pt x="14160" y="0"/>
                  </a:lnTo>
                  <a:lnTo>
                    <a:pt x="762" y="0"/>
                  </a:lnTo>
                  <a:lnTo>
                    <a:pt x="762" y="1270"/>
                  </a:lnTo>
                  <a:lnTo>
                    <a:pt x="0" y="1270"/>
                  </a:lnTo>
                  <a:lnTo>
                    <a:pt x="0" y="90170"/>
                  </a:lnTo>
                  <a:lnTo>
                    <a:pt x="749" y="90170"/>
                  </a:lnTo>
                  <a:lnTo>
                    <a:pt x="749" y="92710"/>
                  </a:lnTo>
                  <a:lnTo>
                    <a:pt x="13462" y="92710"/>
                  </a:lnTo>
                  <a:lnTo>
                    <a:pt x="13462" y="90170"/>
                  </a:lnTo>
                  <a:lnTo>
                    <a:pt x="14859" y="90170"/>
                  </a:lnTo>
                  <a:lnTo>
                    <a:pt x="14859" y="127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442959" y="4914900"/>
              <a:ext cx="121918" cy="126492"/>
            </a:xfrm>
            <a:prstGeom prst="rect">
              <a:avLst/>
            </a:prstGeom>
          </p:spPr>
        </p:pic>
      </p:grpSp>
      <p:pic>
        <p:nvPicPr>
          <p:cNvPr id="83" name="object 83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8631935" y="4907279"/>
            <a:ext cx="763524" cy="169163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3084576" y="4907279"/>
            <a:ext cx="1737360" cy="359663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69976" y="5131308"/>
            <a:ext cx="1879092" cy="135636"/>
          </a:xfrm>
          <a:prstGeom prst="rect">
            <a:avLst/>
          </a:prstGeom>
        </p:spPr>
      </p:pic>
      <p:grpSp>
        <p:nvGrpSpPr>
          <p:cNvPr id="86" name="object 86"/>
          <p:cNvGrpSpPr/>
          <p:nvPr/>
        </p:nvGrpSpPr>
        <p:grpSpPr>
          <a:xfrm>
            <a:off x="2517648" y="5132832"/>
            <a:ext cx="495300" cy="167640"/>
            <a:chOff x="2517648" y="5132832"/>
            <a:chExt cx="495300" cy="167640"/>
          </a:xfrm>
        </p:grpSpPr>
        <p:pic>
          <p:nvPicPr>
            <p:cNvPr id="87" name="object 87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517648" y="5172456"/>
              <a:ext cx="79248" cy="128016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619756" y="5132832"/>
              <a:ext cx="109728" cy="134112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752344" y="5132832"/>
              <a:ext cx="260604" cy="134112"/>
            </a:xfrm>
            <a:prstGeom prst="rect">
              <a:avLst/>
            </a:prstGeom>
          </p:spPr>
        </p:pic>
      </p:grpSp>
      <p:pic>
        <p:nvPicPr>
          <p:cNvPr id="90" name="object 9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1836" y="5951221"/>
            <a:ext cx="85343" cy="83818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566927" y="5914644"/>
            <a:ext cx="1370075" cy="135636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2010155" y="5914644"/>
            <a:ext cx="2683764" cy="167639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4760976" y="5914644"/>
            <a:ext cx="155448" cy="135636"/>
          </a:xfrm>
          <a:prstGeom prst="rect">
            <a:avLst/>
          </a:prstGeom>
        </p:spPr>
      </p:pic>
      <p:sp>
        <p:nvSpPr>
          <p:cNvPr id="94" name="object 94"/>
          <p:cNvSpPr/>
          <p:nvPr/>
        </p:nvSpPr>
        <p:spPr>
          <a:xfrm>
            <a:off x="4992496" y="5957315"/>
            <a:ext cx="26034" cy="13970"/>
          </a:xfrm>
          <a:custGeom>
            <a:avLst/>
            <a:gdLst/>
            <a:ahLst/>
            <a:cxnLst/>
            <a:rect l="l" t="t" r="r" b="b"/>
            <a:pathLst>
              <a:path w="26035" h="13970">
                <a:moveTo>
                  <a:pt x="24511" y="0"/>
                </a:moveTo>
                <a:lnTo>
                  <a:pt x="0" y="0"/>
                </a:lnTo>
                <a:lnTo>
                  <a:pt x="0" y="13715"/>
                </a:lnTo>
                <a:lnTo>
                  <a:pt x="22987" y="13715"/>
                </a:lnTo>
                <a:lnTo>
                  <a:pt x="26035" y="10667"/>
                </a:lnTo>
                <a:lnTo>
                  <a:pt x="26035" y="1523"/>
                </a:lnTo>
                <a:lnTo>
                  <a:pt x="24511" y="1523"/>
                </a:lnTo>
                <a:lnTo>
                  <a:pt x="24511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5" name="object 95"/>
          <p:cNvGrpSpPr/>
          <p:nvPr/>
        </p:nvGrpSpPr>
        <p:grpSpPr>
          <a:xfrm>
            <a:off x="4962144" y="5914644"/>
            <a:ext cx="253365" cy="135890"/>
            <a:chOff x="4962144" y="5914644"/>
            <a:chExt cx="253365" cy="135890"/>
          </a:xfrm>
        </p:grpSpPr>
        <p:sp>
          <p:nvSpPr>
            <p:cNvPr id="96" name="object 96"/>
            <p:cNvSpPr/>
            <p:nvPr/>
          </p:nvSpPr>
          <p:spPr>
            <a:xfrm>
              <a:off x="4962144" y="5934455"/>
              <a:ext cx="56515" cy="116205"/>
            </a:xfrm>
            <a:custGeom>
              <a:avLst/>
              <a:gdLst/>
              <a:ahLst/>
              <a:cxnLst/>
              <a:rect l="l" t="t" r="r" b="b"/>
              <a:pathLst>
                <a:path w="56514" h="116204">
                  <a:moveTo>
                    <a:pt x="15201" y="22910"/>
                  </a:moveTo>
                  <a:lnTo>
                    <a:pt x="1524" y="22910"/>
                  </a:lnTo>
                  <a:lnTo>
                    <a:pt x="1524" y="24384"/>
                  </a:lnTo>
                  <a:lnTo>
                    <a:pt x="0" y="24384"/>
                  </a:lnTo>
                  <a:lnTo>
                    <a:pt x="0" y="33528"/>
                  </a:lnTo>
                  <a:lnTo>
                    <a:pt x="1524" y="35052"/>
                  </a:lnTo>
                  <a:lnTo>
                    <a:pt x="1524" y="36576"/>
                  </a:lnTo>
                  <a:lnTo>
                    <a:pt x="15201" y="36576"/>
                  </a:lnTo>
                  <a:lnTo>
                    <a:pt x="15201" y="22910"/>
                  </a:lnTo>
                  <a:close/>
                </a:path>
                <a:path w="56514" h="116204">
                  <a:moveTo>
                    <a:pt x="54851" y="98894"/>
                  </a:moveTo>
                  <a:lnTo>
                    <a:pt x="51816" y="98894"/>
                  </a:lnTo>
                  <a:lnTo>
                    <a:pt x="51816" y="100584"/>
                  </a:lnTo>
                  <a:lnTo>
                    <a:pt x="48768" y="100584"/>
                  </a:lnTo>
                  <a:lnTo>
                    <a:pt x="47244" y="102108"/>
                  </a:lnTo>
                  <a:lnTo>
                    <a:pt x="37973" y="102108"/>
                  </a:lnTo>
                  <a:lnTo>
                    <a:pt x="34925" y="100584"/>
                  </a:lnTo>
                  <a:lnTo>
                    <a:pt x="31877" y="94361"/>
                  </a:lnTo>
                  <a:lnTo>
                    <a:pt x="30353" y="89789"/>
                  </a:lnTo>
                  <a:lnTo>
                    <a:pt x="30353" y="0"/>
                  </a:lnTo>
                  <a:lnTo>
                    <a:pt x="16764" y="0"/>
                  </a:lnTo>
                  <a:lnTo>
                    <a:pt x="15240" y="1524"/>
                  </a:lnTo>
                  <a:lnTo>
                    <a:pt x="15240" y="95885"/>
                  </a:lnTo>
                  <a:lnTo>
                    <a:pt x="18288" y="102108"/>
                  </a:lnTo>
                  <a:lnTo>
                    <a:pt x="18288" y="105156"/>
                  </a:lnTo>
                  <a:lnTo>
                    <a:pt x="21336" y="108077"/>
                  </a:lnTo>
                  <a:lnTo>
                    <a:pt x="22860" y="111125"/>
                  </a:lnTo>
                  <a:lnTo>
                    <a:pt x="28829" y="114173"/>
                  </a:lnTo>
                  <a:lnTo>
                    <a:pt x="31877" y="114173"/>
                  </a:lnTo>
                  <a:lnTo>
                    <a:pt x="36449" y="115697"/>
                  </a:lnTo>
                  <a:lnTo>
                    <a:pt x="44069" y="115697"/>
                  </a:lnTo>
                  <a:lnTo>
                    <a:pt x="45720" y="114173"/>
                  </a:lnTo>
                  <a:lnTo>
                    <a:pt x="51816" y="114173"/>
                  </a:lnTo>
                  <a:lnTo>
                    <a:pt x="51816" y="112649"/>
                  </a:lnTo>
                  <a:lnTo>
                    <a:pt x="54851" y="112649"/>
                  </a:lnTo>
                  <a:lnTo>
                    <a:pt x="54851" y="98894"/>
                  </a:lnTo>
                  <a:close/>
                </a:path>
                <a:path w="56514" h="116204">
                  <a:moveTo>
                    <a:pt x="56375" y="100495"/>
                  </a:moveTo>
                  <a:lnTo>
                    <a:pt x="54864" y="100495"/>
                  </a:lnTo>
                  <a:lnTo>
                    <a:pt x="54864" y="109601"/>
                  </a:lnTo>
                  <a:lnTo>
                    <a:pt x="56375" y="109601"/>
                  </a:lnTo>
                  <a:lnTo>
                    <a:pt x="56375" y="100495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038344" y="5914644"/>
              <a:ext cx="74674" cy="134112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5135880" y="5955792"/>
              <a:ext cx="79246" cy="94487"/>
            </a:xfrm>
            <a:prstGeom prst="rect">
              <a:avLst/>
            </a:prstGeom>
          </p:spPr>
        </p:pic>
      </p:grpSp>
      <p:grpSp>
        <p:nvGrpSpPr>
          <p:cNvPr id="99" name="object 99"/>
          <p:cNvGrpSpPr/>
          <p:nvPr/>
        </p:nvGrpSpPr>
        <p:grpSpPr>
          <a:xfrm>
            <a:off x="5283708" y="5920740"/>
            <a:ext cx="368935" cy="129539"/>
            <a:chOff x="5283708" y="5920740"/>
            <a:chExt cx="368935" cy="129539"/>
          </a:xfrm>
        </p:grpSpPr>
        <p:pic>
          <p:nvPicPr>
            <p:cNvPr id="100" name="object 100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5283708" y="5955793"/>
              <a:ext cx="126491" cy="92962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433060" y="5955792"/>
              <a:ext cx="71626" cy="94487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532120" y="5920740"/>
              <a:ext cx="120395" cy="128016"/>
            </a:xfrm>
            <a:prstGeom prst="rect">
              <a:avLst/>
            </a:prstGeom>
          </p:spPr>
        </p:pic>
      </p:grpSp>
      <p:pic>
        <p:nvPicPr>
          <p:cNvPr id="103" name="object 103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5719571" y="5914644"/>
            <a:ext cx="1461516" cy="135636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7248143" y="5920740"/>
            <a:ext cx="614172" cy="129539"/>
          </a:xfrm>
          <a:prstGeom prst="rect">
            <a:avLst/>
          </a:prstGeom>
        </p:spPr>
      </p:pic>
      <p:grpSp>
        <p:nvGrpSpPr>
          <p:cNvPr id="105" name="object 105"/>
          <p:cNvGrpSpPr/>
          <p:nvPr/>
        </p:nvGrpSpPr>
        <p:grpSpPr>
          <a:xfrm>
            <a:off x="7927847" y="5914644"/>
            <a:ext cx="1015365" cy="167640"/>
            <a:chOff x="7927847" y="5914644"/>
            <a:chExt cx="1015365" cy="167640"/>
          </a:xfrm>
        </p:grpSpPr>
        <p:pic>
          <p:nvPicPr>
            <p:cNvPr id="106" name="object 10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927847" y="5916168"/>
              <a:ext cx="876300" cy="16611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833103" y="5914644"/>
              <a:ext cx="109727" cy="135636"/>
            </a:xfrm>
            <a:prstGeom prst="rect">
              <a:avLst/>
            </a:prstGeom>
          </p:spPr>
        </p:pic>
      </p:grpSp>
      <p:sp>
        <p:nvSpPr>
          <p:cNvPr id="108" name="object 108"/>
          <p:cNvSpPr/>
          <p:nvPr/>
        </p:nvSpPr>
        <p:spPr>
          <a:xfrm>
            <a:off x="8971788" y="5955791"/>
            <a:ext cx="51435" cy="93345"/>
          </a:xfrm>
          <a:custGeom>
            <a:avLst/>
            <a:gdLst/>
            <a:ahLst/>
            <a:cxnLst/>
            <a:rect l="l" t="t" r="r" b="b"/>
            <a:pathLst>
              <a:path w="51434" h="93345">
                <a:moveTo>
                  <a:pt x="51333" y="3098"/>
                </a:moveTo>
                <a:lnTo>
                  <a:pt x="49784" y="3098"/>
                </a:lnTo>
                <a:lnTo>
                  <a:pt x="49784" y="1524"/>
                </a:lnTo>
                <a:lnTo>
                  <a:pt x="46609" y="1524"/>
                </a:lnTo>
                <a:lnTo>
                  <a:pt x="45085" y="0"/>
                </a:lnTo>
                <a:lnTo>
                  <a:pt x="32639" y="0"/>
                </a:lnTo>
                <a:lnTo>
                  <a:pt x="31115" y="1524"/>
                </a:lnTo>
                <a:lnTo>
                  <a:pt x="29591" y="1524"/>
                </a:lnTo>
                <a:lnTo>
                  <a:pt x="27940" y="3048"/>
                </a:lnTo>
                <a:lnTo>
                  <a:pt x="24892" y="4572"/>
                </a:lnTo>
                <a:lnTo>
                  <a:pt x="18669" y="10668"/>
                </a:lnTo>
                <a:lnTo>
                  <a:pt x="17145" y="13716"/>
                </a:lnTo>
                <a:lnTo>
                  <a:pt x="13970" y="16637"/>
                </a:lnTo>
                <a:lnTo>
                  <a:pt x="13970" y="3048"/>
                </a:lnTo>
                <a:lnTo>
                  <a:pt x="13970" y="1778"/>
                </a:lnTo>
                <a:lnTo>
                  <a:pt x="635" y="1778"/>
                </a:lnTo>
                <a:lnTo>
                  <a:pt x="635" y="3048"/>
                </a:lnTo>
                <a:lnTo>
                  <a:pt x="0" y="3048"/>
                </a:lnTo>
                <a:lnTo>
                  <a:pt x="0" y="91948"/>
                </a:lnTo>
                <a:lnTo>
                  <a:pt x="1524" y="91948"/>
                </a:lnTo>
                <a:lnTo>
                  <a:pt x="1524" y="93218"/>
                </a:lnTo>
                <a:lnTo>
                  <a:pt x="13970" y="93218"/>
                </a:lnTo>
                <a:lnTo>
                  <a:pt x="13970" y="91948"/>
                </a:lnTo>
                <a:lnTo>
                  <a:pt x="13970" y="91313"/>
                </a:lnTo>
                <a:lnTo>
                  <a:pt x="15494" y="91313"/>
                </a:lnTo>
                <a:lnTo>
                  <a:pt x="15494" y="33528"/>
                </a:lnTo>
                <a:lnTo>
                  <a:pt x="18669" y="30353"/>
                </a:lnTo>
                <a:lnTo>
                  <a:pt x="21717" y="24257"/>
                </a:lnTo>
                <a:lnTo>
                  <a:pt x="24892" y="22733"/>
                </a:lnTo>
                <a:lnTo>
                  <a:pt x="26416" y="19685"/>
                </a:lnTo>
                <a:lnTo>
                  <a:pt x="29591" y="16637"/>
                </a:lnTo>
                <a:lnTo>
                  <a:pt x="31115" y="16637"/>
                </a:lnTo>
                <a:lnTo>
                  <a:pt x="32639" y="15240"/>
                </a:lnTo>
                <a:lnTo>
                  <a:pt x="45085" y="15240"/>
                </a:lnTo>
                <a:lnTo>
                  <a:pt x="45085" y="16637"/>
                </a:lnTo>
                <a:lnTo>
                  <a:pt x="49784" y="16637"/>
                </a:lnTo>
                <a:lnTo>
                  <a:pt x="49784" y="15240"/>
                </a:lnTo>
                <a:lnTo>
                  <a:pt x="51333" y="15240"/>
                </a:lnTo>
                <a:lnTo>
                  <a:pt x="51333" y="3098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9" name="object 109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9072371" y="5934455"/>
            <a:ext cx="155448" cy="115824"/>
          </a:xfrm>
          <a:prstGeom prst="rect">
            <a:avLst/>
          </a:prstGeom>
        </p:spPr>
      </p:pic>
      <p:sp>
        <p:nvSpPr>
          <p:cNvPr id="110" name="object 110"/>
          <p:cNvSpPr/>
          <p:nvPr/>
        </p:nvSpPr>
        <p:spPr>
          <a:xfrm>
            <a:off x="623290" y="6184391"/>
            <a:ext cx="1905" cy="6350"/>
          </a:xfrm>
          <a:custGeom>
            <a:avLst/>
            <a:gdLst/>
            <a:ahLst/>
            <a:cxnLst/>
            <a:rect l="l" t="t" r="r" b="b"/>
            <a:pathLst>
              <a:path w="1904" h="6350">
                <a:moveTo>
                  <a:pt x="0" y="0"/>
                </a:moveTo>
                <a:lnTo>
                  <a:pt x="0" y="6096"/>
                </a:lnTo>
                <a:lnTo>
                  <a:pt x="1511" y="4572"/>
                </a:lnTo>
                <a:lnTo>
                  <a:pt x="151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3290" y="6260465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511" y="0"/>
                </a:moveTo>
                <a:lnTo>
                  <a:pt x="0" y="0"/>
                </a:lnTo>
                <a:lnTo>
                  <a:pt x="0" y="4572"/>
                </a:lnTo>
                <a:lnTo>
                  <a:pt x="1511" y="3048"/>
                </a:lnTo>
                <a:lnTo>
                  <a:pt x="1511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2" name="object 112"/>
          <p:cNvGrpSpPr/>
          <p:nvPr/>
        </p:nvGrpSpPr>
        <p:grpSpPr>
          <a:xfrm>
            <a:off x="568451" y="6138671"/>
            <a:ext cx="253365" cy="134620"/>
            <a:chOff x="568451" y="6138671"/>
            <a:chExt cx="253365" cy="134620"/>
          </a:xfrm>
        </p:grpSpPr>
        <p:sp>
          <p:nvSpPr>
            <p:cNvPr id="113" name="object 113"/>
            <p:cNvSpPr/>
            <p:nvPr/>
          </p:nvSpPr>
          <p:spPr>
            <a:xfrm>
              <a:off x="568452" y="6156959"/>
              <a:ext cx="55244" cy="116205"/>
            </a:xfrm>
            <a:custGeom>
              <a:avLst/>
              <a:gdLst/>
              <a:ahLst/>
              <a:cxnLst/>
              <a:rect l="l" t="t" r="r" b="b"/>
              <a:pathLst>
                <a:path w="55245" h="116204">
                  <a:moveTo>
                    <a:pt x="54838" y="24384"/>
                  </a:moveTo>
                  <a:lnTo>
                    <a:pt x="53314" y="24384"/>
                  </a:lnTo>
                  <a:lnTo>
                    <a:pt x="53314" y="22860"/>
                  </a:lnTo>
                  <a:lnTo>
                    <a:pt x="30505" y="22860"/>
                  </a:lnTo>
                  <a:lnTo>
                    <a:pt x="30505" y="1524"/>
                  </a:lnTo>
                  <a:lnTo>
                    <a:pt x="28981" y="1524"/>
                  </a:lnTo>
                  <a:lnTo>
                    <a:pt x="28981" y="0"/>
                  </a:lnTo>
                  <a:lnTo>
                    <a:pt x="16814" y="0"/>
                  </a:lnTo>
                  <a:lnTo>
                    <a:pt x="15303" y="1524"/>
                  </a:lnTo>
                  <a:lnTo>
                    <a:pt x="15303" y="22860"/>
                  </a:lnTo>
                  <a:lnTo>
                    <a:pt x="1524" y="22860"/>
                  </a:lnTo>
                  <a:lnTo>
                    <a:pt x="1524" y="24384"/>
                  </a:lnTo>
                  <a:lnTo>
                    <a:pt x="0" y="24384"/>
                  </a:lnTo>
                  <a:lnTo>
                    <a:pt x="0" y="35052"/>
                  </a:lnTo>
                  <a:lnTo>
                    <a:pt x="1524" y="36576"/>
                  </a:lnTo>
                  <a:lnTo>
                    <a:pt x="15303" y="36576"/>
                  </a:lnTo>
                  <a:lnTo>
                    <a:pt x="15303" y="95885"/>
                  </a:lnTo>
                  <a:lnTo>
                    <a:pt x="16814" y="98933"/>
                  </a:lnTo>
                  <a:lnTo>
                    <a:pt x="16814" y="103505"/>
                  </a:lnTo>
                  <a:lnTo>
                    <a:pt x="18338" y="106553"/>
                  </a:lnTo>
                  <a:lnTo>
                    <a:pt x="22898" y="111125"/>
                  </a:lnTo>
                  <a:lnTo>
                    <a:pt x="32029" y="115697"/>
                  </a:lnTo>
                  <a:lnTo>
                    <a:pt x="47231" y="115697"/>
                  </a:lnTo>
                  <a:lnTo>
                    <a:pt x="48755" y="114173"/>
                  </a:lnTo>
                  <a:lnTo>
                    <a:pt x="51790" y="114173"/>
                  </a:lnTo>
                  <a:lnTo>
                    <a:pt x="53314" y="112649"/>
                  </a:lnTo>
                  <a:lnTo>
                    <a:pt x="54838" y="112649"/>
                  </a:lnTo>
                  <a:lnTo>
                    <a:pt x="54838" y="98933"/>
                  </a:lnTo>
                  <a:lnTo>
                    <a:pt x="51790" y="98933"/>
                  </a:lnTo>
                  <a:lnTo>
                    <a:pt x="51790" y="100457"/>
                  </a:lnTo>
                  <a:lnTo>
                    <a:pt x="48755" y="100457"/>
                  </a:lnTo>
                  <a:lnTo>
                    <a:pt x="47231" y="101981"/>
                  </a:lnTo>
                  <a:lnTo>
                    <a:pt x="38112" y="101981"/>
                  </a:lnTo>
                  <a:lnTo>
                    <a:pt x="35064" y="100457"/>
                  </a:lnTo>
                  <a:lnTo>
                    <a:pt x="32029" y="94361"/>
                  </a:lnTo>
                  <a:lnTo>
                    <a:pt x="30505" y="89789"/>
                  </a:lnTo>
                  <a:lnTo>
                    <a:pt x="30505" y="36576"/>
                  </a:lnTo>
                  <a:lnTo>
                    <a:pt x="54838" y="36576"/>
                  </a:lnTo>
                  <a:lnTo>
                    <a:pt x="54838" y="24384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644651" y="6138671"/>
              <a:ext cx="74676" cy="132588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742187" y="6178297"/>
              <a:ext cx="79247" cy="94486"/>
            </a:xfrm>
            <a:prstGeom prst="rect">
              <a:avLst/>
            </a:prstGeom>
          </p:spPr>
        </p:pic>
      </p:grpSp>
      <p:grpSp>
        <p:nvGrpSpPr>
          <p:cNvPr id="116" name="object 116"/>
          <p:cNvGrpSpPr/>
          <p:nvPr/>
        </p:nvGrpSpPr>
        <p:grpSpPr>
          <a:xfrm>
            <a:off x="888491" y="6144767"/>
            <a:ext cx="368935" cy="128270"/>
            <a:chOff x="888491" y="6144767"/>
            <a:chExt cx="368935" cy="128270"/>
          </a:xfrm>
        </p:grpSpPr>
        <p:pic>
          <p:nvPicPr>
            <p:cNvPr id="117" name="object 11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888491" y="6178297"/>
              <a:ext cx="128015" cy="92962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039367" y="6178297"/>
              <a:ext cx="70103" cy="94486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136903" y="6144767"/>
              <a:ext cx="120396" cy="126491"/>
            </a:xfrm>
            <a:prstGeom prst="rect">
              <a:avLst/>
            </a:prstGeom>
          </p:spPr>
        </p:pic>
      </p:grpSp>
      <p:grpSp>
        <p:nvGrpSpPr>
          <p:cNvPr id="120" name="object 120"/>
          <p:cNvGrpSpPr/>
          <p:nvPr/>
        </p:nvGrpSpPr>
        <p:grpSpPr>
          <a:xfrm>
            <a:off x="1324355" y="6144767"/>
            <a:ext cx="325755" cy="128270"/>
            <a:chOff x="1324355" y="6144767"/>
            <a:chExt cx="325755" cy="128270"/>
          </a:xfrm>
        </p:grpSpPr>
        <p:pic>
          <p:nvPicPr>
            <p:cNvPr id="121" name="object 121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324355" y="6144767"/>
              <a:ext cx="199644" cy="128015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1545336" y="6178295"/>
              <a:ext cx="104775" cy="94615"/>
            </a:xfrm>
            <a:custGeom>
              <a:avLst/>
              <a:gdLst/>
              <a:ahLst/>
              <a:cxnLst/>
              <a:rect l="l" t="t" r="r" b="b"/>
              <a:pathLst>
                <a:path w="104775" h="94614">
                  <a:moveTo>
                    <a:pt x="61595" y="64008"/>
                  </a:moveTo>
                  <a:lnTo>
                    <a:pt x="60071" y="59436"/>
                  </a:lnTo>
                  <a:lnTo>
                    <a:pt x="58547" y="57912"/>
                  </a:lnTo>
                  <a:lnTo>
                    <a:pt x="58547" y="54864"/>
                  </a:lnTo>
                  <a:lnTo>
                    <a:pt x="52451" y="48768"/>
                  </a:lnTo>
                  <a:lnTo>
                    <a:pt x="49403" y="47244"/>
                  </a:lnTo>
                  <a:lnTo>
                    <a:pt x="47752" y="45720"/>
                  </a:lnTo>
                  <a:lnTo>
                    <a:pt x="41656" y="42672"/>
                  </a:lnTo>
                  <a:lnTo>
                    <a:pt x="38608" y="42672"/>
                  </a:lnTo>
                  <a:lnTo>
                    <a:pt x="35433" y="41148"/>
                  </a:lnTo>
                  <a:lnTo>
                    <a:pt x="33909" y="39624"/>
                  </a:lnTo>
                  <a:lnTo>
                    <a:pt x="30861" y="39624"/>
                  </a:lnTo>
                  <a:lnTo>
                    <a:pt x="27813" y="38100"/>
                  </a:lnTo>
                  <a:lnTo>
                    <a:pt x="26289" y="36576"/>
                  </a:lnTo>
                  <a:lnTo>
                    <a:pt x="23241" y="35052"/>
                  </a:lnTo>
                  <a:lnTo>
                    <a:pt x="21590" y="33528"/>
                  </a:lnTo>
                  <a:lnTo>
                    <a:pt x="20066" y="33528"/>
                  </a:lnTo>
                  <a:lnTo>
                    <a:pt x="18542" y="30480"/>
                  </a:lnTo>
                  <a:lnTo>
                    <a:pt x="17018" y="28956"/>
                  </a:lnTo>
                  <a:lnTo>
                    <a:pt x="17018" y="21336"/>
                  </a:lnTo>
                  <a:lnTo>
                    <a:pt x="18542" y="19812"/>
                  </a:lnTo>
                  <a:lnTo>
                    <a:pt x="18542" y="18288"/>
                  </a:lnTo>
                  <a:lnTo>
                    <a:pt x="21590" y="15240"/>
                  </a:lnTo>
                  <a:lnTo>
                    <a:pt x="24765" y="13716"/>
                  </a:lnTo>
                  <a:lnTo>
                    <a:pt x="26289" y="13716"/>
                  </a:lnTo>
                  <a:lnTo>
                    <a:pt x="27813" y="12192"/>
                  </a:lnTo>
                  <a:lnTo>
                    <a:pt x="38608" y="12192"/>
                  </a:lnTo>
                  <a:lnTo>
                    <a:pt x="41656" y="13716"/>
                  </a:lnTo>
                  <a:lnTo>
                    <a:pt x="43180" y="13716"/>
                  </a:lnTo>
                  <a:lnTo>
                    <a:pt x="46228" y="15240"/>
                  </a:lnTo>
                  <a:lnTo>
                    <a:pt x="47752" y="15240"/>
                  </a:lnTo>
                  <a:lnTo>
                    <a:pt x="49403" y="16764"/>
                  </a:lnTo>
                  <a:lnTo>
                    <a:pt x="50927" y="16764"/>
                  </a:lnTo>
                  <a:lnTo>
                    <a:pt x="50927" y="18288"/>
                  </a:lnTo>
                  <a:lnTo>
                    <a:pt x="55499" y="18288"/>
                  </a:lnTo>
                  <a:lnTo>
                    <a:pt x="55499" y="16764"/>
                  </a:lnTo>
                  <a:lnTo>
                    <a:pt x="57023" y="16764"/>
                  </a:lnTo>
                  <a:lnTo>
                    <a:pt x="57023" y="9144"/>
                  </a:lnTo>
                  <a:lnTo>
                    <a:pt x="55499" y="9144"/>
                  </a:lnTo>
                  <a:lnTo>
                    <a:pt x="55499" y="6096"/>
                  </a:lnTo>
                  <a:lnTo>
                    <a:pt x="53975" y="6096"/>
                  </a:lnTo>
                  <a:lnTo>
                    <a:pt x="53975" y="4572"/>
                  </a:lnTo>
                  <a:lnTo>
                    <a:pt x="50927" y="4572"/>
                  </a:lnTo>
                  <a:lnTo>
                    <a:pt x="49403" y="3048"/>
                  </a:lnTo>
                  <a:lnTo>
                    <a:pt x="47752" y="3048"/>
                  </a:lnTo>
                  <a:lnTo>
                    <a:pt x="46228" y="1524"/>
                  </a:lnTo>
                  <a:lnTo>
                    <a:pt x="40132" y="1524"/>
                  </a:lnTo>
                  <a:lnTo>
                    <a:pt x="38608" y="0"/>
                  </a:lnTo>
                  <a:lnTo>
                    <a:pt x="27813" y="0"/>
                  </a:lnTo>
                  <a:lnTo>
                    <a:pt x="23241" y="1524"/>
                  </a:lnTo>
                  <a:lnTo>
                    <a:pt x="20066" y="3048"/>
                  </a:lnTo>
                  <a:lnTo>
                    <a:pt x="15494" y="3048"/>
                  </a:lnTo>
                  <a:lnTo>
                    <a:pt x="12446" y="6096"/>
                  </a:lnTo>
                  <a:lnTo>
                    <a:pt x="9271" y="7620"/>
                  </a:lnTo>
                  <a:lnTo>
                    <a:pt x="6096" y="10668"/>
                  </a:lnTo>
                  <a:lnTo>
                    <a:pt x="1524" y="19812"/>
                  </a:lnTo>
                  <a:lnTo>
                    <a:pt x="1524" y="33528"/>
                  </a:lnTo>
                  <a:lnTo>
                    <a:pt x="3048" y="35052"/>
                  </a:lnTo>
                  <a:lnTo>
                    <a:pt x="6096" y="41148"/>
                  </a:lnTo>
                  <a:lnTo>
                    <a:pt x="7747" y="42672"/>
                  </a:lnTo>
                  <a:lnTo>
                    <a:pt x="10795" y="44196"/>
                  </a:lnTo>
                  <a:lnTo>
                    <a:pt x="12446" y="45720"/>
                  </a:lnTo>
                  <a:lnTo>
                    <a:pt x="18542" y="48768"/>
                  </a:lnTo>
                  <a:lnTo>
                    <a:pt x="20066" y="50292"/>
                  </a:lnTo>
                  <a:lnTo>
                    <a:pt x="23241" y="51816"/>
                  </a:lnTo>
                  <a:lnTo>
                    <a:pt x="26289" y="51816"/>
                  </a:lnTo>
                  <a:lnTo>
                    <a:pt x="29337" y="53340"/>
                  </a:lnTo>
                  <a:lnTo>
                    <a:pt x="30861" y="54864"/>
                  </a:lnTo>
                  <a:lnTo>
                    <a:pt x="33909" y="54864"/>
                  </a:lnTo>
                  <a:lnTo>
                    <a:pt x="37084" y="56388"/>
                  </a:lnTo>
                  <a:lnTo>
                    <a:pt x="44704" y="64008"/>
                  </a:lnTo>
                  <a:lnTo>
                    <a:pt x="44704" y="74676"/>
                  </a:lnTo>
                  <a:lnTo>
                    <a:pt x="40132" y="79248"/>
                  </a:lnTo>
                  <a:lnTo>
                    <a:pt x="38608" y="79248"/>
                  </a:lnTo>
                  <a:lnTo>
                    <a:pt x="37084" y="80772"/>
                  </a:lnTo>
                  <a:lnTo>
                    <a:pt x="33909" y="80772"/>
                  </a:lnTo>
                  <a:lnTo>
                    <a:pt x="32385" y="82296"/>
                  </a:lnTo>
                  <a:lnTo>
                    <a:pt x="20066" y="82296"/>
                  </a:lnTo>
                  <a:lnTo>
                    <a:pt x="17018" y="80772"/>
                  </a:lnTo>
                  <a:lnTo>
                    <a:pt x="15494" y="79248"/>
                  </a:lnTo>
                  <a:lnTo>
                    <a:pt x="12446" y="79248"/>
                  </a:lnTo>
                  <a:lnTo>
                    <a:pt x="10795" y="77724"/>
                  </a:lnTo>
                  <a:lnTo>
                    <a:pt x="7747" y="76200"/>
                  </a:lnTo>
                  <a:lnTo>
                    <a:pt x="6096" y="76200"/>
                  </a:lnTo>
                  <a:lnTo>
                    <a:pt x="3048" y="73152"/>
                  </a:lnTo>
                  <a:lnTo>
                    <a:pt x="1524" y="73152"/>
                  </a:lnTo>
                  <a:lnTo>
                    <a:pt x="1524" y="74676"/>
                  </a:lnTo>
                  <a:lnTo>
                    <a:pt x="0" y="74676"/>
                  </a:lnTo>
                  <a:lnTo>
                    <a:pt x="0" y="86868"/>
                  </a:lnTo>
                  <a:lnTo>
                    <a:pt x="1524" y="86868"/>
                  </a:lnTo>
                  <a:lnTo>
                    <a:pt x="1524" y="88392"/>
                  </a:lnTo>
                  <a:lnTo>
                    <a:pt x="3048" y="88392"/>
                  </a:lnTo>
                  <a:lnTo>
                    <a:pt x="4572" y="89916"/>
                  </a:lnTo>
                  <a:lnTo>
                    <a:pt x="6096" y="89916"/>
                  </a:lnTo>
                  <a:lnTo>
                    <a:pt x="7747" y="91440"/>
                  </a:lnTo>
                  <a:lnTo>
                    <a:pt x="10795" y="91440"/>
                  </a:lnTo>
                  <a:lnTo>
                    <a:pt x="12446" y="92964"/>
                  </a:lnTo>
                  <a:lnTo>
                    <a:pt x="15494" y="92964"/>
                  </a:lnTo>
                  <a:lnTo>
                    <a:pt x="18542" y="94488"/>
                  </a:lnTo>
                  <a:lnTo>
                    <a:pt x="37084" y="94488"/>
                  </a:lnTo>
                  <a:lnTo>
                    <a:pt x="40132" y="92964"/>
                  </a:lnTo>
                  <a:lnTo>
                    <a:pt x="44704" y="91440"/>
                  </a:lnTo>
                  <a:lnTo>
                    <a:pt x="47752" y="89916"/>
                  </a:lnTo>
                  <a:lnTo>
                    <a:pt x="50927" y="86868"/>
                  </a:lnTo>
                  <a:lnTo>
                    <a:pt x="53975" y="85344"/>
                  </a:lnTo>
                  <a:lnTo>
                    <a:pt x="57023" y="82296"/>
                  </a:lnTo>
                  <a:lnTo>
                    <a:pt x="58547" y="79248"/>
                  </a:lnTo>
                  <a:lnTo>
                    <a:pt x="60071" y="74676"/>
                  </a:lnTo>
                  <a:lnTo>
                    <a:pt x="61595" y="71628"/>
                  </a:lnTo>
                  <a:lnTo>
                    <a:pt x="61595" y="64008"/>
                  </a:lnTo>
                  <a:close/>
                </a:path>
                <a:path w="104775" h="94614">
                  <a:moveTo>
                    <a:pt x="104775" y="77724"/>
                  </a:moveTo>
                  <a:lnTo>
                    <a:pt x="103251" y="74676"/>
                  </a:lnTo>
                  <a:lnTo>
                    <a:pt x="100203" y="71628"/>
                  </a:lnTo>
                  <a:lnTo>
                    <a:pt x="87757" y="71628"/>
                  </a:lnTo>
                  <a:lnTo>
                    <a:pt x="84709" y="74676"/>
                  </a:lnTo>
                  <a:lnTo>
                    <a:pt x="83172" y="77724"/>
                  </a:lnTo>
                  <a:lnTo>
                    <a:pt x="83172" y="86868"/>
                  </a:lnTo>
                  <a:lnTo>
                    <a:pt x="84709" y="89916"/>
                  </a:lnTo>
                  <a:lnTo>
                    <a:pt x="87757" y="92964"/>
                  </a:lnTo>
                  <a:lnTo>
                    <a:pt x="100203" y="92964"/>
                  </a:lnTo>
                  <a:lnTo>
                    <a:pt x="103251" y="89916"/>
                  </a:lnTo>
                  <a:lnTo>
                    <a:pt x="104775" y="86868"/>
                  </a:lnTo>
                  <a:lnTo>
                    <a:pt x="104775" y="77724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7" y="1127760"/>
            <a:ext cx="9668256" cy="55290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5168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HTML</a:t>
            </a:r>
            <a:r>
              <a:rPr spc="-2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Elements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Times New Roman"/>
                <a:cs typeface="Times New Roman"/>
              </a:rPr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488770"/>
            <a:ext cx="8743950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Elements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HTML</a:t>
            </a:r>
            <a:r>
              <a:rPr sz="20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consists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various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elements,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fundamental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building</a:t>
            </a:r>
            <a:endParaRPr sz="2000">
              <a:latin typeface="Times New Roman"/>
              <a:cs typeface="Times New Roman"/>
            </a:endParaRPr>
          </a:p>
          <a:p>
            <a:pPr marL="12700" marR="735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blocks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webpage.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Elements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define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structure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 content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document.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Common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examples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include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headings,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paragraphs,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links,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images.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20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Tags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HTML</a:t>
            </a:r>
            <a:r>
              <a:rPr sz="20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opening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closing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tags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define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elements.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Tags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surround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content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provide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how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content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should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displayed.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They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come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pairs,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 opening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tag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(e.g.,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&lt;tag&gt;)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 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closing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tag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(e.g.,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&lt;/tag&gt;).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HTML</a:t>
            </a:r>
            <a:r>
              <a:rPr sz="20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Elements: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&lt;h1&gt;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&lt;h6&gt;: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Define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headings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different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levels.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&lt;p&gt;: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Represents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paragraph.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&lt;a&gt;: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Creates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hyperlinks.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&lt;img&gt;: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Embeds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images.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1583436"/>
              <a:ext cx="813816" cy="167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5" y="2496311"/>
              <a:ext cx="83819" cy="838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455" y="2459735"/>
              <a:ext cx="923544" cy="167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8675" y="2459735"/>
              <a:ext cx="950976" cy="1356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8232" y="2459735"/>
              <a:ext cx="2141220" cy="167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8032" y="2500883"/>
              <a:ext cx="166115" cy="944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17008" y="2479548"/>
              <a:ext cx="146303" cy="115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3123" y="2500883"/>
              <a:ext cx="144779" cy="944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2288" y="2459735"/>
              <a:ext cx="2508504" cy="167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27847" y="2459735"/>
              <a:ext cx="1210055" cy="1356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0455" y="2735579"/>
              <a:ext cx="1016508" cy="1645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4020" y="2735579"/>
              <a:ext cx="800100" cy="1630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51176" y="2770632"/>
              <a:ext cx="77724" cy="1280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53283" y="2735579"/>
              <a:ext cx="274319" cy="1310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48939" y="2731007"/>
              <a:ext cx="79248" cy="1356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52572" y="2731007"/>
              <a:ext cx="175260" cy="1356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00984" y="2729483"/>
              <a:ext cx="173736" cy="1691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31108" y="2737104"/>
              <a:ext cx="266700" cy="1295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66388" y="2740151"/>
              <a:ext cx="64006" cy="1249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53255" y="2729483"/>
              <a:ext cx="533400" cy="1371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61332" y="2738627"/>
              <a:ext cx="120394" cy="126492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48784" y="2729483"/>
            <a:ext cx="1566672" cy="16916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6382511" y="2770632"/>
            <a:ext cx="256540" cy="96520"/>
            <a:chOff x="6382511" y="2770632"/>
            <a:chExt cx="256540" cy="96520"/>
          </a:xfrm>
        </p:grpSpPr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382511" y="2770632"/>
              <a:ext cx="152399" cy="9601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63867" y="2770632"/>
              <a:ext cx="74674" cy="94487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6710171" y="2770632"/>
            <a:ext cx="254635" cy="96520"/>
            <a:chOff x="6710171" y="2770632"/>
            <a:chExt cx="254635" cy="96520"/>
          </a:xfrm>
        </p:grpSpPr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10171" y="2772156"/>
              <a:ext cx="74674" cy="9448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806183" y="2770632"/>
              <a:ext cx="158496" cy="96012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033259" y="2729483"/>
            <a:ext cx="1203959" cy="169163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8304276" y="2770632"/>
            <a:ext cx="152400" cy="96520"/>
            <a:chOff x="8304276" y="2770632"/>
            <a:chExt cx="152400" cy="96520"/>
          </a:xfrm>
        </p:grpSpPr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304276" y="2770632"/>
              <a:ext cx="70102" cy="9601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395716" y="2770631"/>
              <a:ext cx="60960" cy="95885"/>
            </a:xfrm>
            <a:custGeom>
              <a:avLst/>
              <a:gdLst/>
              <a:ahLst/>
              <a:cxnLst/>
              <a:rect l="l" t="t" r="r" b="b"/>
              <a:pathLst>
                <a:path w="60959" h="95885">
                  <a:moveTo>
                    <a:pt x="60960" y="59944"/>
                  </a:moveTo>
                  <a:lnTo>
                    <a:pt x="59436" y="56896"/>
                  </a:lnTo>
                  <a:lnTo>
                    <a:pt x="57912" y="55372"/>
                  </a:lnTo>
                  <a:lnTo>
                    <a:pt x="56388" y="52324"/>
                  </a:lnTo>
                  <a:lnTo>
                    <a:pt x="53340" y="49276"/>
                  </a:lnTo>
                  <a:lnTo>
                    <a:pt x="44196" y="44704"/>
                  </a:lnTo>
                  <a:lnTo>
                    <a:pt x="42672" y="43053"/>
                  </a:lnTo>
                  <a:lnTo>
                    <a:pt x="39624" y="41529"/>
                  </a:lnTo>
                  <a:lnTo>
                    <a:pt x="36576" y="41529"/>
                  </a:lnTo>
                  <a:lnTo>
                    <a:pt x="33528" y="40005"/>
                  </a:lnTo>
                  <a:lnTo>
                    <a:pt x="32004" y="38481"/>
                  </a:lnTo>
                  <a:lnTo>
                    <a:pt x="28956" y="38481"/>
                  </a:lnTo>
                  <a:lnTo>
                    <a:pt x="25908" y="36957"/>
                  </a:lnTo>
                  <a:lnTo>
                    <a:pt x="18288" y="29337"/>
                  </a:lnTo>
                  <a:lnTo>
                    <a:pt x="18288" y="20066"/>
                  </a:lnTo>
                  <a:lnTo>
                    <a:pt x="19812" y="18415"/>
                  </a:lnTo>
                  <a:lnTo>
                    <a:pt x="19812" y="16891"/>
                  </a:lnTo>
                  <a:lnTo>
                    <a:pt x="22860" y="13843"/>
                  </a:lnTo>
                  <a:lnTo>
                    <a:pt x="24384" y="13843"/>
                  </a:lnTo>
                  <a:lnTo>
                    <a:pt x="27432" y="12319"/>
                  </a:lnTo>
                  <a:lnTo>
                    <a:pt x="39624" y="12319"/>
                  </a:lnTo>
                  <a:lnTo>
                    <a:pt x="41148" y="13843"/>
                  </a:lnTo>
                  <a:lnTo>
                    <a:pt x="44196" y="13843"/>
                  </a:lnTo>
                  <a:lnTo>
                    <a:pt x="45720" y="15367"/>
                  </a:lnTo>
                  <a:lnTo>
                    <a:pt x="47244" y="15367"/>
                  </a:lnTo>
                  <a:lnTo>
                    <a:pt x="50292" y="16891"/>
                  </a:lnTo>
                  <a:lnTo>
                    <a:pt x="51816" y="18415"/>
                  </a:lnTo>
                  <a:lnTo>
                    <a:pt x="56388" y="18415"/>
                  </a:lnTo>
                  <a:lnTo>
                    <a:pt x="56388" y="6096"/>
                  </a:lnTo>
                  <a:lnTo>
                    <a:pt x="54864" y="6096"/>
                  </a:lnTo>
                  <a:lnTo>
                    <a:pt x="54864" y="4572"/>
                  </a:lnTo>
                  <a:lnTo>
                    <a:pt x="53340" y="4572"/>
                  </a:lnTo>
                  <a:lnTo>
                    <a:pt x="51816" y="3048"/>
                  </a:lnTo>
                  <a:lnTo>
                    <a:pt x="48768" y="3048"/>
                  </a:lnTo>
                  <a:lnTo>
                    <a:pt x="47244" y="1524"/>
                  </a:lnTo>
                  <a:lnTo>
                    <a:pt x="45720" y="1524"/>
                  </a:lnTo>
                  <a:lnTo>
                    <a:pt x="42672" y="0"/>
                  </a:lnTo>
                  <a:lnTo>
                    <a:pt x="24384" y="0"/>
                  </a:lnTo>
                  <a:lnTo>
                    <a:pt x="19812" y="1524"/>
                  </a:lnTo>
                  <a:lnTo>
                    <a:pt x="13716" y="4572"/>
                  </a:lnTo>
                  <a:lnTo>
                    <a:pt x="10668" y="7620"/>
                  </a:lnTo>
                  <a:lnTo>
                    <a:pt x="7620" y="9271"/>
                  </a:lnTo>
                  <a:lnTo>
                    <a:pt x="3048" y="18415"/>
                  </a:lnTo>
                  <a:lnTo>
                    <a:pt x="3048" y="32385"/>
                  </a:lnTo>
                  <a:lnTo>
                    <a:pt x="6096" y="38481"/>
                  </a:lnTo>
                  <a:lnTo>
                    <a:pt x="7620" y="40005"/>
                  </a:lnTo>
                  <a:lnTo>
                    <a:pt x="9144" y="43053"/>
                  </a:lnTo>
                  <a:lnTo>
                    <a:pt x="12192" y="44704"/>
                  </a:lnTo>
                  <a:lnTo>
                    <a:pt x="13716" y="46228"/>
                  </a:lnTo>
                  <a:lnTo>
                    <a:pt x="16764" y="47752"/>
                  </a:lnTo>
                  <a:lnTo>
                    <a:pt x="18288" y="49276"/>
                  </a:lnTo>
                  <a:lnTo>
                    <a:pt x="21336" y="50800"/>
                  </a:lnTo>
                  <a:lnTo>
                    <a:pt x="24384" y="50800"/>
                  </a:lnTo>
                  <a:lnTo>
                    <a:pt x="27432" y="52324"/>
                  </a:lnTo>
                  <a:lnTo>
                    <a:pt x="28956" y="53848"/>
                  </a:lnTo>
                  <a:lnTo>
                    <a:pt x="32004" y="53848"/>
                  </a:lnTo>
                  <a:lnTo>
                    <a:pt x="35052" y="55372"/>
                  </a:lnTo>
                  <a:lnTo>
                    <a:pt x="36576" y="56896"/>
                  </a:lnTo>
                  <a:lnTo>
                    <a:pt x="39624" y="58420"/>
                  </a:lnTo>
                  <a:lnTo>
                    <a:pt x="41148" y="58420"/>
                  </a:lnTo>
                  <a:lnTo>
                    <a:pt x="42672" y="59944"/>
                  </a:lnTo>
                  <a:lnTo>
                    <a:pt x="44196" y="63119"/>
                  </a:lnTo>
                  <a:lnTo>
                    <a:pt x="45720" y="64643"/>
                  </a:lnTo>
                  <a:lnTo>
                    <a:pt x="45720" y="72390"/>
                  </a:lnTo>
                  <a:lnTo>
                    <a:pt x="44196" y="75438"/>
                  </a:lnTo>
                  <a:lnTo>
                    <a:pt x="44196" y="76962"/>
                  </a:lnTo>
                  <a:lnTo>
                    <a:pt x="42672" y="78486"/>
                  </a:lnTo>
                  <a:lnTo>
                    <a:pt x="41148" y="78486"/>
                  </a:lnTo>
                  <a:lnTo>
                    <a:pt x="38100" y="81661"/>
                  </a:lnTo>
                  <a:lnTo>
                    <a:pt x="33528" y="81661"/>
                  </a:lnTo>
                  <a:lnTo>
                    <a:pt x="30480" y="83185"/>
                  </a:lnTo>
                  <a:lnTo>
                    <a:pt x="24384" y="83185"/>
                  </a:lnTo>
                  <a:lnTo>
                    <a:pt x="21336" y="81661"/>
                  </a:lnTo>
                  <a:lnTo>
                    <a:pt x="18288" y="81661"/>
                  </a:lnTo>
                  <a:lnTo>
                    <a:pt x="15240" y="80010"/>
                  </a:lnTo>
                  <a:lnTo>
                    <a:pt x="13716" y="80010"/>
                  </a:lnTo>
                  <a:lnTo>
                    <a:pt x="12192" y="78486"/>
                  </a:lnTo>
                  <a:lnTo>
                    <a:pt x="9144" y="76962"/>
                  </a:lnTo>
                  <a:lnTo>
                    <a:pt x="7620" y="76962"/>
                  </a:lnTo>
                  <a:lnTo>
                    <a:pt x="4572" y="73914"/>
                  </a:lnTo>
                  <a:lnTo>
                    <a:pt x="1524" y="73914"/>
                  </a:lnTo>
                  <a:lnTo>
                    <a:pt x="1524" y="76962"/>
                  </a:lnTo>
                  <a:lnTo>
                    <a:pt x="0" y="78486"/>
                  </a:lnTo>
                  <a:lnTo>
                    <a:pt x="0" y="83185"/>
                  </a:lnTo>
                  <a:lnTo>
                    <a:pt x="1524" y="84709"/>
                  </a:lnTo>
                  <a:lnTo>
                    <a:pt x="1524" y="87757"/>
                  </a:lnTo>
                  <a:lnTo>
                    <a:pt x="3048" y="87757"/>
                  </a:lnTo>
                  <a:lnTo>
                    <a:pt x="3048" y="89281"/>
                  </a:lnTo>
                  <a:lnTo>
                    <a:pt x="4572" y="89281"/>
                  </a:lnTo>
                  <a:lnTo>
                    <a:pt x="6096" y="90805"/>
                  </a:lnTo>
                  <a:lnTo>
                    <a:pt x="7620" y="90805"/>
                  </a:lnTo>
                  <a:lnTo>
                    <a:pt x="9144" y="92329"/>
                  </a:lnTo>
                  <a:lnTo>
                    <a:pt x="12192" y="92329"/>
                  </a:lnTo>
                  <a:lnTo>
                    <a:pt x="13716" y="93853"/>
                  </a:lnTo>
                  <a:lnTo>
                    <a:pt x="18288" y="93853"/>
                  </a:lnTo>
                  <a:lnTo>
                    <a:pt x="21336" y="95377"/>
                  </a:lnTo>
                  <a:lnTo>
                    <a:pt x="32004" y="95377"/>
                  </a:lnTo>
                  <a:lnTo>
                    <a:pt x="36576" y="93853"/>
                  </a:lnTo>
                  <a:lnTo>
                    <a:pt x="41148" y="93853"/>
                  </a:lnTo>
                  <a:lnTo>
                    <a:pt x="45720" y="92329"/>
                  </a:lnTo>
                  <a:lnTo>
                    <a:pt x="48768" y="90805"/>
                  </a:lnTo>
                  <a:lnTo>
                    <a:pt x="51816" y="87757"/>
                  </a:lnTo>
                  <a:lnTo>
                    <a:pt x="54864" y="86233"/>
                  </a:lnTo>
                  <a:lnTo>
                    <a:pt x="57912" y="83185"/>
                  </a:lnTo>
                  <a:lnTo>
                    <a:pt x="59436" y="78486"/>
                  </a:lnTo>
                  <a:lnTo>
                    <a:pt x="60960" y="75438"/>
                  </a:lnTo>
                  <a:lnTo>
                    <a:pt x="60960" y="59944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89787" y="3000755"/>
            <a:ext cx="751840" cy="169545"/>
            <a:chOff x="589787" y="3000755"/>
            <a:chExt cx="751840" cy="169545"/>
          </a:xfrm>
        </p:grpSpPr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89787" y="3000755"/>
              <a:ext cx="86868" cy="1341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99515" y="3041903"/>
              <a:ext cx="310896" cy="12801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30223" y="3041903"/>
              <a:ext cx="310896" cy="120396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402080" y="3000755"/>
            <a:ext cx="855344" cy="161925"/>
            <a:chOff x="1402080" y="3000755"/>
            <a:chExt cx="855344" cy="161925"/>
          </a:xfrm>
        </p:grpSpPr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02080" y="3000755"/>
              <a:ext cx="86868" cy="13411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11808" y="3041903"/>
              <a:ext cx="294132" cy="944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828800" y="3000755"/>
              <a:ext cx="74675" cy="13411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932431" y="3008375"/>
              <a:ext cx="85343" cy="1264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045208" y="3041903"/>
              <a:ext cx="73151" cy="9296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147316" y="3000755"/>
              <a:ext cx="109728" cy="161544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322576" y="3000755"/>
            <a:ext cx="1060703" cy="13563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34695" y="3913632"/>
            <a:ext cx="83819" cy="83820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589787" y="3877055"/>
            <a:ext cx="772160" cy="169545"/>
            <a:chOff x="589787" y="3877055"/>
            <a:chExt cx="772160" cy="169545"/>
          </a:xfrm>
        </p:grpSpPr>
        <p:pic>
          <p:nvPicPr>
            <p:cNvPr id="49" name="object 4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89787" y="3877055"/>
              <a:ext cx="86868" cy="13411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99515" y="3918203"/>
              <a:ext cx="310896" cy="12801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30223" y="3918203"/>
              <a:ext cx="288036" cy="9448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341120" y="3922775"/>
              <a:ext cx="20955" cy="90170"/>
            </a:xfrm>
            <a:custGeom>
              <a:avLst/>
              <a:gdLst/>
              <a:ahLst/>
              <a:cxnLst/>
              <a:rect l="l" t="t" r="r" b="b"/>
              <a:pathLst>
                <a:path w="20955" h="90170">
                  <a:moveTo>
                    <a:pt x="20828" y="73152"/>
                  </a:moveTo>
                  <a:lnTo>
                    <a:pt x="19177" y="71628"/>
                  </a:lnTo>
                  <a:lnTo>
                    <a:pt x="19177" y="70104"/>
                  </a:lnTo>
                  <a:lnTo>
                    <a:pt x="17653" y="68580"/>
                  </a:lnTo>
                  <a:lnTo>
                    <a:pt x="16002" y="68580"/>
                  </a:lnTo>
                  <a:lnTo>
                    <a:pt x="16002" y="67056"/>
                  </a:lnTo>
                  <a:lnTo>
                    <a:pt x="4826" y="67056"/>
                  </a:lnTo>
                  <a:lnTo>
                    <a:pt x="0" y="71628"/>
                  </a:lnTo>
                  <a:lnTo>
                    <a:pt x="0" y="85344"/>
                  </a:lnTo>
                  <a:lnTo>
                    <a:pt x="1651" y="85344"/>
                  </a:lnTo>
                  <a:lnTo>
                    <a:pt x="1651" y="86868"/>
                  </a:lnTo>
                  <a:lnTo>
                    <a:pt x="3175" y="88392"/>
                  </a:lnTo>
                  <a:lnTo>
                    <a:pt x="6350" y="88392"/>
                  </a:lnTo>
                  <a:lnTo>
                    <a:pt x="8001" y="89789"/>
                  </a:lnTo>
                  <a:lnTo>
                    <a:pt x="12827" y="89789"/>
                  </a:lnTo>
                  <a:lnTo>
                    <a:pt x="14351" y="88392"/>
                  </a:lnTo>
                  <a:lnTo>
                    <a:pt x="17653" y="88392"/>
                  </a:lnTo>
                  <a:lnTo>
                    <a:pt x="19177" y="86868"/>
                  </a:lnTo>
                  <a:lnTo>
                    <a:pt x="19177" y="85344"/>
                  </a:lnTo>
                  <a:lnTo>
                    <a:pt x="20828" y="83820"/>
                  </a:lnTo>
                  <a:lnTo>
                    <a:pt x="20828" y="73152"/>
                  </a:lnTo>
                  <a:close/>
                </a:path>
                <a:path w="20955" h="90170">
                  <a:moveTo>
                    <a:pt x="20828" y="6096"/>
                  </a:moveTo>
                  <a:lnTo>
                    <a:pt x="19177" y="4572"/>
                  </a:lnTo>
                  <a:lnTo>
                    <a:pt x="19177" y="3048"/>
                  </a:lnTo>
                  <a:lnTo>
                    <a:pt x="17653" y="1524"/>
                  </a:lnTo>
                  <a:lnTo>
                    <a:pt x="14351" y="1524"/>
                  </a:lnTo>
                  <a:lnTo>
                    <a:pt x="12827" y="0"/>
                  </a:lnTo>
                  <a:lnTo>
                    <a:pt x="8001" y="0"/>
                  </a:lnTo>
                  <a:lnTo>
                    <a:pt x="6350" y="1524"/>
                  </a:lnTo>
                  <a:lnTo>
                    <a:pt x="3175" y="1524"/>
                  </a:lnTo>
                  <a:lnTo>
                    <a:pt x="1651" y="3048"/>
                  </a:lnTo>
                  <a:lnTo>
                    <a:pt x="1651" y="4572"/>
                  </a:lnTo>
                  <a:lnTo>
                    <a:pt x="0" y="4572"/>
                  </a:lnTo>
                  <a:lnTo>
                    <a:pt x="0" y="18288"/>
                  </a:lnTo>
                  <a:lnTo>
                    <a:pt x="4826" y="22860"/>
                  </a:lnTo>
                  <a:lnTo>
                    <a:pt x="16002" y="22860"/>
                  </a:lnTo>
                  <a:lnTo>
                    <a:pt x="16002" y="21336"/>
                  </a:lnTo>
                  <a:lnTo>
                    <a:pt x="17653" y="21336"/>
                  </a:lnTo>
                  <a:lnTo>
                    <a:pt x="19177" y="19812"/>
                  </a:lnTo>
                  <a:lnTo>
                    <a:pt x="19177" y="18288"/>
                  </a:lnTo>
                  <a:lnTo>
                    <a:pt x="20828" y="16764"/>
                  </a:lnTo>
                  <a:lnTo>
                    <a:pt x="20828" y="6096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426463" y="3877055"/>
            <a:ext cx="5377180" cy="169545"/>
            <a:chOff x="1426463" y="3877055"/>
            <a:chExt cx="5377180" cy="169545"/>
          </a:xfrm>
        </p:grpSpPr>
        <p:pic>
          <p:nvPicPr>
            <p:cNvPr id="54" name="object 5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426463" y="3877055"/>
              <a:ext cx="1271015" cy="16916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724911" y="3877055"/>
              <a:ext cx="4078224" cy="169163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6868668" y="3877055"/>
            <a:ext cx="1588007" cy="135636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34695" y="4789932"/>
            <a:ext cx="83819" cy="85343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89787" y="4753355"/>
            <a:ext cx="854963" cy="135636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1520952" y="4753355"/>
            <a:ext cx="5354320" cy="169545"/>
            <a:chOff x="1520952" y="4753355"/>
            <a:chExt cx="5354320" cy="169545"/>
          </a:xfrm>
        </p:grpSpPr>
        <p:pic>
          <p:nvPicPr>
            <p:cNvPr id="60" name="object 6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20952" y="4753355"/>
              <a:ext cx="1162811" cy="13563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11196" y="4753355"/>
              <a:ext cx="4163567" cy="169163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6940295" y="4753355"/>
            <a:ext cx="2043683" cy="135636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644525" y="5069115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1520" y="0"/>
                </a:moveTo>
                <a:lnTo>
                  <a:pt x="0" y="0"/>
                </a:lnTo>
                <a:lnTo>
                  <a:pt x="0" y="9233"/>
                </a:lnTo>
                <a:lnTo>
                  <a:pt x="1520" y="9233"/>
                </a:lnTo>
                <a:lnTo>
                  <a:pt x="1520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4525" y="5146166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1523" y="0"/>
                </a:moveTo>
                <a:lnTo>
                  <a:pt x="0" y="0"/>
                </a:lnTo>
                <a:lnTo>
                  <a:pt x="0" y="9270"/>
                </a:lnTo>
                <a:lnTo>
                  <a:pt x="1523" y="7746"/>
                </a:lnTo>
                <a:lnTo>
                  <a:pt x="1523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589787" y="5024628"/>
            <a:ext cx="416559" cy="135890"/>
            <a:chOff x="589787" y="5024628"/>
            <a:chExt cx="416559" cy="135890"/>
          </a:xfrm>
        </p:grpSpPr>
        <p:sp>
          <p:nvSpPr>
            <p:cNvPr id="66" name="object 66"/>
            <p:cNvSpPr/>
            <p:nvPr/>
          </p:nvSpPr>
          <p:spPr>
            <a:xfrm>
              <a:off x="589788" y="5042916"/>
              <a:ext cx="55244" cy="117475"/>
            </a:xfrm>
            <a:custGeom>
              <a:avLst/>
              <a:gdLst/>
              <a:ahLst/>
              <a:cxnLst/>
              <a:rect l="l" t="t" r="r" b="b"/>
              <a:pathLst>
                <a:path w="55245" h="117475">
                  <a:moveTo>
                    <a:pt x="1511" y="26200"/>
                  </a:moveTo>
                  <a:lnTo>
                    <a:pt x="0" y="26200"/>
                  </a:lnTo>
                  <a:lnTo>
                    <a:pt x="0" y="35433"/>
                  </a:lnTo>
                  <a:lnTo>
                    <a:pt x="1511" y="35433"/>
                  </a:lnTo>
                  <a:lnTo>
                    <a:pt x="1511" y="26200"/>
                  </a:lnTo>
                  <a:close/>
                </a:path>
                <a:path w="55245" h="117475">
                  <a:moveTo>
                    <a:pt x="54737" y="24688"/>
                  </a:moveTo>
                  <a:lnTo>
                    <a:pt x="30416" y="24688"/>
                  </a:lnTo>
                  <a:lnTo>
                    <a:pt x="30416" y="1524"/>
                  </a:lnTo>
                  <a:lnTo>
                    <a:pt x="28892" y="1524"/>
                  </a:lnTo>
                  <a:lnTo>
                    <a:pt x="27368" y="0"/>
                  </a:lnTo>
                  <a:lnTo>
                    <a:pt x="18249" y="0"/>
                  </a:lnTo>
                  <a:lnTo>
                    <a:pt x="16725" y="1524"/>
                  </a:lnTo>
                  <a:lnTo>
                    <a:pt x="15201" y="1524"/>
                  </a:lnTo>
                  <a:lnTo>
                    <a:pt x="15201" y="24688"/>
                  </a:lnTo>
                  <a:lnTo>
                    <a:pt x="1524" y="24688"/>
                  </a:lnTo>
                  <a:lnTo>
                    <a:pt x="1524" y="37084"/>
                  </a:lnTo>
                  <a:lnTo>
                    <a:pt x="15201" y="37084"/>
                  </a:lnTo>
                  <a:lnTo>
                    <a:pt x="15201" y="97155"/>
                  </a:lnTo>
                  <a:lnTo>
                    <a:pt x="16725" y="101727"/>
                  </a:lnTo>
                  <a:lnTo>
                    <a:pt x="16725" y="104902"/>
                  </a:lnTo>
                  <a:lnTo>
                    <a:pt x="18249" y="107950"/>
                  </a:lnTo>
                  <a:lnTo>
                    <a:pt x="22809" y="112522"/>
                  </a:lnTo>
                  <a:lnTo>
                    <a:pt x="31927" y="117094"/>
                  </a:lnTo>
                  <a:lnTo>
                    <a:pt x="48653" y="117094"/>
                  </a:lnTo>
                  <a:lnTo>
                    <a:pt x="50177" y="115570"/>
                  </a:lnTo>
                  <a:lnTo>
                    <a:pt x="53225" y="115570"/>
                  </a:lnTo>
                  <a:lnTo>
                    <a:pt x="53225" y="114046"/>
                  </a:lnTo>
                  <a:lnTo>
                    <a:pt x="54737" y="114046"/>
                  </a:lnTo>
                  <a:lnTo>
                    <a:pt x="54737" y="101727"/>
                  </a:lnTo>
                  <a:lnTo>
                    <a:pt x="50177" y="101727"/>
                  </a:lnTo>
                  <a:lnTo>
                    <a:pt x="50177" y="103251"/>
                  </a:lnTo>
                  <a:lnTo>
                    <a:pt x="38011" y="103251"/>
                  </a:lnTo>
                  <a:lnTo>
                    <a:pt x="34975" y="101727"/>
                  </a:lnTo>
                  <a:lnTo>
                    <a:pt x="33451" y="100203"/>
                  </a:lnTo>
                  <a:lnTo>
                    <a:pt x="31927" y="95631"/>
                  </a:lnTo>
                  <a:lnTo>
                    <a:pt x="30416" y="92583"/>
                  </a:lnTo>
                  <a:lnTo>
                    <a:pt x="30416" y="37084"/>
                  </a:lnTo>
                  <a:lnTo>
                    <a:pt x="54737" y="37084"/>
                  </a:lnTo>
                  <a:lnTo>
                    <a:pt x="54737" y="24688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65987" y="5024628"/>
              <a:ext cx="74676" cy="13563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63523" y="5064252"/>
              <a:ext cx="79248" cy="9601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65631" y="5064253"/>
              <a:ext cx="140207" cy="96010"/>
            </a:xfrm>
            <a:prstGeom prst="rect">
              <a:avLst/>
            </a:prstGeom>
          </p:spPr>
        </p:pic>
      </p:grpSp>
      <p:sp>
        <p:nvSpPr>
          <p:cNvPr id="70" name="object 70"/>
          <p:cNvSpPr/>
          <p:nvPr/>
        </p:nvSpPr>
        <p:spPr>
          <a:xfrm>
            <a:off x="1071372" y="5030723"/>
            <a:ext cx="100330" cy="128905"/>
          </a:xfrm>
          <a:custGeom>
            <a:avLst/>
            <a:gdLst/>
            <a:ahLst/>
            <a:cxnLst/>
            <a:rect l="l" t="t" r="r" b="b"/>
            <a:pathLst>
              <a:path w="100330" h="128904">
                <a:moveTo>
                  <a:pt x="18224" y="38354"/>
                </a:moveTo>
                <a:lnTo>
                  <a:pt x="16700" y="36830"/>
                </a:lnTo>
                <a:lnTo>
                  <a:pt x="15176" y="36830"/>
                </a:lnTo>
                <a:lnTo>
                  <a:pt x="13665" y="35306"/>
                </a:lnTo>
                <a:lnTo>
                  <a:pt x="6070" y="35306"/>
                </a:lnTo>
                <a:lnTo>
                  <a:pt x="4559" y="36830"/>
                </a:lnTo>
                <a:lnTo>
                  <a:pt x="1524" y="36830"/>
                </a:lnTo>
                <a:lnTo>
                  <a:pt x="1524" y="127381"/>
                </a:lnTo>
                <a:lnTo>
                  <a:pt x="4559" y="127381"/>
                </a:lnTo>
                <a:lnTo>
                  <a:pt x="6070" y="128905"/>
                </a:lnTo>
                <a:lnTo>
                  <a:pt x="13665" y="128905"/>
                </a:lnTo>
                <a:lnTo>
                  <a:pt x="15176" y="127381"/>
                </a:lnTo>
                <a:lnTo>
                  <a:pt x="16700" y="127381"/>
                </a:lnTo>
                <a:lnTo>
                  <a:pt x="18224" y="125857"/>
                </a:lnTo>
                <a:lnTo>
                  <a:pt x="18224" y="38354"/>
                </a:lnTo>
                <a:close/>
              </a:path>
              <a:path w="100330" h="128904">
                <a:moveTo>
                  <a:pt x="19735" y="6223"/>
                </a:moveTo>
                <a:lnTo>
                  <a:pt x="18224" y="3175"/>
                </a:lnTo>
                <a:lnTo>
                  <a:pt x="16700" y="1651"/>
                </a:lnTo>
                <a:lnTo>
                  <a:pt x="13665" y="0"/>
                </a:lnTo>
                <a:lnTo>
                  <a:pt x="6070" y="0"/>
                </a:lnTo>
                <a:lnTo>
                  <a:pt x="3035" y="1651"/>
                </a:lnTo>
                <a:lnTo>
                  <a:pt x="1524" y="1651"/>
                </a:lnTo>
                <a:lnTo>
                  <a:pt x="0" y="3175"/>
                </a:lnTo>
                <a:lnTo>
                  <a:pt x="0" y="15367"/>
                </a:lnTo>
                <a:lnTo>
                  <a:pt x="3035" y="18542"/>
                </a:lnTo>
                <a:lnTo>
                  <a:pt x="6070" y="20066"/>
                </a:lnTo>
                <a:lnTo>
                  <a:pt x="13665" y="20066"/>
                </a:lnTo>
                <a:lnTo>
                  <a:pt x="16700" y="18542"/>
                </a:lnTo>
                <a:lnTo>
                  <a:pt x="16700" y="16891"/>
                </a:lnTo>
                <a:lnTo>
                  <a:pt x="19735" y="13843"/>
                </a:lnTo>
                <a:lnTo>
                  <a:pt x="19735" y="6223"/>
                </a:lnTo>
                <a:close/>
              </a:path>
              <a:path w="100330" h="128904">
                <a:moveTo>
                  <a:pt x="100304" y="95123"/>
                </a:moveTo>
                <a:lnTo>
                  <a:pt x="97256" y="89027"/>
                </a:lnTo>
                <a:lnTo>
                  <a:pt x="89662" y="81407"/>
                </a:lnTo>
                <a:lnTo>
                  <a:pt x="83591" y="78359"/>
                </a:lnTo>
                <a:lnTo>
                  <a:pt x="80556" y="78359"/>
                </a:lnTo>
                <a:lnTo>
                  <a:pt x="79032" y="76708"/>
                </a:lnTo>
                <a:lnTo>
                  <a:pt x="75996" y="75184"/>
                </a:lnTo>
                <a:lnTo>
                  <a:pt x="72872" y="75184"/>
                </a:lnTo>
                <a:lnTo>
                  <a:pt x="71361" y="73660"/>
                </a:lnTo>
                <a:lnTo>
                  <a:pt x="65290" y="70612"/>
                </a:lnTo>
                <a:lnTo>
                  <a:pt x="63766" y="70612"/>
                </a:lnTo>
                <a:lnTo>
                  <a:pt x="62242" y="69088"/>
                </a:lnTo>
                <a:lnTo>
                  <a:pt x="59207" y="67564"/>
                </a:lnTo>
                <a:lnTo>
                  <a:pt x="59207" y="66040"/>
                </a:lnTo>
                <a:lnTo>
                  <a:pt x="57696" y="64516"/>
                </a:lnTo>
                <a:lnTo>
                  <a:pt x="56172" y="61468"/>
                </a:lnTo>
                <a:lnTo>
                  <a:pt x="56172" y="56896"/>
                </a:lnTo>
                <a:lnTo>
                  <a:pt x="57696" y="55372"/>
                </a:lnTo>
                <a:lnTo>
                  <a:pt x="57696" y="53848"/>
                </a:lnTo>
                <a:lnTo>
                  <a:pt x="59207" y="52324"/>
                </a:lnTo>
                <a:lnTo>
                  <a:pt x="59207" y="50673"/>
                </a:lnTo>
                <a:lnTo>
                  <a:pt x="60731" y="50673"/>
                </a:lnTo>
                <a:lnTo>
                  <a:pt x="63766" y="47625"/>
                </a:lnTo>
                <a:lnTo>
                  <a:pt x="68326" y="47625"/>
                </a:lnTo>
                <a:lnTo>
                  <a:pt x="69837" y="46101"/>
                </a:lnTo>
                <a:lnTo>
                  <a:pt x="75996" y="46101"/>
                </a:lnTo>
                <a:lnTo>
                  <a:pt x="79032" y="47625"/>
                </a:lnTo>
                <a:lnTo>
                  <a:pt x="80556" y="47625"/>
                </a:lnTo>
                <a:lnTo>
                  <a:pt x="83591" y="49149"/>
                </a:lnTo>
                <a:lnTo>
                  <a:pt x="85115" y="49149"/>
                </a:lnTo>
                <a:lnTo>
                  <a:pt x="86626" y="50673"/>
                </a:lnTo>
                <a:lnTo>
                  <a:pt x="88150" y="50673"/>
                </a:lnTo>
                <a:lnTo>
                  <a:pt x="89662" y="52324"/>
                </a:lnTo>
                <a:lnTo>
                  <a:pt x="91186" y="52324"/>
                </a:lnTo>
                <a:lnTo>
                  <a:pt x="92697" y="53848"/>
                </a:lnTo>
                <a:lnTo>
                  <a:pt x="94221" y="53848"/>
                </a:lnTo>
                <a:lnTo>
                  <a:pt x="94221" y="52324"/>
                </a:lnTo>
                <a:lnTo>
                  <a:pt x="95732" y="52324"/>
                </a:lnTo>
                <a:lnTo>
                  <a:pt x="95732" y="41402"/>
                </a:lnTo>
                <a:lnTo>
                  <a:pt x="94221" y="41402"/>
                </a:lnTo>
                <a:lnTo>
                  <a:pt x="94221" y="39878"/>
                </a:lnTo>
                <a:lnTo>
                  <a:pt x="92697" y="39878"/>
                </a:lnTo>
                <a:lnTo>
                  <a:pt x="92697" y="38354"/>
                </a:lnTo>
                <a:lnTo>
                  <a:pt x="89662" y="38354"/>
                </a:lnTo>
                <a:lnTo>
                  <a:pt x="88150" y="36830"/>
                </a:lnTo>
                <a:lnTo>
                  <a:pt x="86626" y="36830"/>
                </a:lnTo>
                <a:lnTo>
                  <a:pt x="83591" y="35306"/>
                </a:lnTo>
                <a:lnTo>
                  <a:pt x="77520" y="35306"/>
                </a:lnTo>
                <a:lnTo>
                  <a:pt x="75996" y="33782"/>
                </a:lnTo>
                <a:lnTo>
                  <a:pt x="68326" y="33782"/>
                </a:lnTo>
                <a:lnTo>
                  <a:pt x="59207" y="36830"/>
                </a:lnTo>
                <a:lnTo>
                  <a:pt x="56172" y="38354"/>
                </a:lnTo>
                <a:lnTo>
                  <a:pt x="51625" y="39878"/>
                </a:lnTo>
                <a:lnTo>
                  <a:pt x="50101" y="42926"/>
                </a:lnTo>
                <a:lnTo>
                  <a:pt x="47066" y="44577"/>
                </a:lnTo>
                <a:lnTo>
                  <a:pt x="42506" y="53848"/>
                </a:lnTo>
                <a:lnTo>
                  <a:pt x="42506" y="67564"/>
                </a:lnTo>
                <a:lnTo>
                  <a:pt x="44030" y="70612"/>
                </a:lnTo>
                <a:lnTo>
                  <a:pt x="45542" y="72136"/>
                </a:lnTo>
                <a:lnTo>
                  <a:pt x="47066" y="75184"/>
                </a:lnTo>
                <a:lnTo>
                  <a:pt x="48590" y="76708"/>
                </a:lnTo>
                <a:lnTo>
                  <a:pt x="50101" y="79883"/>
                </a:lnTo>
                <a:lnTo>
                  <a:pt x="56172" y="82931"/>
                </a:lnTo>
                <a:lnTo>
                  <a:pt x="57696" y="82931"/>
                </a:lnTo>
                <a:lnTo>
                  <a:pt x="63766" y="85979"/>
                </a:lnTo>
                <a:lnTo>
                  <a:pt x="65290" y="87503"/>
                </a:lnTo>
                <a:lnTo>
                  <a:pt x="68326" y="87503"/>
                </a:lnTo>
                <a:lnTo>
                  <a:pt x="74396" y="90551"/>
                </a:lnTo>
                <a:lnTo>
                  <a:pt x="75996" y="90551"/>
                </a:lnTo>
                <a:lnTo>
                  <a:pt x="77520" y="92075"/>
                </a:lnTo>
                <a:lnTo>
                  <a:pt x="80556" y="93599"/>
                </a:lnTo>
                <a:lnTo>
                  <a:pt x="83591" y="96647"/>
                </a:lnTo>
                <a:lnTo>
                  <a:pt x="83591" y="98298"/>
                </a:lnTo>
                <a:lnTo>
                  <a:pt x="85115" y="101346"/>
                </a:lnTo>
                <a:lnTo>
                  <a:pt x="85115" y="107442"/>
                </a:lnTo>
                <a:lnTo>
                  <a:pt x="82067" y="110617"/>
                </a:lnTo>
                <a:lnTo>
                  <a:pt x="82067" y="112141"/>
                </a:lnTo>
                <a:lnTo>
                  <a:pt x="79032" y="115189"/>
                </a:lnTo>
                <a:lnTo>
                  <a:pt x="75996" y="115189"/>
                </a:lnTo>
                <a:lnTo>
                  <a:pt x="74396" y="116713"/>
                </a:lnTo>
                <a:lnTo>
                  <a:pt x="60731" y="116713"/>
                </a:lnTo>
                <a:lnTo>
                  <a:pt x="57696" y="115189"/>
                </a:lnTo>
                <a:lnTo>
                  <a:pt x="54660" y="115189"/>
                </a:lnTo>
                <a:lnTo>
                  <a:pt x="53136" y="113665"/>
                </a:lnTo>
                <a:lnTo>
                  <a:pt x="50101" y="112141"/>
                </a:lnTo>
                <a:lnTo>
                  <a:pt x="48590" y="112141"/>
                </a:lnTo>
                <a:lnTo>
                  <a:pt x="47066" y="110617"/>
                </a:lnTo>
                <a:lnTo>
                  <a:pt x="45542" y="110617"/>
                </a:lnTo>
                <a:lnTo>
                  <a:pt x="44030" y="109093"/>
                </a:lnTo>
                <a:lnTo>
                  <a:pt x="40995" y="109093"/>
                </a:lnTo>
                <a:lnTo>
                  <a:pt x="40995" y="110617"/>
                </a:lnTo>
                <a:lnTo>
                  <a:pt x="39471" y="110617"/>
                </a:lnTo>
                <a:lnTo>
                  <a:pt x="39471" y="119761"/>
                </a:lnTo>
                <a:lnTo>
                  <a:pt x="40995" y="121285"/>
                </a:lnTo>
                <a:lnTo>
                  <a:pt x="40995" y="122809"/>
                </a:lnTo>
                <a:lnTo>
                  <a:pt x="42506" y="122809"/>
                </a:lnTo>
                <a:lnTo>
                  <a:pt x="44030" y="124333"/>
                </a:lnTo>
                <a:lnTo>
                  <a:pt x="45542" y="124333"/>
                </a:lnTo>
                <a:lnTo>
                  <a:pt x="47066" y="125857"/>
                </a:lnTo>
                <a:lnTo>
                  <a:pt x="48590" y="125857"/>
                </a:lnTo>
                <a:lnTo>
                  <a:pt x="50101" y="127381"/>
                </a:lnTo>
                <a:lnTo>
                  <a:pt x="53136" y="127381"/>
                </a:lnTo>
                <a:lnTo>
                  <a:pt x="54660" y="128905"/>
                </a:lnTo>
                <a:lnTo>
                  <a:pt x="75996" y="128905"/>
                </a:lnTo>
                <a:lnTo>
                  <a:pt x="85115" y="125857"/>
                </a:lnTo>
                <a:lnTo>
                  <a:pt x="91186" y="122809"/>
                </a:lnTo>
                <a:lnTo>
                  <a:pt x="94221" y="119761"/>
                </a:lnTo>
                <a:lnTo>
                  <a:pt x="97256" y="113665"/>
                </a:lnTo>
                <a:lnTo>
                  <a:pt x="100304" y="110617"/>
                </a:lnTo>
                <a:lnTo>
                  <a:pt x="100304" y="95123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object 71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239011" y="5024628"/>
            <a:ext cx="888491" cy="169163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2193035" y="5064252"/>
            <a:ext cx="480060" cy="129539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695" y="5602225"/>
            <a:ext cx="83819" cy="83818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589787" y="5565647"/>
            <a:ext cx="766572" cy="135636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421891" y="5565647"/>
            <a:ext cx="621791" cy="135636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2110739" y="5565647"/>
            <a:ext cx="413384" cy="135890"/>
            <a:chOff x="2110739" y="5565647"/>
            <a:chExt cx="413384" cy="135890"/>
          </a:xfrm>
        </p:grpSpPr>
        <p:sp>
          <p:nvSpPr>
            <p:cNvPr id="77" name="object 77"/>
            <p:cNvSpPr/>
            <p:nvPr/>
          </p:nvSpPr>
          <p:spPr>
            <a:xfrm>
              <a:off x="2113787" y="5698489"/>
              <a:ext cx="11430" cy="1270"/>
            </a:xfrm>
            <a:custGeom>
              <a:avLst/>
              <a:gdLst/>
              <a:ahLst/>
              <a:cxnLst/>
              <a:rect l="l" t="t" r="r" b="b"/>
              <a:pathLst>
                <a:path w="11430" h="1270">
                  <a:moveTo>
                    <a:pt x="0" y="1269"/>
                  </a:moveTo>
                  <a:lnTo>
                    <a:pt x="11095" y="1269"/>
                  </a:lnTo>
                  <a:lnTo>
                    <a:pt x="11095" y="0"/>
                  </a:lnTo>
                  <a:lnTo>
                    <a:pt x="0" y="0"/>
                  </a:lnTo>
                  <a:lnTo>
                    <a:pt x="0" y="1269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110739" y="5571743"/>
              <a:ext cx="120396" cy="12801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257043" y="5571743"/>
              <a:ext cx="91439" cy="129539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2371343" y="5698489"/>
              <a:ext cx="11430" cy="1270"/>
            </a:xfrm>
            <a:custGeom>
              <a:avLst/>
              <a:gdLst/>
              <a:ahLst/>
              <a:cxnLst/>
              <a:rect l="l" t="t" r="r" b="b"/>
              <a:pathLst>
                <a:path w="11430" h="1270">
                  <a:moveTo>
                    <a:pt x="0" y="1269"/>
                  </a:moveTo>
                  <a:lnTo>
                    <a:pt x="11095" y="1269"/>
                  </a:lnTo>
                  <a:lnTo>
                    <a:pt x="11095" y="0"/>
                  </a:lnTo>
                  <a:lnTo>
                    <a:pt x="0" y="0"/>
                  </a:lnTo>
                  <a:lnTo>
                    <a:pt x="0" y="1269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368295" y="5571743"/>
              <a:ext cx="111251" cy="129539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508503" y="5565647"/>
              <a:ext cx="15240" cy="133985"/>
            </a:xfrm>
            <a:custGeom>
              <a:avLst/>
              <a:gdLst/>
              <a:ahLst/>
              <a:cxnLst/>
              <a:rect l="l" t="t" r="r" b="b"/>
              <a:pathLst>
                <a:path w="15239" h="133985">
                  <a:moveTo>
                    <a:pt x="13715" y="0"/>
                  </a:moveTo>
                  <a:lnTo>
                    <a:pt x="3047" y="0"/>
                  </a:lnTo>
                  <a:lnTo>
                    <a:pt x="1523" y="1524"/>
                  </a:lnTo>
                  <a:lnTo>
                    <a:pt x="0" y="1524"/>
                  </a:lnTo>
                  <a:lnTo>
                    <a:pt x="0" y="132333"/>
                  </a:lnTo>
                  <a:lnTo>
                    <a:pt x="1523" y="132333"/>
                  </a:lnTo>
                  <a:lnTo>
                    <a:pt x="1523" y="133857"/>
                  </a:lnTo>
                  <a:lnTo>
                    <a:pt x="12191" y="133857"/>
                  </a:lnTo>
                  <a:lnTo>
                    <a:pt x="13715" y="132333"/>
                  </a:lnTo>
                  <a:lnTo>
                    <a:pt x="15239" y="132333"/>
                  </a:lnTo>
                  <a:lnTo>
                    <a:pt x="15239" y="1524"/>
                  </a:lnTo>
                  <a:lnTo>
                    <a:pt x="13715" y="1524"/>
                  </a:lnTo>
                  <a:lnTo>
                    <a:pt x="13715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3" name="object 83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2590800" y="5565647"/>
            <a:ext cx="1348739" cy="135636"/>
          </a:xfrm>
          <a:prstGeom prst="rect">
            <a:avLst/>
          </a:prstGeom>
        </p:spPr>
      </p:pic>
      <p:grpSp>
        <p:nvGrpSpPr>
          <p:cNvPr id="84" name="object 84"/>
          <p:cNvGrpSpPr/>
          <p:nvPr/>
        </p:nvGrpSpPr>
        <p:grpSpPr>
          <a:xfrm>
            <a:off x="4006596" y="5565140"/>
            <a:ext cx="424180" cy="168275"/>
            <a:chOff x="4006596" y="5565140"/>
            <a:chExt cx="424180" cy="168275"/>
          </a:xfrm>
        </p:grpSpPr>
        <p:pic>
          <p:nvPicPr>
            <p:cNvPr id="85" name="object 8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006596" y="5606796"/>
              <a:ext cx="70102" cy="94487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107180" y="5565140"/>
              <a:ext cx="15240" cy="134620"/>
            </a:xfrm>
            <a:custGeom>
              <a:avLst/>
              <a:gdLst/>
              <a:ahLst/>
              <a:cxnLst/>
              <a:rect l="l" t="t" r="r" b="b"/>
              <a:pathLst>
                <a:path w="15239" h="134620">
                  <a:moveTo>
                    <a:pt x="15240" y="2540"/>
                  </a:moveTo>
                  <a:lnTo>
                    <a:pt x="13970" y="2540"/>
                  </a:lnTo>
                  <a:lnTo>
                    <a:pt x="13970" y="0"/>
                  </a:lnTo>
                  <a:lnTo>
                    <a:pt x="2540" y="0"/>
                  </a:lnTo>
                  <a:lnTo>
                    <a:pt x="2540" y="2540"/>
                  </a:lnTo>
                  <a:lnTo>
                    <a:pt x="0" y="2540"/>
                  </a:lnTo>
                  <a:lnTo>
                    <a:pt x="0" y="133350"/>
                  </a:lnTo>
                  <a:lnTo>
                    <a:pt x="2540" y="133350"/>
                  </a:lnTo>
                  <a:lnTo>
                    <a:pt x="2540" y="134620"/>
                  </a:lnTo>
                  <a:lnTo>
                    <a:pt x="13970" y="134620"/>
                  </a:lnTo>
                  <a:lnTo>
                    <a:pt x="13970" y="133350"/>
                  </a:lnTo>
                  <a:lnTo>
                    <a:pt x="15240" y="133350"/>
                  </a:lnTo>
                  <a:lnTo>
                    <a:pt x="15240" y="254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145280" y="5606796"/>
              <a:ext cx="86866" cy="9448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255008" y="5606796"/>
              <a:ext cx="175260" cy="126492"/>
            </a:xfrm>
            <a:prstGeom prst="rect">
              <a:avLst/>
            </a:prstGeom>
          </p:spPr>
        </p:pic>
      </p:grpSp>
      <p:grpSp>
        <p:nvGrpSpPr>
          <p:cNvPr id="89" name="object 89"/>
          <p:cNvGrpSpPr/>
          <p:nvPr/>
        </p:nvGrpSpPr>
        <p:grpSpPr>
          <a:xfrm>
            <a:off x="4482084" y="5565647"/>
            <a:ext cx="253365" cy="137160"/>
            <a:chOff x="4482084" y="5565647"/>
            <a:chExt cx="253365" cy="137160"/>
          </a:xfrm>
        </p:grpSpPr>
        <p:sp>
          <p:nvSpPr>
            <p:cNvPr id="90" name="object 90"/>
            <p:cNvSpPr/>
            <p:nvPr/>
          </p:nvSpPr>
          <p:spPr>
            <a:xfrm>
              <a:off x="4482084" y="5583935"/>
              <a:ext cx="56515" cy="118745"/>
            </a:xfrm>
            <a:custGeom>
              <a:avLst/>
              <a:gdLst/>
              <a:ahLst/>
              <a:cxnLst/>
              <a:rect l="l" t="t" r="r" b="b"/>
              <a:pathLst>
                <a:path w="56514" h="118745">
                  <a:moveTo>
                    <a:pt x="15201" y="24688"/>
                  </a:moveTo>
                  <a:lnTo>
                    <a:pt x="1524" y="24688"/>
                  </a:lnTo>
                  <a:lnTo>
                    <a:pt x="1524" y="27686"/>
                  </a:lnTo>
                  <a:lnTo>
                    <a:pt x="0" y="27686"/>
                  </a:lnTo>
                  <a:lnTo>
                    <a:pt x="0" y="33782"/>
                  </a:lnTo>
                  <a:lnTo>
                    <a:pt x="1524" y="35433"/>
                  </a:lnTo>
                  <a:lnTo>
                    <a:pt x="1524" y="36957"/>
                  </a:lnTo>
                  <a:lnTo>
                    <a:pt x="15201" y="36957"/>
                  </a:lnTo>
                  <a:lnTo>
                    <a:pt x="15201" y="24688"/>
                  </a:lnTo>
                  <a:close/>
                </a:path>
                <a:path w="56514" h="118745">
                  <a:moveTo>
                    <a:pt x="56388" y="26162"/>
                  </a:moveTo>
                  <a:lnTo>
                    <a:pt x="54864" y="24638"/>
                  </a:lnTo>
                  <a:lnTo>
                    <a:pt x="31877" y="24638"/>
                  </a:lnTo>
                  <a:lnTo>
                    <a:pt x="31877" y="3048"/>
                  </a:lnTo>
                  <a:lnTo>
                    <a:pt x="30353" y="3048"/>
                  </a:lnTo>
                  <a:lnTo>
                    <a:pt x="30353" y="1524"/>
                  </a:lnTo>
                  <a:lnTo>
                    <a:pt x="27432" y="1524"/>
                  </a:lnTo>
                  <a:lnTo>
                    <a:pt x="25908" y="0"/>
                  </a:lnTo>
                  <a:lnTo>
                    <a:pt x="21336" y="0"/>
                  </a:lnTo>
                  <a:lnTo>
                    <a:pt x="21336" y="1524"/>
                  </a:lnTo>
                  <a:lnTo>
                    <a:pt x="16764" y="1524"/>
                  </a:lnTo>
                  <a:lnTo>
                    <a:pt x="16764" y="3048"/>
                  </a:lnTo>
                  <a:lnTo>
                    <a:pt x="15240" y="3048"/>
                  </a:lnTo>
                  <a:lnTo>
                    <a:pt x="15240" y="93726"/>
                  </a:lnTo>
                  <a:lnTo>
                    <a:pt x="16764" y="98298"/>
                  </a:lnTo>
                  <a:lnTo>
                    <a:pt x="16764" y="101473"/>
                  </a:lnTo>
                  <a:lnTo>
                    <a:pt x="21336" y="110617"/>
                  </a:lnTo>
                  <a:lnTo>
                    <a:pt x="25908" y="115189"/>
                  </a:lnTo>
                  <a:lnTo>
                    <a:pt x="28829" y="115189"/>
                  </a:lnTo>
                  <a:lnTo>
                    <a:pt x="31877" y="116713"/>
                  </a:lnTo>
                  <a:lnTo>
                    <a:pt x="36576" y="118364"/>
                  </a:lnTo>
                  <a:lnTo>
                    <a:pt x="42672" y="118364"/>
                  </a:lnTo>
                  <a:lnTo>
                    <a:pt x="44196" y="116713"/>
                  </a:lnTo>
                  <a:lnTo>
                    <a:pt x="50292" y="116713"/>
                  </a:lnTo>
                  <a:lnTo>
                    <a:pt x="51816" y="115189"/>
                  </a:lnTo>
                  <a:lnTo>
                    <a:pt x="54864" y="115189"/>
                  </a:lnTo>
                  <a:lnTo>
                    <a:pt x="54864" y="113665"/>
                  </a:lnTo>
                  <a:lnTo>
                    <a:pt x="56388" y="113665"/>
                  </a:lnTo>
                  <a:lnTo>
                    <a:pt x="56388" y="101473"/>
                  </a:lnTo>
                  <a:lnTo>
                    <a:pt x="51816" y="101473"/>
                  </a:lnTo>
                  <a:lnTo>
                    <a:pt x="51816" y="102997"/>
                  </a:lnTo>
                  <a:lnTo>
                    <a:pt x="47244" y="102997"/>
                  </a:lnTo>
                  <a:lnTo>
                    <a:pt x="45720" y="104521"/>
                  </a:lnTo>
                  <a:lnTo>
                    <a:pt x="39624" y="104521"/>
                  </a:lnTo>
                  <a:lnTo>
                    <a:pt x="35052" y="102997"/>
                  </a:lnTo>
                  <a:lnTo>
                    <a:pt x="31877" y="96774"/>
                  </a:lnTo>
                  <a:lnTo>
                    <a:pt x="31877" y="36957"/>
                  </a:lnTo>
                  <a:lnTo>
                    <a:pt x="54864" y="36957"/>
                  </a:lnTo>
                  <a:lnTo>
                    <a:pt x="56388" y="35433"/>
                  </a:lnTo>
                  <a:lnTo>
                    <a:pt x="56388" y="26162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559808" y="5565647"/>
              <a:ext cx="73150" cy="134112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655820" y="5606795"/>
              <a:ext cx="79248" cy="94487"/>
            </a:xfrm>
            <a:prstGeom prst="rect">
              <a:avLst/>
            </a:prstGeom>
          </p:spPr>
        </p:pic>
      </p:grpSp>
      <p:grpSp>
        <p:nvGrpSpPr>
          <p:cNvPr id="93" name="object 93"/>
          <p:cNvGrpSpPr/>
          <p:nvPr/>
        </p:nvGrpSpPr>
        <p:grpSpPr>
          <a:xfrm>
            <a:off x="4803647" y="5571744"/>
            <a:ext cx="368935" cy="129539"/>
            <a:chOff x="4803647" y="5571744"/>
            <a:chExt cx="368935" cy="129539"/>
          </a:xfrm>
        </p:grpSpPr>
        <p:pic>
          <p:nvPicPr>
            <p:cNvPr id="94" name="object 94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803647" y="5606797"/>
              <a:ext cx="128015" cy="9296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952999" y="5606796"/>
              <a:ext cx="71627" cy="94487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5055107" y="5698490"/>
              <a:ext cx="11430" cy="1270"/>
            </a:xfrm>
            <a:custGeom>
              <a:avLst/>
              <a:gdLst/>
              <a:ahLst/>
              <a:cxnLst/>
              <a:rect l="l" t="t" r="r" b="b"/>
              <a:pathLst>
                <a:path w="11429" h="1270">
                  <a:moveTo>
                    <a:pt x="0" y="1269"/>
                  </a:moveTo>
                  <a:lnTo>
                    <a:pt x="11095" y="1269"/>
                  </a:lnTo>
                  <a:lnTo>
                    <a:pt x="11095" y="0"/>
                  </a:lnTo>
                  <a:lnTo>
                    <a:pt x="0" y="0"/>
                  </a:lnTo>
                  <a:lnTo>
                    <a:pt x="0" y="1269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5052059" y="5571744"/>
              <a:ext cx="120394" cy="128016"/>
            </a:xfrm>
            <a:prstGeom prst="rect">
              <a:avLst/>
            </a:prstGeom>
          </p:spPr>
        </p:pic>
      </p:grpSp>
      <p:grpSp>
        <p:nvGrpSpPr>
          <p:cNvPr id="98" name="object 98"/>
          <p:cNvGrpSpPr/>
          <p:nvPr/>
        </p:nvGrpSpPr>
        <p:grpSpPr>
          <a:xfrm>
            <a:off x="5239511" y="5571744"/>
            <a:ext cx="281940" cy="130810"/>
            <a:chOff x="5239511" y="5571744"/>
            <a:chExt cx="281940" cy="130810"/>
          </a:xfrm>
        </p:grpSpPr>
        <p:pic>
          <p:nvPicPr>
            <p:cNvPr id="99" name="object 9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239511" y="5571744"/>
              <a:ext cx="199644" cy="129539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5460492" y="5606795"/>
              <a:ext cx="60960" cy="95885"/>
            </a:xfrm>
            <a:custGeom>
              <a:avLst/>
              <a:gdLst/>
              <a:ahLst/>
              <a:cxnLst/>
              <a:rect l="l" t="t" r="r" b="b"/>
              <a:pathLst>
                <a:path w="60960" h="95885">
                  <a:moveTo>
                    <a:pt x="60452" y="59944"/>
                  </a:moveTo>
                  <a:lnTo>
                    <a:pt x="58928" y="56896"/>
                  </a:lnTo>
                  <a:lnTo>
                    <a:pt x="57404" y="55372"/>
                  </a:lnTo>
                  <a:lnTo>
                    <a:pt x="55880" y="52324"/>
                  </a:lnTo>
                  <a:lnTo>
                    <a:pt x="54356" y="50800"/>
                  </a:lnTo>
                  <a:lnTo>
                    <a:pt x="51435" y="49276"/>
                  </a:lnTo>
                  <a:lnTo>
                    <a:pt x="49911" y="46228"/>
                  </a:lnTo>
                  <a:lnTo>
                    <a:pt x="46863" y="46228"/>
                  </a:lnTo>
                  <a:lnTo>
                    <a:pt x="43815" y="44577"/>
                  </a:lnTo>
                  <a:lnTo>
                    <a:pt x="42291" y="43053"/>
                  </a:lnTo>
                  <a:lnTo>
                    <a:pt x="36195" y="39878"/>
                  </a:lnTo>
                  <a:lnTo>
                    <a:pt x="33147" y="39878"/>
                  </a:lnTo>
                  <a:lnTo>
                    <a:pt x="31623" y="38354"/>
                  </a:lnTo>
                  <a:lnTo>
                    <a:pt x="28702" y="36830"/>
                  </a:lnTo>
                  <a:lnTo>
                    <a:pt x="25654" y="36830"/>
                  </a:lnTo>
                  <a:lnTo>
                    <a:pt x="18161" y="29210"/>
                  </a:lnTo>
                  <a:lnTo>
                    <a:pt x="18161" y="19939"/>
                  </a:lnTo>
                  <a:lnTo>
                    <a:pt x="19558" y="18415"/>
                  </a:lnTo>
                  <a:lnTo>
                    <a:pt x="19558" y="16891"/>
                  </a:lnTo>
                  <a:lnTo>
                    <a:pt x="22606" y="13843"/>
                  </a:lnTo>
                  <a:lnTo>
                    <a:pt x="24130" y="13843"/>
                  </a:lnTo>
                  <a:lnTo>
                    <a:pt x="25654" y="12319"/>
                  </a:lnTo>
                  <a:lnTo>
                    <a:pt x="40767" y="12319"/>
                  </a:lnTo>
                  <a:lnTo>
                    <a:pt x="43815" y="13843"/>
                  </a:lnTo>
                  <a:lnTo>
                    <a:pt x="45339" y="13843"/>
                  </a:lnTo>
                  <a:lnTo>
                    <a:pt x="46863" y="15367"/>
                  </a:lnTo>
                  <a:lnTo>
                    <a:pt x="48387" y="15367"/>
                  </a:lnTo>
                  <a:lnTo>
                    <a:pt x="49911" y="16891"/>
                  </a:lnTo>
                  <a:lnTo>
                    <a:pt x="51435" y="16891"/>
                  </a:lnTo>
                  <a:lnTo>
                    <a:pt x="52832" y="18415"/>
                  </a:lnTo>
                  <a:lnTo>
                    <a:pt x="55880" y="18415"/>
                  </a:lnTo>
                  <a:lnTo>
                    <a:pt x="55880" y="6096"/>
                  </a:lnTo>
                  <a:lnTo>
                    <a:pt x="54356" y="6096"/>
                  </a:lnTo>
                  <a:lnTo>
                    <a:pt x="54356" y="4572"/>
                  </a:lnTo>
                  <a:lnTo>
                    <a:pt x="52832" y="4572"/>
                  </a:lnTo>
                  <a:lnTo>
                    <a:pt x="51435" y="3048"/>
                  </a:lnTo>
                  <a:lnTo>
                    <a:pt x="49911" y="3048"/>
                  </a:lnTo>
                  <a:lnTo>
                    <a:pt x="48387" y="1524"/>
                  </a:lnTo>
                  <a:lnTo>
                    <a:pt x="45339" y="1524"/>
                  </a:lnTo>
                  <a:lnTo>
                    <a:pt x="42291" y="0"/>
                  </a:lnTo>
                  <a:lnTo>
                    <a:pt x="24130" y="0"/>
                  </a:lnTo>
                  <a:lnTo>
                    <a:pt x="19558" y="1524"/>
                  </a:lnTo>
                  <a:lnTo>
                    <a:pt x="16637" y="3048"/>
                  </a:lnTo>
                  <a:lnTo>
                    <a:pt x="12065" y="4572"/>
                  </a:lnTo>
                  <a:lnTo>
                    <a:pt x="10541" y="7620"/>
                  </a:lnTo>
                  <a:lnTo>
                    <a:pt x="7493" y="9271"/>
                  </a:lnTo>
                  <a:lnTo>
                    <a:pt x="3048" y="18415"/>
                  </a:lnTo>
                  <a:lnTo>
                    <a:pt x="3048" y="32258"/>
                  </a:lnTo>
                  <a:lnTo>
                    <a:pt x="6096" y="38354"/>
                  </a:lnTo>
                  <a:lnTo>
                    <a:pt x="9017" y="41529"/>
                  </a:lnTo>
                  <a:lnTo>
                    <a:pt x="10541" y="44577"/>
                  </a:lnTo>
                  <a:lnTo>
                    <a:pt x="13589" y="46228"/>
                  </a:lnTo>
                  <a:lnTo>
                    <a:pt x="16637" y="47752"/>
                  </a:lnTo>
                  <a:lnTo>
                    <a:pt x="18161" y="49276"/>
                  </a:lnTo>
                  <a:lnTo>
                    <a:pt x="21082" y="50800"/>
                  </a:lnTo>
                  <a:lnTo>
                    <a:pt x="24130" y="50800"/>
                  </a:lnTo>
                  <a:lnTo>
                    <a:pt x="27178" y="52324"/>
                  </a:lnTo>
                  <a:lnTo>
                    <a:pt x="28702" y="53848"/>
                  </a:lnTo>
                  <a:lnTo>
                    <a:pt x="31623" y="53848"/>
                  </a:lnTo>
                  <a:lnTo>
                    <a:pt x="34671" y="55372"/>
                  </a:lnTo>
                  <a:lnTo>
                    <a:pt x="36195" y="56896"/>
                  </a:lnTo>
                  <a:lnTo>
                    <a:pt x="39243" y="56896"/>
                  </a:lnTo>
                  <a:lnTo>
                    <a:pt x="45339" y="63119"/>
                  </a:lnTo>
                  <a:lnTo>
                    <a:pt x="45339" y="72263"/>
                  </a:lnTo>
                  <a:lnTo>
                    <a:pt x="43815" y="73787"/>
                  </a:lnTo>
                  <a:lnTo>
                    <a:pt x="43815" y="75311"/>
                  </a:lnTo>
                  <a:lnTo>
                    <a:pt x="39243" y="80010"/>
                  </a:lnTo>
                  <a:lnTo>
                    <a:pt x="36195" y="80010"/>
                  </a:lnTo>
                  <a:lnTo>
                    <a:pt x="34671" y="81534"/>
                  </a:lnTo>
                  <a:lnTo>
                    <a:pt x="18161" y="81534"/>
                  </a:lnTo>
                  <a:lnTo>
                    <a:pt x="15113" y="80010"/>
                  </a:lnTo>
                  <a:lnTo>
                    <a:pt x="13589" y="78486"/>
                  </a:lnTo>
                  <a:lnTo>
                    <a:pt x="10541" y="78486"/>
                  </a:lnTo>
                  <a:lnTo>
                    <a:pt x="7493" y="75311"/>
                  </a:lnTo>
                  <a:lnTo>
                    <a:pt x="6096" y="75311"/>
                  </a:lnTo>
                  <a:lnTo>
                    <a:pt x="4572" y="73787"/>
                  </a:lnTo>
                  <a:lnTo>
                    <a:pt x="1524" y="73787"/>
                  </a:lnTo>
                  <a:lnTo>
                    <a:pt x="1524" y="75311"/>
                  </a:lnTo>
                  <a:lnTo>
                    <a:pt x="0" y="76962"/>
                  </a:lnTo>
                  <a:lnTo>
                    <a:pt x="0" y="84582"/>
                  </a:lnTo>
                  <a:lnTo>
                    <a:pt x="1524" y="84582"/>
                  </a:lnTo>
                  <a:lnTo>
                    <a:pt x="1524" y="87630"/>
                  </a:lnTo>
                  <a:lnTo>
                    <a:pt x="3048" y="87630"/>
                  </a:lnTo>
                  <a:lnTo>
                    <a:pt x="3048" y="89154"/>
                  </a:lnTo>
                  <a:lnTo>
                    <a:pt x="6096" y="89154"/>
                  </a:lnTo>
                  <a:lnTo>
                    <a:pt x="9017" y="92329"/>
                  </a:lnTo>
                  <a:lnTo>
                    <a:pt x="13589" y="92329"/>
                  </a:lnTo>
                  <a:lnTo>
                    <a:pt x="16637" y="93853"/>
                  </a:lnTo>
                  <a:lnTo>
                    <a:pt x="21082" y="93853"/>
                  </a:lnTo>
                  <a:lnTo>
                    <a:pt x="24130" y="95377"/>
                  </a:lnTo>
                  <a:lnTo>
                    <a:pt x="31623" y="95377"/>
                  </a:lnTo>
                  <a:lnTo>
                    <a:pt x="40767" y="92329"/>
                  </a:lnTo>
                  <a:lnTo>
                    <a:pt x="45339" y="92329"/>
                  </a:lnTo>
                  <a:lnTo>
                    <a:pt x="48387" y="89154"/>
                  </a:lnTo>
                  <a:lnTo>
                    <a:pt x="51435" y="87630"/>
                  </a:lnTo>
                  <a:lnTo>
                    <a:pt x="57404" y="81534"/>
                  </a:lnTo>
                  <a:lnTo>
                    <a:pt x="60452" y="75311"/>
                  </a:lnTo>
                  <a:lnTo>
                    <a:pt x="60452" y="59944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1" name="object 101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5588508" y="5565647"/>
            <a:ext cx="804672" cy="135636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6461759" y="5571744"/>
            <a:ext cx="1274064" cy="161544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7801356" y="5565647"/>
            <a:ext cx="1057655" cy="13563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132"/>
              <a:ext cx="5620511" cy="56723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1744" y="1056132"/>
              <a:ext cx="4486656" cy="56235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655" y="1993392"/>
              <a:ext cx="195072" cy="2438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6067" y="2066544"/>
              <a:ext cx="91440" cy="1706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0368" y="1997963"/>
              <a:ext cx="38100" cy="238125"/>
            </a:xfrm>
            <a:custGeom>
              <a:avLst/>
              <a:gdLst/>
              <a:ahLst/>
              <a:cxnLst/>
              <a:rect l="l" t="t" r="r" b="b"/>
              <a:pathLst>
                <a:path w="38100" h="238125">
                  <a:moveTo>
                    <a:pt x="33147" y="228346"/>
                  </a:moveTo>
                  <a:lnTo>
                    <a:pt x="23622" y="70485"/>
                  </a:lnTo>
                  <a:lnTo>
                    <a:pt x="14224" y="70485"/>
                  </a:lnTo>
                  <a:lnTo>
                    <a:pt x="11049" y="72009"/>
                  </a:lnTo>
                  <a:lnTo>
                    <a:pt x="9398" y="75057"/>
                  </a:lnTo>
                  <a:lnTo>
                    <a:pt x="6350" y="76708"/>
                  </a:lnTo>
                  <a:lnTo>
                    <a:pt x="4699" y="81280"/>
                  </a:lnTo>
                  <a:lnTo>
                    <a:pt x="4699" y="228346"/>
                  </a:lnTo>
                  <a:lnTo>
                    <a:pt x="6350" y="231521"/>
                  </a:lnTo>
                  <a:lnTo>
                    <a:pt x="9398" y="234569"/>
                  </a:lnTo>
                  <a:lnTo>
                    <a:pt x="11049" y="237617"/>
                  </a:lnTo>
                  <a:lnTo>
                    <a:pt x="26797" y="237617"/>
                  </a:lnTo>
                  <a:lnTo>
                    <a:pt x="29972" y="234569"/>
                  </a:lnTo>
                  <a:lnTo>
                    <a:pt x="33147" y="228346"/>
                  </a:lnTo>
                  <a:close/>
                </a:path>
                <a:path w="38100" h="238125">
                  <a:moveTo>
                    <a:pt x="37846" y="10668"/>
                  </a:moveTo>
                  <a:lnTo>
                    <a:pt x="36322" y="7620"/>
                  </a:lnTo>
                  <a:lnTo>
                    <a:pt x="29972" y="1524"/>
                  </a:lnTo>
                  <a:lnTo>
                    <a:pt x="25273" y="0"/>
                  </a:lnTo>
                  <a:lnTo>
                    <a:pt x="12573" y="0"/>
                  </a:lnTo>
                  <a:lnTo>
                    <a:pt x="9398" y="1524"/>
                  </a:lnTo>
                  <a:lnTo>
                    <a:pt x="0" y="10668"/>
                  </a:lnTo>
                  <a:lnTo>
                    <a:pt x="0" y="21463"/>
                  </a:lnTo>
                  <a:lnTo>
                    <a:pt x="3175" y="26035"/>
                  </a:lnTo>
                  <a:lnTo>
                    <a:pt x="9398" y="32258"/>
                  </a:lnTo>
                  <a:lnTo>
                    <a:pt x="12573" y="33782"/>
                  </a:lnTo>
                  <a:lnTo>
                    <a:pt x="25273" y="33782"/>
                  </a:lnTo>
                  <a:lnTo>
                    <a:pt x="29972" y="32258"/>
                  </a:lnTo>
                  <a:lnTo>
                    <a:pt x="33147" y="29210"/>
                  </a:lnTo>
                  <a:lnTo>
                    <a:pt x="36322" y="26035"/>
                  </a:lnTo>
                  <a:lnTo>
                    <a:pt x="37846" y="21463"/>
                  </a:lnTo>
                  <a:lnTo>
                    <a:pt x="37846" y="10668"/>
                  </a:lnTo>
                  <a:close/>
                </a:path>
              </a:pathLst>
            </a:custGeom>
            <a:solidFill>
              <a:srgbClr val="AE7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5044" y="1994916"/>
              <a:ext cx="153924" cy="2423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0" y="3517391"/>
              <a:ext cx="1435608" cy="1600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4711" y="3528059"/>
              <a:ext cx="312420" cy="1493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8467" y="3520440"/>
              <a:ext cx="201167" cy="126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31" y="1514855"/>
              <a:ext cx="196596" cy="242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944" y="1588008"/>
              <a:ext cx="92964" cy="1691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0768" y="1519427"/>
              <a:ext cx="36830" cy="237490"/>
            </a:xfrm>
            <a:custGeom>
              <a:avLst/>
              <a:gdLst/>
              <a:ahLst/>
              <a:cxnLst/>
              <a:rect l="l" t="t" r="r" b="b"/>
              <a:pathLst>
                <a:path w="36830" h="237489">
                  <a:moveTo>
                    <a:pt x="31877" y="80645"/>
                  </a:moveTo>
                  <a:lnTo>
                    <a:pt x="30365" y="75946"/>
                  </a:lnTo>
                  <a:lnTo>
                    <a:pt x="27343" y="74422"/>
                  </a:lnTo>
                  <a:lnTo>
                    <a:pt x="25819" y="71374"/>
                  </a:lnTo>
                  <a:lnTo>
                    <a:pt x="22796" y="69850"/>
                  </a:lnTo>
                  <a:lnTo>
                    <a:pt x="13716" y="69850"/>
                  </a:lnTo>
                  <a:lnTo>
                    <a:pt x="4533" y="80645"/>
                  </a:lnTo>
                  <a:lnTo>
                    <a:pt x="4533" y="226568"/>
                  </a:lnTo>
                  <a:lnTo>
                    <a:pt x="7569" y="232664"/>
                  </a:lnTo>
                  <a:lnTo>
                    <a:pt x="10693" y="235712"/>
                  </a:lnTo>
                  <a:lnTo>
                    <a:pt x="13716" y="237236"/>
                  </a:lnTo>
                  <a:lnTo>
                    <a:pt x="22796" y="237236"/>
                  </a:lnTo>
                  <a:lnTo>
                    <a:pt x="25819" y="235712"/>
                  </a:lnTo>
                  <a:lnTo>
                    <a:pt x="28854" y="232664"/>
                  </a:lnTo>
                  <a:lnTo>
                    <a:pt x="31877" y="226568"/>
                  </a:lnTo>
                  <a:lnTo>
                    <a:pt x="31877" y="80645"/>
                  </a:lnTo>
                  <a:close/>
                </a:path>
                <a:path w="36830" h="237489">
                  <a:moveTo>
                    <a:pt x="36423" y="10668"/>
                  </a:moveTo>
                  <a:lnTo>
                    <a:pt x="33388" y="7620"/>
                  </a:lnTo>
                  <a:lnTo>
                    <a:pt x="31877" y="4572"/>
                  </a:lnTo>
                  <a:lnTo>
                    <a:pt x="28854" y="1524"/>
                  </a:lnTo>
                  <a:lnTo>
                    <a:pt x="24307" y="0"/>
                  </a:lnTo>
                  <a:lnTo>
                    <a:pt x="12204" y="0"/>
                  </a:lnTo>
                  <a:lnTo>
                    <a:pt x="7569" y="1524"/>
                  </a:lnTo>
                  <a:lnTo>
                    <a:pt x="1511" y="7620"/>
                  </a:lnTo>
                  <a:lnTo>
                    <a:pt x="0" y="10668"/>
                  </a:lnTo>
                  <a:lnTo>
                    <a:pt x="0" y="21209"/>
                  </a:lnTo>
                  <a:lnTo>
                    <a:pt x="1511" y="25781"/>
                  </a:lnTo>
                  <a:lnTo>
                    <a:pt x="4533" y="28829"/>
                  </a:lnTo>
                  <a:lnTo>
                    <a:pt x="7569" y="32004"/>
                  </a:lnTo>
                  <a:lnTo>
                    <a:pt x="12204" y="33528"/>
                  </a:lnTo>
                  <a:lnTo>
                    <a:pt x="24307" y="33528"/>
                  </a:lnTo>
                  <a:lnTo>
                    <a:pt x="28854" y="32004"/>
                  </a:lnTo>
                  <a:lnTo>
                    <a:pt x="31877" y="28829"/>
                  </a:lnTo>
                  <a:lnTo>
                    <a:pt x="34899" y="25781"/>
                  </a:lnTo>
                  <a:lnTo>
                    <a:pt x="36423" y="21209"/>
                  </a:lnTo>
                  <a:lnTo>
                    <a:pt x="36423" y="10668"/>
                  </a:lnTo>
                  <a:close/>
                </a:path>
              </a:pathLst>
            </a:custGeom>
            <a:solidFill>
              <a:srgbClr val="AE7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396" y="1516380"/>
              <a:ext cx="155447" cy="2407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595" y="2446020"/>
              <a:ext cx="83820" cy="838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83" y="2410967"/>
              <a:ext cx="644652" cy="1341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8111" y="2417064"/>
              <a:ext cx="1158239" cy="1615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1592" y="2410967"/>
              <a:ext cx="964692" cy="1341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25240" y="2410459"/>
              <a:ext cx="15240" cy="132080"/>
            </a:xfrm>
            <a:custGeom>
              <a:avLst/>
              <a:gdLst/>
              <a:ahLst/>
              <a:cxnLst/>
              <a:rect l="l" t="t" r="r" b="b"/>
              <a:pathLst>
                <a:path w="15239" h="132080">
                  <a:moveTo>
                    <a:pt x="15240" y="0"/>
                  </a:moveTo>
                  <a:lnTo>
                    <a:pt x="0" y="0"/>
                  </a:lnTo>
                  <a:lnTo>
                    <a:pt x="0" y="130810"/>
                  </a:lnTo>
                  <a:lnTo>
                    <a:pt x="1270" y="130810"/>
                  </a:lnTo>
                  <a:lnTo>
                    <a:pt x="1270" y="132080"/>
                  </a:lnTo>
                  <a:lnTo>
                    <a:pt x="15240" y="132080"/>
                  </a:lnTo>
                  <a:lnTo>
                    <a:pt x="15240" y="1308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15155" y="2410967"/>
              <a:ext cx="1059179" cy="167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45964" y="2417064"/>
              <a:ext cx="120394" cy="1264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3415" y="2410967"/>
              <a:ext cx="769620" cy="1341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31991" y="2410967"/>
              <a:ext cx="1519428" cy="167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20000" y="2410967"/>
              <a:ext cx="1956816" cy="1676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7260" y="2679192"/>
              <a:ext cx="2253995" cy="1706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58311" y="2720339"/>
              <a:ext cx="71627" cy="944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58896" y="2680716"/>
              <a:ext cx="1402079" cy="1691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28032" y="2720339"/>
              <a:ext cx="70103" cy="9448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62144" y="2680716"/>
              <a:ext cx="752855" cy="169163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77595" y="3592067"/>
            <a:ext cx="83820" cy="8686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90600" y="3558540"/>
            <a:ext cx="1107948" cy="1341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64079" y="3555491"/>
            <a:ext cx="2261616" cy="170687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4489703" y="3558540"/>
            <a:ext cx="346075" cy="134620"/>
            <a:chOff x="4489703" y="3558540"/>
            <a:chExt cx="346075" cy="134620"/>
          </a:xfrm>
        </p:grpSpPr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89703" y="3558540"/>
              <a:ext cx="251460" cy="13411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60975" y="3558540"/>
              <a:ext cx="74674" cy="134112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4951476" y="3602735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1524" y="0"/>
                </a:moveTo>
                <a:lnTo>
                  <a:pt x="0" y="0"/>
                </a:lnTo>
                <a:lnTo>
                  <a:pt x="0" y="9143"/>
                </a:lnTo>
                <a:lnTo>
                  <a:pt x="1524" y="7619"/>
                </a:lnTo>
                <a:lnTo>
                  <a:pt x="1524" y="0"/>
                </a:lnTo>
                <a:close/>
              </a:path>
            </a:pathLst>
          </a:custGeom>
          <a:solidFill>
            <a:srgbClr val="3641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51476" y="3678833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1520" y="0"/>
                </a:moveTo>
                <a:lnTo>
                  <a:pt x="0" y="0"/>
                </a:lnTo>
                <a:lnTo>
                  <a:pt x="0" y="7594"/>
                </a:lnTo>
                <a:lnTo>
                  <a:pt x="1520" y="7594"/>
                </a:lnTo>
                <a:lnTo>
                  <a:pt x="1520" y="0"/>
                </a:lnTo>
                <a:close/>
              </a:path>
            </a:pathLst>
          </a:custGeom>
          <a:solidFill>
            <a:srgbClr val="3641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4896611" y="3558540"/>
            <a:ext cx="253365" cy="134620"/>
            <a:chOff x="4896611" y="3558540"/>
            <a:chExt cx="253365" cy="134620"/>
          </a:xfrm>
        </p:grpSpPr>
        <p:sp>
          <p:nvSpPr>
            <p:cNvPr id="31" name="object 31"/>
            <p:cNvSpPr/>
            <p:nvPr/>
          </p:nvSpPr>
          <p:spPr>
            <a:xfrm>
              <a:off x="4896612" y="3576827"/>
              <a:ext cx="55244" cy="116205"/>
            </a:xfrm>
            <a:custGeom>
              <a:avLst/>
              <a:gdLst/>
              <a:ahLst/>
              <a:cxnLst/>
              <a:rect l="l" t="t" r="r" b="b"/>
              <a:pathLst>
                <a:path w="55245" h="116204">
                  <a:moveTo>
                    <a:pt x="54864" y="100457"/>
                  </a:moveTo>
                  <a:lnTo>
                    <a:pt x="50292" y="100457"/>
                  </a:lnTo>
                  <a:lnTo>
                    <a:pt x="50292" y="101981"/>
                  </a:lnTo>
                  <a:lnTo>
                    <a:pt x="38100" y="101981"/>
                  </a:lnTo>
                  <a:lnTo>
                    <a:pt x="35052" y="100457"/>
                  </a:lnTo>
                  <a:lnTo>
                    <a:pt x="32004" y="94361"/>
                  </a:lnTo>
                  <a:lnTo>
                    <a:pt x="30480" y="89789"/>
                  </a:lnTo>
                  <a:lnTo>
                    <a:pt x="30480" y="36576"/>
                  </a:lnTo>
                  <a:lnTo>
                    <a:pt x="54800" y="36576"/>
                  </a:lnTo>
                  <a:lnTo>
                    <a:pt x="54800" y="24333"/>
                  </a:lnTo>
                  <a:lnTo>
                    <a:pt x="30480" y="24333"/>
                  </a:lnTo>
                  <a:lnTo>
                    <a:pt x="30480" y="1524"/>
                  </a:lnTo>
                  <a:lnTo>
                    <a:pt x="28956" y="1524"/>
                  </a:lnTo>
                  <a:lnTo>
                    <a:pt x="28956" y="0"/>
                  </a:lnTo>
                  <a:lnTo>
                    <a:pt x="16764" y="0"/>
                  </a:lnTo>
                  <a:lnTo>
                    <a:pt x="16764" y="1524"/>
                  </a:lnTo>
                  <a:lnTo>
                    <a:pt x="15240" y="1524"/>
                  </a:lnTo>
                  <a:lnTo>
                    <a:pt x="15240" y="24257"/>
                  </a:lnTo>
                  <a:lnTo>
                    <a:pt x="1524" y="24257"/>
                  </a:lnTo>
                  <a:lnTo>
                    <a:pt x="0" y="25908"/>
                  </a:lnTo>
                  <a:lnTo>
                    <a:pt x="0" y="35052"/>
                  </a:lnTo>
                  <a:lnTo>
                    <a:pt x="1524" y="36576"/>
                  </a:lnTo>
                  <a:lnTo>
                    <a:pt x="15240" y="36576"/>
                  </a:lnTo>
                  <a:lnTo>
                    <a:pt x="15240" y="95885"/>
                  </a:lnTo>
                  <a:lnTo>
                    <a:pt x="16764" y="100457"/>
                  </a:lnTo>
                  <a:lnTo>
                    <a:pt x="16764" y="103505"/>
                  </a:lnTo>
                  <a:lnTo>
                    <a:pt x="18288" y="106553"/>
                  </a:lnTo>
                  <a:lnTo>
                    <a:pt x="22860" y="111125"/>
                  </a:lnTo>
                  <a:lnTo>
                    <a:pt x="32004" y="115697"/>
                  </a:lnTo>
                  <a:lnTo>
                    <a:pt x="48768" y="115697"/>
                  </a:lnTo>
                  <a:lnTo>
                    <a:pt x="50292" y="114173"/>
                  </a:lnTo>
                  <a:lnTo>
                    <a:pt x="53340" y="114173"/>
                  </a:lnTo>
                  <a:lnTo>
                    <a:pt x="53340" y="112649"/>
                  </a:lnTo>
                  <a:lnTo>
                    <a:pt x="54864" y="112649"/>
                  </a:lnTo>
                  <a:lnTo>
                    <a:pt x="54864" y="100457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72811" y="3558540"/>
              <a:ext cx="74675" cy="1341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70347" y="3598164"/>
              <a:ext cx="79248" cy="94487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216652" y="3558540"/>
            <a:ext cx="697991" cy="134112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5981700" y="3555491"/>
            <a:ext cx="1564005" cy="170815"/>
            <a:chOff x="5981700" y="3555491"/>
            <a:chExt cx="1564005" cy="170815"/>
          </a:xfrm>
        </p:grpSpPr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81700" y="3596641"/>
              <a:ext cx="167639" cy="9601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172200" y="3555491"/>
              <a:ext cx="1373124" cy="170687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7610856" y="3598164"/>
            <a:ext cx="154940" cy="94615"/>
            <a:chOff x="7610856" y="3598164"/>
            <a:chExt cx="154940" cy="94615"/>
          </a:xfrm>
        </p:grpSpPr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610856" y="3598164"/>
              <a:ext cx="71627" cy="9448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703820" y="3598163"/>
              <a:ext cx="62230" cy="93980"/>
            </a:xfrm>
            <a:custGeom>
              <a:avLst/>
              <a:gdLst/>
              <a:ahLst/>
              <a:cxnLst/>
              <a:rect l="l" t="t" r="r" b="b"/>
              <a:pathLst>
                <a:path w="62229" h="93979">
                  <a:moveTo>
                    <a:pt x="61976" y="60706"/>
                  </a:moveTo>
                  <a:lnTo>
                    <a:pt x="58801" y="54610"/>
                  </a:lnTo>
                  <a:lnTo>
                    <a:pt x="57277" y="53086"/>
                  </a:lnTo>
                  <a:lnTo>
                    <a:pt x="55753" y="50038"/>
                  </a:lnTo>
                  <a:lnTo>
                    <a:pt x="52705" y="48514"/>
                  </a:lnTo>
                  <a:lnTo>
                    <a:pt x="51054" y="46990"/>
                  </a:lnTo>
                  <a:lnTo>
                    <a:pt x="44958" y="43942"/>
                  </a:lnTo>
                  <a:lnTo>
                    <a:pt x="43434" y="43942"/>
                  </a:lnTo>
                  <a:lnTo>
                    <a:pt x="34163" y="39370"/>
                  </a:lnTo>
                  <a:lnTo>
                    <a:pt x="32512" y="39370"/>
                  </a:lnTo>
                  <a:lnTo>
                    <a:pt x="26416" y="36322"/>
                  </a:lnTo>
                  <a:lnTo>
                    <a:pt x="24892" y="36322"/>
                  </a:lnTo>
                  <a:lnTo>
                    <a:pt x="18669" y="30353"/>
                  </a:lnTo>
                  <a:lnTo>
                    <a:pt x="18669" y="19685"/>
                  </a:lnTo>
                  <a:lnTo>
                    <a:pt x="20193" y="18288"/>
                  </a:lnTo>
                  <a:lnTo>
                    <a:pt x="20193" y="16764"/>
                  </a:lnTo>
                  <a:lnTo>
                    <a:pt x="21717" y="16764"/>
                  </a:lnTo>
                  <a:lnTo>
                    <a:pt x="24892" y="13716"/>
                  </a:lnTo>
                  <a:lnTo>
                    <a:pt x="29464" y="13716"/>
                  </a:lnTo>
                  <a:lnTo>
                    <a:pt x="30988" y="12192"/>
                  </a:lnTo>
                  <a:lnTo>
                    <a:pt x="37211" y="12192"/>
                  </a:lnTo>
                  <a:lnTo>
                    <a:pt x="40259" y="13716"/>
                  </a:lnTo>
                  <a:lnTo>
                    <a:pt x="41783" y="13716"/>
                  </a:lnTo>
                  <a:lnTo>
                    <a:pt x="44958" y="15240"/>
                  </a:lnTo>
                  <a:lnTo>
                    <a:pt x="46482" y="15240"/>
                  </a:lnTo>
                  <a:lnTo>
                    <a:pt x="48006" y="16764"/>
                  </a:lnTo>
                  <a:lnTo>
                    <a:pt x="49530" y="16764"/>
                  </a:lnTo>
                  <a:lnTo>
                    <a:pt x="51054" y="18288"/>
                  </a:lnTo>
                  <a:lnTo>
                    <a:pt x="54229" y="18288"/>
                  </a:lnTo>
                  <a:lnTo>
                    <a:pt x="54229" y="19685"/>
                  </a:lnTo>
                  <a:lnTo>
                    <a:pt x="55753" y="19685"/>
                  </a:lnTo>
                  <a:lnTo>
                    <a:pt x="55753" y="18288"/>
                  </a:lnTo>
                  <a:lnTo>
                    <a:pt x="57277" y="18288"/>
                  </a:lnTo>
                  <a:lnTo>
                    <a:pt x="57277" y="7620"/>
                  </a:lnTo>
                  <a:lnTo>
                    <a:pt x="55753" y="6096"/>
                  </a:lnTo>
                  <a:lnTo>
                    <a:pt x="54229" y="6096"/>
                  </a:lnTo>
                  <a:lnTo>
                    <a:pt x="54229" y="4572"/>
                  </a:lnTo>
                  <a:lnTo>
                    <a:pt x="52705" y="4572"/>
                  </a:lnTo>
                  <a:lnTo>
                    <a:pt x="51054" y="3048"/>
                  </a:lnTo>
                  <a:lnTo>
                    <a:pt x="48006" y="3048"/>
                  </a:lnTo>
                  <a:lnTo>
                    <a:pt x="46482" y="1524"/>
                  </a:lnTo>
                  <a:lnTo>
                    <a:pt x="41783" y="1524"/>
                  </a:lnTo>
                  <a:lnTo>
                    <a:pt x="38735" y="0"/>
                  </a:lnTo>
                  <a:lnTo>
                    <a:pt x="29464" y="0"/>
                  </a:lnTo>
                  <a:lnTo>
                    <a:pt x="20193" y="3048"/>
                  </a:lnTo>
                  <a:lnTo>
                    <a:pt x="17145" y="4572"/>
                  </a:lnTo>
                  <a:lnTo>
                    <a:pt x="12319" y="6096"/>
                  </a:lnTo>
                  <a:lnTo>
                    <a:pt x="7747" y="10668"/>
                  </a:lnTo>
                  <a:lnTo>
                    <a:pt x="3048" y="19685"/>
                  </a:lnTo>
                  <a:lnTo>
                    <a:pt x="3048" y="33401"/>
                  </a:lnTo>
                  <a:lnTo>
                    <a:pt x="4699" y="36322"/>
                  </a:lnTo>
                  <a:lnTo>
                    <a:pt x="6223" y="37846"/>
                  </a:lnTo>
                  <a:lnTo>
                    <a:pt x="7747" y="40894"/>
                  </a:lnTo>
                  <a:lnTo>
                    <a:pt x="9271" y="42418"/>
                  </a:lnTo>
                  <a:lnTo>
                    <a:pt x="10795" y="45466"/>
                  </a:lnTo>
                  <a:lnTo>
                    <a:pt x="13970" y="46990"/>
                  </a:lnTo>
                  <a:lnTo>
                    <a:pt x="17145" y="46990"/>
                  </a:lnTo>
                  <a:lnTo>
                    <a:pt x="18669" y="48514"/>
                  </a:lnTo>
                  <a:lnTo>
                    <a:pt x="27940" y="53086"/>
                  </a:lnTo>
                  <a:lnTo>
                    <a:pt x="29464" y="53086"/>
                  </a:lnTo>
                  <a:lnTo>
                    <a:pt x="35687" y="56134"/>
                  </a:lnTo>
                  <a:lnTo>
                    <a:pt x="37211" y="56134"/>
                  </a:lnTo>
                  <a:lnTo>
                    <a:pt x="40259" y="57658"/>
                  </a:lnTo>
                  <a:lnTo>
                    <a:pt x="46482" y="63627"/>
                  </a:lnTo>
                  <a:lnTo>
                    <a:pt x="46482" y="72771"/>
                  </a:lnTo>
                  <a:lnTo>
                    <a:pt x="44958" y="74295"/>
                  </a:lnTo>
                  <a:lnTo>
                    <a:pt x="44958" y="75819"/>
                  </a:lnTo>
                  <a:lnTo>
                    <a:pt x="40259" y="80264"/>
                  </a:lnTo>
                  <a:lnTo>
                    <a:pt x="37211" y="80264"/>
                  </a:lnTo>
                  <a:lnTo>
                    <a:pt x="35687" y="81788"/>
                  </a:lnTo>
                  <a:lnTo>
                    <a:pt x="21717" y="81788"/>
                  </a:lnTo>
                  <a:lnTo>
                    <a:pt x="18669" y="80264"/>
                  </a:lnTo>
                  <a:lnTo>
                    <a:pt x="15494" y="80264"/>
                  </a:lnTo>
                  <a:lnTo>
                    <a:pt x="13970" y="78740"/>
                  </a:lnTo>
                  <a:lnTo>
                    <a:pt x="10795" y="77343"/>
                  </a:lnTo>
                  <a:lnTo>
                    <a:pt x="9271" y="77343"/>
                  </a:lnTo>
                  <a:lnTo>
                    <a:pt x="7747" y="75819"/>
                  </a:lnTo>
                  <a:lnTo>
                    <a:pt x="6223" y="75819"/>
                  </a:lnTo>
                  <a:lnTo>
                    <a:pt x="4699" y="74295"/>
                  </a:lnTo>
                  <a:lnTo>
                    <a:pt x="1524" y="74295"/>
                  </a:lnTo>
                  <a:lnTo>
                    <a:pt x="1524" y="75819"/>
                  </a:lnTo>
                  <a:lnTo>
                    <a:pt x="0" y="75819"/>
                  </a:lnTo>
                  <a:lnTo>
                    <a:pt x="0" y="83312"/>
                  </a:lnTo>
                  <a:lnTo>
                    <a:pt x="1524" y="84836"/>
                  </a:lnTo>
                  <a:lnTo>
                    <a:pt x="1524" y="86360"/>
                  </a:lnTo>
                  <a:lnTo>
                    <a:pt x="4699" y="89408"/>
                  </a:lnTo>
                  <a:lnTo>
                    <a:pt x="6223" y="89408"/>
                  </a:lnTo>
                  <a:lnTo>
                    <a:pt x="7747" y="90932"/>
                  </a:lnTo>
                  <a:lnTo>
                    <a:pt x="9271" y="90932"/>
                  </a:lnTo>
                  <a:lnTo>
                    <a:pt x="10795" y="92456"/>
                  </a:lnTo>
                  <a:lnTo>
                    <a:pt x="13970" y="92456"/>
                  </a:lnTo>
                  <a:lnTo>
                    <a:pt x="17145" y="93980"/>
                  </a:lnTo>
                  <a:lnTo>
                    <a:pt x="37211" y="93980"/>
                  </a:lnTo>
                  <a:lnTo>
                    <a:pt x="46482" y="90932"/>
                  </a:lnTo>
                  <a:lnTo>
                    <a:pt x="52705" y="87884"/>
                  </a:lnTo>
                  <a:lnTo>
                    <a:pt x="58801" y="81788"/>
                  </a:lnTo>
                  <a:lnTo>
                    <a:pt x="61976" y="75819"/>
                  </a:lnTo>
                  <a:lnTo>
                    <a:pt x="61976" y="60706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822692" y="3557015"/>
            <a:ext cx="306070" cy="135890"/>
            <a:chOff x="7822692" y="3557015"/>
            <a:chExt cx="306070" cy="135890"/>
          </a:xfrm>
        </p:grpSpPr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822692" y="3598163"/>
              <a:ext cx="220979" cy="9448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066532" y="3557015"/>
              <a:ext cx="62230" cy="135890"/>
            </a:xfrm>
            <a:custGeom>
              <a:avLst/>
              <a:gdLst/>
              <a:ahLst/>
              <a:cxnLst/>
              <a:rect l="l" t="t" r="r" b="b"/>
              <a:pathLst>
                <a:path w="62229" h="135889">
                  <a:moveTo>
                    <a:pt x="17018" y="1524"/>
                  </a:moveTo>
                  <a:lnTo>
                    <a:pt x="15748" y="1524"/>
                  </a:lnTo>
                  <a:lnTo>
                    <a:pt x="15748" y="254"/>
                  </a:lnTo>
                  <a:lnTo>
                    <a:pt x="1524" y="254"/>
                  </a:lnTo>
                  <a:lnTo>
                    <a:pt x="1524" y="1511"/>
                  </a:lnTo>
                  <a:lnTo>
                    <a:pt x="0" y="1511"/>
                  </a:lnTo>
                  <a:lnTo>
                    <a:pt x="0" y="132207"/>
                  </a:lnTo>
                  <a:lnTo>
                    <a:pt x="1524" y="132207"/>
                  </a:lnTo>
                  <a:lnTo>
                    <a:pt x="1524" y="132334"/>
                  </a:lnTo>
                  <a:lnTo>
                    <a:pt x="1524" y="133604"/>
                  </a:lnTo>
                  <a:lnTo>
                    <a:pt x="6731" y="133604"/>
                  </a:lnTo>
                  <a:lnTo>
                    <a:pt x="6731" y="134874"/>
                  </a:lnTo>
                  <a:lnTo>
                    <a:pt x="10541" y="134874"/>
                  </a:lnTo>
                  <a:lnTo>
                    <a:pt x="10541" y="133604"/>
                  </a:lnTo>
                  <a:lnTo>
                    <a:pt x="15748" y="133604"/>
                  </a:lnTo>
                  <a:lnTo>
                    <a:pt x="15748" y="132334"/>
                  </a:lnTo>
                  <a:lnTo>
                    <a:pt x="17018" y="132334"/>
                  </a:lnTo>
                  <a:lnTo>
                    <a:pt x="17018" y="1524"/>
                  </a:lnTo>
                  <a:close/>
                </a:path>
                <a:path w="62229" h="135889">
                  <a:moveTo>
                    <a:pt x="61849" y="1524"/>
                  </a:moveTo>
                  <a:lnTo>
                    <a:pt x="60325" y="1524"/>
                  </a:lnTo>
                  <a:lnTo>
                    <a:pt x="60325" y="0"/>
                  </a:lnTo>
                  <a:lnTo>
                    <a:pt x="47879" y="0"/>
                  </a:lnTo>
                  <a:lnTo>
                    <a:pt x="46355" y="1524"/>
                  </a:lnTo>
                  <a:lnTo>
                    <a:pt x="46355" y="133731"/>
                  </a:lnTo>
                  <a:lnTo>
                    <a:pt x="51054" y="133731"/>
                  </a:lnTo>
                  <a:lnTo>
                    <a:pt x="52578" y="135382"/>
                  </a:lnTo>
                  <a:lnTo>
                    <a:pt x="55626" y="135382"/>
                  </a:lnTo>
                  <a:lnTo>
                    <a:pt x="57150" y="133731"/>
                  </a:lnTo>
                  <a:lnTo>
                    <a:pt x="61849" y="133731"/>
                  </a:lnTo>
                  <a:lnTo>
                    <a:pt x="61849" y="1524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96071" y="3558540"/>
            <a:ext cx="1031748" cy="16002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34211" y="3867911"/>
            <a:ext cx="391668" cy="128015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391411" y="3828288"/>
            <a:ext cx="277495" cy="134620"/>
            <a:chOff x="1391411" y="3828288"/>
            <a:chExt cx="277495" cy="134620"/>
          </a:xfrm>
        </p:grpSpPr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91411" y="3867913"/>
              <a:ext cx="70103" cy="9448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91995" y="3867912"/>
              <a:ext cx="74675" cy="9448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589531" y="3828288"/>
              <a:ext cx="79248" cy="134112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952244" y="3828288"/>
            <a:ext cx="253365" cy="134620"/>
            <a:chOff x="1952244" y="3828288"/>
            <a:chExt cx="253365" cy="134620"/>
          </a:xfrm>
        </p:grpSpPr>
        <p:sp>
          <p:nvSpPr>
            <p:cNvPr id="51" name="object 51"/>
            <p:cNvSpPr/>
            <p:nvPr/>
          </p:nvSpPr>
          <p:spPr>
            <a:xfrm>
              <a:off x="1952244" y="3846575"/>
              <a:ext cx="54610" cy="116205"/>
            </a:xfrm>
            <a:custGeom>
              <a:avLst/>
              <a:gdLst/>
              <a:ahLst/>
              <a:cxnLst/>
              <a:rect l="l" t="t" r="r" b="b"/>
              <a:pathLst>
                <a:path w="54610" h="116204">
                  <a:moveTo>
                    <a:pt x="54610" y="100457"/>
                  </a:moveTo>
                  <a:lnTo>
                    <a:pt x="50038" y="100457"/>
                  </a:lnTo>
                  <a:lnTo>
                    <a:pt x="48514" y="101981"/>
                  </a:lnTo>
                  <a:lnTo>
                    <a:pt x="37973" y="101981"/>
                  </a:lnTo>
                  <a:lnTo>
                    <a:pt x="34925" y="100457"/>
                  </a:lnTo>
                  <a:lnTo>
                    <a:pt x="33401" y="98933"/>
                  </a:lnTo>
                  <a:lnTo>
                    <a:pt x="31877" y="94361"/>
                  </a:lnTo>
                  <a:lnTo>
                    <a:pt x="30353" y="91313"/>
                  </a:lnTo>
                  <a:lnTo>
                    <a:pt x="30353" y="36449"/>
                  </a:lnTo>
                  <a:lnTo>
                    <a:pt x="54559" y="36449"/>
                  </a:lnTo>
                  <a:lnTo>
                    <a:pt x="54559" y="24307"/>
                  </a:lnTo>
                  <a:lnTo>
                    <a:pt x="30353" y="24307"/>
                  </a:lnTo>
                  <a:lnTo>
                    <a:pt x="30353" y="1524"/>
                  </a:lnTo>
                  <a:lnTo>
                    <a:pt x="28829" y="1524"/>
                  </a:lnTo>
                  <a:lnTo>
                    <a:pt x="27305" y="0"/>
                  </a:lnTo>
                  <a:lnTo>
                    <a:pt x="18288" y="0"/>
                  </a:lnTo>
                  <a:lnTo>
                    <a:pt x="16637" y="1524"/>
                  </a:lnTo>
                  <a:lnTo>
                    <a:pt x="15113" y="1524"/>
                  </a:lnTo>
                  <a:lnTo>
                    <a:pt x="15113" y="24257"/>
                  </a:lnTo>
                  <a:lnTo>
                    <a:pt x="0" y="24257"/>
                  </a:lnTo>
                  <a:lnTo>
                    <a:pt x="0" y="34925"/>
                  </a:lnTo>
                  <a:lnTo>
                    <a:pt x="1524" y="36449"/>
                  </a:lnTo>
                  <a:lnTo>
                    <a:pt x="15113" y="36449"/>
                  </a:lnTo>
                  <a:lnTo>
                    <a:pt x="15113" y="95885"/>
                  </a:lnTo>
                  <a:lnTo>
                    <a:pt x="16637" y="100457"/>
                  </a:lnTo>
                  <a:lnTo>
                    <a:pt x="16637" y="103505"/>
                  </a:lnTo>
                  <a:lnTo>
                    <a:pt x="19812" y="109601"/>
                  </a:lnTo>
                  <a:lnTo>
                    <a:pt x="22860" y="111125"/>
                  </a:lnTo>
                  <a:lnTo>
                    <a:pt x="24257" y="112649"/>
                  </a:lnTo>
                  <a:lnTo>
                    <a:pt x="28829" y="114173"/>
                  </a:lnTo>
                  <a:lnTo>
                    <a:pt x="31877" y="115697"/>
                  </a:lnTo>
                  <a:lnTo>
                    <a:pt x="48514" y="115697"/>
                  </a:lnTo>
                  <a:lnTo>
                    <a:pt x="50038" y="114173"/>
                  </a:lnTo>
                  <a:lnTo>
                    <a:pt x="53086" y="114173"/>
                  </a:lnTo>
                  <a:lnTo>
                    <a:pt x="53086" y="112649"/>
                  </a:lnTo>
                  <a:lnTo>
                    <a:pt x="54610" y="112649"/>
                  </a:lnTo>
                  <a:lnTo>
                    <a:pt x="54610" y="100457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028444" y="3828288"/>
              <a:ext cx="74675" cy="13411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125980" y="3867913"/>
              <a:ext cx="79248" cy="94486"/>
            </a:xfrm>
            <a:prstGeom prst="rect">
              <a:avLst/>
            </a:prstGeom>
          </p:spPr>
        </p:pic>
      </p:grpSp>
      <p:pic>
        <p:nvPicPr>
          <p:cNvPr id="54" name="object 5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272283" y="3828288"/>
            <a:ext cx="2758440" cy="16763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577595" y="4741165"/>
            <a:ext cx="83820" cy="83818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938783" y="4704588"/>
            <a:ext cx="644652" cy="135636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56588" y="4704588"/>
            <a:ext cx="787907" cy="167639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2517648" y="4704588"/>
            <a:ext cx="688975" cy="167640"/>
            <a:chOff x="2517648" y="4704588"/>
            <a:chExt cx="688975" cy="167640"/>
          </a:xfrm>
        </p:grpSpPr>
        <p:pic>
          <p:nvPicPr>
            <p:cNvPr id="59" name="object 5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517648" y="4745736"/>
              <a:ext cx="417575" cy="12649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959608" y="4704588"/>
              <a:ext cx="201168" cy="13563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189732" y="4704588"/>
              <a:ext cx="16510" cy="133985"/>
            </a:xfrm>
            <a:custGeom>
              <a:avLst/>
              <a:gdLst/>
              <a:ahLst/>
              <a:cxnLst/>
              <a:rect l="l" t="t" r="r" b="b"/>
              <a:pathLst>
                <a:path w="16510" h="133985">
                  <a:moveTo>
                    <a:pt x="13462" y="0"/>
                  </a:moveTo>
                  <a:lnTo>
                    <a:pt x="2920" y="0"/>
                  </a:lnTo>
                  <a:lnTo>
                    <a:pt x="2920" y="1524"/>
                  </a:lnTo>
                  <a:lnTo>
                    <a:pt x="1524" y="1524"/>
                  </a:lnTo>
                  <a:lnTo>
                    <a:pt x="0" y="3048"/>
                  </a:lnTo>
                  <a:lnTo>
                    <a:pt x="0" y="132334"/>
                  </a:lnTo>
                  <a:lnTo>
                    <a:pt x="1524" y="132334"/>
                  </a:lnTo>
                  <a:lnTo>
                    <a:pt x="2920" y="133857"/>
                  </a:lnTo>
                  <a:lnTo>
                    <a:pt x="13462" y="133857"/>
                  </a:lnTo>
                  <a:lnTo>
                    <a:pt x="13462" y="132334"/>
                  </a:lnTo>
                  <a:lnTo>
                    <a:pt x="14986" y="132334"/>
                  </a:lnTo>
                  <a:lnTo>
                    <a:pt x="16510" y="130810"/>
                  </a:lnTo>
                  <a:lnTo>
                    <a:pt x="16510" y="3048"/>
                  </a:lnTo>
                  <a:lnTo>
                    <a:pt x="13462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3273552" y="4704588"/>
            <a:ext cx="276225" cy="135890"/>
            <a:chOff x="3273552" y="4704588"/>
            <a:chExt cx="276225" cy="135890"/>
          </a:xfrm>
        </p:grpSpPr>
        <p:pic>
          <p:nvPicPr>
            <p:cNvPr id="63" name="object 6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273552" y="4745736"/>
              <a:ext cx="70103" cy="9448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372612" y="4745737"/>
              <a:ext cx="74675" cy="9296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470148" y="4704588"/>
              <a:ext cx="79248" cy="135636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3622547" y="4704588"/>
            <a:ext cx="3566160" cy="167640"/>
            <a:chOff x="3622547" y="4704588"/>
            <a:chExt cx="3566160" cy="167640"/>
          </a:xfrm>
        </p:grpSpPr>
        <p:pic>
          <p:nvPicPr>
            <p:cNvPr id="67" name="object 6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622547" y="4710684"/>
              <a:ext cx="1054608" cy="16154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700015" y="4704588"/>
              <a:ext cx="2488691" cy="167639"/>
            </a:xfrm>
            <a:prstGeom prst="rect">
              <a:avLst/>
            </a:prstGeom>
          </p:spPr>
        </p:pic>
      </p:grpSp>
      <p:pic>
        <p:nvPicPr>
          <p:cNvPr id="69" name="object 6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261859" y="4704588"/>
            <a:ext cx="1217676" cy="167639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545068" y="4704588"/>
            <a:ext cx="755903" cy="167639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937260" y="4974590"/>
            <a:ext cx="655320" cy="168910"/>
            <a:chOff x="937260" y="4974590"/>
            <a:chExt cx="655320" cy="168910"/>
          </a:xfrm>
        </p:grpSpPr>
        <p:pic>
          <p:nvPicPr>
            <p:cNvPr id="72" name="object 7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37260" y="5015485"/>
              <a:ext cx="167640" cy="9448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127760" y="5015485"/>
              <a:ext cx="128015" cy="9296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284732" y="5015484"/>
              <a:ext cx="77724" cy="128016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386840" y="4974590"/>
              <a:ext cx="15240" cy="134620"/>
            </a:xfrm>
            <a:custGeom>
              <a:avLst/>
              <a:gdLst/>
              <a:ahLst/>
              <a:cxnLst/>
              <a:rect l="l" t="t" r="r" b="b"/>
              <a:pathLst>
                <a:path w="15240" h="134620">
                  <a:moveTo>
                    <a:pt x="15240" y="1270"/>
                  </a:moveTo>
                  <a:lnTo>
                    <a:pt x="12700" y="1270"/>
                  </a:lnTo>
                  <a:lnTo>
                    <a:pt x="1270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133350"/>
                  </a:lnTo>
                  <a:lnTo>
                    <a:pt x="1270" y="133350"/>
                  </a:lnTo>
                  <a:lnTo>
                    <a:pt x="1270" y="134620"/>
                  </a:lnTo>
                  <a:lnTo>
                    <a:pt x="13970" y="134620"/>
                  </a:lnTo>
                  <a:lnTo>
                    <a:pt x="13970" y="133350"/>
                  </a:lnTo>
                  <a:lnTo>
                    <a:pt x="15240" y="133350"/>
                  </a:lnTo>
                  <a:lnTo>
                    <a:pt x="15240" y="127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26464" y="5015485"/>
              <a:ext cx="166115" cy="94486"/>
            </a:xfrm>
            <a:prstGeom prst="rect">
              <a:avLst/>
            </a:prstGeom>
          </p:spPr>
        </p:pic>
      </p:grpSp>
      <p:pic>
        <p:nvPicPr>
          <p:cNvPr id="77" name="object 77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650492" y="5015485"/>
            <a:ext cx="70104" cy="94486"/>
          </a:xfrm>
          <a:prstGeom prst="rect">
            <a:avLst/>
          </a:prstGeom>
        </p:spPr>
      </p:pic>
      <p:grpSp>
        <p:nvGrpSpPr>
          <p:cNvPr id="78" name="object 78"/>
          <p:cNvGrpSpPr/>
          <p:nvPr/>
        </p:nvGrpSpPr>
        <p:grpSpPr>
          <a:xfrm>
            <a:off x="1749551" y="4975859"/>
            <a:ext cx="177165" cy="134620"/>
            <a:chOff x="1749551" y="4975859"/>
            <a:chExt cx="177165" cy="134620"/>
          </a:xfrm>
        </p:grpSpPr>
        <p:pic>
          <p:nvPicPr>
            <p:cNvPr id="79" name="object 7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847087" y="4975859"/>
              <a:ext cx="79248" cy="13411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749551" y="5015485"/>
              <a:ext cx="74675" cy="92962"/>
            </a:xfrm>
            <a:prstGeom prst="rect">
              <a:avLst/>
            </a:prstGeom>
          </p:spPr>
        </p:pic>
      </p:grpSp>
      <p:pic>
        <p:nvPicPr>
          <p:cNvPr id="81" name="object 81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993392" y="4980432"/>
            <a:ext cx="854963" cy="129539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2916935" y="4974335"/>
            <a:ext cx="1296924" cy="16916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931" y="1572767"/>
              <a:ext cx="1510283" cy="2987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6564" y="1571244"/>
              <a:ext cx="286512" cy="2407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3660" y="1569719"/>
              <a:ext cx="196595" cy="2423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2072" y="1642872"/>
              <a:ext cx="94487" cy="1691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79420" y="1574291"/>
              <a:ext cx="36830" cy="236220"/>
            </a:xfrm>
            <a:custGeom>
              <a:avLst/>
              <a:gdLst/>
              <a:ahLst/>
              <a:cxnLst/>
              <a:rect l="l" t="t" r="r" b="b"/>
              <a:pathLst>
                <a:path w="36830" h="236219">
                  <a:moveTo>
                    <a:pt x="31750" y="79248"/>
                  </a:moveTo>
                  <a:lnTo>
                    <a:pt x="30226" y="76200"/>
                  </a:lnTo>
                  <a:lnTo>
                    <a:pt x="25781" y="71628"/>
                  </a:lnTo>
                  <a:lnTo>
                    <a:pt x="22733" y="69977"/>
                  </a:lnTo>
                  <a:lnTo>
                    <a:pt x="13589" y="69977"/>
                  </a:lnTo>
                  <a:lnTo>
                    <a:pt x="7620" y="73152"/>
                  </a:lnTo>
                  <a:lnTo>
                    <a:pt x="4572" y="79248"/>
                  </a:lnTo>
                  <a:lnTo>
                    <a:pt x="4572" y="226949"/>
                  </a:lnTo>
                  <a:lnTo>
                    <a:pt x="7620" y="233045"/>
                  </a:lnTo>
                  <a:lnTo>
                    <a:pt x="13589" y="236093"/>
                  </a:lnTo>
                  <a:lnTo>
                    <a:pt x="22733" y="236093"/>
                  </a:lnTo>
                  <a:lnTo>
                    <a:pt x="28702" y="233045"/>
                  </a:lnTo>
                  <a:lnTo>
                    <a:pt x="30226" y="229997"/>
                  </a:lnTo>
                  <a:lnTo>
                    <a:pt x="31750" y="225425"/>
                  </a:lnTo>
                  <a:lnTo>
                    <a:pt x="31750" y="79248"/>
                  </a:lnTo>
                  <a:close/>
                </a:path>
                <a:path w="36830" h="236219">
                  <a:moveTo>
                    <a:pt x="36322" y="10668"/>
                  </a:moveTo>
                  <a:lnTo>
                    <a:pt x="33274" y="6096"/>
                  </a:lnTo>
                  <a:lnTo>
                    <a:pt x="31750" y="3048"/>
                  </a:lnTo>
                  <a:lnTo>
                    <a:pt x="28702" y="0"/>
                  </a:lnTo>
                  <a:lnTo>
                    <a:pt x="7620" y="0"/>
                  </a:lnTo>
                  <a:lnTo>
                    <a:pt x="1524" y="6096"/>
                  </a:lnTo>
                  <a:lnTo>
                    <a:pt x="0" y="10668"/>
                  </a:lnTo>
                  <a:lnTo>
                    <a:pt x="0" y="21336"/>
                  </a:lnTo>
                  <a:lnTo>
                    <a:pt x="1524" y="24384"/>
                  </a:lnTo>
                  <a:lnTo>
                    <a:pt x="7620" y="30480"/>
                  </a:lnTo>
                  <a:lnTo>
                    <a:pt x="12065" y="32004"/>
                  </a:lnTo>
                  <a:lnTo>
                    <a:pt x="24257" y="32004"/>
                  </a:lnTo>
                  <a:lnTo>
                    <a:pt x="28702" y="30480"/>
                  </a:lnTo>
                  <a:lnTo>
                    <a:pt x="34798" y="24384"/>
                  </a:lnTo>
                  <a:lnTo>
                    <a:pt x="36322" y="21336"/>
                  </a:lnTo>
                  <a:lnTo>
                    <a:pt x="36322" y="10668"/>
                  </a:lnTo>
                  <a:close/>
                </a:path>
              </a:pathLst>
            </a:custGeom>
            <a:solidFill>
              <a:srgbClr val="AE7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1048" y="1569719"/>
              <a:ext cx="155448" cy="2423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59" y="2054351"/>
              <a:ext cx="112776" cy="1386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548" y="2048255"/>
              <a:ext cx="120395" cy="1463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4755" y="2089404"/>
              <a:ext cx="96012" cy="1417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103" y="2043683"/>
              <a:ext cx="242315" cy="1874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5404" y="2525267"/>
              <a:ext cx="94487" cy="929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7927" y="2485644"/>
              <a:ext cx="975360" cy="1493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93392" y="2529839"/>
              <a:ext cx="86868" cy="1051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06168" y="2485389"/>
              <a:ext cx="18415" cy="148590"/>
            </a:xfrm>
            <a:custGeom>
              <a:avLst/>
              <a:gdLst/>
              <a:ahLst/>
              <a:cxnLst/>
              <a:rect l="l" t="t" r="r" b="b"/>
              <a:pathLst>
                <a:path w="18414" h="148589">
                  <a:moveTo>
                    <a:pt x="18288" y="1270"/>
                  </a:moveTo>
                  <a:lnTo>
                    <a:pt x="15621" y="1270"/>
                  </a:lnTo>
                  <a:lnTo>
                    <a:pt x="15621" y="0"/>
                  </a:lnTo>
                  <a:lnTo>
                    <a:pt x="3937" y="0"/>
                  </a:lnTo>
                  <a:lnTo>
                    <a:pt x="3937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147320"/>
                  </a:lnTo>
                  <a:lnTo>
                    <a:pt x="1270" y="147320"/>
                  </a:lnTo>
                  <a:lnTo>
                    <a:pt x="1270" y="148590"/>
                  </a:lnTo>
                  <a:lnTo>
                    <a:pt x="17018" y="148590"/>
                  </a:lnTo>
                  <a:lnTo>
                    <a:pt x="17018" y="147320"/>
                  </a:lnTo>
                  <a:lnTo>
                    <a:pt x="18288" y="147320"/>
                  </a:lnTo>
                  <a:lnTo>
                    <a:pt x="18288" y="3810"/>
                  </a:lnTo>
                  <a:lnTo>
                    <a:pt x="18288" y="127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50364" y="2529839"/>
              <a:ext cx="86868" cy="1051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64664" y="2529839"/>
              <a:ext cx="140207" cy="10363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0779" y="2529839"/>
              <a:ext cx="86868" cy="105155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545079" y="2506979"/>
            <a:ext cx="160019" cy="128015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770632" y="2529839"/>
            <a:ext cx="172720" cy="105410"/>
            <a:chOff x="2770632" y="2529839"/>
            <a:chExt cx="172720" cy="105410"/>
          </a:xfrm>
        </p:grpSpPr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75788" y="2529839"/>
              <a:ext cx="67056" cy="10515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70632" y="2529839"/>
              <a:ext cx="79248" cy="10515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009900" y="2529839"/>
            <a:ext cx="77724" cy="105155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3157727" y="2485644"/>
            <a:ext cx="320040" cy="186055"/>
            <a:chOff x="3157727" y="2485644"/>
            <a:chExt cx="320040" cy="186055"/>
          </a:xfrm>
        </p:grpSpPr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57727" y="2531364"/>
              <a:ext cx="91439" cy="1402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70503" y="2493264"/>
              <a:ext cx="94486" cy="1402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89375" y="2485644"/>
              <a:ext cx="88391" cy="149351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550920" y="2493264"/>
            <a:ext cx="844296" cy="14173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65404" y="2799588"/>
            <a:ext cx="94487" cy="92963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932688" y="2758439"/>
            <a:ext cx="558165" cy="151130"/>
            <a:chOff x="932688" y="2758439"/>
            <a:chExt cx="558165" cy="151130"/>
          </a:xfrm>
        </p:grpSpPr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32688" y="2769107"/>
              <a:ext cx="195072" cy="1402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59764" y="2758439"/>
              <a:ext cx="18415" cy="148590"/>
            </a:xfrm>
            <a:custGeom>
              <a:avLst/>
              <a:gdLst/>
              <a:ahLst/>
              <a:cxnLst/>
              <a:rect l="l" t="t" r="r" b="b"/>
              <a:pathLst>
                <a:path w="18415" h="148589">
                  <a:moveTo>
                    <a:pt x="18161" y="2540"/>
                  </a:moveTo>
                  <a:lnTo>
                    <a:pt x="17018" y="2540"/>
                  </a:lnTo>
                  <a:lnTo>
                    <a:pt x="17018" y="1270"/>
                  </a:lnTo>
                  <a:lnTo>
                    <a:pt x="15760" y="1270"/>
                  </a:lnTo>
                  <a:lnTo>
                    <a:pt x="15760" y="0"/>
                  </a:lnTo>
                  <a:lnTo>
                    <a:pt x="3022" y="0"/>
                  </a:lnTo>
                  <a:lnTo>
                    <a:pt x="3022" y="1270"/>
                  </a:lnTo>
                  <a:lnTo>
                    <a:pt x="1130" y="1270"/>
                  </a:lnTo>
                  <a:lnTo>
                    <a:pt x="1130" y="2540"/>
                  </a:lnTo>
                  <a:lnTo>
                    <a:pt x="0" y="2540"/>
                  </a:lnTo>
                  <a:lnTo>
                    <a:pt x="0" y="147320"/>
                  </a:lnTo>
                  <a:lnTo>
                    <a:pt x="1511" y="147320"/>
                  </a:lnTo>
                  <a:lnTo>
                    <a:pt x="1511" y="148590"/>
                  </a:lnTo>
                  <a:lnTo>
                    <a:pt x="16649" y="148590"/>
                  </a:lnTo>
                  <a:lnTo>
                    <a:pt x="16649" y="147320"/>
                  </a:lnTo>
                  <a:lnTo>
                    <a:pt x="18161" y="147320"/>
                  </a:lnTo>
                  <a:lnTo>
                    <a:pt x="18161" y="254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08532" y="2805683"/>
              <a:ext cx="82296" cy="10363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16736" y="2804159"/>
              <a:ext cx="173736" cy="105155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1520952" y="281025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10668"/>
                </a:moveTo>
                <a:lnTo>
                  <a:pt x="21336" y="7620"/>
                </a:lnTo>
                <a:lnTo>
                  <a:pt x="21336" y="3048"/>
                </a:lnTo>
                <a:lnTo>
                  <a:pt x="19812" y="3048"/>
                </a:lnTo>
                <a:lnTo>
                  <a:pt x="18288" y="1524"/>
                </a:lnTo>
                <a:lnTo>
                  <a:pt x="16764" y="1524"/>
                </a:lnTo>
                <a:lnTo>
                  <a:pt x="15240" y="0"/>
                </a:lnTo>
                <a:lnTo>
                  <a:pt x="7620" y="0"/>
                </a:lnTo>
                <a:lnTo>
                  <a:pt x="6096" y="1524"/>
                </a:lnTo>
                <a:lnTo>
                  <a:pt x="3048" y="1524"/>
                </a:lnTo>
                <a:lnTo>
                  <a:pt x="0" y="4572"/>
                </a:lnTo>
                <a:lnTo>
                  <a:pt x="0" y="19812"/>
                </a:lnTo>
                <a:lnTo>
                  <a:pt x="4572" y="24384"/>
                </a:lnTo>
                <a:lnTo>
                  <a:pt x="18288" y="24384"/>
                </a:lnTo>
                <a:lnTo>
                  <a:pt x="18288" y="22860"/>
                </a:lnTo>
                <a:lnTo>
                  <a:pt x="19812" y="21336"/>
                </a:lnTo>
                <a:lnTo>
                  <a:pt x="21336" y="21336"/>
                </a:lnTo>
                <a:lnTo>
                  <a:pt x="21336" y="16764"/>
                </a:lnTo>
                <a:lnTo>
                  <a:pt x="22860" y="15240"/>
                </a:lnTo>
                <a:lnTo>
                  <a:pt x="22860" y="10668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20952" y="2883280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10795"/>
                </a:moveTo>
                <a:lnTo>
                  <a:pt x="21336" y="9271"/>
                </a:lnTo>
                <a:lnTo>
                  <a:pt x="21336" y="4699"/>
                </a:lnTo>
                <a:lnTo>
                  <a:pt x="19812" y="3175"/>
                </a:lnTo>
                <a:lnTo>
                  <a:pt x="18288" y="1524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0"/>
                </a:lnTo>
                <a:lnTo>
                  <a:pt x="7620" y="1524"/>
                </a:lnTo>
                <a:lnTo>
                  <a:pt x="4572" y="1524"/>
                </a:lnTo>
                <a:lnTo>
                  <a:pt x="3048" y="3175"/>
                </a:lnTo>
                <a:lnTo>
                  <a:pt x="1524" y="3175"/>
                </a:lnTo>
                <a:lnTo>
                  <a:pt x="1524" y="4699"/>
                </a:lnTo>
                <a:lnTo>
                  <a:pt x="0" y="6223"/>
                </a:lnTo>
                <a:lnTo>
                  <a:pt x="0" y="19939"/>
                </a:lnTo>
                <a:lnTo>
                  <a:pt x="1524" y="21463"/>
                </a:lnTo>
                <a:lnTo>
                  <a:pt x="1524" y="22987"/>
                </a:lnTo>
                <a:lnTo>
                  <a:pt x="3048" y="22987"/>
                </a:lnTo>
                <a:lnTo>
                  <a:pt x="4572" y="24511"/>
                </a:lnTo>
                <a:lnTo>
                  <a:pt x="18288" y="24511"/>
                </a:lnTo>
                <a:lnTo>
                  <a:pt x="18288" y="22987"/>
                </a:lnTo>
                <a:lnTo>
                  <a:pt x="19812" y="22987"/>
                </a:lnTo>
                <a:lnTo>
                  <a:pt x="21336" y="21463"/>
                </a:lnTo>
                <a:lnTo>
                  <a:pt x="21336" y="16891"/>
                </a:lnTo>
                <a:lnTo>
                  <a:pt x="22860" y="15367"/>
                </a:lnTo>
                <a:lnTo>
                  <a:pt x="22860" y="10795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613916" y="2758439"/>
            <a:ext cx="318770" cy="187960"/>
            <a:chOff x="1613916" y="2758439"/>
            <a:chExt cx="318770" cy="187960"/>
          </a:xfrm>
        </p:grpSpPr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13916" y="2805683"/>
              <a:ext cx="89915" cy="1402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25168" y="2766059"/>
              <a:ext cx="96012" cy="14173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844040" y="2758439"/>
              <a:ext cx="88392" cy="150875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1952244" y="2883407"/>
            <a:ext cx="34925" cy="55244"/>
          </a:xfrm>
          <a:custGeom>
            <a:avLst/>
            <a:gdLst/>
            <a:ahLst/>
            <a:cxnLst/>
            <a:rect l="l" t="t" r="r" b="b"/>
            <a:pathLst>
              <a:path w="34925" h="55244">
                <a:moveTo>
                  <a:pt x="34671" y="4572"/>
                </a:moveTo>
                <a:lnTo>
                  <a:pt x="33147" y="3175"/>
                </a:lnTo>
                <a:lnTo>
                  <a:pt x="33147" y="1524"/>
                </a:lnTo>
                <a:lnTo>
                  <a:pt x="30099" y="1524"/>
                </a:lnTo>
                <a:lnTo>
                  <a:pt x="28575" y="0"/>
                </a:lnTo>
                <a:lnTo>
                  <a:pt x="19685" y="0"/>
                </a:lnTo>
                <a:lnTo>
                  <a:pt x="19685" y="1524"/>
                </a:lnTo>
                <a:lnTo>
                  <a:pt x="16510" y="1524"/>
                </a:lnTo>
                <a:lnTo>
                  <a:pt x="16510" y="3175"/>
                </a:lnTo>
                <a:lnTo>
                  <a:pt x="14986" y="3175"/>
                </a:lnTo>
                <a:lnTo>
                  <a:pt x="14986" y="22860"/>
                </a:lnTo>
                <a:lnTo>
                  <a:pt x="1524" y="51689"/>
                </a:lnTo>
                <a:lnTo>
                  <a:pt x="0" y="51689"/>
                </a:lnTo>
                <a:lnTo>
                  <a:pt x="0" y="53213"/>
                </a:lnTo>
                <a:lnTo>
                  <a:pt x="1524" y="53213"/>
                </a:lnTo>
                <a:lnTo>
                  <a:pt x="1524" y="54737"/>
                </a:lnTo>
                <a:lnTo>
                  <a:pt x="10541" y="54737"/>
                </a:lnTo>
                <a:lnTo>
                  <a:pt x="12065" y="53213"/>
                </a:lnTo>
                <a:lnTo>
                  <a:pt x="13462" y="53213"/>
                </a:lnTo>
                <a:lnTo>
                  <a:pt x="13462" y="51689"/>
                </a:lnTo>
                <a:lnTo>
                  <a:pt x="28575" y="30353"/>
                </a:lnTo>
                <a:lnTo>
                  <a:pt x="30099" y="27305"/>
                </a:lnTo>
                <a:lnTo>
                  <a:pt x="30099" y="25781"/>
                </a:lnTo>
                <a:lnTo>
                  <a:pt x="31623" y="24257"/>
                </a:lnTo>
                <a:lnTo>
                  <a:pt x="31623" y="22860"/>
                </a:lnTo>
                <a:lnTo>
                  <a:pt x="33147" y="21336"/>
                </a:lnTo>
                <a:lnTo>
                  <a:pt x="33147" y="19812"/>
                </a:lnTo>
                <a:lnTo>
                  <a:pt x="34671" y="18288"/>
                </a:lnTo>
                <a:lnTo>
                  <a:pt x="34671" y="4572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2065020" y="2758439"/>
            <a:ext cx="916305" cy="187960"/>
            <a:chOff x="2065020" y="2758439"/>
            <a:chExt cx="916305" cy="187960"/>
          </a:xfrm>
        </p:grpSpPr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065020" y="2766059"/>
              <a:ext cx="134112" cy="14173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231136" y="2758439"/>
              <a:ext cx="749807" cy="187451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31291" y="3624071"/>
            <a:ext cx="326136" cy="118872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426719" y="3965447"/>
            <a:ext cx="5800725" cy="121920"/>
            <a:chOff x="426719" y="3965447"/>
            <a:chExt cx="5800725" cy="121920"/>
          </a:xfrm>
        </p:grpSpPr>
        <p:pic>
          <p:nvPicPr>
            <p:cNvPr id="48" name="object 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26719" y="3966971"/>
              <a:ext cx="1923288" cy="12039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369819" y="3965447"/>
              <a:ext cx="3822191" cy="12192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211823" y="4046219"/>
              <a:ext cx="15240" cy="16510"/>
            </a:xfrm>
            <a:custGeom>
              <a:avLst/>
              <a:gdLst/>
              <a:ahLst/>
              <a:cxnLst/>
              <a:rect l="l" t="t" r="r" b="b"/>
              <a:pathLst>
                <a:path w="15239" h="16510">
                  <a:moveTo>
                    <a:pt x="10667" y="0"/>
                  </a:moveTo>
                  <a:lnTo>
                    <a:pt x="4572" y="0"/>
                  </a:lnTo>
                  <a:lnTo>
                    <a:pt x="1524" y="2920"/>
                  </a:lnTo>
                  <a:lnTo>
                    <a:pt x="0" y="5968"/>
                  </a:lnTo>
                  <a:lnTo>
                    <a:pt x="0" y="11937"/>
                  </a:lnTo>
                  <a:lnTo>
                    <a:pt x="1524" y="13462"/>
                  </a:lnTo>
                  <a:lnTo>
                    <a:pt x="1524" y="14858"/>
                  </a:lnTo>
                  <a:lnTo>
                    <a:pt x="3048" y="16382"/>
                  </a:lnTo>
                  <a:lnTo>
                    <a:pt x="12191" y="16382"/>
                  </a:lnTo>
                  <a:lnTo>
                    <a:pt x="15239" y="13462"/>
                  </a:lnTo>
                  <a:lnTo>
                    <a:pt x="15239" y="2920"/>
                  </a:lnTo>
                  <a:lnTo>
                    <a:pt x="13715" y="1524"/>
                  </a:lnTo>
                  <a:lnTo>
                    <a:pt x="12191" y="1524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29768" y="4311396"/>
            <a:ext cx="2706624" cy="121920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605027" y="468325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683" y="0"/>
                </a:moveTo>
                <a:lnTo>
                  <a:pt x="30162" y="0"/>
                </a:lnTo>
                <a:lnTo>
                  <a:pt x="1511" y="19685"/>
                </a:lnTo>
                <a:lnTo>
                  <a:pt x="0" y="25781"/>
                </a:lnTo>
                <a:lnTo>
                  <a:pt x="0" y="39370"/>
                </a:lnTo>
                <a:lnTo>
                  <a:pt x="3009" y="45339"/>
                </a:lnTo>
                <a:lnTo>
                  <a:pt x="15087" y="57404"/>
                </a:lnTo>
                <a:lnTo>
                  <a:pt x="22618" y="60452"/>
                </a:lnTo>
                <a:lnTo>
                  <a:pt x="39217" y="60452"/>
                </a:lnTo>
                <a:lnTo>
                  <a:pt x="45250" y="57404"/>
                </a:lnTo>
                <a:lnTo>
                  <a:pt x="57403" y="45339"/>
                </a:lnTo>
                <a:lnTo>
                  <a:pt x="60426" y="39370"/>
                </a:lnTo>
                <a:lnTo>
                  <a:pt x="60426" y="25781"/>
                </a:lnTo>
                <a:lnTo>
                  <a:pt x="34683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931163" y="4657344"/>
            <a:ext cx="4471416" cy="298704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605027" y="4861559"/>
            <a:ext cx="60960" cy="59690"/>
          </a:xfrm>
          <a:custGeom>
            <a:avLst/>
            <a:gdLst/>
            <a:ahLst/>
            <a:cxnLst/>
            <a:rect l="l" t="t" r="r" b="b"/>
            <a:pathLst>
              <a:path w="60959" h="59689">
                <a:moveTo>
                  <a:pt x="34683" y="0"/>
                </a:moveTo>
                <a:lnTo>
                  <a:pt x="30162" y="0"/>
                </a:lnTo>
                <a:lnTo>
                  <a:pt x="7543" y="9143"/>
                </a:lnTo>
                <a:lnTo>
                  <a:pt x="4521" y="15112"/>
                </a:lnTo>
                <a:lnTo>
                  <a:pt x="1511" y="19684"/>
                </a:lnTo>
                <a:lnTo>
                  <a:pt x="0" y="24256"/>
                </a:lnTo>
                <a:lnTo>
                  <a:pt x="0" y="37972"/>
                </a:lnTo>
                <a:lnTo>
                  <a:pt x="3009" y="45592"/>
                </a:lnTo>
                <a:lnTo>
                  <a:pt x="9042" y="51688"/>
                </a:lnTo>
                <a:lnTo>
                  <a:pt x="15087" y="56260"/>
                </a:lnTo>
                <a:lnTo>
                  <a:pt x="22618" y="59308"/>
                </a:lnTo>
                <a:lnTo>
                  <a:pt x="39217" y="59308"/>
                </a:lnTo>
                <a:lnTo>
                  <a:pt x="45250" y="56260"/>
                </a:lnTo>
                <a:lnTo>
                  <a:pt x="51371" y="51688"/>
                </a:lnTo>
                <a:lnTo>
                  <a:pt x="57403" y="45592"/>
                </a:lnTo>
                <a:lnTo>
                  <a:pt x="60426" y="37972"/>
                </a:lnTo>
                <a:lnTo>
                  <a:pt x="60426" y="24256"/>
                </a:lnTo>
                <a:lnTo>
                  <a:pt x="58915" y="19684"/>
                </a:lnTo>
                <a:lnTo>
                  <a:pt x="55905" y="15112"/>
                </a:lnTo>
                <a:lnTo>
                  <a:pt x="34683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5451347" y="4834128"/>
            <a:ext cx="3587750" cy="121920"/>
            <a:chOff x="5451347" y="4834128"/>
            <a:chExt cx="3587750" cy="121920"/>
          </a:xfrm>
        </p:grpSpPr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451347" y="4834128"/>
              <a:ext cx="3557015" cy="12191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025127" y="4914900"/>
              <a:ext cx="13970" cy="16510"/>
            </a:xfrm>
            <a:custGeom>
              <a:avLst/>
              <a:gdLst/>
              <a:ahLst/>
              <a:cxnLst/>
              <a:rect l="l" t="t" r="r" b="b"/>
              <a:pathLst>
                <a:path w="13970" h="16510">
                  <a:moveTo>
                    <a:pt x="9017" y="0"/>
                  </a:moveTo>
                  <a:lnTo>
                    <a:pt x="4445" y="0"/>
                  </a:lnTo>
                  <a:lnTo>
                    <a:pt x="1524" y="2920"/>
                  </a:lnTo>
                  <a:lnTo>
                    <a:pt x="0" y="2920"/>
                  </a:lnTo>
                  <a:lnTo>
                    <a:pt x="0" y="13462"/>
                  </a:lnTo>
                  <a:lnTo>
                    <a:pt x="1524" y="14858"/>
                  </a:lnTo>
                  <a:lnTo>
                    <a:pt x="1524" y="16382"/>
                  </a:lnTo>
                  <a:lnTo>
                    <a:pt x="12065" y="16382"/>
                  </a:lnTo>
                  <a:lnTo>
                    <a:pt x="12065" y="14858"/>
                  </a:lnTo>
                  <a:lnTo>
                    <a:pt x="13589" y="13462"/>
                  </a:lnTo>
                  <a:lnTo>
                    <a:pt x="13589" y="2920"/>
                  </a:lnTo>
                  <a:lnTo>
                    <a:pt x="12065" y="1524"/>
                  </a:lnTo>
                  <a:lnTo>
                    <a:pt x="9017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15567"/>
              <a:ext cx="5463539" cy="56128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2015" y="1167383"/>
              <a:ext cx="4504944" cy="55610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316" y="2147316"/>
              <a:ext cx="178308" cy="1813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103" y="2147316"/>
              <a:ext cx="260603" cy="1813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5712" y="2144267"/>
              <a:ext cx="36830" cy="184785"/>
            </a:xfrm>
            <a:custGeom>
              <a:avLst/>
              <a:gdLst/>
              <a:ahLst/>
              <a:cxnLst/>
              <a:rect l="l" t="t" r="r" b="b"/>
              <a:pathLst>
                <a:path w="36830" h="184785">
                  <a:moveTo>
                    <a:pt x="33274" y="68580"/>
                  </a:moveTo>
                  <a:lnTo>
                    <a:pt x="31750" y="64008"/>
                  </a:lnTo>
                  <a:lnTo>
                    <a:pt x="28702" y="60960"/>
                  </a:lnTo>
                  <a:lnTo>
                    <a:pt x="27305" y="57912"/>
                  </a:lnTo>
                  <a:lnTo>
                    <a:pt x="9144" y="57912"/>
                  </a:lnTo>
                  <a:lnTo>
                    <a:pt x="3048" y="64008"/>
                  </a:lnTo>
                  <a:lnTo>
                    <a:pt x="1524" y="68580"/>
                  </a:lnTo>
                  <a:lnTo>
                    <a:pt x="1524" y="172212"/>
                  </a:lnTo>
                  <a:lnTo>
                    <a:pt x="3048" y="176784"/>
                  </a:lnTo>
                  <a:lnTo>
                    <a:pt x="9144" y="182880"/>
                  </a:lnTo>
                  <a:lnTo>
                    <a:pt x="12065" y="184404"/>
                  </a:lnTo>
                  <a:lnTo>
                    <a:pt x="22733" y="184404"/>
                  </a:lnTo>
                  <a:lnTo>
                    <a:pt x="27305" y="182880"/>
                  </a:lnTo>
                  <a:lnTo>
                    <a:pt x="28702" y="179832"/>
                  </a:lnTo>
                  <a:lnTo>
                    <a:pt x="31750" y="176784"/>
                  </a:lnTo>
                  <a:lnTo>
                    <a:pt x="33274" y="172212"/>
                  </a:lnTo>
                  <a:lnTo>
                    <a:pt x="33274" y="68580"/>
                  </a:lnTo>
                  <a:close/>
                </a:path>
                <a:path w="36830" h="184785">
                  <a:moveTo>
                    <a:pt x="36322" y="12192"/>
                  </a:moveTo>
                  <a:lnTo>
                    <a:pt x="34798" y="7620"/>
                  </a:lnTo>
                  <a:lnTo>
                    <a:pt x="28702" y="1524"/>
                  </a:lnTo>
                  <a:lnTo>
                    <a:pt x="24257" y="0"/>
                  </a:lnTo>
                  <a:lnTo>
                    <a:pt x="12065" y="0"/>
                  </a:lnTo>
                  <a:lnTo>
                    <a:pt x="7620" y="1524"/>
                  </a:lnTo>
                  <a:lnTo>
                    <a:pt x="1524" y="7620"/>
                  </a:lnTo>
                  <a:lnTo>
                    <a:pt x="0" y="12192"/>
                  </a:lnTo>
                  <a:lnTo>
                    <a:pt x="0" y="22860"/>
                  </a:lnTo>
                  <a:lnTo>
                    <a:pt x="1524" y="25908"/>
                  </a:lnTo>
                  <a:lnTo>
                    <a:pt x="7620" y="32004"/>
                  </a:lnTo>
                  <a:lnTo>
                    <a:pt x="12065" y="33528"/>
                  </a:lnTo>
                  <a:lnTo>
                    <a:pt x="24257" y="33528"/>
                  </a:lnTo>
                  <a:lnTo>
                    <a:pt x="28702" y="32004"/>
                  </a:lnTo>
                  <a:lnTo>
                    <a:pt x="34798" y="25908"/>
                  </a:lnTo>
                  <a:lnTo>
                    <a:pt x="36322" y="22860"/>
                  </a:lnTo>
                  <a:lnTo>
                    <a:pt x="36322" y="12192"/>
                  </a:lnTo>
                  <a:close/>
                </a:path>
              </a:pathLst>
            </a:custGeom>
            <a:solidFill>
              <a:srgbClr val="AE7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6672" y="2200655"/>
              <a:ext cx="111252" cy="1280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5460" y="2144267"/>
              <a:ext cx="877824" cy="2331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0483" y="3354323"/>
              <a:ext cx="1232916" cy="167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8932" y="3363467"/>
              <a:ext cx="134112" cy="1249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8952" y="3354323"/>
              <a:ext cx="176784" cy="1356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76215" y="3487420"/>
              <a:ext cx="11430" cy="2540"/>
            </a:xfrm>
            <a:custGeom>
              <a:avLst/>
              <a:gdLst/>
              <a:ahLst/>
              <a:cxnLst/>
              <a:rect l="l" t="t" r="r" b="b"/>
              <a:pathLst>
                <a:path w="11429" h="2539">
                  <a:moveTo>
                    <a:pt x="0" y="2539"/>
                  </a:moveTo>
                  <a:lnTo>
                    <a:pt x="11176" y="2539"/>
                  </a:lnTo>
                  <a:lnTo>
                    <a:pt x="11176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73167" y="3360420"/>
              <a:ext cx="111251" cy="1295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51476" y="3360420"/>
              <a:ext cx="601979" cy="1447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21909" y="3487420"/>
              <a:ext cx="11430" cy="2540"/>
            </a:xfrm>
            <a:custGeom>
              <a:avLst/>
              <a:gdLst/>
              <a:ahLst/>
              <a:cxnLst/>
              <a:rect l="l" t="t" r="r" b="b"/>
              <a:pathLst>
                <a:path w="11429" h="2539">
                  <a:moveTo>
                    <a:pt x="0" y="2539"/>
                  </a:moveTo>
                  <a:lnTo>
                    <a:pt x="11049" y="2539"/>
                  </a:lnTo>
                  <a:lnTo>
                    <a:pt x="11049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8988" y="3360420"/>
              <a:ext cx="120394" cy="1280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03391" y="3363467"/>
              <a:ext cx="248412" cy="1264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76188" y="3354323"/>
              <a:ext cx="79248" cy="1356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25540" y="3354323"/>
              <a:ext cx="585215" cy="1676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31" y="1740407"/>
              <a:ext cx="178308" cy="1813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795" y="1740407"/>
              <a:ext cx="262128" cy="1813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44880" y="1738883"/>
              <a:ext cx="38100" cy="182880"/>
            </a:xfrm>
            <a:custGeom>
              <a:avLst/>
              <a:gdLst/>
              <a:ahLst/>
              <a:cxnLst/>
              <a:rect l="l" t="t" r="r" b="b"/>
              <a:pathLst>
                <a:path w="38100" h="182880">
                  <a:moveTo>
                    <a:pt x="35052" y="68580"/>
                  </a:moveTo>
                  <a:lnTo>
                    <a:pt x="33528" y="64008"/>
                  </a:lnTo>
                  <a:lnTo>
                    <a:pt x="27432" y="57912"/>
                  </a:lnTo>
                  <a:lnTo>
                    <a:pt x="24384" y="56388"/>
                  </a:lnTo>
                  <a:lnTo>
                    <a:pt x="13716" y="56388"/>
                  </a:lnTo>
                  <a:lnTo>
                    <a:pt x="10668" y="57912"/>
                  </a:lnTo>
                  <a:lnTo>
                    <a:pt x="4572" y="64008"/>
                  </a:lnTo>
                  <a:lnTo>
                    <a:pt x="3048" y="68580"/>
                  </a:lnTo>
                  <a:lnTo>
                    <a:pt x="3048" y="170434"/>
                  </a:lnTo>
                  <a:lnTo>
                    <a:pt x="4572" y="175006"/>
                  </a:lnTo>
                  <a:lnTo>
                    <a:pt x="10668" y="181102"/>
                  </a:lnTo>
                  <a:lnTo>
                    <a:pt x="13716" y="182626"/>
                  </a:lnTo>
                  <a:lnTo>
                    <a:pt x="24384" y="182626"/>
                  </a:lnTo>
                  <a:lnTo>
                    <a:pt x="27432" y="181102"/>
                  </a:lnTo>
                  <a:lnTo>
                    <a:pt x="33528" y="175006"/>
                  </a:lnTo>
                  <a:lnTo>
                    <a:pt x="35052" y="170434"/>
                  </a:lnTo>
                  <a:lnTo>
                    <a:pt x="35052" y="68580"/>
                  </a:lnTo>
                  <a:close/>
                </a:path>
                <a:path w="38100" h="182880">
                  <a:moveTo>
                    <a:pt x="38100" y="10668"/>
                  </a:moveTo>
                  <a:lnTo>
                    <a:pt x="36576" y="7747"/>
                  </a:lnTo>
                  <a:lnTo>
                    <a:pt x="33528" y="4699"/>
                  </a:lnTo>
                  <a:lnTo>
                    <a:pt x="28956" y="1651"/>
                  </a:lnTo>
                  <a:lnTo>
                    <a:pt x="24384" y="0"/>
                  </a:lnTo>
                  <a:lnTo>
                    <a:pt x="13716" y="0"/>
                  </a:lnTo>
                  <a:lnTo>
                    <a:pt x="9144" y="1651"/>
                  </a:lnTo>
                  <a:lnTo>
                    <a:pt x="4572" y="4699"/>
                  </a:lnTo>
                  <a:lnTo>
                    <a:pt x="1524" y="7747"/>
                  </a:lnTo>
                  <a:lnTo>
                    <a:pt x="0" y="10668"/>
                  </a:lnTo>
                  <a:lnTo>
                    <a:pt x="0" y="21336"/>
                  </a:lnTo>
                  <a:lnTo>
                    <a:pt x="1524" y="25908"/>
                  </a:lnTo>
                  <a:lnTo>
                    <a:pt x="4572" y="28956"/>
                  </a:lnTo>
                  <a:lnTo>
                    <a:pt x="9144" y="32004"/>
                  </a:lnTo>
                  <a:lnTo>
                    <a:pt x="13716" y="33528"/>
                  </a:lnTo>
                  <a:lnTo>
                    <a:pt x="24384" y="33528"/>
                  </a:lnTo>
                  <a:lnTo>
                    <a:pt x="28956" y="32004"/>
                  </a:lnTo>
                  <a:lnTo>
                    <a:pt x="33528" y="28956"/>
                  </a:lnTo>
                  <a:lnTo>
                    <a:pt x="36576" y="25908"/>
                  </a:lnTo>
                  <a:lnTo>
                    <a:pt x="38100" y="21336"/>
                  </a:lnTo>
                  <a:lnTo>
                    <a:pt x="38100" y="10668"/>
                  </a:lnTo>
                  <a:close/>
                </a:path>
              </a:pathLst>
            </a:custGeom>
            <a:solidFill>
              <a:srgbClr val="AE7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7363" y="1793748"/>
              <a:ext cx="111252" cy="1280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1580" y="1738883"/>
              <a:ext cx="836676" cy="228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5380" y="3436621"/>
              <a:ext cx="83819" cy="838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5711" y="3410711"/>
              <a:ext cx="134112" cy="1234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5732" y="3441191"/>
              <a:ext cx="77724" cy="944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3267" y="3401567"/>
              <a:ext cx="77724" cy="1341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68424" y="3407663"/>
              <a:ext cx="19685" cy="128270"/>
            </a:xfrm>
            <a:custGeom>
              <a:avLst/>
              <a:gdLst/>
              <a:ahLst/>
              <a:cxnLst/>
              <a:rect l="l" t="t" r="r" b="b"/>
              <a:pathLst>
                <a:path w="19685" h="128270">
                  <a:moveTo>
                    <a:pt x="16294" y="35407"/>
                  </a:moveTo>
                  <a:lnTo>
                    <a:pt x="2921" y="35407"/>
                  </a:lnTo>
                  <a:lnTo>
                    <a:pt x="2921" y="36957"/>
                  </a:lnTo>
                  <a:lnTo>
                    <a:pt x="1524" y="36957"/>
                  </a:lnTo>
                  <a:lnTo>
                    <a:pt x="1524" y="124714"/>
                  </a:lnTo>
                  <a:lnTo>
                    <a:pt x="2921" y="126238"/>
                  </a:lnTo>
                  <a:lnTo>
                    <a:pt x="2921" y="127762"/>
                  </a:lnTo>
                  <a:lnTo>
                    <a:pt x="16294" y="127762"/>
                  </a:lnTo>
                  <a:lnTo>
                    <a:pt x="16294" y="35407"/>
                  </a:lnTo>
                  <a:close/>
                </a:path>
                <a:path w="19685" h="128270">
                  <a:moveTo>
                    <a:pt x="17868" y="36957"/>
                  </a:moveTo>
                  <a:lnTo>
                    <a:pt x="16383" y="36957"/>
                  </a:lnTo>
                  <a:lnTo>
                    <a:pt x="16383" y="126238"/>
                  </a:lnTo>
                  <a:lnTo>
                    <a:pt x="17868" y="126238"/>
                  </a:lnTo>
                  <a:lnTo>
                    <a:pt x="17868" y="36957"/>
                  </a:lnTo>
                  <a:close/>
                </a:path>
                <a:path w="19685" h="128270">
                  <a:moveTo>
                    <a:pt x="19431" y="3175"/>
                  </a:moveTo>
                  <a:lnTo>
                    <a:pt x="16383" y="0"/>
                  </a:lnTo>
                  <a:lnTo>
                    <a:pt x="2921" y="0"/>
                  </a:lnTo>
                  <a:lnTo>
                    <a:pt x="2921" y="1524"/>
                  </a:lnTo>
                  <a:lnTo>
                    <a:pt x="1524" y="3175"/>
                  </a:lnTo>
                  <a:lnTo>
                    <a:pt x="0" y="4699"/>
                  </a:lnTo>
                  <a:lnTo>
                    <a:pt x="0" y="12446"/>
                  </a:lnTo>
                  <a:lnTo>
                    <a:pt x="1524" y="15494"/>
                  </a:lnTo>
                  <a:lnTo>
                    <a:pt x="2921" y="17018"/>
                  </a:lnTo>
                  <a:lnTo>
                    <a:pt x="2921" y="18542"/>
                  </a:lnTo>
                  <a:lnTo>
                    <a:pt x="16383" y="18542"/>
                  </a:lnTo>
                  <a:lnTo>
                    <a:pt x="17780" y="17018"/>
                  </a:lnTo>
                  <a:lnTo>
                    <a:pt x="19431" y="15494"/>
                  </a:lnTo>
                  <a:lnTo>
                    <a:pt x="19431" y="3175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9572" y="3441191"/>
              <a:ext cx="70104" cy="944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48255" y="3407664"/>
              <a:ext cx="1005840" cy="1630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27248" y="3400044"/>
              <a:ext cx="3291840" cy="170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86144" y="3441191"/>
              <a:ext cx="70103" cy="944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85204" y="3400044"/>
              <a:ext cx="2159507" cy="1706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95044" y="3672840"/>
              <a:ext cx="1548383" cy="16763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3110483" y="3672840"/>
            <a:ext cx="443865" cy="134620"/>
            <a:chOff x="3110483" y="3672840"/>
            <a:chExt cx="443865" cy="134620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10483" y="3672840"/>
              <a:ext cx="167640" cy="1341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00983" y="3672840"/>
              <a:ext cx="252984" cy="134112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621023" y="3672840"/>
            <a:ext cx="2950464" cy="1341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638543" y="3672840"/>
            <a:ext cx="1263396" cy="16002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973568" y="3672840"/>
            <a:ext cx="525780" cy="167640"/>
            <a:chOff x="7973568" y="3672840"/>
            <a:chExt cx="525780" cy="167640"/>
          </a:xfrm>
        </p:grpSpPr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73568" y="3672840"/>
              <a:ext cx="74674" cy="13258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72628" y="3712464"/>
              <a:ext cx="79246" cy="9448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73212" y="3678936"/>
              <a:ext cx="118870" cy="1615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11896" y="3672840"/>
              <a:ext cx="187451" cy="16002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498091" y="3942588"/>
            <a:ext cx="1469136" cy="16002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3032760" y="3942588"/>
            <a:ext cx="276225" cy="134620"/>
            <a:chOff x="3032760" y="3942588"/>
            <a:chExt cx="276225" cy="134620"/>
          </a:xfrm>
        </p:grpSpPr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32760" y="3982212"/>
              <a:ext cx="71627" cy="944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133344" y="3982212"/>
              <a:ext cx="73150" cy="929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29356" y="3942588"/>
              <a:ext cx="79247" cy="134112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3381755" y="3982211"/>
            <a:ext cx="443230" cy="94615"/>
            <a:chOff x="3381755" y="3982211"/>
            <a:chExt cx="443230" cy="94615"/>
          </a:xfrm>
        </p:grpSpPr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81755" y="3982211"/>
              <a:ext cx="128015" cy="929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32631" y="3982213"/>
              <a:ext cx="85342" cy="9448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640835" y="3982213"/>
              <a:ext cx="138684" cy="9448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803904" y="4053839"/>
              <a:ext cx="20955" cy="21590"/>
            </a:xfrm>
            <a:custGeom>
              <a:avLst/>
              <a:gdLst/>
              <a:ahLst/>
              <a:cxnLst/>
              <a:rect l="l" t="t" r="r" b="b"/>
              <a:pathLst>
                <a:path w="20954" h="21589">
                  <a:moveTo>
                    <a:pt x="17653" y="0"/>
                  </a:moveTo>
                  <a:lnTo>
                    <a:pt x="3175" y="0"/>
                  </a:lnTo>
                  <a:lnTo>
                    <a:pt x="0" y="3048"/>
                  </a:lnTo>
                  <a:lnTo>
                    <a:pt x="0" y="15112"/>
                  </a:lnTo>
                  <a:lnTo>
                    <a:pt x="1650" y="18034"/>
                  </a:lnTo>
                  <a:lnTo>
                    <a:pt x="1650" y="19558"/>
                  </a:lnTo>
                  <a:lnTo>
                    <a:pt x="3175" y="21082"/>
                  </a:lnTo>
                  <a:lnTo>
                    <a:pt x="17653" y="21082"/>
                  </a:lnTo>
                  <a:lnTo>
                    <a:pt x="20828" y="18034"/>
                  </a:lnTo>
                  <a:lnTo>
                    <a:pt x="20828" y="3048"/>
                  </a:lnTo>
                  <a:lnTo>
                    <a:pt x="17653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135380" y="4853940"/>
            <a:ext cx="83819" cy="8534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549908" y="4828032"/>
            <a:ext cx="134111" cy="123443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1709927" y="4818888"/>
            <a:ext cx="314325" cy="134620"/>
            <a:chOff x="1709927" y="4818888"/>
            <a:chExt cx="314325" cy="134620"/>
          </a:xfrm>
        </p:grpSpPr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807463" y="4818888"/>
              <a:ext cx="77724" cy="13411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709927" y="4858512"/>
              <a:ext cx="77724" cy="9448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912619" y="4824984"/>
              <a:ext cx="111252" cy="128016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92451" y="4818888"/>
            <a:ext cx="2171700" cy="16763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335779" y="4824984"/>
            <a:ext cx="120396" cy="126492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523232" y="4826509"/>
            <a:ext cx="268224" cy="126490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855464" y="4815840"/>
            <a:ext cx="4155947" cy="17068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490472" y="5087111"/>
            <a:ext cx="1859279" cy="137160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415284" y="5129785"/>
            <a:ext cx="499872" cy="94486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3982211" y="5094732"/>
            <a:ext cx="396240" cy="129539"/>
            <a:chOff x="3982211" y="5094732"/>
            <a:chExt cx="396240" cy="129539"/>
          </a:xfrm>
        </p:grpSpPr>
        <p:sp>
          <p:nvSpPr>
            <p:cNvPr id="52" name="object 52"/>
            <p:cNvSpPr/>
            <p:nvPr/>
          </p:nvSpPr>
          <p:spPr>
            <a:xfrm>
              <a:off x="3982212" y="5094731"/>
              <a:ext cx="102235" cy="128905"/>
            </a:xfrm>
            <a:custGeom>
              <a:avLst/>
              <a:gdLst/>
              <a:ahLst/>
              <a:cxnLst/>
              <a:rect l="l" t="t" r="r" b="b"/>
              <a:pathLst>
                <a:path w="102235" h="128904">
                  <a:moveTo>
                    <a:pt x="60198" y="95123"/>
                  </a:moveTo>
                  <a:lnTo>
                    <a:pt x="57150" y="89027"/>
                  </a:lnTo>
                  <a:lnTo>
                    <a:pt x="54102" y="85979"/>
                  </a:lnTo>
                  <a:lnTo>
                    <a:pt x="52451" y="82931"/>
                  </a:lnTo>
                  <a:lnTo>
                    <a:pt x="46355" y="79756"/>
                  </a:lnTo>
                  <a:lnTo>
                    <a:pt x="44831" y="78232"/>
                  </a:lnTo>
                  <a:lnTo>
                    <a:pt x="41656" y="78232"/>
                  </a:lnTo>
                  <a:lnTo>
                    <a:pt x="35433" y="75184"/>
                  </a:lnTo>
                  <a:lnTo>
                    <a:pt x="33909" y="75184"/>
                  </a:lnTo>
                  <a:lnTo>
                    <a:pt x="27686" y="72136"/>
                  </a:lnTo>
                  <a:lnTo>
                    <a:pt x="26162" y="70612"/>
                  </a:lnTo>
                  <a:lnTo>
                    <a:pt x="23114" y="70612"/>
                  </a:lnTo>
                  <a:lnTo>
                    <a:pt x="16891" y="64389"/>
                  </a:lnTo>
                  <a:lnTo>
                    <a:pt x="16891" y="53721"/>
                  </a:lnTo>
                  <a:lnTo>
                    <a:pt x="23114" y="47625"/>
                  </a:lnTo>
                  <a:lnTo>
                    <a:pt x="27686" y="47625"/>
                  </a:lnTo>
                  <a:lnTo>
                    <a:pt x="30861" y="46101"/>
                  </a:lnTo>
                  <a:lnTo>
                    <a:pt x="35433" y="46101"/>
                  </a:lnTo>
                  <a:lnTo>
                    <a:pt x="38481" y="47625"/>
                  </a:lnTo>
                  <a:lnTo>
                    <a:pt x="41656" y="47625"/>
                  </a:lnTo>
                  <a:lnTo>
                    <a:pt x="43307" y="49149"/>
                  </a:lnTo>
                  <a:lnTo>
                    <a:pt x="44831" y="49149"/>
                  </a:lnTo>
                  <a:lnTo>
                    <a:pt x="47879" y="50673"/>
                  </a:lnTo>
                  <a:lnTo>
                    <a:pt x="49403" y="50673"/>
                  </a:lnTo>
                  <a:lnTo>
                    <a:pt x="52451" y="53721"/>
                  </a:lnTo>
                  <a:lnTo>
                    <a:pt x="55626" y="53721"/>
                  </a:lnTo>
                  <a:lnTo>
                    <a:pt x="55626" y="50673"/>
                  </a:lnTo>
                  <a:lnTo>
                    <a:pt x="57150" y="49149"/>
                  </a:lnTo>
                  <a:lnTo>
                    <a:pt x="57150" y="44577"/>
                  </a:lnTo>
                  <a:lnTo>
                    <a:pt x="55626" y="44577"/>
                  </a:lnTo>
                  <a:lnTo>
                    <a:pt x="55626" y="39878"/>
                  </a:lnTo>
                  <a:lnTo>
                    <a:pt x="54102" y="39878"/>
                  </a:lnTo>
                  <a:lnTo>
                    <a:pt x="52451" y="38354"/>
                  </a:lnTo>
                  <a:lnTo>
                    <a:pt x="49403" y="38354"/>
                  </a:lnTo>
                  <a:lnTo>
                    <a:pt x="47879" y="36830"/>
                  </a:lnTo>
                  <a:lnTo>
                    <a:pt x="46355" y="36830"/>
                  </a:lnTo>
                  <a:lnTo>
                    <a:pt x="44831" y="35306"/>
                  </a:lnTo>
                  <a:lnTo>
                    <a:pt x="36957" y="35306"/>
                  </a:lnTo>
                  <a:lnTo>
                    <a:pt x="35433" y="33782"/>
                  </a:lnTo>
                  <a:lnTo>
                    <a:pt x="27686" y="33782"/>
                  </a:lnTo>
                  <a:lnTo>
                    <a:pt x="18542" y="36830"/>
                  </a:lnTo>
                  <a:lnTo>
                    <a:pt x="9271" y="41402"/>
                  </a:lnTo>
                  <a:lnTo>
                    <a:pt x="6223" y="44577"/>
                  </a:lnTo>
                  <a:lnTo>
                    <a:pt x="1524" y="53721"/>
                  </a:lnTo>
                  <a:lnTo>
                    <a:pt x="1524" y="67437"/>
                  </a:lnTo>
                  <a:lnTo>
                    <a:pt x="3048" y="70612"/>
                  </a:lnTo>
                  <a:lnTo>
                    <a:pt x="4572" y="72136"/>
                  </a:lnTo>
                  <a:lnTo>
                    <a:pt x="6223" y="75184"/>
                  </a:lnTo>
                  <a:lnTo>
                    <a:pt x="12319" y="81407"/>
                  </a:lnTo>
                  <a:lnTo>
                    <a:pt x="15367" y="82931"/>
                  </a:lnTo>
                  <a:lnTo>
                    <a:pt x="18542" y="82931"/>
                  </a:lnTo>
                  <a:lnTo>
                    <a:pt x="20066" y="84455"/>
                  </a:lnTo>
                  <a:lnTo>
                    <a:pt x="26162" y="87503"/>
                  </a:lnTo>
                  <a:lnTo>
                    <a:pt x="29337" y="87503"/>
                  </a:lnTo>
                  <a:lnTo>
                    <a:pt x="30861" y="89027"/>
                  </a:lnTo>
                  <a:lnTo>
                    <a:pt x="33909" y="90551"/>
                  </a:lnTo>
                  <a:lnTo>
                    <a:pt x="35433" y="90551"/>
                  </a:lnTo>
                  <a:lnTo>
                    <a:pt x="38481" y="92075"/>
                  </a:lnTo>
                  <a:lnTo>
                    <a:pt x="44831" y="98171"/>
                  </a:lnTo>
                  <a:lnTo>
                    <a:pt x="44831" y="107442"/>
                  </a:lnTo>
                  <a:lnTo>
                    <a:pt x="43307" y="108966"/>
                  </a:lnTo>
                  <a:lnTo>
                    <a:pt x="43307" y="110490"/>
                  </a:lnTo>
                  <a:lnTo>
                    <a:pt x="38481" y="115062"/>
                  </a:lnTo>
                  <a:lnTo>
                    <a:pt x="36957" y="115062"/>
                  </a:lnTo>
                  <a:lnTo>
                    <a:pt x="33909" y="116586"/>
                  </a:lnTo>
                  <a:lnTo>
                    <a:pt x="20066" y="116586"/>
                  </a:lnTo>
                  <a:lnTo>
                    <a:pt x="16891" y="115062"/>
                  </a:lnTo>
                  <a:lnTo>
                    <a:pt x="13843" y="115062"/>
                  </a:lnTo>
                  <a:lnTo>
                    <a:pt x="10795" y="112014"/>
                  </a:lnTo>
                  <a:lnTo>
                    <a:pt x="7747" y="112014"/>
                  </a:lnTo>
                  <a:lnTo>
                    <a:pt x="6223" y="110490"/>
                  </a:lnTo>
                  <a:lnTo>
                    <a:pt x="4572" y="110490"/>
                  </a:lnTo>
                  <a:lnTo>
                    <a:pt x="3048" y="108966"/>
                  </a:lnTo>
                  <a:lnTo>
                    <a:pt x="0" y="108966"/>
                  </a:lnTo>
                  <a:lnTo>
                    <a:pt x="0" y="121158"/>
                  </a:lnTo>
                  <a:lnTo>
                    <a:pt x="3048" y="124206"/>
                  </a:lnTo>
                  <a:lnTo>
                    <a:pt x="4572" y="124206"/>
                  </a:lnTo>
                  <a:lnTo>
                    <a:pt x="6223" y="125730"/>
                  </a:lnTo>
                  <a:lnTo>
                    <a:pt x="7747" y="125730"/>
                  </a:lnTo>
                  <a:lnTo>
                    <a:pt x="10795" y="127381"/>
                  </a:lnTo>
                  <a:lnTo>
                    <a:pt x="12319" y="127381"/>
                  </a:lnTo>
                  <a:lnTo>
                    <a:pt x="15367" y="128905"/>
                  </a:lnTo>
                  <a:lnTo>
                    <a:pt x="36957" y="128905"/>
                  </a:lnTo>
                  <a:lnTo>
                    <a:pt x="40132" y="127381"/>
                  </a:lnTo>
                  <a:lnTo>
                    <a:pt x="44831" y="125730"/>
                  </a:lnTo>
                  <a:lnTo>
                    <a:pt x="50927" y="122682"/>
                  </a:lnTo>
                  <a:lnTo>
                    <a:pt x="57150" y="116586"/>
                  </a:lnTo>
                  <a:lnTo>
                    <a:pt x="60198" y="110490"/>
                  </a:lnTo>
                  <a:lnTo>
                    <a:pt x="60198" y="95123"/>
                  </a:lnTo>
                  <a:close/>
                </a:path>
                <a:path w="102235" h="128904">
                  <a:moveTo>
                    <a:pt x="100330" y="38354"/>
                  </a:moveTo>
                  <a:lnTo>
                    <a:pt x="98806" y="38354"/>
                  </a:lnTo>
                  <a:lnTo>
                    <a:pt x="98806" y="36830"/>
                  </a:lnTo>
                  <a:lnTo>
                    <a:pt x="97155" y="36830"/>
                  </a:lnTo>
                  <a:lnTo>
                    <a:pt x="97155" y="35306"/>
                  </a:lnTo>
                  <a:lnTo>
                    <a:pt x="88011" y="35306"/>
                  </a:lnTo>
                  <a:lnTo>
                    <a:pt x="86360" y="36830"/>
                  </a:lnTo>
                  <a:lnTo>
                    <a:pt x="83312" y="36830"/>
                  </a:lnTo>
                  <a:lnTo>
                    <a:pt x="83312" y="125730"/>
                  </a:lnTo>
                  <a:lnTo>
                    <a:pt x="84836" y="127381"/>
                  </a:lnTo>
                  <a:lnTo>
                    <a:pt x="88011" y="127381"/>
                  </a:lnTo>
                  <a:lnTo>
                    <a:pt x="89535" y="128905"/>
                  </a:lnTo>
                  <a:lnTo>
                    <a:pt x="94107" y="128905"/>
                  </a:lnTo>
                  <a:lnTo>
                    <a:pt x="95631" y="127381"/>
                  </a:lnTo>
                  <a:lnTo>
                    <a:pt x="98806" y="127381"/>
                  </a:lnTo>
                  <a:lnTo>
                    <a:pt x="98806" y="125730"/>
                  </a:lnTo>
                  <a:lnTo>
                    <a:pt x="100330" y="125730"/>
                  </a:lnTo>
                  <a:lnTo>
                    <a:pt x="100330" y="38354"/>
                  </a:lnTo>
                  <a:close/>
                </a:path>
                <a:path w="102235" h="128904">
                  <a:moveTo>
                    <a:pt x="101854" y="6096"/>
                  </a:moveTo>
                  <a:lnTo>
                    <a:pt x="100330" y="3048"/>
                  </a:lnTo>
                  <a:lnTo>
                    <a:pt x="97155" y="0"/>
                  </a:lnTo>
                  <a:lnTo>
                    <a:pt x="84836" y="0"/>
                  </a:lnTo>
                  <a:lnTo>
                    <a:pt x="81788" y="3048"/>
                  </a:lnTo>
                  <a:lnTo>
                    <a:pt x="81788" y="15367"/>
                  </a:lnTo>
                  <a:lnTo>
                    <a:pt x="84836" y="18415"/>
                  </a:lnTo>
                  <a:lnTo>
                    <a:pt x="97155" y="18415"/>
                  </a:lnTo>
                  <a:lnTo>
                    <a:pt x="101854" y="13843"/>
                  </a:lnTo>
                  <a:lnTo>
                    <a:pt x="101854" y="6096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105655" y="5129785"/>
              <a:ext cx="230124" cy="9448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357115" y="5201412"/>
              <a:ext cx="21590" cy="22860"/>
            </a:xfrm>
            <a:custGeom>
              <a:avLst/>
              <a:gdLst/>
              <a:ahLst/>
              <a:cxnLst/>
              <a:rect l="l" t="t" r="r" b="b"/>
              <a:pathLst>
                <a:path w="21589" h="22860">
                  <a:moveTo>
                    <a:pt x="15112" y="0"/>
                  </a:moveTo>
                  <a:lnTo>
                    <a:pt x="7493" y="0"/>
                  </a:lnTo>
                  <a:lnTo>
                    <a:pt x="4572" y="1524"/>
                  </a:lnTo>
                  <a:lnTo>
                    <a:pt x="1524" y="4444"/>
                  </a:lnTo>
                  <a:lnTo>
                    <a:pt x="0" y="7365"/>
                  </a:lnTo>
                  <a:lnTo>
                    <a:pt x="0" y="14858"/>
                  </a:lnTo>
                  <a:lnTo>
                    <a:pt x="1524" y="17780"/>
                  </a:lnTo>
                  <a:lnTo>
                    <a:pt x="4572" y="20700"/>
                  </a:lnTo>
                  <a:lnTo>
                    <a:pt x="5969" y="22351"/>
                  </a:lnTo>
                  <a:lnTo>
                    <a:pt x="15112" y="22351"/>
                  </a:lnTo>
                  <a:lnTo>
                    <a:pt x="16510" y="20700"/>
                  </a:lnTo>
                  <a:lnTo>
                    <a:pt x="19558" y="17780"/>
                  </a:lnTo>
                  <a:lnTo>
                    <a:pt x="21082" y="14858"/>
                  </a:lnTo>
                  <a:lnTo>
                    <a:pt x="21082" y="5968"/>
                  </a:lnTo>
                  <a:lnTo>
                    <a:pt x="15112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696" y="2145792"/>
              <a:ext cx="281940" cy="1828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544" y="2200655"/>
              <a:ext cx="187452" cy="1280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9427" y="2200655"/>
              <a:ext cx="118872" cy="1280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1264" y="2144267"/>
              <a:ext cx="1184148" cy="228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0755" y="2147316"/>
              <a:ext cx="231648" cy="1813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11652" y="2200655"/>
              <a:ext cx="187451" cy="1280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5011" y="2147316"/>
              <a:ext cx="262127" cy="1813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16096" y="2144267"/>
              <a:ext cx="38100" cy="184785"/>
            </a:xfrm>
            <a:custGeom>
              <a:avLst/>
              <a:gdLst/>
              <a:ahLst/>
              <a:cxnLst/>
              <a:rect l="l" t="t" r="r" b="b"/>
              <a:pathLst>
                <a:path w="38100" h="184785">
                  <a:moveTo>
                    <a:pt x="35052" y="68580"/>
                  </a:moveTo>
                  <a:lnTo>
                    <a:pt x="33528" y="64008"/>
                  </a:lnTo>
                  <a:lnTo>
                    <a:pt x="27432" y="57912"/>
                  </a:lnTo>
                  <a:lnTo>
                    <a:pt x="10668" y="57912"/>
                  </a:lnTo>
                  <a:lnTo>
                    <a:pt x="4572" y="64008"/>
                  </a:lnTo>
                  <a:lnTo>
                    <a:pt x="3048" y="68580"/>
                  </a:lnTo>
                  <a:lnTo>
                    <a:pt x="3048" y="172212"/>
                  </a:lnTo>
                  <a:lnTo>
                    <a:pt x="4572" y="176784"/>
                  </a:lnTo>
                  <a:lnTo>
                    <a:pt x="10668" y="182880"/>
                  </a:lnTo>
                  <a:lnTo>
                    <a:pt x="13716" y="184404"/>
                  </a:lnTo>
                  <a:lnTo>
                    <a:pt x="24384" y="184404"/>
                  </a:lnTo>
                  <a:lnTo>
                    <a:pt x="27432" y="182880"/>
                  </a:lnTo>
                  <a:lnTo>
                    <a:pt x="33528" y="176784"/>
                  </a:lnTo>
                  <a:lnTo>
                    <a:pt x="35052" y="172212"/>
                  </a:lnTo>
                  <a:lnTo>
                    <a:pt x="35052" y="68580"/>
                  </a:lnTo>
                  <a:close/>
                </a:path>
                <a:path w="38100" h="184785">
                  <a:moveTo>
                    <a:pt x="38100" y="12192"/>
                  </a:moveTo>
                  <a:lnTo>
                    <a:pt x="36576" y="7620"/>
                  </a:lnTo>
                  <a:lnTo>
                    <a:pt x="32004" y="4572"/>
                  </a:lnTo>
                  <a:lnTo>
                    <a:pt x="28956" y="1524"/>
                  </a:lnTo>
                  <a:lnTo>
                    <a:pt x="24384" y="0"/>
                  </a:lnTo>
                  <a:lnTo>
                    <a:pt x="13716" y="0"/>
                  </a:lnTo>
                  <a:lnTo>
                    <a:pt x="9144" y="1524"/>
                  </a:lnTo>
                  <a:lnTo>
                    <a:pt x="4572" y="4572"/>
                  </a:lnTo>
                  <a:lnTo>
                    <a:pt x="1524" y="7620"/>
                  </a:lnTo>
                  <a:lnTo>
                    <a:pt x="0" y="12192"/>
                  </a:lnTo>
                  <a:lnTo>
                    <a:pt x="0" y="22860"/>
                  </a:lnTo>
                  <a:lnTo>
                    <a:pt x="1524" y="25908"/>
                  </a:lnTo>
                  <a:lnTo>
                    <a:pt x="4572" y="28956"/>
                  </a:lnTo>
                  <a:lnTo>
                    <a:pt x="9144" y="32004"/>
                  </a:lnTo>
                  <a:lnTo>
                    <a:pt x="13716" y="33528"/>
                  </a:lnTo>
                  <a:lnTo>
                    <a:pt x="24384" y="33528"/>
                  </a:lnTo>
                  <a:lnTo>
                    <a:pt x="28956" y="32004"/>
                  </a:lnTo>
                  <a:lnTo>
                    <a:pt x="32004" y="28956"/>
                  </a:lnTo>
                  <a:lnTo>
                    <a:pt x="36576" y="25908"/>
                  </a:lnTo>
                  <a:lnTo>
                    <a:pt x="38100" y="22860"/>
                  </a:lnTo>
                  <a:lnTo>
                    <a:pt x="38100" y="12192"/>
                  </a:lnTo>
                  <a:close/>
                </a:path>
              </a:pathLst>
            </a:custGeom>
            <a:solidFill>
              <a:srgbClr val="AE7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78579" y="2200655"/>
              <a:ext cx="111251" cy="1280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85844" y="2144267"/>
              <a:ext cx="880872" cy="2331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5380" y="3436621"/>
              <a:ext cx="83819" cy="8381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93519" y="3407664"/>
              <a:ext cx="167639" cy="1264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2495" y="3401567"/>
              <a:ext cx="152400" cy="1341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56232" y="3400044"/>
              <a:ext cx="74675" cy="1341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61388" y="3445763"/>
              <a:ext cx="21590" cy="85090"/>
            </a:xfrm>
            <a:custGeom>
              <a:avLst/>
              <a:gdLst/>
              <a:ahLst/>
              <a:cxnLst/>
              <a:rect l="l" t="t" r="r" b="b"/>
              <a:pathLst>
                <a:path w="21589" h="85089">
                  <a:moveTo>
                    <a:pt x="3022" y="3149"/>
                  </a:moveTo>
                  <a:lnTo>
                    <a:pt x="1524" y="3149"/>
                  </a:lnTo>
                  <a:lnTo>
                    <a:pt x="1524" y="7747"/>
                  </a:lnTo>
                  <a:lnTo>
                    <a:pt x="0" y="9271"/>
                  </a:lnTo>
                  <a:lnTo>
                    <a:pt x="0" y="13970"/>
                  </a:lnTo>
                  <a:lnTo>
                    <a:pt x="1524" y="15494"/>
                  </a:lnTo>
                  <a:lnTo>
                    <a:pt x="1524" y="20193"/>
                  </a:lnTo>
                  <a:lnTo>
                    <a:pt x="3022" y="20193"/>
                  </a:lnTo>
                  <a:lnTo>
                    <a:pt x="3022" y="3149"/>
                  </a:lnTo>
                  <a:close/>
                </a:path>
                <a:path w="21589" h="85089">
                  <a:moveTo>
                    <a:pt x="19659" y="3149"/>
                  </a:moveTo>
                  <a:lnTo>
                    <a:pt x="18161" y="3149"/>
                  </a:lnTo>
                  <a:lnTo>
                    <a:pt x="18161" y="1524"/>
                  </a:lnTo>
                  <a:lnTo>
                    <a:pt x="15113" y="1524"/>
                  </a:lnTo>
                  <a:lnTo>
                    <a:pt x="13589" y="0"/>
                  </a:lnTo>
                  <a:lnTo>
                    <a:pt x="7493" y="0"/>
                  </a:lnTo>
                  <a:lnTo>
                    <a:pt x="5969" y="1524"/>
                  </a:lnTo>
                  <a:lnTo>
                    <a:pt x="3048" y="1524"/>
                  </a:lnTo>
                  <a:lnTo>
                    <a:pt x="3048" y="21717"/>
                  </a:lnTo>
                  <a:lnTo>
                    <a:pt x="5969" y="21717"/>
                  </a:lnTo>
                  <a:lnTo>
                    <a:pt x="7493" y="23241"/>
                  </a:lnTo>
                  <a:lnTo>
                    <a:pt x="13589" y="23241"/>
                  </a:lnTo>
                  <a:lnTo>
                    <a:pt x="15113" y="21717"/>
                  </a:lnTo>
                  <a:lnTo>
                    <a:pt x="18161" y="21717"/>
                  </a:lnTo>
                  <a:lnTo>
                    <a:pt x="18161" y="20193"/>
                  </a:lnTo>
                  <a:lnTo>
                    <a:pt x="19659" y="20193"/>
                  </a:lnTo>
                  <a:lnTo>
                    <a:pt x="19659" y="3149"/>
                  </a:lnTo>
                  <a:close/>
                </a:path>
                <a:path w="21589" h="85089">
                  <a:moveTo>
                    <a:pt x="21209" y="75692"/>
                  </a:moveTo>
                  <a:lnTo>
                    <a:pt x="19685" y="74168"/>
                  </a:lnTo>
                  <a:lnTo>
                    <a:pt x="19685" y="84963"/>
                  </a:lnTo>
                  <a:lnTo>
                    <a:pt x="21209" y="83439"/>
                  </a:lnTo>
                  <a:lnTo>
                    <a:pt x="21209" y="75692"/>
                  </a:lnTo>
                  <a:close/>
                </a:path>
                <a:path w="21589" h="85089">
                  <a:moveTo>
                    <a:pt x="21209" y="7747"/>
                  </a:moveTo>
                  <a:lnTo>
                    <a:pt x="19685" y="6223"/>
                  </a:lnTo>
                  <a:lnTo>
                    <a:pt x="19685" y="17018"/>
                  </a:lnTo>
                  <a:lnTo>
                    <a:pt x="21209" y="15494"/>
                  </a:lnTo>
                  <a:lnTo>
                    <a:pt x="21209" y="7747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961388" y="3513835"/>
            <a:ext cx="19685" cy="21590"/>
          </a:xfrm>
          <a:custGeom>
            <a:avLst/>
            <a:gdLst/>
            <a:ahLst/>
            <a:cxnLst/>
            <a:rect l="l" t="t" r="r" b="b"/>
            <a:pathLst>
              <a:path w="19685" h="21589">
                <a:moveTo>
                  <a:pt x="19685" y="3048"/>
                </a:moveTo>
                <a:lnTo>
                  <a:pt x="16637" y="0"/>
                </a:lnTo>
                <a:lnTo>
                  <a:pt x="4572" y="0"/>
                </a:lnTo>
                <a:lnTo>
                  <a:pt x="1524" y="3048"/>
                </a:lnTo>
                <a:lnTo>
                  <a:pt x="1524" y="7620"/>
                </a:lnTo>
                <a:lnTo>
                  <a:pt x="0" y="9144"/>
                </a:lnTo>
                <a:lnTo>
                  <a:pt x="0" y="12319"/>
                </a:lnTo>
                <a:lnTo>
                  <a:pt x="1524" y="15367"/>
                </a:lnTo>
                <a:lnTo>
                  <a:pt x="1524" y="18415"/>
                </a:lnTo>
                <a:lnTo>
                  <a:pt x="4572" y="21463"/>
                </a:lnTo>
                <a:lnTo>
                  <a:pt x="16637" y="21463"/>
                </a:lnTo>
                <a:lnTo>
                  <a:pt x="19685" y="18415"/>
                </a:lnTo>
                <a:lnTo>
                  <a:pt x="19685" y="3048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46732" y="3400044"/>
            <a:ext cx="1485899" cy="17068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98164" y="3400044"/>
            <a:ext cx="1252727" cy="17068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35380" y="3707893"/>
            <a:ext cx="83819" cy="8381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502663" y="3672840"/>
            <a:ext cx="527050" cy="167640"/>
            <a:chOff x="1502663" y="3672840"/>
            <a:chExt cx="527050" cy="167640"/>
          </a:xfrm>
        </p:grpSpPr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02663" y="3672840"/>
              <a:ext cx="74675" cy="13258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0199" y="3712464"/>
              <a:ext cx="79248" cy="9448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2307" y="3678936"/>
              <a:ext cx="117348" cy="1615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40991" y="3672840"/>
              <a:ext cx="144780" cy="13411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010156" y="3717035"/>
              <a:ext cx="19685" cy="88265"/>
            </a:xfrm>
            <a:custGeom>
              <a:avLst/>
              <a:gdLst/>
              <a:ahLst/>
              <a:cxnLst/>
              <a:rect l="l" t="t" r="r" b="b"/>
              <a:pathLst>
                <a:path w="19685" h="88264">
                  <a:moveTo>
                    <a:pt x="19304" y="72771"/>
                  </a:moveTo>
                  <a:lnTo>
                    <a:pt x="17780" y="71374"/>
                  </a:lnTo>
                  <a:lnTo>
                    <a:pt x="17780" y="68326"/>
                  </a:lnTo>
                  <a:lnTo>
                    <a:pt x="14859" y="68326"/>
                  </a:lnTo>
                  <a:lnTo>
                    <a:pt x="14859" y="66802"/>
                  </a:lnTo>
                  <a:lnTo>
                    <a:pt x="4445" y="66802"/>
                  </a:lnTo>
                  <a:lnTo>
                    <a:pt x="2921" y="68326"/>
                  </a:lnTo>
                  <a:lnTo>
                    <a:pt x="1524" y="68326"/>
                  </a:lnTo>
                  <a:lnTo>
                    <a:pt x="1524" y="69850"/>
                  </a:lnTo>
                  <a:lnTo>
                    <a:pt x="0" y="71374"/>
                  </a:lnTo>
                  <a:lnTo>
                    <a:pt x="0" y="85090"/>
                  </a:lnTo>
                  <a:lnTo>
                    <a:pt x="1524" y="85090"/>
                  </a:lnTo>
                  <a:lnTo>
                    <a:pt x="1524" y="86614"/>
                  </a:lnTo>
                  <a:lnTo>
                    <a:pt x="2921" y="86614"/>
                  </a:lnTo>
                  <a:lnTo>
                    <a:pt x="2921" y="88138"/>
                  </a:lnTo>
                  <a:lnTo>
                    <a:pt x="14859" y="88138"/>
                  </a:lnTo>
                  <a:lnTo>
                    <a:pt x="16383" y="86614"/>
                  </a:lnTo>
                  <a:lnTo>
                    <a:pt x="17780" y="86614"/>
                  </a:lnTo>
                  <a:lnTo>
                    <a:pt x="17780" y="85090"/>
                  </a:lnTo>
                  <a:lnTo>
                    <a:pt x="19304" y="83566"/>
                  </a:lnTo>
                  <a:lnTo>
                    <a:pt x="19304" y="72771"/>
                  </a:lnTo>
                  <a:close/>
                </a:path>
                <a:path w="19685" h="88264">
                  <a:moveTo>
                    <a:pt x="19304" y="6096"/>
                  </a:moveTo>
                  <a:lnTo>
                    <a:pt x="17780" y="4572"/>
                  </a:lnTo>
                  <a:lnTo>
                    <a:pt x="17780" y="3048"/>
                  </a:lnTo>
                  <a:lnTo>
                    <a:pt x="16383" y="1524"/>
                  </a:lnTo>
                  <a:lnTo>
                    <a:pt x="14859" y="1524"/>
                  </a:lnTo>
                  <a:lnTo>
                    <a:pt x="13335" y="0"/>
                  </a:lnTo>
                  <a:lnTo>
                    <a:pt x="5969" y="0"/>
                  </a:lnTo>
                  <a:lnTo>
                    <a:pt x="4445" y="1524"/>
                  </a:lnTo>
                  <a:lnTo>
                    <a:pt x="2921" y="1524"/>
                  </a:lnTo>
                  <a:lnTo>
                    <a:pt x="0" y="4572"/>
                  </a:lnTo>
                  <a:lnTo>
                    <a:pt x="0" y="18161"/>
                  </a:lnTo>
                  <a:lnTo>
                    <a:pt x="2921" y="21209"/>
                  </a:lnTo>
                  <a:lnTo>
                    <a:pt x="4445" y="21209"/>
                  </a:lnTo>
                  <a:lnTo>
                    <a:pt x="5969" y="22733"/>
                  </a:lnTo>
                  <a:lnTo>
                    <a:pt x="13335" y="22733"/>
                  </a:lnTo>
                  <a:lnTo>
                    <a:pt x="14859" y="21209"/>
                  </a:lnTo>
                  <a:lnTo>
                    <a:pt x="16383" y="21209"/>
                  </a:lnTo>
                  <a:lnTo>
                    <a:pt x="17780" y="19685"/>
                  </a:lnTo>
                  <a:lnTo>
                    <a:pt x="17780" y="18161"/>
                  </a:lnTo>
                  <a:lnTo>
                    <a:pt x="19304" y="16637"/>
                  </a:lnTo>
                  <a:lnTo>
                    <a:pt x="19304" y="6096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95500" y="3671315"/>
            <a:ext cx="989076" cy="1691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153155" y="3671315"/>
            <a:ext cx="1793747" cy="16916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35380" y="3977640"/>
            <a:ext cx="83819" cy="8382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498091" y="3948684"/>
            <a:ext cx="914399" cy="12801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487167" y="3941064"/>
            <a:ext cx="1807463" cy="13563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361688" y="3941064"/>
            <a:ext cx="1010412" cy="13563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439155" y="3939540"/>
            <a:ext cx="1804416" cy="17068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135380" y="4247389"/>
            <a:ext cx="83819" cy="83818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1502663" y="4212590"/>
            <a:ext cx="779145" cy="133985"/>
            <a:chOff x="1502663" y="4212590"/>
            <a:chExt cx="779145" cy="133985"/>
          </a:xfrm>
        </p:grpSpPr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02663" y="4251960"/>
              <a:ext cx="320039" cy="9448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845564" y="4212589"/>
              <a:ext cx="16510" cy="133350"/>
            </a:xfrm>
            <a:custGeom>
              <a:avLst/>
              <a:gdLst/>
              <a:ahLst/>
              <a:cxnLst/>
              <a:rect l="l" t="t" r="r" b="b"/>
              <a:pathLst>
                <a:path w="16510" h="133350">
                  <a:moveTo>
                    <a:pt x="16383" y="1270"/>
                  </a:moveTo>
                  <a:lnTo>
                    <a:pt x="14859" y="1270"/>
                  </a:lnTo>
                  <a:lnTo>
                    <a:pt x="14859" y="0"/>
                  </a:lnTo>
                  <a:lnTo>
                    <a:pt x="1524" y="0"/>
                  </a:lnTo>
                  <a:lnTo>
                    <a:pt x="1524" y="1270"/>
                  </a:lnTo>
                  <a:lnTo>
                    <a:pt x="0" y="1270"/>
                  </a:lnTo>
                  <a:lnTo>
                    <a:pt x="0" y="132080"/>
                  </a:lnTo>
                  <a:lnTo>
                    <a:pt x="1524" y="132080"/>
                  </a:lnTo>
                  <a:lnTo>
                    <a:pt x="1524" y="133350"/>
                  </a:lnTo>
                  <a:lnTo>
                    <a:pt x="14859" y="133350"/>
                  </a:lnTo>
                  <a:lnTo>
                    <a:pt x="14859" y="132080"/>
                  </a:lnTo>
                  <a:lnTo>
                    <a:pt x="16383" y="132080"/>
                  </a:lnTo>
                  <a:lnTo>
                    <a:pt x="16383" y="127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889759" y="4230624"/>
              <a:ext cx="147827" cy="1158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057400" y="4218431"/>
              <a:ext cx="18415" cy="127635"/>
            </a:xfrm>
            <a:custGeom>
              <a:avLst/>
              <a:gdLst/>
              <a:ahLst/>
              <a:cxnLst/>
              <a:rect l="l" t="t" r="r" b="b"/>
              <a:pathLst>
                <a:path w="18414" h="127635">
                  <a:moveTo>
                    <a:pt x="16637" y="37338"/>
                  </a:moveTo>
                  <a:lnTo>
                    <a:pt x="15113" y="37338"/>
                  </a:lnTo>
                  <a:lnTo>
                    <a:pt x="15113" y="36068"/>
                  </a:lnTo>
                  <a:lnTo>
                    <a:pt x="3048" y="36068"/>
                  </a:lnTo>
                  <a:lnTo>
                    <a:pt x="3048" y="37338"/>
                  </a:lnTo>
                  <a:lnTo>
                    <a:pt x="1524" y="37338"/>
                  </a:lnTo>
                  <a:lnTo>
                    <a:pt x="1524" y="127508"/>
                  </a:lnTo>
                  <a:lnTo>
                    <a:pt x="16637" y="127508"/>
                  </a:lnTo>
                  <a:lnTo>
                    <a:pt x="16637" y="37338"/>
                  </a:lnTo>
                  <a:close/>
                </a:path>
                <a:path w="18414" h="127635">
                  <a:moveTo>
                    <a:pt x="18161" y="3175"/>
                  </a:moveTo>
                  <a:lnTo>
                    <a:pt x="16637" y="1524"/>
                  </a:lnTo>
                  <a:lnTo>
                    <a:pt x="15113" y="0"/>
                  </a:lnTo>
                  <a:lnTo>
                    <a:pt x="3048" y="0"/>
                  </a:lnTo>
                  <a:lnTo>
                    <a:pt x="1524" y="1524"/>
                  </a:lnTo>
                  <a:lnTo>
                    <a:pt x="0" y="3175"/>
                  </a:lnTo>
                  <a:lnTo>
                    <a:pt x="0" y="15494"/>
                  </a:lnTo>
                  <a:lnTo>
                    <a:pt x="3048" y="18542"/>
                  </a:lnTo>
                  <a:lnTo>
                    <a:pt x="15113" y="18542"/>
                  </a:lnTo>
                  <a:lnTo>
                    <a:pt x="18161" y="15494"/>
                  </a:lnTo>
                  <a:lnTo>
                    <a:pt x="18161" y="3175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097023" y="4251960"/>
              <a:ext cx="86868" cy="944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206751" y="4251960"/>
              <a:ext cx="74675" cy="92963"/>
            </a:xfrm>
            <a:prstGeom prst="rect">
              <a:avLst/>
            </a:prstGeom>
          </p:spPr>
        </p:pic>
      </p:grpSp>
      <p:sp>
        <p:nvSpPr>
          <p:cNvPr id="43" name="object 43"/>
          <p:cNvSpPr/>
          <p:nvPr/>
        </p:nvSpPr>
        <p:spPr>
          <a:xfrm>
            <a:off x="2311908" y="4258055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89" h="22225">
                <a:moveTo>
                  <a:pt x="21082" y="6223"/>
                </a:moveTo>
                <a:lnTo>
                  <a:pt x="19558" y="4572"/>
                </a:lnTo>
                <a:lnTo>
                  <a:pt x="19558" y="3048"/>
                </a:lnTo>
                <a:lnTo>
                  <a:pt x="16510" y="0"/>
                </a:lnTo>
                <a:lnTo>
                  <a:pt x="4572" y="0"/>
                </a:lnTo>
                <a:lnTo>
                  <a:pt x="1524" y="3048"/>
                </a:lnTo>
                <a:lnTo>
                  <a:pt x="1524" y="6223"/>
                </a:lnTo>
                <a:lnTo>
                  <a:pt x="0" y="7747"/>
                </a:lnTo>
                <a:lnTo>
                  <a:pt x="0" y="12446"/>
                </a:lnTo>
                <a:lnTo>
                  <a:pt x="1524" y="13970"/>
                </a:lnTo>
                <a:lnTo>
                  <a:pt x="1524" y="18542"/>
                </a:lnTo>
                <a:lnTo>
                  <a:pt x="3048" y="18542"/>
                </a:lnTo>
                <a:lnTo>
                  <a:pt x="3048" y="20193"/>
                </a:lnTo>
                <a:lnTo>
                  <a:pt x="4572" y="20193"/>
                </a:lnTo>
                <a:lnTo>
                  <a:pt x="5969" y="21717"/>
                </a:lnTo>
                <a:lnTo>
                  <a:pt x="15113" y="21717"/>
                </a:lnTo>
                <a:lnTo>
                  <a:pt x="16510" y="20193"/>
                </a:lnTo>
                <a:lnTo>
                  <a:pt x="18034" y="20193"/>
                </a:lnTo>
                <a:lnTo>
                  <a:pt x="18034" y="18542"/>
                </a:lnTo>
                <a:lnTo>
                  <a:pt x="19558" y="18542"/>
                </a:lnTo>
                <a:lnTo>
                  <a:pt x="19558" y="15494"/>
                </a:lnTo>
                <a:lnTo>
                  <a:pt x="21082" y="13970"/>
                </a:lnTo>
                <a:lnTo>
                  <a:pt x="21082" y="6223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1908" y="4324476"/>
            <a:ext cx="21590" cy="23495"/>
          </a:xfrm>
          <a:custGeom>
            <a:avLst/>
            <a:gdLst/>
            <a:ahLst/>
            <a:cxnLst/>
            <a:rect l="l" t="t" r="r" b="b"/>
            <a:pathLst>
              <a:path w="21589" h="23495">
                <a:moveTo>
                  <a:pt x="21082" y="7747"/>
                </a:moveTo>
                <a:lnTo>
                  <a:pt x="19558" y="6223"/>
                </a:lnTo>
                <a:lnTo>
                  <a:pt x="19558" y="3175"/>
                </a:lnTo>
                <a:lnTo>
                  <a:pt x="18034" y="3175"/>
                </a:lnTo>
                <a:lnTo>
                  <a:pt x="18034" y="1651"/>
                </a:lnTo>
                <a:lnTo>
                  <a:pt x="16510" y="1651"/>
                </a:lnTo>
                <a:lnTo>
                  <a:pt x="15113" y="0"/>
                </a:lnTo>
                <a:lnTo>
                  <a:pt x="5969" y="0"/>
                </a:lnTo>
                <a:lnTo>
                  <a:pt x="4572" y="1651"/>
                </a:lnTo>
                <a:lnTo>
                  <a:pt x="3048" y="1651"/>
                </a:lnTo>
                <a:lnTo>
                  <a:pt x="3048" y="3175"/>
                </a:lnTo>
                <a:lnTo>
                  <a:pt x="1524" y="3175"/>
                </a:lnTo>
                <a:lnTo>
                  <a:pt x="1524" y="7747"/>
                </a:lnTo>
                <a:lnTo>
                  <a:pt x="0" y="9271"/>
                </a:lnTo>
                <a:lnTo>
                  <a:pt x="0" y="13970"/>
                </a:lnTo>
                <a:lnTo>
                  <a:pt x="1524" y="15494"/>
                </a:lnTo>
                <a:lnTo>
                  <a:pt x="1524" y="18542"/>
                </a:lnTo>
                <a:lnTo>
                  <a:pt x="3048" y="20066"/>
                </a:lnTo>
                <a:lnTo>
                  <a:pt x="3048" y="21590"/>
                </a:lnTo>
                <a:lnTo>
                  <a:pt x="7493" y="21590"/>
                </a:lnTo>
                <a:lnTo>
                  <a:pt x="9017" y="23114"/>
                </a:lnTo>
                <a:lnTo>
                  <a:pt x="12065" y="23114"/>
                </a:lnTo>
                <a:lnTo>
                  <a:pt x="13589" y="21590"/>
                </a:lnTo>
                <a:lnTo>
                  <a:pt x="18034" y="21590"/>
                </a:lnTo>
                <a:lnTo>
                  <a:pt x="18034" y="20066"/>
                </a:lnTo>
                <a:lnTo>
                  <a:pt x="19558" y="18542"/>
                </a:lnTo>
                <a:lnTo>
                  <a:pt x="19558" y="17018"/>
                </a:lnTo>
                <a:lnTo>
                  <a:pt x="21082" y="15494"/>
                </a:lnTo>
                <a:lnTo>
                  <a:pt x="21082" y="7747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397251" y="4210811"/>
            <a:ext cx="990600" cy="170687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3456432" y="4212590"/>
            <a:ext cx="779145" cy="133985"/>
            <a:chOff x="3456432" y="4212590"/>
            <a:chExt cx="779145" cy="133985"/>
          </a:xfrm>
        </p:grpSpPr>
        <p:pic>
          <p:nvPicPr>
            <p:cNvPr id="47" name="object 4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456432" y="4251960"/>
              <a:ext cx="318515" cy="9448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797808" y="4212589"/>
              <a:ext cx="16510" cy="133350"/>
            </a:xfrm>
            <a:custGeom>
              <a:avLst/>
              <a:gdLst/>
              <a:ahLst/>
              <a:cxnLst/>
              <a:rect l="l" t="t" r="r" b="b"/>
              <a:pathLst>
                <a:path w="16510" h="133350">
                  <a:moveTo>
                    <a:pt x="16383" y="1270"/>
                  </a:moveTo>
                  <a:lnTo>
                    <a:pt x="14859" y="1270"/>
                  </a:lnTo>
                  <a:lnTo>
                    <a:pt x="14859" y="0"/>
                  </a:lnTo>
                  <a:lnTo>
                    <a:pt x="1524" y="0"/>
                  </a:lnTo>
                  <a:lnTo>
                    <a:pt x="1524" y="1270"/>
                  </a:lnTo>
                  <a:lnTo>
                    <a:pt x="0" y="1270"/>
                  </a:lnTo>
                  <a:lnTo>
                    <a:pt x="0" y="132080"/>
                  </a:lnTo>
                  <a:lnTo>
                    <a:pt x="1524" y="132080"/>
                  </a:lnTo>
                  <a:lnTo>
                    <a:pt x="1524" y="133350"/>
                  </a:lnTo>
                  <a:lnTo>
                    <a:pt x="14859" y="133350"/>
                  </a:lnTo>
                  <a:lnTo>
                    <a:pt x="14859" y="132080"/>
                  </a:lnTo>
                  <a:lnTo>
                    <a:pt x="16383" y="132080"/>
                  </a:lnTo>
                  <a:lnTo>
                    <a:pt x="16383" y="127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842004" y="4230624"/>
              <a:ext cx="147827" cy="11582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009644" y="4218431"/>
              <a:ext cx="18415" cy="127635"/>
            </a:xfrm>
            <a:custGeom>
              <a:avLst/>
              <a:gdLst/>
              <a:ahLst/>
              <a:cxnLst/>
              <a:rect l="l" t="t" r="r" b="b"/>
              <a:pathLst>
                <a:path w="18414" h="127635">
                  <a:moveTo>
                    <a:pt x="16764" y="37338"/>
                  </a:moveTo>
                  <a:lnTo>
                    <a:pt x="15240" y="37338"/>
                  </a:lnTo>
                  <a:lnTo>
                    <a:pt x="15240" y="36068"/>
                  </a:lnTo>
                  <a:lnTo>
                    <a:pt x="3048" y="36068"/>
                  </a:lnTo>
                  <a:lnTo>
                    <a:pt x="3048" y="37338"/>
                  </a:lnTo>
                  <a:lnTo>
                    <a:pt x="1524" y="37338"/>
                  </a:lnTo>
                  <a:lnTo>
                    <a:pt x="1524" y="127508"/>
                  </a:lnTo>
                  <a:lnTo>
                    <a:pt x="16764" y="127508"/>
                  </a:lnTo>
                  <a:lnTo>
                    <a:pt x="16764" y="37338"/>
                  </a:lnTo>
                  <a:close/>
                </a:path>
                <a:path w="18414" h="127635">
                  <a:moveTo>
                    <a:pt x="18288" y="3175"/>
                  </a:moveTo>
                  <a:lnTo>
                    <a:pt x="16764" y="1524"/>
                  </a:lnTo>
                  <a:lnTo>
                    <a:pt x="15240" y="0"/>
                  </a:lnTo>
                  <a:lnTo>
                    <a:pt x="3048" y="0"/>
                  </a:lnTo>
                  <a:lnTo>
                    <a:pt x="1524" y="1524"/>
                  </a:lnTo>
                  <a:lnTo>
                    <a:pt x="0" y="3175"/>
                  </a:lnTo>
                  <a:lnTo>
                    <a:pt x="0" y="15494"/>
                  </a:lnTo>
                  <a:lnTo>
                    <a:pt x="3048" y="18542"/>
                  </a:lnTo>
                  <a:lnTo>
                    <a:pt x="15240" y="18542"/>
                  </a:lnTo>
                  <a:lnTo>
                    <a:pt x="18288" y="15494"/>
                  </a:lnTo>
                  <a:lnTo>
                    <a:pt x="18288" y="3175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49268" y="4251960"/>
              <a:ext cx="86867" cy="9448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160520" y="4251960"/>
              <a:ext cx="74674" cy="92963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300728" y="4210811"/>
            <a:ext cx="1642872" cy="17068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135380" y="4518659"/>
            <a:ext cx="83819" cy="85343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1498091" y="4483608"/>
            <a:ext cx="953769" cy="167640"/>
            <a:chOff x="1498091" y="4483608"/>
            <a:chExt cx="953769" cy="167640"/>
          </a:xfrm>
        </p:grpSpPr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98091" y="4483608"/>
              <a:ext cx="79247" cy="13411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600199" y="4489704"/>
              <a:ext cx="208787" cy="12801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830324" y="4501908"/>
              <a:ext cx="621665" cy="149225"/>
            </a:xfrm>
            <a:custGeom>
              <a:avLst/>
              <a:gdLst/>
              <a:ahLst/>
              <a:cxnLst/>
              <a:rect l="l" t="t" r="r" b="b"/>
              <a:pathLst>
                <a:path w="621664" h="149225">
                  <a:moveTo>
                    <a:pt x="67056" y="33515"/>
                  </a:moveTo>
                  <a:lnTo>
                    <a:pt x="65532" y="33515"/>
                  </a:lnTo>
                  <a:lnTo>
                    <a:pt x="65532" y="30467"/>
                  </a:lnTo>
                  <a:lnTo>
                    <a:pt x="64008" y="30467"/>
                  </a:lnTo>
                  <a:lnTo>
                    <a:pt x="64008" y="28943"/>
                  </a:lnTo>
                  <a:lnTo>
                    <a:pt x="62484" y="28943"/>
                  </a:lnTo>
                  <a:lnTo>
                    <a:pt x="59436" y="25895"/>
                  </a:lnTo>
                  <a:lnTo>
                    <a:pt x="56261" y="25895"/>
                  </a:lnTo>
                  <a:lnTo>
                    <a:pt x="54737" y="24371"/>
                  </a:lnTo>
                  <a:lnTo>
                    <a:pt x="51689" y="24371"/>
                  </a:lnTo>
                  <a:lnTo>
                    <a:pt x="50165" y="22847"/>
                  </a:lnTo>
                  <a:lnTo>
                    <a:pt x="45593" y="22847"/>
                  </a:lnTo>
                  <a:lnTo>
                    <a:pt x="42545" y="21323"/>
                  </a:lnTo>
                  <a:lnTo>
                    <a:pt x="33528" y="21323"/>
                  </a:lnTo>
                  <a:lnTo>
                    <a:pt x="24384" y="24371"/>
                  </a:lnTo>
                  <a:lnTo>
                    <a:pt x="18288" y="25895"/>
                  </a:lnTo>
                  <a:lnTo>
                    <a:pt x="7620" y="36563"/>
                  </a:lnTo>
                  <a:lnTo>
                    <a:pt x="4572" y="42659"/>
                  </a:lnTo>
                  <a:lnTo>
                    <a:pt x="3048" y="48628"/>
                  </a:lnTo>
                  <a:lnTo>
                    <a:pt x="0" y="54851"/>
                  </a:lnTo>
                  <a:lnTo>
                    <a:pt x="0" y="83680"/>
                  </a:lnTo>
                  <a:lnTo>
                    <a:pt x="3048" y="95872"/>
                  </a:lnTo>
                  <a:lnTo>
                    <a:pt x="6096" y="100444"/>
                  </a:lnTo>
                  <a:lnTo>
                    <a:pt x="9144" y="103619"/>
                  </a:lnTo>
                  <a:lnTo>
                    <a:pt x="12192" y="108064"/>
                  </a:lnTo>
                  <a:lnTo>
                    <a:pt x="16764" y="111112"/>
                  </a:lnTo>
                  <a:lnTo>
                    <a:pt x="21336" y="112636"/>
                  </a:lnTo>
                  <a:lnTo>
                    <a:pt x="25908" y="115684"/>
                  </a:lnTo>
                  <a:lnTo>
                    <a:pt x="47117" y="115684"/>
                  </a:lnTo>
                  <a:lnTo>
                    <a:pt x="48641" y="114160"/>
                  </a:lnTo>
                  <a:lnTo>
                    <a:pt x="51689" y="114160"/>
                  </a:lnTo>
                  <a:lnTo>
                    <a:pt x="54737" y="112636"/>
                  </a:lnTo>
                  <a:lnTo>
                    <a:pt x="56261" y="112636"/>
                  </a:lnTo>
                  <a:lnTo>
                    <a:pt x="59436" y="111112"/>
                  </a:lnTo>
                  <a:lnTo>
                    <a:pt x="62484" y="108064"/>
                  </a:lnTo>
                  <a:lnTo>
                    <a:pt x="64008" y="108064"/>
                  </a:lnTo>
                  <a:lnTo>
                    <a:pt x="65532" y="106540"/>
                  </a:lnTo>
                  <a:lnTo>
                    <a:pt x="65532" y="105016"/>
                  </a:lnTo>
                  <a:lnTo>
                    <a:pt x="67056" y="105016"/>
                  </a:lnTo>
                  <a:lnTo>
                    <a:pt x="67056" y="92824"/>
                  </a:lnTo>
                  <a:lnTo>
                    <a:pt x="65532" y="92824"/>
                  </a:lnTo>
                  <a:lnTo>
                    <a:pt x="65532" y="91300"/>
                  </a:lnTo>
                  <a:lnTo>
                    <a:pt x="64008" y="91300"/>
                  </a:lnTo>
                  <a:lnTo>
                    <a:pt x="62484" y="92824"/>
                  </a:lnTo>
                  <a:lnTo>
                    <a:pt x="60960" y="92824"/>
                  </a:lnTo>
                  <a:lnTo>
                    <a:pt x="54737" y="98920"/>
                  </a:lnTo>
                  <a:lnTo>
                    <a:pt x="51689" y="98920"/>
                  </a:lnTo>
                  <a:lnTo>
                    <a:pt x="48641" y="100444"/>
                  </a:lnTo>
                  <a:lnTo>
                    <a:pt x="47117" y="102095"/>
                  </a:lnTo>
                  <a:lnTo>
                    <a:pt x="32004" y="102095"/>
                  </a:lnTo>
                  <a:lnTo>
                    <a:pt x="28956" y="100444"/>
                  </a:lnTo>
                  <a:lnTo>
                    <a:pt x="27432" y="98920"/>
                  </a:lnTo>
                  <a:lnTo>
                    <a:pt x="24384" y="97396"/>
                  </a:lnTo>
                  <a:lnTo>
                    <a:pt x="22860" y="94348"/>
                  </a:lnTo>
                  <a:lnTo>
                    <a:pt x="19812" y="91300"/>
                  </a:lnTo>
                  <a:lnTo>
                    <a:pt x="18288" y="88252"/>
                  </a:lnTo>
                  <a:lnTo>
                    <a:pt x="16764" y="83680"/>
                  </a:lnTo>
                  <a:lnTo>
                    <a:pt x="16764" y="79108"/>
                  </a:lnTo>
                  <a:lnTo>
                    <a:pt x="15240" y="74536"/>
                  </a:lnTo>
                  <a:lnTo>
                    <a:pt x="15240" y="57899"/>
                  </a:lnTo>
                  <a:lnTo>
                    <a:pt x="18288" y="50152"/>
                  </a:lnTo>
                  <a:lnTo>
                    <a:pt x="21336" y="44183"/>
                  </a:lnTo>
                  <a:lnTo>
                    <a:pt x="25908" y="38087"/>
                  </a:lnTo>
                  <a:lnTo>
                    <a:pt x="32004" y="35039"/>
                  </a:lnTo>
                  <a:lnTo>
                    <a:pt x="45593" y="35039"/>
                  </a:lnTo>
                  <a:lnTo>
                    <a:pt x="51689" y="38087"/>
                  </a:lnTo>
                  <a:lnTo>
                    <a:pt x="53213" y="39611"/>
                  </a:lnTo>
                  <a:lnTo>
                    <a:pt x="56261" y="39611"/>
                  </a:lnTo>
                  <a:lnTo>
                    <a:pt x="60960" y="44183"/>
                  </a:lnTo>
                  <a:lnTo>
                    <a:pt x="62484" y="44183"/>
                  </a:lnTo>
                  <a:lnTo>
                    <a:pt x="62484" y="45580"/>
                  </a:lnTo>
                  <a:lnTo>
                    <a:pt x="65532" y="45580"/>
                  </a:lnTo>
                  <a:lnTo>
                    <a:pt x="65532" y="44183"/>
                  </a:lnTo>
                  <a:lnTo>
                    <a:pt x="67056" y="42659"/>
                  </a:lnTo>
                  <a:lnTo>
                    <a:pt x="67056" y="33515"/>
                  </a:lnTo>
                  <a:close/>
                </a:path>
                <a:path w="621664" h="149225">
                  <a:moveTo>
                    <a:pt x="161417" y="56375"/>
                  </a:moveTo>
                  <a:lnTo>
                    <a:pt x="158369" y="47104"/>
                  </a:lnTo>
                  <a:lnTo>
                    <a:pt x="158369" y="41135"/>
                  </a:lnTo>
                  <a:lnTo>
                    <a:pt x="155321" y="38087"/>
                  </a:lnTo>
                  <a:lnTo>
                    <a:pt x="152273" y="33515"/>
                  </a:lnTo>
                  <a:lnTo>
                    <a:pt x="146177" y="27419"/>
                  </a:lnTo>
                  <a:lnTo>
                    <a:pt x="146177" y="51676"/>
                  </a:lnTo>
                  <a:lnTo>
                    <a:pt x="146177" y="60947"/>
                  </a:lnTo>
                  <a:lnTo>
                    <a:pt x="98933" y="60947"/>
                  </a:lnTo>
                  <a:lnTo>
                    <a:pt x="98933" y="53200"/>
                  </a:lnTo>
                  <a:lnTo>
                    <a:pt x="103505" y="44183"/>
                  </a:lnTo>
                  <a:lnTo>
                    <a:pt x="105029" y="42659"/>
                  </a:lnTo>
                  <a:lnTo>
                    <a:pt x="106553" y="39611"/>
                  </a:lnTo>
                  <a:lnTo>
                    <a:pt x="118745" y="33515"/>
                  </a:lnTo>
                  <a:lnTo>
                    <a:pt x="130937" y="33515"/>
                  </a:lnTo>
                  <a:lnTo>
                    <a:pt x="135509" y="36563"/>
                  </a:lnTo>
                  <a:lnTo>
                    <a:pt x="140081" y="41135"/>
                  </a:lnTo>
                  <a:lnTo>
                    <a:pt x="143129" y="45580"/>
                  </a:lnTo>
                  <a:lnTo>
                    <a:pt x="146177" y="51676"/>
                  </a:lnTo>
                  <a:lnTo>
                    <a:pt x="146177" y="27419"/>
                  </a:lnTo>
                  <a:lnTo>
                    <a:pt x="140081" y="24371"/>
                  </a:lnTo>
                  <a:lnTo>
                    <a:pt x="130937" y="21323"/>
                  </a:lnTo>
                  <a:lnTo>
                    <a:pt x="117221" y="21323"/>
                  </a:lnTo>
                  <a:lnTo>
                    <a:pt x="111125" y="22847"/>
                  </a:lnTo>
                  <a:lnTo>
                    <a:pt x="85344" y="50152"/>
                  </a:lnTo>
                  <a:lnTo>
                    <a:pt x="83820" y="54851"/>
                  </a:lnTo>
                  <a:lnTo>
                    <a:pt x="82296" y="62471"/>
                  </a:lnTo>
                  <a:lnTo>
                    <a:pt x="82296" y="77584"/>
                  </a:lnTo>
                  <a:lnTo>
                    <a:pt x="101981" y="111112"/>
                  </a:lnTo>
                  <a:lnTo>
                    <a:pt x="106553" y="112636"/>
                  </a:lnTo>
                  <a:lnTo>
                    <a:pt x="112649" y="115684"/>
                  </a:lnTo>
                  <a:lnTo>
                    <a:pt x="137033" y="115684"/>
                  </a:lnTo>
                  <a:lnTo>
                    <a:pt x="140081" y="114160"/>
                  </a:lnTo>
                  <a:lnTo>
                    <a:pt x="143129" y="114160"/>
                  </a:lnTo>
                  <a:lnTo>
                    <a:pt x="146177" y="112636"/>
                  </a:lnTo>
                  <a:lnTo>
                    <a:pt x="149225" y="112636"/>
                  </a:lnTo>
                  <a:lnTo>
                    <a:pt x="150749" y="111112"/>
                  </a:lnTo>
                  <a:lnTo>
                    <a:pt x="152273" y="111112"/>
                  </a:lnTo>
                  <a:lnTo>
                    <a:pt x="155321" y="109588"/>
                  </a:lnTo>
                  <a:lnTo>
                    <a:pt x="156845" y="108064"/>
                  </a:lnTo>
                  <a:lnTo>
                    <a:pt x="156845" y="105016"/>
                  </a:lnTo>
                  <a:lnTo>
                    <a:pt x="158369" y="105016"/>
                  </a:lnTo>
                  <a:lnTo>
                    <a:pt x="158369" y="103619"/>
                  </a:lnTo>
                  <a:lnTo>
                    <a:pt x="158369" y="102095"/>
                  </a:lnTo>
                  <a:lnTo>
                    <a:pt x="156845" y="100444"/>
                  </a:lnTo>
                  <a:lnTo>
                    <a:pt x="156845" y="97396"/>
                  </a:lnTo>
                  <a:lnTo>
                    <a:pt x="152273" y="97396"/>
                  </a:lnTo>
                  <a:lnTo>
                    <a:pt x="150749" y="98920"/>
                  </a:lnTo>
                  <a:lnTo>
                    <a:pt x="147701" y="98920"/>
                  </a:lnTo>
                  <a:lnTo>
                    <a:pt x="146177" y="100444"/>
                  </a:lnTo>
                  <a:lnTo>
                    <a:pt x="143129" y="100444"/>
                  </a:lnTo>
                  <a:lnTo>
                    <a:pt x="140081" y="102095"/>
                  </a:lnTo>
                  <a:lnTo>
                    <a:pt x="137033" y="102095"/>
                  </a:lnTo>
                  <a:lnTo>
                    <a:pt x="133985" y="103619"/>
                  </a:lnTo>
                  <a:lnTo>
                    <a:pt x="121793" y="103619"/>
                  </a:lnTo>
                  <a:lnTo>
                    <a:pt x="117221" y="102095"/>
                  </a:lnTo>
                  <a:lnTo>
                    <a:pt x="114173" y="100444"/>
                  </a:lnTo>
                  <a:lnTo>
                    <a:pt x="109601" y="98920"/>
                  </a:lnTo>
                  <a:lnTo>
                    <a:pt x="106553" y="97396"/>
                  </a:lnTo>
                  <a:lnTo>
                    <a:pt x="103505" y="91300"/>
                  </a:lnTo>
                  <a:lnTo>
                    <a:pt x="100457" y="88252"/>
                  </a:lnTo>
                  <a:lnTo>
                    <a:pt x="100457" y="85204"/>
                  </a:lnTo>
                  <a:lnTo>
                    <a:pt x="98933" y="80632"/>
                  </a:lnTo>
                  <a:lnTo>
                    <a:pt x="98933" y="71615"/>
                  </a:lnTo>
                  <a:lnTo>
                    <a:pt x="158369" y="71615"/>
                  </a:lnTo>
                  <a:lnTo>
                    <a:pt x="161417" y="68567"/>
                  </a:lnTo>
                  <a:lnTo>
                    <a:pt x="161417" y="60947"/>
                  </a:lnTo>
                  <a:lnTo>
                    <a:pt x="161417" y="56375"/>
                  </a:lnTo>
                  <a:close/>
                </a:path>
                <a:path w="621664" h="149225">
                  <a:moveTo>
                    <a:pt x="223901" y="60947"/>
                  </a:moveTo>
                  <a:lnTo>
                    <a:pt x="222377" y="60947"/>
                  </a:lnTo>
                  <a:lnTo>
                    <a:pt x="222377" y="59423"/>
                  </a:lnTo>
                  <a:lnTo>
                    <a:pt x="179705" y="59423"/>
                  </a:lnTo>
                  <a:lnTo>
                    <a:pt x="176657" y="62471"/>
                  </a:lnTo>
                  <a:lnTo>
                    <a:pt x="176657" y="70091"/>
                  </a:lnTo>
                  <a:lnTo>
                    <a:pt x="179705" y="73139"/>
                  </a:lnTo>
                  <a:lnTo>
                    <a:pt x="220853" y="73139"/>
                  </a:lnTo>
                  <a:lnTo>
                    <a:pt x="223901" y="70091"/>
                  </a:lnTo>
                  <a:lnTo>
                    <a:pt x="223901" y="60947"/>
                  </a:lnTo>
                  <a:close/>
                </a:path>
                <a:path w="621664" h="149225">
                  <a:moveTo>
                    <a:pt x="289306" y="24371"/>
                  </a:moveTo>
                  <a:lnTo>
                    <a:pt x="264922" y="24371"/>
                  </a:lnTo>
                  <a:lnTo>
                    <a:pt x="264922" y="3048"/>
                  </a:lnTo>
                  <a:lnTo>
                    <a:pt x="262001" y="0"/>
                  </a:lnTo>
                  <a:lnTo>
                    <a:pt x="251333" y="0"/>
                  </a:lnTo>
                  <a:lnTo>
                    <a:pt x="249809" y="1524"/>
                  </a:lnTo>
                  <a:lnTo>
                    <a:pt x="248285" y="1524"/>
                  </a:lnTo>
                  <a:lnTo>
                    <a:pt x="248285" y="24371"/>
                  </a:lnTo>
                  <a:lnTo>
                    <a:pt x="234569" y="24371"/>
                  </a:lnTo>
                  <a:lnTo>
                    <a:pt x="234569" y="25895"/>
                  </a:lnTo>
                  <a:lnTo>
                    <a:pt x="233045" y="27419"/>
                  </a:lnTo>
                  <a:lnTo>
                    <a:pt x="233045" y="33515"/>
                  </a:lnTo>
                  <a:lnTo>
                    <a:pt x="234569" y="35039"/>
                  </a:lnTo>
                  <a:lnTo>
                    <a:pt x="234569" y="36563"/>
                  </a:lnTo>
                  <a:lnTo>
                    <a:pt x="248285" y="36563"/>
                  </a:lnTo>
                  <a:lnTo>
                    <a:pt x="248285" y="91300"/>
                  </a:lnTo>
                  <a:lnTo>
                    <a:pt x="249809" y="95872"/>
                  </a:lnTo>
                  <a:lnTo>
                    <a:pt x="249809" y="100444"/>
                  </a:lnTo>
                  <a:lnTo>
                    <a:pt x="252857" y="106540"/>
                  </a:lnTo>
                  <a:lnTo>
                    <a:pt x="254381" y="108064"/>
                  </a:lnTo>
                  <a:lnTo>
                    <a:pt x="255905" y="111112"/>
                  </a:lnTo>
                  <a:lnTo>
                    <a:pt x="264922" y="115684"/>
                  </a:lnTo>
                  <a:lnTo>
                    <a:pt x="281686" y="115684"/>
                  </a:lnTo>
                  <a:lnTo>
                    <a:pt x="283210" y="114160"/>
                  </a:lnTo>
                  <a:lnTo>
                    <a:pt x="286258" y="114160"/>
                  </a:lnTo>
                  <a:lnTo>
                    <a:pt x="286258" y="112636"/>
                  </a:lnTo>
                  <a:lnTo>
                    <a:pt x="287782" y="112636"/>
                  </a:lnTo>
                  <a:lnTo>
                    <a:pt x="289306" y="111112"/>
                  </a:lnTo>
                  <a:lnTo>
                    <a:pt x="289306" y="100444"/>
                  </a:lnTo>
                  <a:lnTo>
                    <a:pt x="283210" y="100444"/>
                  </a:lnTo>
                  <a:lnTo>
                    <a:pt x="281686" y="101968"/>
                  </a:lnTo>
                  <a:lnTo>
                    <a:pt x="272542" y="101968"/>
                  </a:lnTo>
                  <a:lnTo>
                    <a:pt x="267970" y="100444"/>
                  </a:lnTo>
                  <a:lnTo>
                    <a:pt x="264922" y="94348"/>
                  </a:lnTo>
                  <a:lnTo>
                    <a:pt x="264922" y="36563"/>
                  </a:lnTo>
                  <a:lnTo>
                    <a:pt x="287782" y="36563"/>
                  </a:lnTo>
                  <a:lnTo>
                    <a:pt x="289306" y="35039"/>
                  </a:lnTo>
                  <a:lnTo>
                    <a:pt x="289306" y="24371"/>
                  </a:lnTo>
                  <a:close/>
                </a:path>
                <a:path w="621664" h="149225">
                  <a:moveTo>
                    <a:pt x="380746" y="24371"/>
                  </a:moveTo>
                  <a:lnTo>
                    <a:pt x="379222" y="24371"/>
                  </a:lnTo>
                  <a:lnTo>
                    <a:pt x="379222" y="22847"/>
                  </a:lnTo>
                  <a:lnTo>
                    <a:pt x="367030" y="22847"/>
                  </a:lnTo>
                  <a:lnTo>
                    <a:pt x="367030" y="24371"/>
                  </a:lnTo>
                  <a:lnTo>
                    <a:pt x="365506" y="24371"/>
                  </a:lnTo>
                  <a:lnTo>
                    <a:pt x="365506" y="25895"/>
                  </a:lnTo>
                  <a:lnTo>
                    <a:pt x="363982" y="25895"/>
                  </a:lnTo>
                  <a:lnTo>
                    <a:pt x="341122" y="95872"/>
                  </a:lnTo>
                  <a:lnTo>
                    <a:pt x="316738" y="27419"/>
                  </a:lnTo>
                  <a:lnTo>
                    <a:pt x="315214" y="25895"/>
                  </a:lnTo>
                  <a:lnTo>
                    <a:pt x="315214" y="24371"/>
                  </a:lnTo>
                  <a:lnTo>
                    <a:pt x="313690" y="24371"/>
                  </a:lnTo>
                  <a:lnTo>
                    <a:pt x="313690" y="22847"/>
                  </a:lnTo>
                  <a:lnTo>
                    <a:pt x="301498" y="22847"/>
                  </a:lnTo>
                  <a:lnTo>
                    <a:pt x="299974" y="24371"/>
                  </a:lnTo>
                  <a:lnTo>
                    <a:pt x="298450" y="24371"/>
                  </a:lnTo>
                  <a:lnTo>
                    <a:pt x="298450" y="27419"/>
                  </a:lnTo>
                  <a:lnTo>
                    <a:pt x="299974" y="28943"/>
                  </a:lnTo>
                  <a:lnTo>
                    <a:pt x="330454" y="111112"/>
                  </a:lnTo>
                  <a:lnTo>
                    <a:pt x="330454" y="112636"/>
                  </a:lnTo>
                  <a:lnTo>
                    <a:pt x="331978" y="112636"/>
                  </a:lnTo>
                  <a:lnTo>
                    <a:pt x="331978" y="114160"/>
                  </a:lnTo>
                  <a:lnTo>
                    <a:pt x="333502" y="114160"/>
                  </a:lnTo>
                  <a:lnTo>
                    <a:pt x="321310" y="144513"/>
                  </a:lnTo>
                  <a:lnTo>
                    <a:pt x="319786" y="146037"/>
                  </a:lnTo>
                  <a:lnTo>
                    <a:pt x="321310" y="146037"/>
                  </a:lnTo>
                  <a:lnTo>
                    <a:pt x="321310" y="147561"/>
                  </a:lnTo>
                  <a:lnTo>
                    <a:pt x="322834" y="149212"/>
                  </a:lnTo>
                  <a:lnTo>
                    <a:pt x="333502" y="149212"/>
                  </a:lnTo>
                  <a:lnTo>
                    <a:pt x="335026" y="147561"/>
                  </a:lnTo>
                  <a:lnTo>
                    <a:pt x="336550" y="147561"/>
                  </a:lnTo>
                  <a:lnTo>
                    <a:pt x="338074" y="146037"/>
                  </a:lnTo>
                  <a:lnTo>
                    <a:pt x="348742" y="114160"/>
                  </a:lnTo>
                  <a:lnTo>
                    <a:pt x="380746" y="28943"/>
                  </a:lnTo>
                  <a:lnTo>
                    <a:pt x="380746" y="24371"/>
                  </a:lnTo>
                  <a:close/>
                </a:path>
                <a:path w="621664" h="149225">
                  <a:moveTo>
                    <a:pt x="478282" y="60947"/>
                  </a:moveTo>
                  <a:lnTo>
                    <a:pt x="476758" y="54851"/>
                  </a:lnTo>
                  <a:lnTo>
                    <a:pt x="475234" y="50152"/>
                  </a:lnTo>
                  <a:lnTo>
                    <a:pt x="473710" y="44183"/>
                  </a:lnTo>
                  <a:lnTo>
                    <a:pt x="472186" y="39611"/>
                  </a:lnTo>
                  <a:lnTo>
                    <a:pt x="469138" y="35039"/>
                  </a:lnTo>
                  <a:lnTo>
                    <a:pt x="467614" y="30467"/>
                  </a:lnTo>
                  <a:lnTo>
                    <a:pt x="462915" y="27419"/>
                  </a:lnTo>
                  <a:lnTo>
                    <a:pt x="461391" y="26911"/>
                  </a:lnTo>
                  <a:lnTo>
                    <a:pt x="461391" y="65519"/>
                  </a:lnTo>
                  <a:lnTo>
                    <a:pt x="461391" y="73139"/>
                  </a:lnTo>
                  <a:lnTo>
                    <a:pt x="459867" y="77584"/>
                  </a:lnTo>
                  <a:lnTo>
                    <a:pt x="459867" y="80632"/>
                  </a:lnTo>
                  <a:lnTo>
                    <a:pt x="458343" y="85204"/>
                  </a:lnTo>
                  <a:lnTo>
                    <a:pt x="455295" y="91300"/>
                  </a:lnTo>
                  <a:lnTo>
                    <a:pt x="453771" y="95872"/>
                  </a:lnTo>
                  <a:lnTo>
                    <a:pt x="449199" y="100444"/>
                  </a:lnTo>
                  <a:lnTo>
                    <a:pt x="446151" y="102095"/>
                  </a:lnTo>
                  <a:lnTo>
                    <a:pt x="434086" y="102095"/>
                  </a:lnTo>
                  <a:lnTo>
                    <a:pt x="431038" y="100444"/>
                  </a:lnTo>
                  <a:lnTo>
                    <a:pt x="426466" y="98920"/>
                  </a:lnTo>
                  <a:lnTo>
                    <a:pt x="414274" y="86728"/>
                  </a:lnTo>
                  <a:lnTo>
                    <a:pt x="414274" y="51676"/>
                  </a:lnTo>
                  <a:lnTo>
                    <a:pt x="417322" y="48628"/>
                  </a:lnTo>
                  <a:lnTo>
                    <a:pt x="418846" y="45580"/>
                  </a:lnTo>
                  <a:lnTo>
                    <a:pt x="421894" y="44183"/>
                  </a:lnTo>
                  <a:lnTo>
                    <a:pt x="423418" y="42659"/>
                  </a:lnTo>
                  <a:lnTo>
                    <a:pt x="426466" y="41135"/>
                  </a:lnTo>
                  <a:lnTo>
                    <a:pt x="429514" y="38087"/>
                  </a:lnTo>
                  <a:lnTo>
                    <a:pt x="432562" y="36563"/>
                  </a:lnTo>
                  <a:lnTo>
                    <a:pt x="434086" y="36563"/>
                  </a:lnTo>
                  <a:lnTo>
                    <a:pt x="435483" y="35039"/>
                  </a:lnTo>
                  <a:lnTo>
                    <a:pt x="443103" y="35039"/>
                  </a:lnTo>
                  <a:lnTo>
                    <a:pt x="447675" y="36563"/>
                  </a:lnTo>
                  <a:lnTo>
                    <a:pt x="449199" y="38087"/>
                  </a:lnTo>
                  <a:lnTo>
                    <a:pt x="452247" y="39611"/>
                  </a:lnTo>
                  <a:lnTo>
                    <a:pt x="455295" y="42659"/>
                  </a:lnTo>
                  <a:lnTo>
                    <a:pt x="458343" y="48628"/>
                  </a:lnTo>
                  <a:lnTo>
                    <a:pt x="459867" y="53200"/>
                  </a:lnTo>
                  <a:lnTo>
                    <a:pt x="459867" y="60947"/>
                  </a:lnTo>
                  <a:lnTo>
                    <a:pt x="461391" y="65519"/>
                  </a:lnTo>
                  <a:lnTo>
                    <a:pt x="461391" y="26911"/>
                  </a:lnTo>
                  <a:lnTo>
                    <a:pt x="458343" y="25895"/>
                  </a:lnTo>
                  <a:lnTo>
                    <a:pt x="453771" y="22847"/>
                  </a:lnTo>
                  <a:lnTo>
                    <a:pt x="449199" y="21323"/>
                  </a:lnTo>
                  <a:lnTo>
                    <a:pt x="440055" y="21323"/>
                  </a:lnTo>
                  <a:lnTo>
                    <a:pt x="437007" y="22847"/>
                  </a:lnTo>
                  <a:lnTo>
                    <a:pt x="432562" y="22847"/>
                  </a:lnTo>
                  <a:lnTo>
                    <a:pt x="429514" y="24371"/>
                  </a:lnTo>
                  <a:lnTo>
                    <a:pt x="427990" y="25895"/>
                  </a:lnTo>
                  <a:lnTo>
                    <a:pt x="421894" y="28943"/>
                  </a:lnTo>
                  <a:lnTo>
                    <a:pt x="420370" y="30467"/>
                  </a:lnTo>
                  <a:lnTo>
                    <a:pt x="417322" y="31991"/>
                  </a:lnTo>
                  <a:lnTo>
                    <a:pt x="414274" y="35039"/>
                  </a:lnTo>
                  <a:lnTo>
                    <a:pt x="412750" y="38087"/>
                  </a:lnTo>
                  <a:lnTo>
                    <a:pt x="412750" y="24371"/>
                  </a:lnTo>
                  <a:lnTo>
                    <a:pt x="411226" y="24371"/>
                  </a:lnTo>
                  <a:lnTo>
                    <a:pt x="409702" y="22847"/>
                  </a:lnTo>
                  <a:lnTo>
                    <a:pt x="400558" y="22847"/>
                  </a:lnTo>
                  <a:lnTo>
                    <a:pt x="400558" y="24371"/>
                  </a:lnTo>
                  <a:lnTo>
                    <a:pt x="399034" y="24371"/>
                  </a:lnTo>
                  <a:lnTo>
                    <a:pt x="399034" y="147561"/>
                  </a:lnTo>
                  <a:lnTo>
                    <a:pt x="400558" y="147561"/>
                  </a:lnTo>
                  <a:lnTo>
                    <a:pt x="400558" y="149212"/>
                  </a:lnTo>
                  <a:lnTo>
                    <a:pt x="412750" y="149212"/>
                  </a:lnTo>
                  <a:lnTo>
                    <a:pt x="412750" y="147561"/>
                  </a:lnTo>
                  <a:lnTo>
                    <a:pt x="414274" y="147561"/>
                  </a:lnTo>
                  <a:lnTo>
                    <a:pt x="414274" y="103619"/>
                  </a:lnTo>
                  <a:lnTo>
                    <a:pt x="417322" y="105016"/>
                  </a:lnTo>
                  <a:lnTo>
                    <a:pt x="418846" y="106540"/>
                  </a:lnTo>
                  <a:lnTo>
                    <a:pt x="420370" y="109588"/>
                  </a:lnTo>
                  <a:lnTo>
                    <a:pt x="423418" y="111112"/>
                  </a:lnTo>
                  <a:lnTo>
                    <a:pt x="424942" y="112636"/>
                  </a:lnTo>
                  <a:lnTo>
                    <a:pt x="426466" y="112636"/>
                  </a:lnTo>
                  <a:lnTo>
                    <a:pt x="429514" y="114160"/>
                  </a:lnTo>
                  <a:lnTo>
                    <a:pt x="431038" y="114160"/>
                  </a:lnTo>
                  <a:lnTo>
                    <a:pt x="434086" y="115684"/>
                  </a:lnTo>
                  <a:lnTo>
                    <a:pt x="452247" y="115684"/>
                  </a:lnTo>
                  <a:lnTo>
                    <a:pt x="456819" y="112636"/>
                  </a:lnTo>
                  <a:lnTo>
                    <a:pt x="461391" y="111112"/>
                  </a:lnTo>
                  <a:lnTo>
                    <a:pt x="464439" y="106540"/>
                  </a:lnTo>
                  <a:lnTo>
                    <a:pt x="467614" y="103619"/>
                  </a:lnTo>
                  <a:lnTo>
                    <a:pt x="468591" y="102095"/>
                  </a:lnTo>
                  <a:lnTo>
                    <a:pt x="470662" y="98920"/>
                  </a:lnTo>
                  <a:lnTo>
                    <a:pt x="473710" y="94348"/>
                  </a:lnTo>
                  <a:lnTo>
                    <a:pt x="476758" y="82156"/>
                  </a:lnTo>
                  <a:lnTo>
                    <a:pt x="478282" y="74536"/>
                  </a:lnTo>
                  <a:lnTo>
                    <a:pt x="478282" y="60947"/>
                  </a:lnTo>
                  <a:close/>
                </a:path>
                <a:path w="621664" h="149225">
                  <a:moveTo>
                    <a:pt x="574167" y="51803"/>
                  </a:moveTo>
                  <a:lnTo>
                    <a:pt x="572643" y="47104"/>
                  </a:lnTo>
                  <a:lnTo>
                    <a:pt x="571119" y="41135"/>
                  </a:lnTo>
                  <a:lnTo>
                    <a:pt x="568071" y="38087"/>
                  </a:lnTo>
                  <a:lnTo>
                    <a:pt x="565023" y="33515"/>
                  </a:lnTo>
                  <a:lnTo>
                    <a:pt x="558927" y="27419"/>
                  </a:lnTo>
                  <a:lnTo>
                    <a:pt x="558927" y="51803"/>
                  </a:lnTo>
                  <a:lnTo>
                    <a:pt x="558927" y="60947"/>
                  </a:lnTo>
                  <a:lnTo>
                    <a:pt x="511810" y="60947"/>
                  </a:lnTo>
                  <a:lnTo>
                    <a:pt x="511810" y="57899"/>
                  </a:lnTo>
                  <a:lnTo>
                    <a:pt x="513334" y="53327"/>
                  </a:lnTo>
                  <a:lnTo>
                    <a:pt x="513334" y="50152"/>
                  </a:lnTo>
                  <a:lnTo>
                    <a:pt x="516382" y="44183"/>
                  </a:lnTo>
                  <a:lnTo>
                    <a:pt x="522478" y="38087"/>
                  </a:lnTo>
                  <a:lnTo>
                    <a:pt x="531622" y="33515"/>
                  </a:lnTo>
                  <a:lnTo>
                    <a:pt x="543687" y="33515"/>
                  </a:lnTo>
                  <a:lnTo>
                    <a:pt x="549783" y="36563"/>
                  </a:lnTo>
                  <a:lnTo>
                    <a:pt x="552831" y="41135"/>
                  </a:lnTo>
                  <a:lnTo>
                    <a:pt x="557403" y="45580"/>
                  </a:lnTo>
                  <a:lnTo>
                    <a:pt x="558927" y="51803"/>
                  </a:lnTo>
                  <a:lnTo>
                    <a:pt x="558927" y="27419"/>
                  </a:lnTo>
                  <a:lnTo>
                    <a:pt x="554355" y="24371"/>
                  </a:lnTo>
                  <a:lnTo>
                    <a:pt x="549783" y="22847"/>
                  </a:lnTo>
                  <a:lnTo>
                    <a:pt x="543687" y="21323"/>
                  </a:lnTo>
                  <a:lnTo>
                    <a:pt x="530098" y="21323"/>
                  </a:lnTo>
                  <a:lnTo>
                    <a:pt x="524002" y="22847"/>
                  </a:lnTo>
                  <a:lnTo>
                    <a:pt x="519430" y="24371"/>
                  </a:lnTo>
                  <a:lnTo>
                    <a:pt x="510286" y="30467"/>
                  </a:lnTo>
                  <a:lnTo>
                    <a:pt x="507238" y="35039"/>
                  </a:lnTo>
                  <a:lnTo>
                    <a:pt x="502666" y="38087"/>
                  </a:lnTo>
                  <a:lnTo>
                    <a:pt x="499618" y="44183"/>
                  </a:lnTo>
                  <a:lnTo>
                    <a:pt x="498094" y="50152"/>
                  </a:lnTo>
                  <a:lnTo>
                    <a:pt x="496570" y="54851"/>
                  </a:lnTo>
                  <a:lnTo>
                    <a:pt x="494919" y="62471"/>
                  </a:lnTo>
                  <a:lnTo>
                    <a:pt x="494919" y="77584"/>
                  </a:lnTo>
                  <a:lnTo>
                    <a:pt x="496570" y="83680"/>
                  </a:lnTo>
                  <a:lnTo>
                    <a:pt x="499618" y="95872"/>
                  </a:lnTo>
                  <a:lnTo>
                    <a:pt x="502666" y="100571"/>
                  </a:lnTo>
                  <a:lnTo>
                    <a:pt x="510286" y="108064"/>
                  </a:lnTo>
                  <a:lnTo>
                    <a:pt x="514858" y="111112"/>
                  </a:lnTo>
                  <a:lnTo>
                    <a:pt x="519430" y="112636"/>
                  </a:lnTo>
                  <a:lnTo>
                    <a:pt x="525526" y="115684"/>
                  </a:lnTo>
                  <a:lnTo>
                    <a:pt x="549783" y="115684"/>
                  </a:lnTo>
                  <a:lnTo>
                    <a:pt x="552831" y="114160"/>
                  </a:lnTo>
                  <a:lnTo>
                    <a:pt x="557403" y="114160"/>
                  </a:lnTo>
                  <a:lnTo>
                    <a:pt x="558927" y="112636"/>
                  </a:lnTo>
                  <a:lnTo>
                    <a:pt x="561975" y="112636"/>
                  </a:lnTo>
                  <a:lnTo>
                    <a:pt x="565023" y="111112"/>
                  </a:lnTo>
                  <a:lnTo>
                    <a:pt x="566547" y="111112"/>
                  </a:lnTo>
                  <a:lnTo>
                    <a:pt x="568071" y="109588"/>
                  </a:lnTo>
                  <a:lnTo>
                    <a:pt x="569595" y="109588"/>
                  </a:lnTo>
                  <a:lnTo>
                    <a:pt x="569595" y="108064"/>
                  </a:lnTo>
                  <a:lnTo>
                    <a:pt x="571119" y="106540"/>
                  </a:lnTo>
                  <a:lnTo>
                    <a:pt x="571119" y="103619"/>
                  </a:lnTo>
                  <a:lnTo>
                    <a:pt x="571119" y="98920"/>
                  </a:lnTo>
                  <a:lnTo>
                    <a:pt x="569595" y="98920"/>
                  </a:lnTo>
                  <a:lnTo>
                    <a:pt x="569595" y="97396"/>
                  </a:lnTo>
                  <a:lnTo>
                    <a:pt x="565023" y="97396"/>
                  </a:lnTo>
                  <a:lnTo>
                    <a:pt x="563499" y="98920"/>
                  </a:lnTo>
                  <a:lnTo>
                    <a:pt x="561975" y="98920"/>
                  </a:lnTo>
                  <a:lnTo>
                    <a:pt x="558927" y="100571"/>
                  </a:lnTo>
                  <a:lnTo>
                    <a:pt x="557403" y="100571"/>
                  </a:lnTo>
                  <a:lnTo>
                    <a:pt x="554355" y="102095"/>
                  </a:lnTo>
                  <a:lnTo>
                    <a:pt x="551307" y="102095"/>
                  </a:lnTo>
                  <a:lnTo>
                    <a:pt x="548259" y="103619"/>
                  </a:lnTo>
                  <a:lnTo>
                    <a:pt x="534670" y="103619"/>
                  </a:lnTo>
                  <a:lnTo>
                    <a:pt x="530098" y="102095"/>
                  </a:lnTo>
                  <a:lnTo>
                    <a:pt x="527050" y="100571"/>
                  </a:lnTo>
                  <a:lnTo>
                    <a:pt x="524002" y="98920"/>
                  </a:lnTo>
                  <a:lnTo>
                    <a:pt x="520954" y="97396"/>
                  </a:lnTo>
                  <a:lnTo>
                    <a:pt x="517906" y="94348"/>
                  </a:lnTo>
                  <a:lnTo>
                    <a:pt x="513334" y="85204"/>
                  </a:lnTo>
                  <a:lnTo>
                    <a:pt x="513334" y="80632"/>
                  </a:lnTo>
                  <a:lnTo>
                    <a:pt x="511810" y="77584"/>
                  </a:lnTo>
                  <a:lnTo>
                    <a:pt x="511810" y="71615"/>
                  </a:lnTo>
                  <a:lnTo>
                    <a:pt x="571119" y="71615"/>
                  </a:lnTo>
                  <a:lnTo>
                    <a:pt x="572643" y="70091"/>
                  </a:lnTo>
                  <a:lnTo>
                    <a:pt x="574167" y="70091"/>
                  </a:lnTo>
                  <a:lnTo>
                    <a:pt x="574167" y="60947"/>
                  </a:lnTo>
                  <a:lnTo>
                    <a:pt x="574167" y="51803"/>
                  </a:lnTo>
                  <a:close/>
                </a:path>
                <a:path w="621664" h="149225">
                  <a:moveTo>
                    <a:pt x="621284" y="97396"/>
                  </a:moveTo>
                  <a:lnTo>
                    <a:pt x="618236" y="94348"/>
                  </a:lnTo>
                  <a:lnTo>
                    <a:pt x="616712" y="94348"/>
                  </a:lnTo>
                  <a:lnTo>
                    <a:pt x="615188" y="92824"/>
                  </a:lnTo>
                  <a:lnTo>
                    <a:pt x="607695" y="92824"/>
                  </a:lnTo>
                  <a:lnTo>
                    <a:pt x="606171" y="94348"/>
                  </a:lnTo>
                  <a:lnTo>
                    <a:pt x="604647" y="94348"/>
                  </a:lnTo>
                  <a:lnTo>
                    <a:pt x="601599" y="97396"/>
                  </a:lnTo>
                  <a:lnTo>
                    <a:pt x="601599" y="111112"/>
                  </a:lnTo>
                  <a:lnTo>
                    <a:pt x="604647" y="114160"/>
                  </a:lnTo>
                  <a:lnTo>
                    <a:pt x="606171" y="114160"/>
                  </a:lnTo>
                  <a:lnTo>
                    <a:pt x="607695" y="115684"/>
                  </a:lnTo>
                  <a:lnTo>
                    <a:pt x="615188" y="115684"/>
                  </a:lnTo>
                  <a:lnTo>
                    <a:pt x="616712" y="114160"/>
                  </a:lnTo>
                  <a:lnTo>
                    <a:pt x="618236" y="114160"/>
                  </a:lnTo>
                  <a:lnTo>
                    <a:pt x="621284" y="111112"/>
                  </a:lnTo>
                  <a:lnTo>
                    <a:pt x="621284" y="97396"/>
                  </a:lnTo>
                  <a:close/>
                </a:path>
                <a:path w="621664" h="149225">
                  <a:moveTo>
                    <a:pt x="621284" y="30467"/>
                  </a:moveTo>
                  <a:lnTo>
                    <a:pt x="619760" y="30467"/>
                  </a:lnTo>
                  <a:lnTo>
                    <a:pt x="619760" y="28943"/>
                  </a:lnTo>
                  <a:lnTo>
                    <a:pt x="618236" y="28943"/>
                  </a:lnTo>
                  <a:lnTo>
                    <a:pt x="618236" y="27419"/>
                  </a:lnTo>
                  <a:lnTo>
                    <a:pt x="604647" y="27419"/>
                  </a:lnTo>
                  <a:lnTo>
                    <a:pt x="604647" y="28943"/>
                  </a:lnTo>
                  <a:lnTo>
                    <a:pt x="603123" y="28943"/>
                  </a:lnTo>
                  <a:lnTo>
                    <a:pt x="603123" y="30467"/>
                  </a:lnTo>
                  <a:lnTo>
                    <a:pt x="601599" y="30467"/>
                  </a:lnTo>
                  <a:lnTo>
                    <a:pt x="601599" y="44183"/>
                  </a:lnTo>
                  <a:lnTo>
                    <a:pt x="603123" y="45707"/>
                  </a:lnTo>
                  <a:lnTo>
                    <a:pt x="603123" y="47231"/>
                  </a:lnTo>
                  <a:lnTo>
                    <a:pt x="604647" y="47231"/>
                  </a:lnTo>
                  <a:lnTo>
                    <a:pt x="604647" y="48628"/>
                  </a:lnTo>
                  <a:lnTo>
                    <a:pt x="618236" y="48628"/>
                  </a:lnTo>
                  <a:lnTo>
                    <a:pt x="618236" y="47231"/>
                  </a:lnTo>
                  <a:lnTo>
                    <a:pt x="619760" y="47231"/>
                  </a:lnTo>
                  <a:lnTo>
                    <a:pt x="619760" y="45707"/>
                  </a:lnTo>
                  <a:lnTo>
                    <a:pt x="621284" y="44183"/>
                  </a:lnTo>
                  <a:lnTo>
                    <a:pt x="621284" y="30467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9" name="object 59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517648" y="4482084"/>
            <a:ext cx="2151888" cy="169163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4736591" y="4480559"/>
            <a:ext cx="372110" cy="170815"/>
            <a:chOff x="4736591" y="4480559"/>
            <a:chExt cx="372110" cy="170815"/>
          </a:xfrm>
        </p:grpSpPr>
        <p:pic>
          <p:nvPicPr>
            <p:cNvPr id="61" name="object 6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736591" y="4480559"/>
              <a:ext cx="134112" cy="16903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893563" y="4523231"/>
              <a:ext cx="123442" cy="12801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036820" y="4594859"/>
              <a:ext cx="71755" cy="48895"/>
            </a:xfrm>
            <a:custGeom>
              <a:avLst/>
              <a:gdLst/>
              <a:ahLst/>
              <a:cxnLst/>
              <a:rect l="l" t="t" r="r" b="b"/>
              <a:pathLst>
                <a:path w="71754" h="48895">
                  <a:moveTo>
                    <a:pt x="21336" y="6096"/>
                  </a:moveTo>
                  <a:lnTo>
                    <a:pt x="19812" y="3048"/>
                  </a:lnTo>
                  <a:lnTo>
                    <a:pt x="18288" y="3048"/>
                  </a:lnTo>
                  <a:lnTo>
                    <a:pt x="15240" y="0"/>
                  </a:lnTo>
                  <a:lnTo>
                    <a:pt x="7620" y="0"/>
                  </a:lnTo>
                  <a:lnTo>
                    <a:pt x="4572" y="1524"/>
                  </a:lnTo>
                  <a:lnTo>
                    <a:pt x="1524" y="4572"/>
                  </a:lnTo>
                  <a:lnTo>
                    <a:pt x="0" y="7620"/>
                  </a:lnTo>
                  <a:lnTo>
                    <a:pt x="0" y="15240"/>
                  </a:lnTo>
                  <a:lnTo>
                    <a:pt x="1524" y="18288"/>
                  </a:lnTo>
                  <a:lnTo>
                    <a:pt x="4572" y="21336"/>
                  </a:lnTo>
                  <a:lnTo>
                    <a:pt x="7620" y="22860"/>
                  </a:lnTo>
                  <a:lnTo>
                    <a:pt x="15240" y="22860"/>
                  </a:lnTo>
                  <a:lnTo>
                    <a:pt x="19812" y="18288"/>
                  </a:lnTo>
                  <a:lnTo>
                    <a:pt x="21336" y="15240"/>
                  </a:lnTo>
                  <a:lnTo>
                    <a:pt x="21336" y="6096"/>
                  </a:lnTo>
                  <a:close/>
                </a:path>
                <a:path w="71754" h="48895">
                  <a:moveTo>
                    <a:pt x="71628" y="6096"/>
                  </a:moveTo>
                  <a:lnTo>
                    <a:pt x="70104" y="4572"/>
                  </a:lnTo>
                  <a:lnTo>
                    <a:pt x="70104" y="1524"/>
                  </a:lnTo>
                  <a:lnTo>
                    <a:pt x="68580" y="1524"/>
                  </a:lnTo>
                  <a:lnTo>
                    <a:pt x="67056" y="0"/>
                  </a:lnTo>
                  <a:lnTo>
                    <a:pt x="56388" y="0"/>
                  </a:lnTo>
                  <a:lnTo>
                    <a:pt x="54864" y="1524"/>
                  </a:lnTo>
                  <a:lnTo>
                    <a:pt x="53340" y="1524"/>
                  </a:lnTo>
                  <a:lnTo>
                    <a:pt x="53340" y="4572"/>
                  </a:lnTo>
                  <a:lnTo>
                    <a:pt x="51689" y="6096"/>
                  </a:lnTo>
                  <a:lnTo>
                    <a:pt x="51689" y="19812"/>
                  </a:lnTo>
                  <a:lnTo>
                    <a:pt x="39497" y="45720"/>
                  </a:lnTo>
                  <a:lnTo>
                    <a:pt x="39497" y="48768"/>
                  </a:lnTo>
                  <a:lnTo>
                    <a:pt x="50165" y="48768"/>
                  </a:lnTo>
                  <a:lnTo>
                    <a:pt x="50165" y="47244"/>
                  </a:lnTo>
                  <a:lnTo>
                    <a:pt x="51689" y="47244"/>
                  </a:lnTo>
                  <a:lnTo>
                    <a:pt x="65532" y="27432"/>
                  </a:lnTo>
                  <a:lnTo>
                    <a:pt x="65532" y="25908"/>
                  </a:lnTo>
                  <a:lnTo>
                    <a:pt x="68580" y="22860"/>
                  </a:lnTo>
                  <a:lnTo>
                    <a:pt x="68580" y="19812"/>
                  </a:lnTo>
                  <a:lnTo>
                    <a:pt x="70104" y="18288"/>
                  </a:lnTo>
                  <a:lnTo>
                    <a:pt x="70104" y="12319"/>
                  </a:lnTo>
                  <a:lnTo>
                    <a:pt x="71628" y="9271"/>
                  </a:lnTo>
                  <a:lnTo>
                    <a:pt x="71628" y="6096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5180076" y="4483608"/>
            <a:ext cx="771525" cy="160020"/>
            <a:chOff x="5180076" y="4483608"/>
            <a:chExt cx="771525" cy="160020"/>
          </a:xfrm>
        </p:grpSpPr>
        <p:pic>
          <p:nvPicPr>
            <p:cNvPr id="65" name="object 6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276088" y="4523232"/>
              <a:ext cx="71626" cy="9448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180076" y="4483608"/>
              <a:ext cx="73150" cy="13258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376672" y="4523232"/>
              <a:ext cx="73150" cy="9296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474208" y="4483608"/>
              <a:ext cx="79248" cy="13411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582412" y="4483608"/>
              <a:ext cx="74674" cy="13258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679948" y="4523233"/>
              <a:ext cx="79248" cy="9448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783580" y="4483608"/>
              <a:ext cx="167639" cy="160020"/>
            </a:xfrm>
            <a:prstGeom prst="rect">
              <a:avLst/>
            </a:prstGeom>
          </p:spPr>
        </p:pic>
      </p:grpSp>
      <p:pic>
        <p:nvPicPr>
          <p:cNvPr id="72" name="object 7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6016752" y="4480559"/>
            <a:ext cx="608076" cy="16916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76527"/>
              <a:ext cx="5632703" cy="55519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4144" y="2107692"/>
              <a:ext cx="4334256" cy="21915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3204"/>
            <a:ext cx="16986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Examp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298829"/>
            <a:ext cx="8437245" cy="453009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&lt;!DOCTYPE</a:t>
            </a:r>
            <a:r>
              <a:rPr sz="18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html&gt;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&lt;html</a:t>
            </a:r>
            <a:r>
              <a:rPr sz="18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lang="en"&gt;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&lt;head&gt;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7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&lt;meta charset="UTF-8"&gt;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6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&lt;meta</a:t>
            </a:r>
            <a:r>
              <a:rPr sz="1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name="viewport"</a:t>
            </a:r>
            <a:r>
              <a:rPr sz="18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content="width=device-width,</a:t>
            </a:r>
            <a:r>
              <a:rPr sz="18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initial-scale=1.0"&gt;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75"/>
              </a:spcBef>
            </a:pP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&lt;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tit</a:t>
            </a:r>
            <a:r>
              <a:rPr sz="1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e&gt;HT</a:t>
            </a:r>
            <a:r>
              <a:rPr sz="1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1800" b="1" spc="-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El</a:t>
            </a:r>
            <a:r>
              <a:rPr sz="1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me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nts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Demo&lt;/tit</a:t>
            </a:r>
            <a:r>
              <a:rPr sz="1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e&gt;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&lt;/head&gt;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&lt;body&gt;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7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&lt;h1&gt;Main</a:t>
            </a:r>
            <a:r>
              <a:rPr sz="18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Heading&lt;/h1&gt;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65"/>
              </a:spcBef>
            </a:pP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&lt;p&gt;This</a:t>
            </a:r>
            <a:r>
              <a:rPr sz="1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&lt;a</a:t>
            </a:r>
            <a:r>
              <a:rPr sz="1800" b="1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href="https://example.com"&gt;hyperlink&lt;/a&gt;</a:t>
            </a:r>
            <a:r>
              <a:rPr sz="1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within a</a:t>
            </a:r>
            <a:r>
              <a:rPr sz="18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paragraph.&lt;/p&gt;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6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&lt;img</a:t>
            </a:r>
            <a:r>
              <a:rPr sz="1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src="example.jpg"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alt="An</a:t>
            </a:r>
            <a:r>
              <a:rPr sz="18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example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 image"&gt;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&lt;/body&gt;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&lt;/html&gt;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1423" y="531876"/>
            <a:ext cx="3750564" cy="205282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" y="1056132"/>
            <a:ext cx="9726168" cy="567232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411" y="2147316"/>
              <a:ext cx="112775" cy="1783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7572" y="2290572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30">
                  <a:moveTo>
                    <a:pt x="25908" y="0"/>
                  </a:moveTo>
                  <a:lnTo>
                    <a:pt x="13715" y="0"/>
                  </a:lnTo>
                  <a:lnTo>
                    <a:pt x="9143" y="1524"/>
                  </a:lnTo>
                  <a:lnTo>
                    <a:pt x="3047" y="7619"/>
                  </a:lnTo>
                  <a:lnTo>
                    <a:pt x="0" y="12064"/>
                  </a:lnTo>
                  <a:lnTo>
                    <a:pt x="0" y="22732"/>
                  </a:lnTo>
                  <a:lnTo>
                    <a:pt x="6096" y="31876"/>
                  </a:lnTo>
                  <a:lnTo>
                    <a:pt x="9143" y="34925"/>
                  </a:lnTo>
                  <a:lnTo>
                    <a:pt x="13715" y="36449"/>
                  </a:lnTo>
                  <a:lnTo>
                    <a:pt x="25908" y="36449"/>
                  </a:lnTo>
                  <a:lnTo>
                    <a:pt x="30480" y="34925"/>
                  </a:lnTo>
                  <a:lnTo>
                    <a:pt x="33528" y="31876"/>
                  </a:lnTo>
                  <a:lnTo>
                    <a:pt x="36575" y="27304"/>
                  </a:lnTo>
                  <a:lnTo>
                    <a:pt x="38100" y="22732"/>
                  </a:lnTo>
                  <a:lnTo>
                    <a:pt x="38100" y="12064"/>
                  </a:lnTo>
                  <a:lnTo>
                    <a:pt x="36575" y="7619"/>
                  </a:lnTo>
                  <a:lnTo>
                    <a:pt x="30480" y="1524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AE7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103" y="2145792"/>
              <a:ext cx="137159" cy="1828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075" y="2200655"/>
              <a:ext cx="111252" cy="1280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5711" y="2200655"/>
              <a:ext cx="228600" cy="1280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6420" y="2144267"/>
              <a:ext cx="1560576" cy="228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6244" y="2147316"/>
              <a:ext cx="1139952" cy="1813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04588" y="2145792"/>
              <a:ext cx="1418843" cy="2270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595" y="2656332"/>
              <a:ext cx="83820" cy="838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5736" y="2628900"/>
              <a:ext cx="321563" cy="1264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22832" y="2627375"/>
              <a:ext cx="102235" cy="128905"/>
            </a:xfrm>
            <a:custGeom>
              <a:avLst/>
              <a:gdLst/>
              <a:ahLst/>
              <a:cxnLst/>
              <a:rect l="l" t="t" r="r" b="b"/>
              <a:pathLst>
                <a:path w="102234" h="128905">
                  <a:moveTo>
                    <a:pt x="18542" y="38354"/>
                  </a:moveTo>
                  <a:lnTo>
                    <a:pt x="15367" y="35306"/>
                  </a:lnTo>
                  <a:lnTo>
                    <a:pt x="3048" y="35306"/>
                  </a:lnTo>
                  <a:lnTo>
                    <a:pt x="3048" y="36830"/>
                  </a:lnTo>
                  <a:lnTo>
                    <a:pt x="1524" y="36830"/>
                  </a:lnTo>
                  <a:lnTo>
                    <a:pt x="1524" y="125857"/>
                  </a:lnTo>
                  <a:lnTo>
                    <a:pt x="3048" y="125857"/>
                  </a:lnTo>
                  <a:lnTo>
                    <a:pt x="3048" y="127381"/>
                  </a:lnTo>
                  <a:lnTo>
                    <a:pt x="15367" y="127381"/>
                  </a:lnTo>
                  <a:lnTo>
                    <a:pt x="16891" y="125857"/>
                  </a:lnTo>
                  <a:lnTo>
                    <a:pt x="18542" y="125857"/>
                  </a:lnTo>
                  <a:lnTo>
                    <a:pt x="18542" y="38354"/>
                  </a:lnTo>
                  <a:close/>
                </a:path>
                <a:path w="102234" h="128905">
                  <a:moveTo>
                    <a:pt x="20066" y="4572"/>
                  </a:moveTo>
                  <a:lnTo>
                    <a:pt x="15367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5367"/>
                  </a:lnTo>
                  <a:lnTo>
                    <a:pt x="3048" y="18415"/>
                  </a:lnTo>
                  <a:lnTo>
                    <a:pt x="15367" y="18415"/>
                  </a:lnTo>
                  <a:lnTo>
                    <a:pt x="18542" y="15367"/>
                  </a:lnTo>
                  <a:lnTo>
                    <a:pt x="20066" y="12192"/>
                  </a:lnTo>
                  <a:lnTo>
                    <a:pt x="20066" y="4572"/>
                  </a:lnTo>
                  <a:close/>
                </a:path>
                <a:path w="102234" h="128905">
                  <a:moveTo>
                    <a:pt x="101854" y="93599"/>
                  </a:moveTo>
                  <a:lnTo>
                    <a:pt x="100330" y="92075"/>
                  </a:lnTo>
                  <a:lnTo>
                    <a:pt x="97155" y="85979"/>
                  </a:lnTo>
                  <a:lnTo>
                    <a:pt x="95631" y="84455"/>
                  </a:lnTo>
                  <a:lnTo>
                    <a:pt x="92583" y="82931"/>
                  </a:lnTo>
                  <a:lnTo>
                    <a:pt x="91059" y="81407"/>
                  </a:lnTo>
                  <a:lnTo>
                    <a:pt x="81788" y="76708"/>
                  </a:lnTo>
                  <a:lnTo>
                    <a:pt x="80264" y="76708"/>
                  </a:lnTo>
                  <a:lnTo>
                    <a:pt x="70866" y="72136"/>
                  </a:lnTo>
                  <a:lnTo>
                    <a:pt x="69342" y="72136"/>
                  </a:lnTo>
                  <a:lnTo>
                    <a:pt x="66294" y="70612"/>
                  </a:lnTo>
                  <a:lnTo>
                    <a:pt x="64770" y="69088"/>
                  </a:lnTo>
                  <a:lnTo>
                    <a:pt x="61595" y="67564"/>
                  </a:lnTo>
                  <a:lnTo>
                    <a:pt x="60071" y="65913"/>
                  </a:lnTo>
                  <a:lnTo>
                    <a:pt x="60071" y="64389"/>
                  </a:lnTo>
                  <a:lnTo>
                    <a:pt x="57023" y="61341"/>
                  </a:lnTo>
                  <a:lnTo>
                    <a:pt x="57023" y="56769"/>
                  </a:lnTo>
                  <a:lnTo>
                    <a:pt x="58547" y="55245"/>
                  </a:lnTo>
                  <a:lnTo>
                    <a:pt x="58547" y="52197"/>
                  </a:lnTo>
                  <a:lnTo>
                    <a:pt x="61595" y="49149"/>
                  </a:lnTo>
                  <a:lnTo>
                    <a:pt x="63246" y="49149"/>
                  </a:lnTo>
                  <a:lnTo>
                    <a:pt x="64770" y="47625"/>
                  </a:lnTo>
                  <a:lnTo>
                    <a:pt x="66294" y="47625"/>
                  </a:lnTo>
                  <a:lnTo>
                    <a:pt x="69342" y="46101"/>
                  </a:lnTo>
                  <a:lnTo>
                    <a:pt x="80264" y="46101"/>
                  </a:lnTo>
                  <a:lnTo>
                    <a:pt x="81788" y="47625"/>
                  </a:lnTo>
                  <a:lnTo>
                    <a:pt x="84836" y="47625"/>
                  </a:lnTo>
                  <a:lnTo>
                    <a:pt x="86360" y="49149"/>
                  </a:lnTo>
                  <a:lnTo>
                    <a:pt x="88011" y="49149"/>
                  </a:lnTo>
                  <a:lnTo>
                    <a:pt x="89535" y="50673"/>
                  </a:lnTo>
                  <a:lnTo>
                    <a:pt x="91059" y="50673"/>
                  </a:lnTo>
                  <a:lnTo>
                    <a:pt x="92583" y="52197"/>
                  </a:lnTo>
                  <a:lnTo>
                    <a:pt x="97155" y="52197"/>
                  </a:lnTo>
                  <a:lnTo>
                    <a:pt x="97155" y="41402"/>
                  </a:lnTo>
                  <a:lnTo>
                    <a:pt x="95631" y="41402"/>
                  </a:lnTo>
                  <a:lnTo>
                    <a:pt x="95631" y="39878"/>
                  </a:lnTo>
                  <a:lnTo>
                    <a:pt x="94107" y="38354"/>
                  </a:lnTo>
                  <a:lnTo>
                    <a:pt x="92583" y="38354"/>
                  </a:lnTo>
                  <a:lnTo>
                    <a:pt x="91059" y="36830"/>
                  </a:lnTo>
                  <a:lnTo>
                    <a:pt x="89535" y="36830"/>
                  </a:lnTo>
                  <a:lnTo>
                    <a:pt x="88011" y="35306"/>
                  </a:lnTo>
                  <a:lnTo>
                    <a:pt x="83312" y="35306"/>
                  </a:lnTo>
                  <a:lnTo>
                    <a:pt x="80264" y="33782"/>
                  </a:lnTo>
                  <a:lnTo>
                    <a:pt x="64770" y="33782"/>
                  </a:lnTo>
                  <a:lnTo>
                    <a:pt x="55499" y="36830"/>
                  </a:lnTo>
                  <a:lnTo>
                    <a:pt x="46228" y="46101"/>
                  </a:lnTo>
                  <a:lnTo>
                    <a:pt x="43180" y="52197"/>
                  </a:lnTo>
                  <a:lnTo>
                    <a:pt x="41656" y="56769"/>
                  </a:lnTo>
                  <a:lnTo>
                    <a:pt x="41656" y="62865"/>
                  </a:lnTo>
                  <a:lnTo>
                    <a:pt x="44704" y="69088"/>
                  </a:lnTo>
                  <a:lnTo>
                    <a:pt x="44704" y="72136"/>
                  </a:lnTo>
                  <a:lnTo>
                    <a:pt x="50800" y="78359"/>
                  </a:lnTo>
                  <a:lnTo>
                    <a:pt x="53975" y="79883"/>
                  </a:lnTo>
                  <a:lnTo>
                    <a:pt x="55499" y="81407"/>
                  </a:lnTo>
                  <a:lnTo>
                    <a:pt x="64770" y="85979"/>
                  </a:lnTo>
                  <a:lnTo>
                    <a:pt x="66294" y="85979"/>
                  </a:lnTo>
                  <a:lnTo>
                    <a:pt x="72517" y="89027"/>
                  </a:lnTo>
                  <a:lnTo>
                    <a:pt x="74041" y="89027"/>
                  </a:lnTo>
                  <a:lnTo>
                    <a:pt x="77216" y="90551"/>
                  </a:lnTo>
                  <a:lnTo>
                    <a:pt x="78740" y="92075"/>
                  </a:lnTo>
                  <a:lnTo>
                    <a:pt x="81788" y="93599"/>
                  </a:lnTo>
                  <a:lnTo>
                    <a:pt x="84836" y="96647"/>
                  </a:lnTo>
                  <a:lnTo>
                    <a:pt x="84836" y="98171"/>
                  </a:lnTo>
                  <a:lnTo>
                    <a:pt x="86360" y="99695"/>
                  </a:lnTo>
                  <a:lnTo>
                    <a:pt x="86360" y="104394"/>
                  </a:lnTo>
                  <a:lnTo>
                    <a:pt x="84836" y="107442"/>
                  </a:lnTo>
                  <a:lnTo>
                    <a:pt x="84836" y="108966"/>
                  </a:lnTo>
                  <a:lnTo>
                    <a:pt x="83312" y="110490"/>
                  </a:lnTo>
                  <a:lnTo>
                    <a:pt x="83312" y="112014"/>
                  </a:lnTo>
                  <a:lnTo>
                    <a:pt x="80264" y="113538"/>
                  </a:lnTo>
                  <a:lnTo>
                    <a:pt x="78740" y="113538"/>
                  </a:lnTo>
                  <a:lnTo>
                    <a:pt x="77216" y="115189"/>
                  </a:lnTo>
                  <a:lnTo>
                    <a:pt x="75565" y="115189"/>
                  </a:lnTo>
                  <a:lnTo>
                    <a:pt x="72517" y="116713"/>
                  </a:lnTo>
                  <a:lnTo>
                    <a:pt x="64770" y="116713"/>
                  </a:lnTo>
                  <a:lnTo>
                    <a:pt x="61595" y="115189"/>
                  </a:lnTo>
                  <a:lnTo>
                    <a:pt x="58547" y="115189"/>
                  </a:lnTo>
                  <a:lnTo>
                    <a:pt x="55499" y="113538"/>
                  </a:lnTo>
                  <a:lnTo>
                    <a:pt x="52451" y="113538"/>
                  </a:lnTo>
                  <a:lnTo>
                    <a:pt x="49276" y="110490"/>
                  </a:lnTo>
                  <a:lnTo>
                    <a:pt x="47752" y="110490"/>
                  </a:lnTo>
                  <a:lnTo>
                    <a:pt x="46228" y="108966"/>
                  </a:lnTo>
                  <a:lnTo>
                    <a:pt x="44704" y="108966"/>
                  </a:lnTo>
                  <a:lnTo>
                    <a:pt x="43180" y="107442"/>
                  </a:lnTo>
                  <a:lnTo>
                    <a:pt x="41656" y="107442"/>
                  </a:lnTo>
                  <a:lnTo>
                    <a:pt x="41656" y="108966"/>
                  </a:lnTo>
                  <a:lnTo>
                    <a:pt x="40132" y="108966"/>
                  </a:lnTo>
                  <a:lnTo>
                    <a:pt x="40132" y="119761"/>
                  </a:lnTo>
                  <a:lnTo>
                    <a:pt x="41656" y="119761"/>
                  </a:lnTo>
                  <a:lnTo>
                    <a:pt x="41656" y="121285"/>
                  </a:lnTo>
                  <a:lnTo>
                    <a:pt x="43180" y="122809"/>
                  </a:lnTo>
                  <a:lnTo>
                    <a:pt x="44704" y="122809"/>
                  </a:lnTo>
                  <a:lnTo>
                    <a:pt x="46228" y="124333"/>
                  </a:lnTo>
                  <a:lnTo>
                    <a:pt x="47752" y="124333"/>
                  </a:lnTo>
                  <a:lnTo>
                    <a:pt x="49276" y="125857"/>
                  </a:lnTo>
                  <a:lnTo>
                    <a:pt x="50800" y="125857"/>
                  </a:lnTo>
                  <a:lnTo>
                    <a:pt x="53975" y="127381"/>
                  </a:lnTo>
                  <a:lnTo>
                    <a:pt x="55499" y="127381"/>
                  </a:lnTo>
                  <a:lnTo>
                    <a:pt x="58547" y="128905"/>
                  </a:lnTo>
                  <a:lnTo>
                    <a:pt x="77216" y="128905"/>
                  </a:lnTo>
                  <a:lnTo>
                    <a:pt x="86360" y="125857"/>
                  </a:lnTo>
                  <a:lnTo>
                    <a:pt x="89535" y="124333"/>
                  </a:lnTo>
                  <a:lnTo>
                    <a:pt x="92583" y="121285"/>
                  </a:lnTo>
                  <a:lnTo>
                    <a:pt x="95631" y="119761"/>
                  </a:lnTo>
                  <a:lnTo>
                    <a:pt x="98679" y="113538"/>
                  </a:lnTo>
                  <a:lnTo>
                    <a:pt x="100330" y="108966"/>
                  </a:lnTo>
                  <a:lnTo>
                    <a:pt x="101854" y="105918"/>
                  </a:lnTo>
                  <a:lnTo>
                    <a:pt x="101854" y="93599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5900" y="2660904"/>
              <a:ext cx="70103" cy="944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4583" y="2628900"/>
              <a:ext cx="266700" cy="1264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56816" y="2627376"/>
              <a:ext cx="1744980" cy="1615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65803" y="2621279"/>
              <a:ext cx="1066800" cy="16763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96612" y="2627375"/>
              <a:ext cx="18415" cy="127635"/>
            </a:xfrm>
            <a:custGeom>
              <a:avLst/>
              <a:gdLst/>
              <a:ahLst/>
              <a:cxnLst/>
              <a:rect l="l" t="t" r="r" b="b"/>
              <a:pathLst>
                <a:path w="18414" h="127635">
                  <a:moveTo>
                    <a:pt x="16764" y="37084"/>
                  </a:moveTo>
                  <a:lnTo>
                    <a:pt x="16383" y="37084"/>
                  </a:lnTo>
                  <a:lnTo>
                    <a:pt x="16383" y="35814"/>
                  </a:lnTo>
                  <a:lnTo>
                    <a:pt x="3048" y="35814"/>
                  </a:lnTo>
                  <a:lnTo>
                    <a:pt x="3048" y="37084"/>
                  </a:lnTo>
                  <a:lnTo>
                    <a:pt x="1524" y="37084"/>
                  </a:lnTo>
                  <a:lnTo>
                    <a:pt x="1524" y="125984"/>
                  </a:lnTo>
                  <a:lnTo>
                    <a:pt x="2273" y="125984"/>
                  </a:lnTo>
                  <a:lnTo>
                    <a:pt x="2273" y="127254"/>
                  </a:lnTo>
                  <a:lnTo>
                    <a:pt x="16002" y="127254"/>
                  </a:lnTo>
                  <a:lnTo>
                    <a:pt x="16002" y="125984"/>
                  </a:lnTo>
                  <a:lnTo>
                    <a:pt x="16764" y="125984"/>
                  </a:lnTo>
                  <a:lnTo>
                    <a:pt x="16764" y="37084"/>
                  </a:lnTo>
                  <a:close/>
                </a:path>
                <a:path w="18414" h="127635">
                  <a:moveTo>
                    <a:pt x="18161" y="3048"/>
                  </a:moveTo>
                  <a:lnTo>
                    <a:pt x="15240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5367"/>
                  </a:lnTo>
                  <a:lnTo>
                    <a:pt x="3048" y="18415"/>
                  </a:lnTo>
                  <a:lnTo>
                    <a:pt x="15240" y="18415"/>
                  </a:lnTo>
                  <a:lnTo>
                    <a:pt x="18161" y="15367"/>
                  </a:lnTo>
                  <a:lnTo>
                    <a:pt x="18161" y="3048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936235" y="2661157"/>
            <a:ext cx="60960" cy="95250"/>
          </a:xfrm>
          <a:custGeom>
            <a:avLst/>
            <a:gdLst/>
            <a:ahLst/>
            <a:cxnLst/>
            <a:rect l="l" t="t" r="r" b="b"/>
            <a:pathLst>
              <a:path w="60960" h="95250">
                <a:moveTo>
                  <a:pt x="39369" y="0"/>
                </a:moveTo>
                <a:lnTo>
                  <a:pt x="22733" y="0"/>
                </a:lnTo>
                <a:lnTo>
                  <a:pt x="19685" y="1524"/>
                </a:lnTo>
                <a:lnTo>
                  <a:pt x="15112" y="3047"/>
                </a:lnTo>
                <a:lnTo>
                  <a:pt x="12064" y="6095"/>
                </a:lnTo>
                <a:lnTo>
                  <a:pt x="9016" y="7619"/>
                </a:lnTo>
                <a:lnTo>
                  <a:pt x="7492" y="10794"/>
                </a:lnTo>
                <a:lnTo>
                  <a:pt x="4444" y="12318"/>
                </a:lnTo>
                <a:lnTo>
                  <a:pt x="2921" y="15366"/>
                </a:lnTo>
                <a:lnTo>
                  <a:pt x="2921" y="18414"/>
                </a:lnTo>
                <a:lnTo>
                  <a:pt x="1397" y="22987"/>
                </a:lnTo>
                <a:lnTo>
                  <a:pt x="1397" y="29082"/>
                </a:lnTo>
                <a:lnTo>
                  <a:pt x="2921" y="32130"/>
                </a:lnTo>
                <a:lnTo>
                  <a:pt x="2921" y="35305"/>
                </a:lnTo>
                <a:lnTo>
                  <a:pt x="5968" y="41401"/>
                </a:lnTo>
                <a:lnTo>
                  <a:pt x="9016" y="42925"/>
                </a:lnTo>
                <a:lnTo>
                  <a:pt x="12064" y="46100"/>
                </a:lnTo>
                <a:lnTo>
                  <a:pt x="21209" y="50672"/>
                </a:lnTo>
                <a:lnTo>
                  <a:pt x="22733" y="52196"/>
                </a:lnTo>
                <a:lnTo>
                  <a:pt x="25780" y="52196"/>
                </a:lnTo>
                <a:lnTo>
                  <a:pt x="28828" y="53720"/>
                </a:lnTo>
                <a:lnTo>
                  <a:pt x="30352" y="55244"/>
                </a:lnTo>
                <a:lnTo>
                  <a:pt x="33400" y="55244"/>
                </a:lnTo>
                <a:lnTo>
                  <a:pt x="36322" y="56768"/>
                </a:lnTo>
                <a:lnTo>
                  <a:pt x="43941" y="64388"/>
                </a:lnTo>
                <a:lnTo>
                  <a:pt x="43941" y="75183"/>
                </a:lnTo>
                <a:lnTo>
                  <a:pt x="39369" y="79755"/>
                </a:lnTo>
                <a:lnTo>
                  <a:pt x="37846" y="79755"/>
                </a:lnTo>
                <a:lnTo>
                  <a:pt x="36322" y="81406"/>
                </a:lnTo>
                <a:lnTo>
                  <a:pt x="34798" y="81406"/>
                </a:lnTo>
                <a:lnTo>
                  <a:pt x="31876" y="82930"/>
                </a:lnTo>
                <a:lnTo>
                  <a:pt x="22733" y="82930"/>
                </a:lnTo>
                <a:lnTo>
                  <a:pt x="19685" y="81406"/>
                </a:lnTo>
                <a:lnTo>
                  <a:pt x="18161" y="81406"/>
                </a:lnTo>
                <a:lnTo>
                  <a:pt x="15112" y="79755"/>
                </a:lnTo>
                <a:lnTo>
                  <a:pt x="12064" y="79755"/>
                </a:lnTo>
                <a:lnTo>
                  <a:pt x="9016" y="76707"/>
                </a:lnTo>
                <a:lnTo>
                  <a:pt x="5968" y="76707"/>
                </a:lnTo>
                <a:lnTo>
                  <a:pt x="5968" y="75183"/>
                </a:lnTo>
                <a:lnTo>
                  <a:pt x="4444" y="75183"/>
                </a:lnTo>
                <a:lnTo>
                  <a:pt x="2921" y="73659"/>
                </a:lnTo>
                <a:lnTo>
                  <a:pt x="1397" y="73659"/>
                </a:lnTo>
                <a:lnTo>
                  <a:pt x="1397" y="75183"/>
                </a:lnTo>
                <a:lnTo>
                  <a:pt x="0" y="75183"/>
                </a:lnTo>
                <a:lnTo>
                  <a:pt x="0" y="85978"/>
                </a:lnTo>
                <a:lnTo>
                  <a:pt x="4444" y="90550"/>
                </a:lnTo>
                <a:lnTo>
                  <a:pt x="5968" y="90550"/>
                </a:lnTo>
                <a:lnTo>
                  <a:pt x="7492" y="92075"/>
                </a:lnTo>
                <a:lnTo>
                  <a:pt x="10540" y="92075"/>
                </a:lnTo>
                <a:lnTo>
                  <a:pt x="12064" y="93599"/>
                </a:lnTo>
                <a:lnTo>
                  <a:pt x="15112" y="93599"/>
                </a:lnTo>
                <a:lnTo>
                  <a:pt x="18161" y="95122"/>
                </a:lnTo>
                <a:lnTo>
                  <a:pt x="36322" y="95122"/>
                </a:lnTo>
                <a:lnTo>
                  <a:pt x="40893" y="93599"/>
                </a:lnTo>
                <a:lnTo>
                  <a:pt x="43941" y="92075"/>
                </a:lnTo>
                <a:lnTo>
                  <a:pt x="48513" y="90550"/>
                </a:lnTo>
                <a:lnTo>
                  <a:pt x="51562" y="87502"/>
                </a:lnTo>
                <a:lnTo>
                  <a:pt x="54610" y="85978"/>
                </a:lnTo>
                <a:lnTo>
                  <a:pt x="57658" y="79755"/>
                </a:lnTo>
                <a:lnTo>
                  <a:pt x="59181" y="75183"/>
                </a:lnTo>
                <a:lnTo>
                  <a:pt x="60705" y="72136"/>
                </a:lnTo>
                <a:lnTo>
                  <a:pt x="60705" y="62864"/>
                </a:lnTo>
                <a:lnTo>
                  <a:pt x="59181" y="59816"/>
                </a:lnTo>
                <a:lnTo>
                  <a:pt x="57658" y="58292"/>
                </a:lnTo>
                <a:lnTo>
                  <a:pt x="57658" y="55244"/>
                </a:lnTo>
                <a:lnTo>
                  <a:pt x="56134" y="52196"/>
                </a:lnTo>
                <a:lnTo>
                  <a:pt x="53086" y="50672"/>
                </a:lnTo>
                <a:lnTo>
                  <a:pt x="51562" y="49149"/>
                </a:lnTo>
                <a:lnTo>
                  <a:pt x="48513" y="47625"/>
                </a:lnTo>
                <a:lnTo>
                  <a:pt x="46989" y="46100"/>
                </a:lnTo>
                <a:lnTo>
                  <a:pt x="40893" y="42925"/>
                </a:lnTo>
                <a:lnTo>
                  <a:pt x="37846" y="42925"/>
                </a:lnTo>
                <a:lnTo>
                  <a:pt x="36322" y="41401"/>
                </a:lnTo>
                <a:lnTo>
                  <a:pt x="30352" y="38353"/>
                </a:lnTo>
                <a:lnTo>
                  <a:pt x="27304" y="38353"/>
                </a:lnTo>
                <a:lnTo>
                  <a:pt x="24256" y="35305"/>
                </a:lnTo>
                <a:lnTo>
                  <a:pt x="21209" y="33781"/>
                </a:lnTo>
                <a:lnTo>
                  <a:pt x="16637" y="29082"/>
                </a:lnTo>
                <a:lnTo>
                  <a:pt x="16637" y="21462"/>
                </a:lnTo>
                <a:lnTo>
                  <a:pt x="18161" y="19938"/>
                </a:lnTo>
                <a:lnTo>
                  <a:pt x="18161" y="18414"/>
                </a:lnTo>
                <a:lnTo>
                  <a:pt x="21209" y="15366"/>
                </a:lnTo>
                <a:lnTo>
                  <a:pt x="22733" y="15366"/>
                </a:lnTo>
                <a:lnTo>
                  <a:pt x="24256" y="13842"/>
                </a:lnTo>
                <a:lnTo>
                  <a:pt x="25780" y="13842"/>
                </a:lnTo>
                <a:lnTo>
                  <a:pt x="27304" y="12318"/>
                </a:lnTo>
                <a:lnTo>
                  <a:pt x="37846" y="12318"/>
                </a:lnTo>
                <a:lnTo>
                  <a:pt x="40893" y="13842"/>
                </a:lnTo>
                <a:lnTo>
                  <a:pt x="42417" y="13842"/>
                </a:lnTo>
                <a:lnTo>
                  <a:pt x="45465" y="15366"/>
                </a:lnTo>
                <a:lnTo>
                  <a:pt x="46989" y="15366"/>
                </a:lnTo>
                <a:lnTo>
                  <a:pt x="48513" y="16890"/>
                </a:lnTo>
                <a:lnTo>
                  <a:pt x="50037" y="16890"/>
                </a:lnTo>
                <a:lnTo>
                  <a:pt x="51562" y="18414"/>
                </a:lnTo>
                <a:lnTo>
                  <a:pt x="54610" y="18414"/>
                </a:lnTo>
                <a:lnTo>
                  <a:pt x="54610" y="16890"/>
                </a:lnTo>
                <a:lnTo>
                  <a:pt x="56134" y="16890"/>
                </a:lnTo>
                <a:lnTo>
                  <a:pt x="56134" y="7619"/>
                </a:lnTo>
                <a:lnTo>
                  <a:pt x="54610" y="7619"/>
                </a:lnTo>
                <a:lnTo>
                  <a:pt x="54610" y="6095"/>
                </a:lnTo>
                <a:lnTo>
                  <a:pt x="53086" y="6095"/>
                </a:lnTo>
                <a:lnTo>
                  <a:pt x="53086" y="4571"/>
                </a:lnTo>
                <a:lnTo>
                  <a:pt x="50037" y="4571"/>
                </a:lnTo>
                <a:lnTo>
                  <a:pt x="48513" y="3047"/>
                </a:lnTo>
                <a:lnTo>
                  <a:pt x="46989" y="3047"/>
                </a:lnTo>
                <a:lnTo>
                  <a:pt x="45465" y="1524"/>
                </a:lnTo>
                <a:lnTo>
                  <a:pt x="42417" y="1524"/>
                </a:lnTo>
                <a:lnTo>
                  <a:pt x="39369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61203" y="2621279"/>
            <a:ext cx="876300" cy="16763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6004559" y="2660904"/>
            <a:ext cx="160020" cy="94615"/>
            <a:chOff x="6004559" y="2660904"/>
            <a:chExt cx="160020" cy="9461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04559" y="2660904"/>
              <a:ext cx="86867" cy="9448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14287" y="2660904"/>
              <a:ext cx="50165" cy="94615"/>
            </a:xfrm>
            <a:custGeom>
              <a:avLst/>
              <a:gdLst/>
              <a:ahLst/>
              <a:cxnLst/>
              <a:rect l="l" t="t" r="r" b="b"/>
              <a:pathLst>
                <a:path w="50164" h="94614">
                  <a:moveTo>
                    <a:pt x="43814" y="0"/>
                  </a:moveTo>
                  <a:lnTo>
                    <a:pt x="31623" y="0"/>
                  </a:lnTo>
                  <a:lnTo>
                    <a:pt x="30225" y="1524"/>
                  </a:lnTo>
                  <a:lnTo>
                    <a:pt x="28701" y="1524"/>
                  </a:lnTo>
                  <a:lnTo>
                    <a:pt x="27177" y="3048"/>
                  </a:lnTo>
                  <a:lnTo>
                    <a:pt x="24129" y="4572"/>
                  </a:lnTo>
                  <a:lnTo>
                    <a:pt x="22606" y="6223"/>
                  </a:lnTo>
                  <a:lnTo>
                    <a:pt x="21082" y="9271"/>
                  </a:lnTo>
                  <a:lnTo>
                    <a:pt x="18161" y="10795"/>
                  </a:lnTo>
                  <a:lnTo>
                    <a:pt x="16637" y="13843"/>
                  </a:lnTo>
                  <a:lnTo>
                    <a:pt x="13588" y="17018"/>
                  </a:lnTo>
                  <a:lnTo>
                    <a:pt x="13588" y="3048"/>
                  </a:lnTo>
                  <a:lnTo>
                    <a:pt x="12064" y="1524"/>
                  </a:lnTo>
                  <a:lnTo>
                    <a:pt x="1524" y="1524"/>
                  </a:lnTo>
                  <a:lnTo>
                    <a:pt x="1524" y="3048"/>
                  </a:lnTo>
                  <a:lnTo>
                    <a:pt x="0" y="3048"/>
                  </a:lnTo>
                  <a:lnTo>
                    <a:pt x="0" y="92710"/>
                  </a:lnTo>
                  <a:lnTo>
                    <a:pt x="1524" y="94234"/>
                  </a:lnTo>
                  <a:lnTo>
                    <a:pt x="13588" y="94234"/>
                  </a:lnTo>
                  <a:lnTo>
                    <a:pt x="15112" y="92710"/>
                  </a:lnTo>
                  <a:lnTo>
                    <a:pt x="15112" y="34036"/>
                  </a:lnTo>
                  <a:lnTo>
                    <a:pt x="18161" y="30861"/>
                  </a:lnTo>
                  <a:lnTo>
                    <a:pt x="21082" y="24637"/>
                  </a:lnTo>
                  <a:lnTo>
                    <a:pt x="24129" y="23113"/>
                  </a:lnTo>
                  <a:lnTo>
                    <a:pt x="25653" y="20066"/>
                  </a:lnTo>
                  <a:lnTo>
                    <a:pt x="27177" y="18542"/>
                  </a:lnTo>
                  <a:lnTo>
                    <a:pt x="28701" y="18542"/>
                  </a:lnTo>
                  <a:lnTo>
                    <a:pt x="31623" y="15367"/>
                  </a:lnTo>
                  <a:lnTo>
                    <a:pt x="42290" y="15367"/>
                  </a:lnTo>
                  <a:lnTo>
                    <a:pt x="42290" y="17018"/>
                  </a:lnTo>
                  <a:lnTo>
                    <a:pt x="48387" y="17018"/>
                  </a:lnTo>
                  <a:lnTo>
                    <a:pt x="49911" y="15367"/>
                  </a:lnTo>
                  <a:lnTo>
                    <a:pt x="49911" y="3048"/>
                  </a:lnTo>
                  <a:lnTo>
                    <a:pt x="48387" y="3048"/>
                  </a:lnTo>
                  <a:lnTo>
                    <a:pt x="48387" y="1524"/>
                  </a:lnTo>
                  <a:lnTo>
                    <a:pt x="43814" y="1524"/>
                  </a:lnTo>
                  <a:lnTo>
                    <a:pt x="43814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220967" y="2621279"/>
            <a:ext cx="710565" cy="167640"/>
            <a:chOff x="6220967" y="2621279"/>
            <a:chExt cx="710565" cy="16764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20967" y="2660903"/>
              <a:ext cx="166115" cy="9448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09943" y="2660903"/>
              <a:ext cx="128016" cy="929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66915" y="2660903"/>
              <a:ext cx="79246" cy="12801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667500" y="2621279"/>
              <a:ext cx="64135" cy="133985"/>
            </a:xfrm>
            <a:custGeom>
              <a:avLst/>
              <a:gdLst/>
              <a:ahLst/>
              <a:cxnLst/>
              <a:rect l="l" t="t" r="r" b="b"/>
              <a:pathLst>
                <a:path w="64134" h="133985">
                  <a:moveTo>
                    <a:pt x="18669" y="44577"/>
                  </a:moveTo>
                  <a:lnTo>
                    <a:pt x="15494" y="41529"/>
                  </a:lnTo>
                  <a:lnTo>
                    <a:pt x="3048" y="41529"/>
                  </a:lnTo>
                  <a:lnTo>
                    <a:pt x="3048" y="43053"/>
                  </a:lnTo>
                  <a:lnTo>
                    <a:pt x="1524" y="43053"/>
                  </a:lnTo>
                  <a:lnTo>
                    <a:pt x="1524" y="132080"/>
                  </a:lnTo>
                  <a:lnTo>
                    <a:pt x="3048" y="132080"/>
                  </a:lnTo>
                  <a:lnTo>
                    <a:pt x="3048" y="133604"/>
                  </a:lnTo>
                  <a:lnTo>
                    <a:pt x="15494" y="133604"/>
                  </a:lnTo>
                  <a:lnTo>
                    <a:pt x="17018" y="132080"/>
                  </a:lnTo>
                  <a:lnTo>
                    <a:pt x="18669" y="132080"/>
                  </a:lnTo>
                  <a:lnTo>
                    <a:pt x="18669" y="44577"/>
                  </a:lnTo>
                  <a:close/>
                </a:path>
                <a:path w="64134" h="133985">
                  <a:moveTo>
                    <a:pt x="20193" y="10668"/>
                  </a:moveTo>
                  <a:lnTo>
                    <a:pt x="15494" y="6096"/>
                  </a:lnTo>
                  <a:lnTo>
                    <a:pt x="3048" y="6096"/>
                  </a:lnTo>
                  <a:lnTo>
                    <a:pt x="0" y="9144"/>
                  </a:lnTo>
                  <a:lnTo>
                    <a:pt x="0" y="21463"/>
                  </a:lnTo>
                  <a:lnTo>
                    <a:pt x="1524" y="22987"/>
                  </a:lnTo>
                  <a:lnTo>
                    <a:pt x="3048" y="24638"/>
                  </a:lnTo>
                  <a:lnTo>
                    <a:pt x="15494" y="24638"/>
                  </a:lnTo>
                  <a:lnTo>
                    <a:pt x="17018" y="22987"/>
                  </a:lnTo>
                  <a:lnTo>
                    <a:pt x="18669" y="21463"/>
                  </a:lnTo>
                  <a:lnTo>
                    <a:pt x="20193" y="18415"/>
                  </a:lnTo>
                  <a:lnTo>
                    <a:pt x="20193" y="10668"/>
                  </a:lnTo>
                  <a:close/>
                </a:path>
                <a:path w="64134" h="133985">
                  <a:moveTo>
                    <a:pt x="63627" y="1270"/>
                  </a:moveTo>
                  <a:lnTo>
                    <a:pt x="62357" y="1270"/>
                  </a:lnTo>
                  <a:lnTo>
                    <a:pt x="62357" y="0"/>
                  </a:lnTo>
                  <a:lnTo>
                    <a:pt x="48133" y="0"/>
                  </a:lnTo>
                  <a:lnTo>
                    <a:pt x="48133" y="1270"/>
                  </a:lnTo>
                  <a:lnTo>
                    <a:pt x="48133" y="132080"/>
                  </a:lnTo>
                  <a:lnTo>
                    <a:pt x="48133" y="133350"/>
                  </a:lnTo>
                  <a:lnTo>
                    <a:pt x="62357" y="133350"/>
                  </a:lnTo>
                  <a:lnTo>
                    <a:pt x="62357" y="132080"/>
                  </a:lnTo>
                  <a:lnTo>
                    <a:pt x="63627" y="132080"/>
                  </a:lnTo>
                  <a:lnTo>
                    <a:pt x="63627" y="127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54367" y="2621279"/>
              <a:ext cx="176783" cy="134112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02780" y="2627376"/>
            <a:ext cx="662940" cy="12801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740395" y="2619755"/>
            <a:ext cx="1207007" cy="135636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9012935" y="2621279"/>
            <a:ext cx="247015" cy="134620"/>
            <a:chOff x="9012935" y="2621279"/>
            <a:chExt cx="247015" cy="134620"/>
          </a:xfrm>
        </p:grpSpPr>
        <p:sp>
          <p:nvSpPr>
            <p:cNvPr id="33" name="object 33"/>
            <p:cNvSpPr/>
            <p:nvPr/>
          </p:nvSpPr>
          <p:spPr>
            <a:xfrm>
              <a:off x="9012936" y="2621279"/>
              <a:ext cx="62230" cy="133985"/>
            </a:xfrm>
            <a:custGeom>
              <a:avLst/>
              <a:gdLst/>
              <a:ahLst/>
              <a:cxnLst/>
              <a:rect l="l" t="t" r="r" b="b"/>
              <a:pathLst>
                <a:path w="62229" h="133985">
                  <a:moveTo>
                    <a:pt x="16637" y="1270"/>
                  </a:moveTo>
                  <a:lnTo>
                    <a:pt x="15367" y="1270"/>
                  </a:lnTo>
                  <a:lnTo>
                    <a:pt x="15367" y="0"/>
                  </a:lnTo>
                  <a:lnTo>
                    <a:pt x="1524" y="0"/>
                  </a:lnTo>
                  <a:lnTo>
                    <a:pt x="1524" y="1270"/>
                  </a:lnTo>
                  <a:lnTo>
                    <a:pt x="0" y="1270"/>
                  </a:lnTo>
                  <a:lnTo>
                    <a:pt x="0" y="132080"/>
                  </a:lnTo>
                  <a:lnTo>
                    <a:pt x="1524" y="132080"/>
                  </a:lnTo>
                  <a:lnTo>
                    <a:pt x="1524" y="133350"/>
                  </a:lnTo>
                  <a:lnTo>
                    <a:pt x="15367" y="133350"/>
                  </a:lnTo>
                  <a:lnTo>
                    <a:pt x="15367" y="132080"/>
                  </a:lnTo>
                  <a:lnTo>
                    <a:pt x="16637" y="132080"/>
                  </a:lnTo>
                  <a:lnTo>
                    <a:pt x="16637" y="1270"/>
                  </a:lnTo>
                  <a:close/>
                </a:path>
                <a:path w="62229" h="133985">
                  <a:moveTo>
                    <a:pt x="60706" y="43053"/>
                  </a:moveTo>
                  <a:lnTo>
                    <a:pt x="59182" y="43053"/>
                  </a:lnTo>
                  <a:lnTo>
                    <a:pt x="59182" y="41529"/>
                  </a:lnTo>
                  <a:lnTo>
                    <a:pt x="46990" y="41529"/>
                  </a:lnTo>
                  <a:lnTo>
                    <a:pt x="45466" y="43053"/>
                  </a:lnTo>
                  <a:lnTo>
                    <a:pt x="45466" y="133604"/>
                  </a:lnTo>
                  <a:lnTo>
                    <a:pt x="59182" y="133604"/>
                  </a:lnTo>
                  <a:lnTo>
                    <a:pt x="59182" y="132080"/>
                  </a:lnTo>
                  <a:lnTo>
                    <a:pt x="60706" y="132080"/>
                  </a:lnTo>
                  <a:lnTo>
                    <a:pt x="60706" y="43053"/>
                  </a:lnTo>
                  <a:close/>
                </a:path>
                <a:path w="62229" h="133985">
                  <a:moveTo>
                    <a:pt x="62230" y="9144"/>
                  </a:moveTo>
                  <a:lnTo>
                    <a:pt x="59182" y="6096"/>
                  </a:lnTo>
                  <a:lnTo>
                    <a:pt x="46990" y="6096"/>
                  </a:lnTo>
                  <a:lnTo>
                    <a:pt x="43942" y="9144"/>
                  </a:lnTo>
                  <a:lnTo>
                    <a:pt x="43942" y="21463"/>
                  </a:lnTo>
                  <a:lnTo>
                    <a:pt x="45466" y="22987"/>
                  </a:lnTo>
                  <a:lnTo>
                    <a:pt x="46990" y="24638"/>
                  </a:lnTo>
                  <a:lnTo>
                    <a:pt x="59182" y="24638"/>
                  </a:lnTo>
                  <a:lnTo>
                    <a:pt x="60706" y="22987"/>
                  </a:lnTo>
                  <a:lnTo>
                    <a:pt x="62230" y="21463"/>
                  </a:lnTo>
                  <a:lnTo>
                    <a:pt x="62230" y="9144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02851" y="2621279"/>
              <a:ext cx="156972" cy="134112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932688" y="2892551"/>
            <a:ext cx="741045" cy="160020"/>
            <a:chOff x="932688" y="2892551"/>
            <a:chExt cx="741045" cy="160020"/>
          </a:xfrm>
        </p:grpSpPr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2688" y="2932175"/>
              <a:ext cx="161544" cy="9448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23188" y="2898647"/>
              <a:ext cx="85343" cy="1264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29868" y="2932175"/>
              <a:ext cx="71628" cy="9448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30452" y="2892551"/>
              <a:ext cx="77724" cy="13411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432560" y="2893059"/>
              <a:ext cx="15240" cy="132080"/>
            </a:xfrm>
            <a:custGeom>
              <a:avLst/>
              <a:gdLst/>
              <a:ahLst/>
              <a:cxnLst/>
              <a:rect l="l" t="t" r="r" b="b"/>
              <a:pathLst>
                <a:path w="15240" h="132080">
                  <a:moveTo>
                    <a:pt x="15240" y="0"/>
                  </a:moveTo>
                  <a:lnTo>
                    <a:pt x="381" y="0"/>
                  </a:lnTo>
                  <a:lnTo>
                    <a:pt x="381" y="1270"/>
                  </a:lnTo>
                  <a:lnTo>
                    <a:pt x="0" y="1270"/>
                  </a:lnTo>
                  <a:lnTo>
                    <a:pt x="0" y="129540"/>
                  </a:lnTo>
                  <a:lnTo>
                    <a:pt x="762" y="129540"/>
                  </a:lnTo>
                  <a:lnTo>
                    <a:pt x="762" y="132080"/>
                  </a:lnTo>
                  <a:lnTo>
                    <a:pt x="15240" y="132080"/>
                  </a:lnTo>
                  <a:lnTo>
                    <a:pt x="15240" y="129540"/>
                  </a:lnTo>
                  <a:lnTo>
                    <a:pt x="15240" y="12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72184" y="2932175"/>
              <a:ext cx="201167" cy="120396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1744979" y="2892551"/>
            <a:ext cx="509270" cy="134620"/>
            <a:chOff x="1744979" y="2892551"/>
            <a:chExt cx="509270" cy="134620"/>
          </a:xfrm>
        </p:grpSpPr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44979" y="2932175"/>
              <a:ext cx="74675" cy="929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42515" y="2892551"/>
              <a:ext cx="411480" cy="134112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2327148" y="2893060"/>
            <a:ext cx="410209" cy="160020"/>
            <a:chOff x="2327148" y="2893060"/>
            <a:chExt cx="410209" cy="160020"/>
          </a:xfrm>
        </p:grpSpPr>
        <p:pic>
          <p:nvPicPr>
            <p:cNvPr id="46" name="object 4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327148" y="2932176"/>
              <a:ext cx="141731" cy="9448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497836" y="2893059"/>
              <a:ext cx="15240" cy="132080"/>
            </a:xfrm>
            <a:custGeom>
              <a:avLst/>
              <a:gdLst/>
              <a:ahLst/>
              <a:cxnLst/>
              <a:rect l="l" t="t" r="r" b="b"/>
              <a:pathLst>
                <a:path w="15239" h="132080">
                  <a:moveTo>
                    <a:pt x="15240" y="0"/>
                  </a:moveTo>
                  <a:lnTo>
                    <a:pt x="381" y="0"/>
                  </a:lnTo>
                  <a:lnTo>
                    <a:pt x="381" y="1270"/>
                  </a:lnTo>
                  <a:lnTo>
                    <a:pt x="0" y="1270"/>
                  </a:lnTo>
                  <a:lnTo>
                    <a:pt x="0" y="129540"/>
                  </a:lnTo>
                  <a:lnTo>
                    <a:pt x="762" y="129540"/>
                  </a:lnTo>
                  <a:lnTo>
                    <a:pt x="762" y="132080"/>
                  </a:lnTo>
                  <a:lnTo>
                    <a:pt x="15240" y="132080"/>
                  </a:lnTo>
                  <a:lnTo>
                    <a:pt x="15240" y="129540"/>
                  </a:lnTo>
                  <a:lnTo>
                    <a:pt x="15240" y="12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537460" y="2932176"/>
              <a:ext cx="199644" cy="120396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2804160" y="2892551"/>
            <a:ext cx="276225" cy="134620"/>
            <a:chOff x="2804160" y="2892551"/>
            <a:chExt cx="276225" cy="134620"/>
          </a:xfrm>
        </p:grpSpPr>
        <p:pic>
          <p:nvPicPr>
            <p:cNvPr id="50" name="object 5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804160" y="2932175"/>
              <a:ext cx="71627" cy="9448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904744" y="2932175"/>
              <a:ext cx="73151" cy="9296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000756" y="2892551"/>
              <a:ext cx="79248" cy="134112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3153155" y="2898648"/>
            <a:ext cx="530860" cy="154305"/>
            <a:chOff x="3153155" y="2898648"/>
            <a:chExt cx="530860" cy="154305"/>
          </a:xfrm>
        </p:grpSpPr>
        <p:pic>
          <p:nvPicPr>
            <p:cNvPr id="54" name="object 5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153155" y="2932176"/>
              <a:ext cx="128016" cy="9296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08603" y="2898648"/>
              <a:ext cx="147827" cy="1264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483863" y="2932176"/>
              <a:ext cx="74675" cy="9296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579875" y="2932176"/>
              <a:ext cx="103630" cy="120396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3756659" y="2892551"/>
            <a:ext cx="885443" cy="167639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4707635" y="2932176"/>
            <a:ext cx="398145" cy="94615"/>
            <a:chOff x="4707635" y="2932176"/>
            <a:chExt cx="398145" cy="94615"/>
          </a:xfrm>
        </p:grpSpPr>
        <p:pic>
          <p:nvPicPr>
            <p:cNvPr id="60" name="object 6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707635" y="2932176"/>
              <a:ext cx="128015" cy="9296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858511" y="2932176"/>
              <a:ext cx="85344" cy="9448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966715" y="2932176"/>
              <a:ext cx="138684" cy="94487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5173979" y="2892551"/>
            <a:ext cx="1353312" cy="134112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594347" y="2898648"/>
            <a:ext cx="1173479" cy="128015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943355" y="3777996"/>
            <a:ext cx="1062228" cy="158496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577595" y="4241291"/>
            <a:ext cx="83820" cy="85344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932688" y="4206240"/>
            <a:ext cx="757427" cy="134112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764792" y="4204715"/>
            <a:ext cx="291083" cy="135636"/>
          </a:xfrm>
          <a:prstGeom prst="rect">
            <a:avLst/>
          </a:prstGeom>
        </p:spPr>
      </p:pic>
      <p:grpSp>
        <p:nvGrpSpPr>
          <p:cNvPr id="69" name="object 69"/>
          <p:cNvGrpSpPr/>
          <p:nvPr/>
        </p:nvGrpSpPr>
        <p:grpSpPr>
          <a:xfrm>
            <a:off x="2083307" y="4245864"/>
            <a:ext cx="177165" cy="94615"/>
            <a:chOff x="2083307" y="4245864"/>
            <a:chExt cx="177165" cy="94615"/>
          </a:xfrm>
        </p:grpSpPr>
        <p:pic>
          <p:nvPicPr>
            <p:cNvPr id="70" name="object 7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180843" y="4245864"/>
              <a:ext cx="79248" cy="9448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083307" y="4245864"/>
              <a:ext cx="74675" cy="94487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2328672" y="4206240"/>
            <a:ext cx="1244600" cy="135890"/>
            <a:chOff x="2328672" y="4206240"/>
            <a:chExt cx="1244600" cy="135890"/>
          </a:xfrm>
        </p:grpSpPr>
        <p:pic>
          <p:nvPicPr>
            <p:cNvPr id="73" name="object 7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328672" y="4206240"/>
              <a:ext cx="874776" cy="134112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3233928" y="4338319"/>
              <a:ext cx="13970" cy="3810"/>
            </a:xfrm>
            <a:custGeom>
              <a:avLst/>
              <a:gdLst/>
              <a:ahLst/>
              <a:cxnLst/>
              <a:rect l="l" t="t" r="r" b="b"/>
              <a:pathLst>
                <a:path w="13969" h="3810">
                  <a:moveTo>
                    <a:pt x="1358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413" y="1270"/>
                  </a:lnTo>
                  <a:lnTo>
                    <a:pt x="2413" y="2540"/>
                  </a:lnTo>
                  <a:lnTo>
                    <a:pt x="4953" y="2540"/>
                  </a:lnTo>
                  <a:lnTo>
                    <a:pt x="4953" y="3810"/>
                  </a:lnTo>
                  <a:lnTo>
                    <a:pt x="8636" y="3810"/>
                  </a:lnTo>
                  <a:lnTo>
                    <a:pt x="8636" y="2540"/>
                  </a:lnTo>
                  <a:lnTo>
                    <a:pt x="9906" y="2540"/>
                  </a:lnTo>
                  <a:lnTo>
                    <a:pt x="9906" y="1270"/>
                  </a:lnTo>
                  <a:lnTo>
                    <a:pt x="13589" y="1270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232404" y="4206240"/>
              <a:ext cx="118871" cy="134112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374136" y="4245864"/>
              <a:ext cx="156972" cy="94487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3553968" y="4317492"/>
              <a:ext cx="19685" cy="22860"/>
            </a:xfrm>
            <a:custGeom>
              <a:avLst/>
              <a:gdLst/>
              <a:ahLst/>
              <a:cxnLst/>
              <a:rect l="l" t="t" r="r" b="b"/>
              <a:pathLst>
                <a:path w="19685" h="22860">
                  <a:moveTo>
                    <a:pt x="13335" y="0"/>
                  </a:moveTo>
                  <a:lnTo>
                    <a:pt x="5969" y="0"/>
                  </a:lnTo>
                  <a:lnTo>
                    <a:pt x="2921" y="1524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1524" y="18287"/>
                  </a:lnTo>
                  <a:lnTo>
                    <a:pt x="1524" y="19812"/>
                  </a:lnTo>
                  <a:lnTo>
                    <a:pt x="2921" y="21336"/>
                  </a:lnTo>
                  <a:lnTo>
                    <a:pt x="5969" y="22860"/>
                  </a:lnTo>
                  <a:lnTo>
                    <a:pt x="13335" y="22860"/>
                  </a:lnTo>
                  <a:lnTo>
                    <a:pt x="16383" y="21336"/>
                  </a:lnTo>
                  <a:lnTo>
                    <a:pt x="19304" y="18287"/>
                  </a:lnTo>
                  <a:lnTo>
                    <a:pt x="19304" y="4572"/>
                  </a:lnTo>
                  <a:lnTo>
                    <a:pt x="16383" y="1524"/>
                  </a:lnTo>
                  <a:lnTo>
                    <a:pt x="13335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8" name="object 78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577595" y="4514088"/>
            <a:ext cx="83820" cy="83819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946403" y="4483608"/>
            <a:ext cx="624840" cy="161544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1645920" y="4486655"/>
            <a:ext cx="341630" cy="127000"/>
            <a:chOff x="1645920" y="4486655"/>
            <a:chExt cx="341630" cy="127000"/>
          </a:xfrm>
        </p:grpSpPr>
        <p:pic>
          <p:nvPicPr>
            <p:cNvPr id="81" name="object 8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645920" y="4486655"/>
              <a:ext cx="92963" cy="12496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764792" y="4495799"/>
              <a:ext cx="222504" cy="117348"/>
            </a:xfrm>
            <a:prstGeom prst="rect">
              <a:avLst/>
            </a:prstGeom>
          </p:spPr>
        </p:pic>
      </p:grpSp>
      <p:grpSp>
        <p:nvGrpSpPr>
          <p:cNvPr id="83" name="object 83"/>
          <p:cNvGrpSpPr/>
          <p:nvPr/>
        </p:nvGrpSpPr>
        <p:grpSpPr>
          <a:xfrm>
            <a:off x="2051304" y="4477511"/>
            <a:ext cx="906780" cy="135890"/>
            <a:chOff x="2051304" y="4477511"/>
            <a:chExt cx="906780" cy="135890"/>
          </a:xfrm>
        </p:grpSpPr>
        <p:pic>
          <p:nvPicPr>
            <p:cNvPr id="84" name="object 8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051304" y="4518661"/>
              <a:ext cx="141731" cy="94486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221992" y="4477511"/>
              <a:ext cx="736092" cy="135636"/>
            </a:xfrm>
            <a:prstGeom prst="rect">
              <a:avLst/>
            </a:prstGeom>
          </p:spPr>
        </p:pic>
      </p:grpSp>
      <p:pic>
        <p:nvPicPr>
          <p:cNvPr id="86" name="object 86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3025139" y="4477511"/>
            <a:ext cx="986027" cy="135636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577595" y="4783837"/>
            <a:ext cx="83820" cy="83818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946403" y="4753355"/>
            <a:ext cx="542290" cy="130810"/>
            <a:chOff x="946403" y="4753355"/>
            <a:chExt cx="542290" cy="130810"/>
          </a:xfrm>
        </p:grpSpPr>
        <p:pic>
          <p:nvPicPr>
            <p:cNvPr id="89" name="object 89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946403" y="4756403"/>
              <a:ext cx="134112" cy="12496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109471" y="4753355"/>
              <a:ext cx="149352" cy="128016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284731" y="4788407"/>
              <a:ext cx="74675" cy="9296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1380744" y="4788407"/>
              <a:ext cx="107950" cy="95885"/>
            </a:xfrm>
            <a:custGeom>
              <a:avLst/>
              <a:gdLst/>
              <a:ahLst/>
              <a:cxnLst/>
              <a:rect l="l" t="t" r="r" b="b"/>
              <a:pathLst>
                <a:path w="107950" h="95885">
                  <a:moveTo>
                    <a:pt x="61595" y="60071"/>
                  </a:moveTo>
                  <a:lnTo>
                    <a:pt x="58547" y="53975"/>
                  </a:lnTo>
                  <a:lnTo>
                    <a:pt x="50800" y="46228"/>
                  </a:lnTo>
                  <a:lnTo>
                    <a:pt x="47752" y="46228"/>
                  </a:lnTo>
                  <a:lnTo>
                    <a:pt x="44704" y="44577"/>
                  </a:lnTo>
                  <a:lnTo>
                    <a:pt x="43180" y="43053"/>
                  </a:lnTo>
                  <a:lnTo>
                    <a:pt x="36957" y="40005"/>
                  </a:lnTo>
                  <a:lnTo>
                    <a:pt x="33909" y="40005"/>
                  </a:lnTo>
                  <a:lnTo>
                    <a:pt x="32385" y="38481"/>
                  </a:lnTo>
                  <a:lnTo>
                    <a:pt x="29337" y="36957"/>
                  </a:lnTo>
                  <a:lnTo>
                    <a:pt x="26162" y="36957"/>
                  </a:lnTo>
                  <a:lnTo>
                    <a:pt x="18542" y="29337"/>
                  </a:lnTo>
                  <a:lnTo>
                    <a:pt x="18542" y="20066"/>
                  </a:lnTo>
                  <a:lnTo>
                    <a:pt x="20066" y="18542"/>
                  </a:lnTo>
                  <a:lnTo>
                    <a:pt x="20066" y="17018"/>
                  </a:lnTo>
                  <a:lnTo>
                    <a:pt x="23114" y="13970"/>
                  </a:lnTo>
                  <a:lnTo>
                    <a:pt x="24638" y="13970"/>
                  </a:lnTo>
                  <a:lnTo>
                    <a:pt x="26162" y="12319"/>
                  </a:lnTo>
                  <a:lnTo>
                    <a:pt x="41529" y="12319"/>
                  </a:lnTo>
                  <a:lnTo>
                    <a:pt x="44704" y="13970"/>
                  </a:lnTo>
                  <a:lnTo>
                    <a:pt x="46228" y="13970"/>
                  </a:lnTo>
                  <a:lnTo>
                    <a:pt x="47752" y="15494"/>
                  </a:lnTo>
                  <a:lnTo>
                    <a:pt x="49276" y="15494"/>
                  </a:lnTo>
                  <a:lnTo>
                    <a:pt x="50800" y="17018"/>
                  </a:lnTo>
                  <a:lnTo>
                    <a:pt x="52324" y="17018"/>
                  </a:lnTo>
                  <a:lnTo>
                    <a:pt x="53848" y="18542"/>
                  </a:lnTo>
                  <a:lnTo>
                    <a:pt x="56896" y="18542"/>
                  </a:lnTo>
                  <a:lnTo>
                    <a:pt x="56896" y="6223"/>
                  </a:lnTo>
                  <a:lnTo>
                    <a:pt x="55372" y="6223"/>
                  </a:lnTo>
                  <a:lnTo>
                    <a:pt x="55372" y="4572"/>
                  </a:lnTo>
                  <a:lnTo>
                    <a:pt x="53848" y="4572"/>
                  </a:lnTo>
                  <a:lnTo>
                    <a:pt x="52324" y="3048"/>
                  </a:lnTo>
                  <a:lnTo>
                    <a:pt x="50800" y="3048"/>
                  </a:lnTo>
                  <a:lnTo>
                    <a:pt x="49276" y="1524"/>
                  </a:lnTo>
                  <a:lnTo>
                    <a:pt x="46228" y="1524"/>
                  </a:lnTo>
                  <a:lnTo>
                    <a:pt x="43180" y="0"/>
                  </a:lnTo>
                  <a:lnTo>
                    <a:pt x="24638" y="0"/>
                  </a:lnTo>
                  <a:lnTo>
                    <a:pt x="20066" y="1524"/>
                  </a:lnTo>
                  <a:lnTo>
                    <a:pt x="17018" y="3048"/>
                  </a:lnTo>
                  <a:lnTo>
                    <a:pt x="12319" y="4572"/>
                  </a:lnTo>
                  <a:lnTo>
                    <a:pt x="10795" y="7747"/>
                  </a:lnTo>
                  <a:lnTo>
                    <a:pt x="7620" y="9271"/>
                  </a:lnTo>
                  <a:lnTo>
                    <a:pt x="3048" y="18542"/>
                  </a:lnTo>
                  <a:lnTo>
                    <a:pt x="3048" y="32385"/>
                  </a:lnTo>
                  <a:lnTo>
                    <a:pt x="6096" y="38481"/>
                  </a:lnTo>
                  <a:lnTo>
                    <a:pt x="9271" y="41529"/>
                  </a:lnTo>
                  <a:lnTo>
                    <a:pt x="10795" y="44577"/>
                  </a:lnTo>
                  <a:lnTo>
                    <a:pt x="17018" y="47752"/>
                  </a:lnTo>
                  <a:lnTo>
                    <a:pt x="18542" y="49276"/>
                  </a:lnTo>
                  <a:lnTo>
                    <a:pt x="21590" y="49276"/>
                  </a:lnTo>
                  <a:lnTo>
                    <a:pt x="27813" y="52324"/>
                  </a:lnTo>
                  <a:lnTo>
                    <a:pt x="29337" y="53975"/>
                  </a:lnTo>
                  <a:lnTo>
                    <a:pt x="32385" y="53975"/>
                  </a:lnTo>
                  <a:lnTo>
                    <a:pt x="35433" y="55499"/>
                  </a:lnTo>
                  <a:lnTo>
                    <a:pt x="36957" y="57023"/>
                  </a:lnTo>
                  <a:lnTo>
                    <a:pt x="40005" y="57023"/>
                  </a:lnTo>
                  <a:lnTo>
                    <a:pt x="46228" y="63119"/>
                  </a:lnTo>
                  <a:lnTo>
                    <a:pt x="46228" y="72390"/>
                  </a:lnTo>
                  <a:lnTo>
                    <a:pt x="44704" y="73914"/>
                  </a:lnTo>
                  <a:lnTo>
                    <a:pt x="44704" y="75438"/>
                  </a:lnTo>
                  <a:lnTo>
                    <a:pt x="40005" y="80010"/>
                  </a:lnTo>
                  <a:lnTo>
                    <a:pt x="36957" y="80010"/>
                  </a:lnTo>
                  <a:lnTo>
                    <a:pt x="35433" y="81661"/>
                  </a:lnTo>
                  <a:lnTo>
                    <a:pt x="21590" y="81661"/>
                  </a:lnTo>
                  <a:lnTo>
                    <a:pt x="18542" y="80010"/>
                  </a:lnTo>
                  <a:lnTo>
                    <a:pt x="15494" y="80010"/>
                  </a:lnTo>
                  <a:lnTo>
                    <a:pt x="13970" y="78486"/>
                  </a:lnTo>
                  <a:lnTo>
                    <a:pt x="10795" y="78486"/>
                  </a:lnTo>
                  <a:lnTo>
                    <a:pt x="7620" y="75438"/>
                  </a:lnTo>
                  <a:lnTo>
                    <a:pt x="6096" y="75438"/>
                  </a:lnTo>
                  <a:lnTo>
                    <a:pt x="4572" y="73914"/>
                  </a:lnTo>
                  <a:lnTo>
                    <a:pt x="1524" y="73914"/>
                  </a:lnTo>
                  <a:lnTo>
                    <a:pt x="1524" y="75438"/>
                  </a:lnTo>
                  <a:lnTo>
                    <a:pt x="0" y="76962"/>
                  </a:lnTo>
                  <a:lnTo>
                    <a:pt x="0" y="84709"/>
                  </a:lnTo>
                  <a:lnTo>
                    <a:pt x="1524" y="84709"/>
                  </a:lnTo>
                  <a:lnTo>
                    <a:pt x="1524" y="87757"/>
                  </a:lnTo>
                  <a:lnTo>
                    <a:pt x="3048" y="87757"/>
                  </a:lnTo>
                  <a:lnTo>
                    <a:pt x="4572" y="89281"/>
                  </a:lnTo>
                  <a:lnTo>
                    <a:pt x="6096" y="89281"/>
                  </a:lnTo>
                  <a:lnTo>
                    <a:pt x="7620" y="90805"/>
                  </a:lnTo>
                  <a:lnTo>
                    <a:pt x="9271" y="90805"/>
                  </a:lnTo>
                  <a:lnTo>
                    <a:pt x="10795" y="92329"/>
                  </a:lnTo>
                  <a:lnTo>
                    <a:pt x="13970" y="92329"/>
                  </a:lnTo>
                  <a:lnTo>
                    <a:pt x="15494" y="93853"/>
                  </a:lnTo>
                  <a:lnTo>
                    <a:pt x="21590" y="93853"/>
                  </a:lnTo>
                  <a:lnTo>
                    <a:pt x="24638" y="95377"/>
                  </a:lnTo>
                  <a:lnTo>
                    <a:pt x="32385" y="95377"/>
                  </a:lnTo>
                  <a:lnTo>
                    <a:pt x="41529" y="92329"/>
                  </a:lnTo>
                  <a:lnTo>
                    <a:pt x="46228" y="92329"/>
                  </a:lnTo>
                  <a:lnTo>
                    <a:pt x="49276" y="89281"/>
                  </a:lnTo>
                  <a:lnTo>
                    <a:pt x="52324" y="87757"/>
                  </a:lnTo>
                  <a:lnTo>
                    <a:pt x="58547" y="81661"/>
                  </a:lnTo>
                  <a:lnTo>
                    <a:pt x="61595" y="75438"/>
                  </a:lnTo>
                  <a:lnTo>
                    <a:pt x="61595" y="60071"/>
                  </a:lnTo>
                  <a:close/>
                </a:path>
                <a:path w="107950" h="95885">
                  <a:moveTo>
                    <a:pt x="107823" y="75438"/>
                  </a:moveTo>
                  <a:lnTo>
                    <a:pt x="106172" y="75438"/>
                  </a:lnTo>
                  <a:lnTo>
                    <a:pt x="106172" y="73914"/>
                  </a:lnTo>
                  <a:lnTo>
                    <a:pt x="104648" y="73914"/>
                  </a:lnTo>
                  <a:lnTo>
                    <a:pt x="104648" y="72390"/>
                  </a:lnTo>
                  <a:lnTo>
                    <a:pt x="92329" y="72390"/>
                  </a:lnTo>
                  <a:lnTo>
                    <a:pt x="90805" y="73914"/>
                  </a:lnTo>
                  <a:lnTo>
                    <a:pt x="89281" y="73914"/>
                  </a:lnTo>
                  <a:lnTo>
                    <a:pt x="89281" y="75438"/>
                  </a:lnTo>
                  <a:lnTo>
                    <a:pt x="87630" y="76962"/>
                  </a:lnTo>
                  <a:lnTo>
                    <a:pt x="87630" y="87757"/>
                  </a:lnTo>
                  <a:lnTo>
                    <a:pt x="89281" y="89281"/>
                  </a:lnTo>
                  <a:lnTo>
                    <a:pt x="89281" y="90805"/>
                  </a:lnTo>
                  <a:lnTo>
                    <a:pt x="90805" y="92329"/>
                  </a:lnTo>
                  <a:lnTo>
                    <a:pt x="92329" y="92329"/>
                  </a:lnTo>
                  <a:lnTo>
                    <a:pt x="92329" y="93853"/>
                  </a:lnTo>
                  <a:lnTo>
                    <a:pt x="103124" y="93853"/>
                  </a:lnTo>
                  <a:lnTo>
                    <a:pt x="107823" y="89281"/>
                  </a:lnTo>
                  <a:lnTo>
                    <a:pt x="107823" y="75438"/>
                  </a:lnTo>
                  <a:close/>
                </a:path>
                <a:path w="107950" h="95885">
                  <a:moveTo>
                    <a:pt x="107823" y="9271"/>
                  </a:moveTo>
                  <a:lnTo>
                    <a:pt x="106172" y="7747"/>
                  </a:lnTo>
                  <a:lnTo>
                    <a:pt x="106172" y="6223"/>
                  </a:lnTo>
                  <a:lnTo>
                    <a:pt x="104648" y="6223"/>
                  </a:lnTo>
                  <a:lnTo>
                    <a:pt x="103124" y="4572"/>
                  </a:lnTo>
                  <a:lnTo>
                    <a:pt x="92329" y="4572"/>
                  </a:lnTo>
                  <a:lnTo>
                    <a:pt x="92329" y="6223"/>
                  </a:lnTo>
                  <a:lnTo>
                    <a:pt x="89281" y="6223"/>
                  </a:lnTo>
                  <a:lnTo>
                    <a:pt x="89281" y="9271"/>
                  </a:lnTo>
                  <a:lnTo>
                    <a:pt x="87630" y="10795"/>
                  </a:lnTo>
                  <a:lnTo>
                    <a:pt x="87630" y="21590"/>
                  </a:lnTo>
                  <a:lnTo>
                    <a:pt x="89281" y="23114"/>
                  </a:lnTo>
                  <a:lnTo>
                    <a:pt x="89281" y="24638"/>
                  </a:lnTo>
                  <a:lnTo>
                    <a:pt x="90805" y="24638"/>
                  </a:lnTo>
                  <a:lnTo>
                    <a:pt x="92329" y="26162"/>
                  </a:lnTo>
                  <a:lnTo>
                    <a:pt x="104648" y="26162"/>
                  </a:lnTo>
                  <a:lnTo>
                    <a:pt x="104648" y="24638"/>
                  </a:lnTo>
                  <a:lnTo>
                    <a:pt x="106172" y="24638"/>
                  </a:lnTo>
                  <a:lnTo>
                    <a:pt x="106172" y="23114"/>
                  </a:lnTo>
                  <a:lnTo>
                    <a:pt x="107823" y="23114"/>
                  </a:lnTo>
                  <a:lnTo>
                    <a:pt x="107823" y="9271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3" name="object 93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563624" y="4747259"/>
            <a:ext cx="2020824" cy="167639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577595" y="5053585"/>
            <a:ext cx="83820" cy="85342"/>
          </a:xfrm>
          <a:prstGeom prst="rect">
            <a:avLst/>
          </a:prstGeom>
        </p:spPr>
      </p:pic>
      <p:grpSp>
        <p:nvGrpSpPr>
          <p:cNvPr id="95" name="object 95"/>
          <p:cNvGrpSpPr/>
          <p:nvPr/>
        </p:nvGrpSpPr>
        <p:grpSpPr>
          <a:xfrm>
            <a:off x="946403" y="5026659"/>
            <a:ext cx="566420" cy="160020"/>
            <a:chOff x="946403" y="5026659"/>
            <a:chExt cx="566420" cy="160020"/>
          </a:xfrm>
        </p:grpSpPr>
        <p:sp>
          <p:nvSpPr>
            <p:cNvPr id="96" name="object 96"/>
            <p:cNvSpPr/>
            <p:nvPr/>
          </p:nvSpPr>
          <p:spPr>
            <a:xfrm>
              <a:off x="946404" y="5026659"/>
              <a:ext cx="15240" cy="125730"/>
            </a:xfrm>
            <a:custGeom>
              <a:avLst/>
              <a:gdLst/>
              <a:ahLst/>
              <a:cxnLst/>
              <a:rect l="l" t="t" r="r" b="b"/>
              <a:pathLst>
                <a:path w="15240" h="125729">
                  <a:moveTo>
                    <a:pt x="15240" y="1270"/>
                  </a:moveTo>
                  <a:lnTo>
                    <a:pt x="13970" y="1270"/>
                  </a:lnTo>
                  <a:lnTo>
                    <a:pt x="1397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124460"/>
                  </a:lnTo>
                  <a:lnTo>
                    <a:pt x="1270" y="124460"/>
                  </a:lnTo>
                  <a:lnTo>
                    <a:pt x="1270" y="125730"/>
                  </a:lnTo>
                  <a:lnTo>
                    <a:pt x="12700" y="125730"/>
                  </a:lnTo>
                  <a:lnTo>
                    <a:pt x="12700" y="124460"/>
                  </a:lnTo>
                  <a:lnTo>
                    <a:pt x="15240" y="124460"/>
                  </a:lnTo>
                  <a:lnTo>
                    <a:pt x="15240" y="127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993647" y="5058155"/>
              <a:ext cx="126491" cy="9448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149095" y="5058155"/>
              <a:ext cx="182880" cy="128016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354835" y="5036819"/>
              <a:ext cx="112775" cy="117348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1491996" y="5062727"/>
              <a:ext cx="20955" cy="89535"/>
            </a:xfrm>
            <a:custGeom>
              <a:avLst/>
              <a:gdLst/>
              <a:ahLst/>
              <a:cxnLst/>
              <a:rect l="l" t="t" r="r" b="b"/>
              <a:pathLst>
                <a:path w="20955" h="89535">
                  <a:moveTo>
                    <a:pt x="20828" y="72644"/>
                  </a:moveTo>
                  <a:lnTo>
                    <a:pt x="19177" y="71120"/>
                  </a:lnTo>
                  <a:lnTo>
                    <a:pt x="19177" y="69596"/>
                  </a:lnTo>
                  <a:lnTo>
                    <a:pt x="17653" y="69596"/>
                  </a:lnTo>
                  <a:lnTo>
                    <a:pt x="16002" y="68072"/>
                  </a:lnTo>
                  <a:lnTo>
                    <a:pt x="3175" y="68072"/>
                  </a:lnTo>
                  <a:lnTo>
                    <a:pt x="3175" y="69519"/>
                  </a:lnTo>
                  <a:lnTo>
                    <a:pt x="1651" y="69519"/>
                  </a:lnTo>
                  <a:lnTo>
                    <a:pt x="1651" y="71120"/>
                  </a:lnTo>
                  <a:lnTo>
                    <a:pt x="0" y="71120"/>
                  </a:lnTo>
                  <a:lnTo>
                    <a:pt x="0" y="84963"/>
                  </a:lnTo>
                  <a:lnTo>
                    <a:pt x="1651" y="86487"/>
                  </a:lnTo>
                  <a:lnTo>
                    <a:pt x="1651" y="88011"/>
                  </a:lnTo>
                  <a:lnTo>
                    <a:pt x="3175" y="88011"/>
                  </a:lnTo>
                  <a:lnTo>
                    <a:pt x="3175" y="89535"/>
                  </a:lnTo>
                  <a:lnTo>
                    <a:pt x="14351" y="89535"/>
                  </a:lnTo>
                  <a:lnTo>
                    <a:pt x="16002" y="88011"/>
                  </a:lnTo>
                  <a:lnTo>
                    <a:pt x="19177" y="88011"/>
                  </a:lnTo>
                  <a:lnTo>
                    <a:pt x="19177" y="84963"/>
                  </a:lnTo>
                  <a:lnTo>
                    <a:pt x="20828" y="83439"/>
                  </a:lnTo>
                  <a:lnTo>
                    <a:pt x="20828" y="72644"/>
                  </a:lnTo>
                  <a:close/>
                </a:path>
                <a:path w="20955" h="89535">
                  <a:moveTo>
                    <a:pt x="20828" y="6223"/>
                  </a:moveTo>
                  <a:lnTo>
                    <a:pt x="19177" y="4572"/>
                  </a:lnTo>
                  <a:lnTo>
                    <a:pt x="19177" y="3048"/>
                  </a:lnTo>
                  <a:lnTo>
                    <a:pt x="17653" y="1524"/>
                  </a:lnTo>
                  <a:lnTo>
                    <a:pt x="16002" y="1524"/>
                  </a:lnTo>
                  <a:lnTo>
                    <a:pt x="14351" y="0"/>
                  </a:lnTo>
                  <a:lnTo>
                    <a:pt x="4826" y="0"/>
                  </a:lnTo>
                  <a:lnTo>
                    <a:pt x="0" y="4572"/>
                  </a:lnTo>
                  <a:lnTo>
                    <a:pt x="0" y="18542"/>
                  </a:lnTo>
                  <a:lnTo>
                    <a:pt x="1651" y="18542"/>
                  </a:lnTo>
                  <a:lnTo>
                    <a:pt x="1651" y="20193"/>
                  </a:lnTo>
                  <a:lnTo>
                    <a:pt x="3175" y="21717"/>
                  </a:lnTo>
                  <a:lnTo>
                    <a:pt x="6350" y="21717"/>
                  </a:lnTo>
                  <a:lnTo>
                    <a:pt x="8001" y="23241"/>
                  </a:lnTo>
                  <a:lnTo>
                    <a:pt x="12827" y="23241"/>
                  </a:lnTo>
                  <a:lnTo>
                    <a:pt x="14351" y="21717"/>
                  </a:lnTo>
                  <a:lnTo>
                    <a:pt x="17653" y="21717"/>
                  </a:lnTo>
                  <a:lnTo>
                    <a:pt x="19177" y="20193"/>
                  </a:lnTo>
                  <a:lnTo>
                    <a:pt x="19177" y="18542"/>
                  </a:lnTo>
                  <a:lnTo>
                    <a:pt x="20828" y="17018"/>
                  </a:lnTo>
                  <a:lnTo>
                    <a:pt x="20828" y="6223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1578863" y="5017008"/>
            <a:ext cx="822960" cy="169545"/>
            <a:chOff x="1578863" y="5017008"/>
            <a:chExt cx="822960" cy="169545"/>
          </a:xfrm>
        </p:grpSpPr>
        <p:pic>
          <p:nvPicPr>
            <p:cNvPr id="102" name="object 10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578863" y="5024628"/>
              <a:ext cx="76200" cy="12953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676399" y="5058156"/>
              <a:ext cx="79248" cy="128016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778507" y="5017008"/>
              <a:ext cx="623316" cy="169163"/>
            </a:xfrm>
            <a:prstGeom prst="rect">
              <a:avLst/>
            </a:prstGeom>
          </p:spPr>
        </p:pic>
      </p:grpSp>
      <p:grpSp>
        <p:nvGrpSpPr>
          <p:cNvPr id="105" name="object 105"/>
          <p:cNvGrpSpPr/>
          <p:nvPr/>
        </p:nvGrpSpPr>
        <p:grpSpPr>
          <a:xfrm>
            <a:off x="2467355" y="5016500"/>
            <a:ext cx="1390015" cy="170180"/>
            <a:chOff x="2467355" y="5016500"/>
            <a:chExt cx="1390015" cy="170180"/>
          </a:xfrm>
        </p:grpSpPr>
        <p:pic>
          <p:nvPicPr>
            <p:cNvPr id="106" name="object 10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467355" y="5017007"/>
              <a:ext cx="1167383" cy="169163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3662172" y="5016499"/>
              <a:ext cx="15240" cy="135890"/>
            </a:xfrm>
            <a:custGeom>
              <a:avLst/>
              <a:gdLst/>
              <a:ahLst/>
              <a:cxnLst/>
              <a:rect l="l" t="t" r="r" b="b"/>
              <a:pathLst>
                <a:path w="15239" h="135889">
                  <a:moveTo>
                    <a:pt x="15240" y="2540"/>
                  </a:moveTo>
                  <a:lnTo>
                    <a:pt x="13970" y="2540"/>
                  </a:lnTo>
                  <a:lnTo>
                    <a:pt x="13970" y="1270"/>
                  </a:lnTo>
                  <a:lnTo>
                    <a:pt x="12700" y="1270"/>
                  </a:lnTo>
                  <a:lnTo>
                    <a:pt x="1270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134620"/>
                  </a:lnTo>
                  <a:lnTo>
                    <a:pt x="1270" y="134620"/>
                  </a:lnTo>
                  <a:lnTo>
                    <a:pt x="1270" y="135890"/>
                  </a:lnTo>
                  <a:lnTo>
                    <a:pt x="13970" y="135890"/>
                  </a:lnTo>
                  <a:lnTo>
                    <a:pt x="13970" y="134620"/>
                  </a:lnTo>
                  <a:lnTo>
                    <a:pt x="15240" y="134620"/>
                  </a:lnTo>
                  <a:lnTo>
                    <a:pt x="15240" y="254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700272" y="5058155"/>
              <a:ext cx="156972" cy="96012"/>
            </a:xfrm>
            <a:prstGeom prst="rect">
              <a:avLst/>
            </a:prstGeom>
          </p:spPr>
        </p:pic>
      </p:grpSp>
      <p:grpSp>
        <p:nvGrpSpPr>
          <p:cNvPr id="109" name="object 109"/>
          <p:cNvGrpSpPr/>
          <p:nvPr/>
        </p:nvGrpSpPr>
        <p:grpSpPr>
          <a:xfrm>
            <a:off x="3918203" y="5017008"/>
            <a:ext cx="277495" cy="137160"/>
            <a:chOff x="3918203" y="5017008"/>
            <a:chExt cx="277495" cy="137160"/>
          </a:xfrm>
        </p:grpSpPr>
        <p:pic>
          <p:nvPicPr>
            <p:cNvPr id="110" name="object 11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918203" y="5058156"/>
              <a:ext cx="71627" cy="9601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4018787" y="5058156"/>
              <a:ext cx="73151" cy="94487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114799" y="5017008"/>
              <a:ext cx="80772" cy="137160"/>
            </a:xfrm>
            <a:prstGeom prst="rect">
              <a:avLst/>
            </a:prstGeom>
          </p:spPr>
        </p:pic>
      </p:grpSp>
      <p:pic>
        <p:nvPicPr>
          <p:cNvPr id="113" name="object 113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4267200" y="5017008"/>
            <a:ext cx="1028700" cy="169163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577595" y="5324855"/>
            <a:ext cx="83820" cy="83819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946403" y="5289803"/>
            <a:ext cx="644652" cy="134112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1656588" y="5288279"/>
            <a:ext cx="1330452" cy="135636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3052572" y="5294376"/>
            <a:ext cx="842772" cy="16154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472" y="1485900"/>
              <a:ext cx="103631" cy="149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0916" y="1604772"/>
              <a:ext cx="33655" cy="31750"/>
            </a:xfrm>
            <a:custGeom>
              <a:avLst/>
              <a:gdLst/>
              <a:ahLst/>
              <a:cxnLst/>
              <a:rect l="l" t="t" r="r" b="b"/>
              <a:pathLst>
                <a:path w="33654" h="31750">
                  <a:moveTo>
                    <a:pt x="21348" y="0"/>
                  </a:moveTo>
                  <a:lnTo>
                    <a:pt x="12141" y="0"/>
                  </a:lnTo>
                  <a:lnTo>
                    <a:pt x="7594" y="1524"/>
                  </a:lnTo>
                  <a:lnTo>
                    <a:pt x="1511" y="7492"/>
                  </a:lnTo>
                  <a:lnTo>
                    <a:pt x="0" y="12064"/>
                  </a:lnTo>
                  <a:lnTo>
                    <a:pt x="0" y="21081"/>
                  </a:lnTo>
                  <a:lnTo>
                    <a:pt x="1524" y="24129"/>
                  </a:lnTo>
                  <a:lnTo>
                    <a:pt x="7594" y="30099"/>
                  </a:lnTo>
                  <a:lnTo>
                    <a:pt x="12141" y="31623"/>
                  </a:lnTo>
                  <a:lnTo>
                    <a:pt x="21348" y="31623"/>
                  </a:lnTo>
                  <a:lnTo>
                    <a:pt x="25907" y="30099"/>
                  </a:lnTo>
                  <a:lnTo>
                    <a:pt x="31978" y="24129"/>
                  </a:lnTo>
                  <a:lnTo>
                    <a:pt x="33502" y="21081"/>
                  </a:lnTo>
                  <a:lnTo>
                    <a:pt x="33502" y="12064"/>
                  </a:lnTo>
                  <a:lnTo>
                    <a:pt x="31978" y="7492"/>
                  </a:lnTo>
                  <a:lnTo>
                    <a:pt x="25907" y="1524"/>
                  </a:lnTo>
                  <a:lnTo>
                    <a:pt x="21348" y="0"/>
                  </a:lnTo>
                  <a:close/>
                </a:path>
              </a:pathLst>
            </a:custGeom>
            <a:solidFill>
              <a:srgbClr val="AE7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691" y="1487424"/>
              <a:ext cx="416052" cy="1493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1080" y="1522475"/>
              <a:ext cx="31750" cy="114300"/>
            </a:xfrm>
            <a:custGeom>
              <a:avLst/>
              <a:gdLst/>
              <a:ahLst/>
              <a:cxnLst/>
              <a:rect l="l" t="t" r="r" b="b"/>
              <a:pathLst>
                <a:path w="31750" h="114300">
                  <a:moveTo>
                    <a:pt x="31623" y="94107"/>
                  </a:moveTo>
                  <a:lnTo>
                    <a:pt x="30124" y="89662"/>
                  </a:lnTo>
                  <a:lnTo>
                    <a:pt x="24091" y="83566"/>
                  </a:lnTo>
                  <a:lnTo>
                    <a:pt x="21082" y="82042"/>
                  </a:lnTo>
                  <a:lnTo>
                    <a:pt x="10541" y="82042"/>
                  </a:lnTo>
                  <a:lnTo>
                    <a:pt x="7531" y="83566"/>
                  </a:lnTo>
                  <a:lnTo>
                    <a:pt x="1511" y="89662"/>
                  </a:lnTo>
                  <a:lnTo>
                    <a:pt x="0" y="94107"/>
                  </a:lnTo>
                  <a:lnTo>
                    <a:pt x="0" y="103251"/>
                  </a:lnTo>
                  <a:lnTo>
                    <a:pt x="1511" y="106299"/>
                  </a:lnTo>
                  <a:lnTo>
                    <a:pt x="7531" y="112395"/>
                  </a:lnTo>
                  <a:lnTo>
                    <a:pt x="10541" y="113919"/>
                  </a:lnTo>
                  <a:lnTo>
                    <a:pt x="21082" y="113919"/>
                  </a:lnTo>
                  <a:lnTo>
                    <a:pt x="24091" y="112395"/>
                  </a:lnTo>
                  <a:lnTo>
                    <a:pt x="30124" y="106299"/>
                  </a:lnTo>
                  <a:lnTo>
                    <a:pt x="31623" y="103251"/>
                  </a:lnTo>
                  <a:lnTo>
                    <a:pt x="31623" y="94107"/>
                  </a:lnTo>
                  <a:close/>
                </a:path>
                <a:path w="31750" h="114300">
                  <a:moveTo>
                    <a:pt x="31623" y="10668"/>
                  </a:moveTo>
                  <a:lnTo>
                    <a:pt x="30124" y="7620"/>
                  </a:lnTo>
                  <a:lnTo>
                    <a:pt x="24091" y="1524"/>
                  </a:lnTo>
                  <a:lnTo>
                    <a:pt x="21082" y="0"/>
                  </a:lnTo>
                  <a:lnTo>
                    <a:pt x="10541" y="0"/>
                  </a:lnTo>
                  <a:lnTo>
                    <a:pt x="7531" y="1524"/>
                  </a:lnTo>
                  <a:lnTo>
                    <a:pt x="1511" y="7620"/>
                  </a:lnTo>
                  <a:lnTo>
                    <a:pt x="0" y="10668"/>
                  </a:lnTo>
                  <a:lnTo>
                    <a:pt x="0" y="19685"/>
                  </a:lnTo>
                  <a:lnTo>
                    <a:pt x="1511" y="24257"/>
                  </a:lnTo>
                  <a:lnTo>
                    <a:pt x="4521" y="27432"/>
                  </a:lnTo>
                  <a:lnTo>
                    <a:pt x="10541" y="30353"/>
                  </a:lnTo>
                  <a:lnTo>
                    <a:pt x="21082" y="30353"/>
                  </a:lnTo>
                  <a:lnTo>
                    <a:pt x="27114" y="27432"/>
                  </a:lnTo>
                  <a:lnTo>
                    <a:pt x="30124" y="24257"/>
                  </a:lnTo>
                  <a:lnTo>
                    <a:pt x="31623" y="19685"/>
                  </a:lnTo>
                  <a:lnTo>
                    <a:pt x="31623" y="10668"/>
                  </a:lnTo>
                  <a:close/>
                </a:path>
              </a:pathLst>
            </a:custGeom>
            <a:solidFill>
              <a:srgbClr val="AE7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727" y="2194560"/>
              <a:ext cx="83820" cy="853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011" y="2153411"/>
              <a:ext cx="385572" cy="1402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5211" y="2151888"/>
              <a:ext cx="124968" cy="1417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7255" y="2145792"/>
              <a:ext cx="86868" cy="1478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7236" y="2186939"/>
              <a:ext cx="86868" cy="1066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3935" y="2186939"/>
              <a:ext cx="190500" cy="106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5772" y="2145792"/>
              <a:ext cx="327660" cy="1478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36292" y="2145792"/>
              <a:ext cx="420624" cy="1478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78251" y="2186939"/>
              <a:ext cx="146304" cy="1051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51988" y="2186939"/>
              <a:ext cx="86868" cy="1447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58667" y="2164079"/>
              <a:ext cx="152400" cy="12953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30880" y="2151887"/>
              <a:ext cx="21590" cy="139700"/>
            </a:xfrm>
            <a:custGeom>
              <a:avLst/>
              <a:gdLst/>
              <a:ahLst/>
              <a:cxnLst/>
              <a:rect l="l" t="t" r="r" b="b"/>
              <a:pathLst>
                <a:path w="21589" h="139700">
                  <a:moveTo>
                    <a:pt x="19596" y="36449"/>
                  </a:moveTo>
                  <a:lnTo>
                    <a:pt x="1524" y="36449"/>
                  </a:lnTo>
                  <a:lnTo>
                    <a:pt x="1524" y="139700"/>
                  </a:lnTo>
                  <a:lnTo>
                    <a:pt x="19596" y="139700"/>
                  </a:lnTo>
                  <a:lnTo>
                    <a:pt x="19596" y="36449"/>
                  </a:lnTo>
                  <a:close/>
                </a:path>
                <a:path w="21589" h="139700">
                  <a:moveTo>
                    <a:pt x="21082" y="4572"/>
                  </a:moveTo>
                  <a:lnTo>
                    <a:pt x="18034" y="3048"/>
                  </a:lnTo>
                  <a:lnTo>
                    <a:pt x="16510" y="0"/>
                  </a:lnTo>
                  <a:lnTo>
                    <a:pt x="4572" y="0"/>
                  </a:lnTo>
                  <a:lnTo>
                    <a:pt x="3048" y="3048"/>
                  </a:lnTo>
                  <a:lnTo>
                    <a:pt x="0" y="6096"/>
                  </a:lnTo>
                  <a:lnTo>
                    <a:pt x="0" y="12065"/>
                  </a:lnTo>
                  <a:lnTo>
                    <a:pt x="1524" y="15113"/>
                  </a:lnTo>
                  <a:lnTo>
                    <a:pt x="3048" y="16637"/>
                  </a:lnTo>
                  <a:lnTo>
                    <a:pt x="4572" y="18288"/>
                  </a:lnTo>
                  <a:lnTo>
                    <a:pt x="7493" y="19812"/>
                  </a:lnTo>
                  <a:lnTo>
                    <a:pt x="15113" y="19812"/>
                  </a:lnTo>
                  <a:lnTo>
                    <a:pt x="18034" y="16637"/>
                  </a:lnTo>
                  <a:lnTo>
                    <a:pt x="21082" y="15113"/>
                  </a:lnTo>
                  <a:lnTo>
                    <a:pt x="21082" y="4572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78123" y="2145792"/>
              <a:ext cx="88391" cy="1478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89376" y="2144267"/>
              <a:ext cx="129538" cy="1493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89020" y="2144267"/>
              <a:ext cx="128015" cy="149351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3741420" y="2186939"/>
            <a:ext cx="626745" cy="146685"/>
            <a:chOff x="3741420" y="2186939"/>
            <a:chExt cx="626745" cy="146685"/>
          </a:xfrm>
        </p:grpSpPr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41420" y="2186939"/>
              <a:ext cx="80772" cy="10515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45052" y="2186939"/>
              <a:ext cx="86867" cy="1463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57828" y="2188463"/>
              <a:ext cx="82296" cy="1051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2984" y="2186939"/>
              <a:ext cx="85344" cy="10667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69664" y="2186939"/>
              <a:ext cx="86867" cy="1463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79392" y="2186939"/>
              <a:ext cx="88391" cy="106679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431791" y="2151888"/>
            <a:ext cx="820419" cy="142240"/>
            <a:chOff x="4431791" y="2151888"/>
            <a:chExt cx="820419" cy="142240"/>
          </a:xfrm>
        </p:grpSpPr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31791" y="2164080"/>
              <a:ext cx="350520" cy="1295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03647" y="2186940"/>
              <a:ext cx="80772" cy="10515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907279" y="2186940"/>
              <a:ext cx="80772" cy="10667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012436" y="2151887"/>
              <a:ext cx="20955" cy="139700"/>
            </a:xfrm>
            <a:custGeom>
              <a:avLst/>
              <a:gdLst/>
              <a:ahLst/>
              <a:cxnLst/>
              <a:rect l="l" t="t" r="r" b="b"/>
              <a:pathLst>
                <a:path w="20954" h="139700">
                  <a:moveTo>
                    <a:pt x="19253" y="36449"/>
                  </a:moveTo>
                  <a:lnTo>
                    <a:pt x="1651" y="36449"/>
                  </a:lnTo>
                  <a:lnTo>
                    <a:pt x="1651" y="139700"/>
                  </a:lnTo>
                  <a:lnTo>
                    <a:pt x="19253" y="139700"/>
                  </a:lnTo>
                  <a:lnTo>
                    <a:pt x="19253" y="36449"/>
                  </a:lnTo>
                  <a:close/>
                </a:path>
                <a:path w="20954" h="139700">
                  <a:moveTo>
                    <a:pt x="20828" y="4572"/>
                  </a:moveTo>
                  <a:lnTo>
                    <a:pt x="16002" y="0"/>
                  </a:lnTo>
                  <a:lnTo>
                    <a:pt x="3175" y="0"/>
                  </a:lnTo>
                  <a:lnTo>
                    <a:pt x="1651" y="3048"/>
                  </a:lnTo>
                  <a:lnTo>
                    <a:pt x="0" y="4572"/>
                  </a:lnTo>
                  <a:lnTo>
                    <a:pt x="0" y="15113"/>
                  </a:lnTo>
                  <a:lnTo>
                    <a:pt x="1651" y="16637"/>
                  </a:lnTo>
                  <a:lnTo>
                    <a:pt x="3175" y="18288"/>
                  </a:lnTo>
                  <a:lnTo>
                    <a:pt x="6350" y="19812"/>
                  </a:lnTo>
                  <a:lnTo>
                    <a:pt x="14351" y="19812"/>
                  </a:lnTo>
                  <a:lnTo>
                    <a:pt x="16002" y="18288"/>
                  </a:lnTo>
                  <a:lnTo>
                    <a:pt x="19177" y="16637"/>
                  </a:lnTo>
                  <a:lnTo>
                    <a:pt x="20828" y="15113"/>
                  </a:lnTo>
                  <a:lnTo>
                    <a:pt x="20828" y="4572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53583" y="2186940"/>
              <a:ext cx="94486" cy="10667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70931" y="2186940"/>
              <a:ext cx="80770" cy="105155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5318759" y="2144267"/>
            <a:ext cx="238760" cy="149860"/>
            <a:chOff x="5318759" y="2144267"/>
            <a:chExt cx="238760" cy="149860"/>
          </a:xfrm>
        </p:grpSpPr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318759" y="2144267"/>
              <a:ext cx="164591" cy="14935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507735" y="2186939"/>
              <a:ext cx="50165" cy="105410"/>
            </a:xfrm>
            <a:custGeom>
              <a:avLst/>
              <a:gdLst/>
              <a:ahLst/>
              <a:cxnLst/>
              <a:rect l="l" t="t" r="r" b="b"/>
              <a:pathLst>
                <a:path w="50164" h="105410">
                  <a:moveTo>
                    <a:pt x="46736" y="0"/>
                  </a:moveTo>
                  <a:lnTo>
                    <a:pt x="40766" y="0"/>
                  </a:lnTo>
                  <a:lnTo>
                    <a:pt x="33400" y="888"/>
                  </a:lnTo>
                  <a:lnTo>
                    <a:pt x="26924" y="3429"/>
                  </a:lnTo>
                  <a:lnTo>
                    <a:pt x="21462" y="7747"/>
                  </a:lnTo>
                  <a:lnTo>
                    <a:pt x="16637" y="13715"/>
                  </a:lnTo>
                  <a:lnTo>
                    <a:pt x="16637" y="1524"/>
                  </a:lnTo>
                  <a:lnTo>
                    <a:pt x="0" y="1524"/>
                  </a:lnTo>
                  <a:lnTo>
                    <a:pt x="0" y="105029"/>
                  </a:lnTo>
                  <a:lnTo>
                    <a:pt x="16637" y="105029"/>
                  </a:lnTo>
                  <a:lnTo>
                    <a:pt x="16637" y="32004"/>
                  </a:lnTo>
                  <a:lnTo>
                    <a:pt x="20574" y="25781"/>
                  </a:lnTo>
                  <a:lnTo>
                    <a:pt x="25780" y="20955"/>
                  </a:lnTo>
                  <a:lnTo>
                    <a:pt x="32512" y="17780"/>
                  </a:lnTo>
                  <a:lnTo>
                    <a:pt x="40766" y="16763"/>
                  </a:lnTo>
                  <a:lnTo>
                    <a:pt x="46736" y="16763"/>
                  </a:lnTo>
                  <a:lnTo>
                    <a:pt x="49784" y="18287"/>
                  </a:lnTo>
                  <a:lnTo>
                    <a:pt x="49784" y="1524"/>
                  </a:lnTo>
                  <a:lnTo>
                    <a:pt x="46736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620511" y="2151888"/>
            <a:ext cx="382905" cy="142240"/>
            <a:chOff x="5620511" y="2151888"/>
            <a:chExt cx="382905" cy="142240"/>
          </a:xfrm>
        </p:grpSpPr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20511" y="2151888"/>
              <a:ext cx="339851" cy="14173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981699" y="2272284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89">
                  <a:moveTo>
                    <a:pt x="13588" y="0"/>
                  </a:moveTo>
                  <a:lnTo>
                    <a:pt x="7492" y="0"/>
                  </a:lnTo>
                  <a:lnTo>
                    <a:pt x="4572" y="1524"/>
                  </a:lnTo>
                  <a:lnTo>
                    <a:pt x="3048" y="3048"/>
                  </a:lnTo>
                  <a:lnTo>
                    <a:pt x="0" y="4571"/>
                  </a:lnTo>
                  <a:lnTo>
                    <a:pt x="0" y="16510"/>
                  </a:lnTo>
                  <a:lnTo>
                    <a:pt x="3048" y="18033"/>
                  </a:lnTo>
                  <a:lnTo>
                    <a:pt x="4572" y="19557"/>
                  </a:lnTo>
                  <a:lnTo>
                    <a:pt x="7492" y="21081"/>
                  </a:lnTo>
                  <a:lnTo>
                    <a:pt x="13588" y="21081"/>
                  </a:lnTo>
                  <a:lnTo>
                    <a:pt x="16637" y="19557"/>
                  </a:lnTo>
                  <a:lnTo>
                    <a:pt x="18161" y="18033"/>
                  </a:lnTo>
                  <a:lnTo>
                    <a:pt x="21209" y="16510"/>
                  </a:lnTo>
                  <a:lnTo>
                    <a:pt x="21209" y="4571"/>
                  </a:lnTo>
                  <a:lnTo>
                    <a:pt x="18161" y="3048"/>
                  </a:lnTo>
                  <a:lnTo>
                    <a:pt x="16637" y="1524"/>
                  </a:lnTo>
                  <a:lnTo>
                    <a:pt x="13588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6083808" y="2153411"/>
            <a:ext cx="92710" cy="140335"/>
          </a:xfrm>
          <a:custGeom>
            <a:avLst/>
            <a:gdLst/>
            <a:ahLst/>
            <a:cxnLst/>
            <a:rect l="l" t="t" r="r" b="b"/>
            <a:pathLst>
              <a:path w="92710" h="140335">
                <a:moveTo>
                  <a:pt x="19723" y="0"/>
                </a:moveTo>
                <a:lnTo>
                  <a:pt x="0" y="0"/>
                </a:lnTo>
                <a:lnTo>
                  <a:pt x="0" y="140081"/>
                </a:lnTo>
                <a:lnTo>
                  <a:pt x="19723" y="140081"/>
                </a:lnTo>
                <a:lnTo>
                  <a:pt x="19723" y="0"/>
                </a:lnTo>
                <a:close/>
              </a:path>
              <a:path w="92710" h="140335">
                <a:moveTo>
                  <a:pt x="92710" y="34544"/>
                </a:moveTo>
                <a:lnTo>
                  <a:pt x="72898" y="34544"/>
                </a:lnTo>
                <a:lnTo>
                  <a:pt x="72898" y="10033"/>
                </a:lnTo>
                <a:lnTo>
                  <a:pt x="56134" y="10033"/>
                </a:lnTo>
                <a:lnTo>
                  <a:pt x="56134" y="34544"/>
                </a:lnTo>
                <a:lnTo>
                  <a:pt x="37973" y="34544"/>
                </a:lnTo>
                <a:lnTo>
                  <a:pt x="37973" y="48260"/>
                </a:lnTo>
                <a:lnTo>
                  <a:pt x="56134" y="48260"/>
                </a:lnTo>
                <a:lnTo>
                  <a:pt x="56134" y="121539"/>
                </a:lnTo>
                <a:lnTo>
                  <a:pt x="57658" y="129159"/>
                </a:lnTo>
                <a:lnTo>
                  <a:pt x="62230" y="133731"/>
                </a:lnTo>
                <a:lnTo>
                  <a:pt x="65278" y="138303"/>
                </a:lnTo>
                <a:lnTo>
                  <a:pt x="71374" y="139827"/>
                </a:lnTo>
                <a:lnTo>
                  <a:pt x="88138" y="139827"/>
                </a:lnTo>
                <a:lnTo>
                  <a:pt x="92710" y="138303"/>
                </a:lnTo>
                <a:lnTo>
                  <a:pt x="92710" y="124587"/>
                </a:lnTo>
                <a:lnTo>
                  <a:pt x="77470" y="124587"/>
                </a:lnTo>
                <a:lnTo>
                  <a:pt x="75946" y="121539"/>
                </a:lnTo>
                <a:lnTo>
                  <a:pt x="74422" y="120015"/>
                </a:lnTo>
                <a:lnTo>
                  <a:pt x="72898" y="116967"/>
                </a:lnTo>
                <a:lnTo>
                  <a:pt x="72898" y="48260"/>
                </a:lnTo>
                <a:lnTo>
                  <a:pt x="92710" y="48260"/>
                </a:lnTo>
                <a:lnTo>
                  <a:pt x="92710" y="34544"/>
                </a:lnTo>
                <a:close/>
              </a:path>
            </a:pathLst>
          </a:custGeom>
          <a:solidFill>
            <a:srgbClr val="3641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6240779" y="2144267"/>
            <a:ext cx="820419" cy="187960"/>
            <a:chOff x="6240779" y="2144267"/>
            <a:chExt cx="820419" cy="187960"/>
          </a:xfrm>
        </p:grpSpPr>
        <p:pic>
          <p:nvPicPr>
            <p:cNvPr id="44" name="object 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0779" y="2186939"/>
              <a:ext cx="82296" cy="10667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345936" y="2151887"/>
              <a:ext cx="21590" cy="139700"/>
            </a:xfrm>
            <a:custGeom>
              <a:avLst/>
              <a:gdLst/>
              <a:ahLst/>
              <a:cxnLst/>
              <a:rect l="l" t="t" r="r" b="b"/>
              <a:pathLst>
                <a:path w="21589" h="139700">
                  <a:moveTo>
                    <a:pt x="19596" y="36449"/>
                  </a:moveTo>
                  <a:lnTo>
                    <a:pt x="1524" y="36449"/>
                  </a:lnTo>
                  <a:lnTo>
                    <a:pt x="1524" y="139700"/>
                  </a:lnTo>
                  <a:lnTo>
                    <a:pt x="19596" y="139700"/>
                  </a:lnTo>
                  <a:lnTo>
                    <a:pt x="19596" y="36449"/>
                  </a:lnTo>
                  <a:close/>
                </a:path>
                <a:path w="21589" h="139700">
                  <a:moveTo>
                    <a:pt x="21082" y="4572"/>
                  </a:moveTo>
                  <a:lnTo>
                    <a:pt x="18034" y="3048"/>
                  </a:lnTo>
                  <a:lnTo>
                    <a:pt x="16510" y="0"/>
                  </a:lnTo>
                  <a:lnTo>
                    <a:pt x="4572" y="0"/>
                  </a:lnTo>
                  <a:lnTo>
                    <a:pt x="3048" y="3048"/>
                  </a:lnTo>
                  <a:lnTo>
                    <a:pt x="0" y="6096"/>
                  </a:lnTo>
                  <a:lnTo>
                    <a:pt x="0" y="12065"/>
                  </a:lnTo>
                  <a:lnTo>
                    <a:pt x="1524" y="15113"/>
                  </a:lnTo>
                  <a:lnTo>
                    <a:pt x="3048" y="16637"/>
                  </a:lnTo>
                  <a:lnTo>
                    <a:pt x="4572" y="18288"/>
                  </a:lnTo>
                  <a:lnTo>
                    <a:pt x="7493" y="19812"/>
                  </a:lnTo>
                  <a:lnTo>
                    <a:pt x="13589" y="19812"/>
                  </a:lnTo>
                  <a:lnTo>
                    <a:pt x="16510" y="18288"/>
                  </a:lnTo>
                  <a:lnTo>
                    <a:pt x="18034" y="16637"/>
                  </a:lnTo>
                  <a:lnTo>
                    <a:pt x="21082" y="15113"/>
                  </a:lnTo>
                  <a:lnTo>
                    <a:pt x="21082" y="4572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393179" y="2186939"/>
              <a:ext cx="144779" cy="10515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565391" y="2186939"/>
              <a:ext cx="86868" cy="14477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76643" y="2144267"/>
              <a:ext cx="173736" cy="14782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874763" y="2186939"/>
              <a:ext cx="185927" cy="106679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7129271" y="2145792"/>
            <a:ext cx="299085" cy="147955"/>
            <a:chOff x="7129271" y="2145792"/>
            <a:chExt cx="299085" cy="147955"/>
          </a:xfrm>
        </p:grpSpPr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29271" y="2186940"/>
              <a:ext cx="85342" cy="10667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237475" y="2186940"/>
              <a:ext cx="82294" cy="10515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341107" y="2145792"/>
              <a:ext cx="86868" cy="147827"/>
            </a:xfrm>
            <a:prstGeom prst="rect">
              <a:avLst/>
            </a:prstGeom>
          </p:spPr>
        </p:pic>
      </p:grpSp>
      <p:pic>
        <p:nvPicPr>
          <p:cNvPr id="54" name="object 5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499604" y="2145792"/>
            <a:ext cx="1147572" cy="147827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8711183" y="2151888"/>
            <a:ext cx="655320" cy="181610"/>
            <a:chOff x="8711183" y="2151888"/>
            <a:chExt cx="655320" cy="181610"/>
          </a:xfrm>
        </p:grpSpPr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711183" y="2151888"/>
              <a:ext cx="227075" cy="14173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959595" y="2164080"/>
              <a:ext cx="149351" cy="12953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128759" y="2151888"/>
              <a:ext cx="128014" cy="14020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279635" y="2186940"/>
              <a:ext cx="86866" cy="146303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53439" y="2421635"/>
            <a:ext cx="341375" cy="141732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1258824" y="2433827"/>
            <a:ext cx="556260" cy="172085"/>
          </a:xfrm>
          <a:custGeom>
            <a:avLst/>
            <a:gdLst/>
            <a:ahLst/>
            <a:cxnLst/>
            <a:rect l="l" t="t" r="r" b="b"/>
            <a:pathLst>
              <a:path w="556260" h="172085">
                <a:moveTo>
                  <a:pt x="82550" y="95123"/>
                </a:moveTo>
                <a:lnTo>
                  <a:pt x="81026" y="90551"/>
                </a:lnTo>
                <a:lnTo>
                  <a:pt x="77851" y="85852"/>
                </a:lnTo>
                <a:lnTo>
                  <a:pt x="76327" y="82804"/>
                </a:lnTo>
                <a:lnTo>
                  <a:pt x="71755" y="78232"/>
                </a:lnTo>
                <a:lnTo>
                  <a:pt x="65659" y="76708"/>
                </a:lnTo>
                <a:lnTo>
                  <a:pt x="61087" y="73660"/>
                </a:lnTo>
                <a:lnTo>
                  <a:pt x="53467" y="70612"/>
                </a:lnTo>
                <a:lnTo>
                  <a:pt x="36576" y="67437"/>
                </a:lnTo>
                <a:lnTo>
                  <a:pt x="30480" y="64389"/>
                </a:lnTo>
                <a:lnTo>
                  <a:pt x="25908" y="62865"/>
                </a:lnTo>
                <a:lnTo>
                  <a:pt x="22860" y="61341"/>
                </a:lnTo>
                <a:lnTo>
                  <a:pt x="21336" y="56769"/>
                </a:lnTo>
                <a:lnTo>
                  <a:pt x="21336" y="49022"/>
                </a:lnTo>
                <a:lnTo>
                  <a:pt x="22860" y="44450"/>
                </a:lnTo>
                <a:lnTo>
                  <a:pt x="27432" y="41402"/>
                </a:lnTo>
                <a:lnTo>
                  <a:pt x="30480" y="39878"/>
                </a:lnTo>
                <a:lnTo>
                  <a:pt x="35052" y="38354"/>
                </a:lnTo>
                <a:lnTo>
                  <a:pt x="48768" y="38354"/>
                </a:lnTo>
                <a:lnTo>
                  <a:pt x="53467" y="39878"/>
                </a:lnTo>
                <a:lnTo>
                  <a:pt x="58039" y="42926"/>
                </a:lnTo>
                <a:lnTo>
                  <a:pt x="61087" y="45974"/>
                </a:lnTo>
                <a:lnTo>
                  <a:pt x="64135" y="50546"/>
                </a:lnTo>
                <a:lnTo>
                  <a:pt x="64135" y="55245"/>
                </a:lnTo>
                <a:lnTo>
                  <a:pt x="81026" y="55245"/>
                </a:lnTo>
                <a:lnTo>
                  <a:pt x="81026" y="45974"/>
                </a:lnTo>
                <a:lnTo>
                  <a:pt x="77851" y="38354"/>
                </a:lnTo>
                <a:lnTo>
                  <a:pt x="42672" y="22987"/>
                </a:lnTo>
                <a:lnTo>
                  <a:pt x="34163" y="23622"/>
                </a:lnTo>
                <a:lnTo>
                  <a:pt x="3048" y="44450"/>
                </a:lnTo>
                <a:lnTo>
                  <a:pt x="3048" y="58293"/>
                </a:lnTo>
                <a:lnTo>
                  <a:pt x="4572" y="62865"/>
                </a:lnTo>
                <a:lnTo>
                  <a:pt x="7632" y="67437"/>
                </a:lnTo>
                <a:lnTo>
                  <a:pt x="13716" y="73660"/>
                </a:lnTo>
                <a:lnTo>
                  <a:pt x="19812" y="76708"/>
                </a:lnTo>
                <a:lnTo>
                  <a:pt x="24384" y="79756"/>
                </a:lnTo>
                <a:lnTo>
                  <a:pt x="32004" y="81280"/>
                </a:lnTo>
                <a:lnTo>
                  <a:pt x="41148" y="82804"/>
                </a:lnTo>
                <a:lnTo>
                  <a:pt x="48768" y="85852"/>
                </a:lnTo>
                <a:lnTo>
                  <a:pt x="56515" y="87503"/>
                </a:lnTo>
                <a:lnTo>
                  <a:pt x="62611" y="93599"/>
                </a:lnTo>
                <a:lnTo>
                  <a:pt x="64135" y="96647"/>
                </a:lnTo>
                <a:lnTo>
                  <a:pt x="64135" y="105791"/>
                </a:lnTo>
                <a:lnTo>
                  <a:pt x="62611" y="110363"/>
                </a:lnTo>
                <a:lnTo>
                  <a:pt x="58039" y="111887"/>
                </a:lnTo>
                <a:lnTo>
                  <a:pt x="54991" y="115062"/>
                </a:lnTo>
                <a:lnTo>
                  <a:pt x="48768" y="116586"/>
                </a:lnTo>
                <a:lnTo>
                  <a:pt x="35052" y="116586"/>
                </a:lnTo>
                <a:lnTo>
                  <a:pt x="28956" y="115062"/>
                </a:lnTo>
                <a:lnTo>
                  <a:pt x="24384" y="111887"/>
                </a:lnTo>
                <a:lnTo>
                  <a:pt x="19812" y="107315"/>
                </a:lnTo>
                <a:lnTo>
                  <a:pt x="18288" y="102743"/>
                </a:lnTo>
                <a:lnTo>
                  <a:pt x="18288" y="96647"/>
                </a:lnTo>
                <a:lnTo>
                  <a:pt x="0" y="96647"/>
                </a:lnTo>
                <a:lnTo>
                  <a:pt x="0" y="102743"/>
                </a:lnTo>
                <a:lnTo>
                  <a:pt x="1524" y="108839"/>
                </a:lnTo>
                <a:lnTo>
                  <a:pt x="6108" y="115062"/>
                </a:lnTo>
                <a:lnTo>
                  <a:pt x="9156" y="119634"/>
                </a:lnTo>
                <a:lnTo>
                  <a:pt x="13716" y="124333"/>
                </a:lnTo>
                <a:lnTo>
                  <a:pt x="19812" y="127381"/>
                </a:lnTo>
                <a:lnTo>
                  <a:pt x="27432" y="130429"/>
                </a:lnTo>
                <a:lnTo>
                  <a:pt x="42672" y="130429"/>
                </a:lnTo>
                <a:lnTo>
                  <a:pt x="79502" y="116586"/>
                </a:lnTo>
                <a:lnTo>
                  <a:pt x="82550" y="108839"/>
                </a:lnTo>
                <a:lnTo>
                  <a:pt x="82550" y="95123"/>
                </a:lnTo>
                <a:close/>
              </a:path>
              <a:path w="556260" h="172085">
                <a:moveTo>
                  <a:pt x="181737" y="24638"/>
                </a:moveTo>
                <a:lnTo>
                  <a:pt x="163449" y="24638"/>
                </a:lnTo>
                <a:lnTo>
                  <a:pt x="139065" y="102743"/>
                </a:lnTo>
                <a:lnTo>
                  <a:pt x="113030" y="24638"/>
                </a:lnTo>
                <a:lnTo>
                  <a:pt x="94742" y="24638"/>
                </a:lnTo>
                <a:lnTo>
                  <a:pt x="131318" y="127381"/>
                </a:lnTo>
                <a:lnTo>
                  <a:pt x="126746" y="138049"/>
                </a:lnTo>
                <a:lnTo>
                  <a:pt x="125222" y="145669"/>
                </a:lnTo>
                <a:lnTo>
                  <a:pt x="122174" y="150241"/>
                </a:lnTo>
                <a:lnTo>
                  <a:pt x="119126" y="151765"/>
                </a:lnTo>
                <a:lnTo>
                  <a:pt x="116078" y="154940"/>
                </a:lnTo>
                <a:lnTo>
                  <a:pt x="100838" y="154940"/>
                </a:lnTo>
                <a:lnTo>
                  <a:pt x="100838" y="170307"/>
                </a:lnTo>
                <a:lnTo>
                  <a:pt x="106934" y="170307"/>
                </a:lnTo>
                <a:lnTo>
                  <a:pt x="109982" y="171831"/>
                </a:lnTo>
                <a:lnTo>
                  <a:pt x="119634" y="170053"/>
                </a:lnTo>
                <a:lnTo>
                  <a:pt x="128016" y="165100"/>
                </a:lnTo>
                <a:lnTo>
                  <a:pt x="135128" y="156845"/>
                </a:lnTo>
                <a:lnTo>
                  <a:pt x="140589" y="145669"/>
                </a:lnTo>
                <a:lnTo>
                  <a:pt x="181737" y="24638"/>
                </a:lnTo>
                <a:close/>
              </a:path>
              <a:path w="556260" h="172085">
                <a:moveTo>
                  <a:pt x="279527" y="59817"/>
                </a:moveTo>
                <a:lnTo>
                  <a:pt x="277495" y="43688"/>
                </a:lnTo>
                <a:lnTo>
                  <a:pt x="271272" y="32258"/>
                </a:lnTo>
                <a:lnTo>
                  <a:pt x="260858" y="25400"/>
                </a:lnTo>
                <a:lnTo>
                  <a:pt x="245872" y="22987"/>
                </a:lnTo>
                <a:lnTo>
                  <a:pt x="237109" y="23876"/>
                </a:lnTo>
                <a:lnTo>
                  <a:pt x="228981" y="26670"/>
                </a:lnTo>
                <a:lnTo>
                  <a:pt x="221615" y="31496"/>
                </a:lnTo>
                <a:lnTo>
                  <a:pt x="215265" y="38354"/>
                </a:lnTo>
                <a:lnTo>
                  <a:pt x="215265" y="24638"/>
                </a:lnTo>
                <a:lnTo>
                  <a:pt x="198501" y="24638"/>
                </a:lnTo>
                <a:lnTo>
                  <a:pt x="198501" y="128905"/>
                </a:lnTo>
                <a:lnTo>
                  <a:pt x="215265" y="128905"/>
                </a:lnTo>
                <a:lnTo>
                  <a:pt x="215265" y="55245"/>
                </a:lnTo>
                <a:lnTo>
                  <a:pt x="221488" y="45974"/>
                </a:lnTo>
                <a:lnTo>
                  <a:pt x="230632" y="39878"/>
                </a:lnTo>
                <a:lnTo>
                  <a:pt x="235204" y="38354"/>
                </a:lnTo>
                <a:lnTo>
                  <a:pt x="248920" y="38354"/>
                </a:lnTo>
                <a:lnTo>
                  <a:pt x="253492" y="39878"/>
                </a:lnTo>
                <a:lnTo>
                  <a:pt x="256667" y="44450"/>
                </a:lnTo>
                <a:lnTo>
                  <a:pt x="259715" y="47498"/>
                </a:lnTo>
                <a:lnTo>
                  <a:pt x="261239" y="52197"/>
                </a:lnTo>
                <a:lnTo>
                  <a:pt x="261239" y="128905"/>
                </a:lnTo>
                <a:lnTo>
                  <a:pt x="279527" y="128905"/>
                </a:lnTo>
                <a:lnTo>
                  <a:pt x="279527" y="59817"/>
                </a:lnTo>
                <a:close/>
              </a:path>
              <a:path w="556260" h="172085">
                <a:moveTo>
                  <a:pt x="349885" y="24638"/>
                </a:moveTo>
                <a:lnTo>
                  <a:pt x="329946" y="24638"/>
                </a:lnTo>
                <a:lnTo>
                  <a:pt x="329946" y="0"/>
                </a:lnTo>
                <a:lnTo>
                  <a:pt x="313182" y="0"/>
                </a:lnTo>
                <a:lnTo>
                  <a:pt x="313182" y="24638"/>
                </a:lnTo>
                <a:lnTo>
                  <a:pt x="293370" y="24638"/>
                </a:lnTo>
                <a:lnTo>
                  <a:pt x="293370" y="38354"/>
                </a:lnTo>
                <a:lnTo>
                  <a:pt x="313182" y="38354"/>
                </a:lnTo>
                <a:lnTo>
                  <a:pt x="313182" y="112014"/>
                </a:lnTo>
                <a:lnTo>
                  <a:pt x="314706" y="119634"/>
                </a:lnTo>
                <a:lnTo>
                  <a:pt x="319278" y="124333"/>
                </a:lnTo>
                <a:lnTo>
                  <a:pt x="322326" y="128905"/>
                </a:lnTo>
                <a:lnTo>
                  <a:pt x="328422" y="130429"/>
                </a:lnTo>
                <a:lnTo>
                  <a:pt x="345313" y="130429"/>
                </a:lnTo>
                <a:lnTo>
                  <a:pt x="349885" y="128905"/>
                </a:lnTo>
                <a:lnTo>
                  <a:pt x="349885" y="115062"/>
                </a:lnTo>
                <a:lnTo>
                  <a:pt x="334518" y="115062"/>
                </a:lnTo>
                <a:lnTo>
                  <a:pt x="332994" y="112014"/>
                </a:lnTo>
                <a:lnTo>
                  <a:pt x="331470" y="110490"/>
                </a:lnTo>
                <a:lnTo>
                  <a:pt x="329946" y="107442"/>
                </a:lnTo>
                <a:lnTo>
                  <a:pt x="329946" y="38354"/>
                </a:lnTo>
                <a:lnTo>
                  <a:pt x="349885" y="38354"/>
                </a:lnTo>
                <a:lnTo>
                  <a:pt x="349885" y="24638"/>
                </a:lnTo>
                <a:close/>
              </a:path>
              <a:path w="556260" h="172085">
                <a:moveTo>
                  <a:pt x="452120" y="127381"/>
                </a:moveTo>
                <a:lnTo>
                  <a:pt x="450596" y="122682"/>
                </a:lnTo>
                <a:lnTo>
                  <a:pt x="449694" y="118110"/>
                </a:lnTo>
                <a:lnTo>
                  <a:pt x="449072" y="114935"/>
                </a:lnTo>
                <a:lnTo>
                  <a:pt x="449072" y="56769"/>
                </a:lnTo>
                <a:lnTo>
                  <a:pt x="448183" y="49276"/>
                </a:lnTo>
                <a:lnTo>
                  <a:pt x="435825" y="38481"/>
                </a:lnTo>
                <a:lnTo>
                  <a:pt x="418846" y="23622"/>
                </a:lnTo>
                <a:lnTo>
                  <a:pt x="410845" y="22987"/>
                </a:lnTo>
                <a:lnTo>
                  <a:pt x="402971" y="23114"/>
                </a:lnTo>
                <a:lnTo>
                  <a:pt x="371094" y="44450"/>
                </a:lnTo>
                <a:lnTo>
                  <a:pt x="369570" y="49022"/>
                </a:lnTo>
                <a:lnTo>
                  <a:pt x="369570" y="53721"/>
                </a:lnTo>
                <a:lnTo>
                  <a:pt x="386461" y="53721"/>
                </a:lnTo>
                <a:lnTo>
                  <a:pt x="386461" y="49022"/>
                </a:lnTo>
                <a:lnTo>
                  <a:pt x="389496" y="45974"/>
                </a:lnTo>
                <a:lnTo>
                  <a:pt x="394081" y="42926"/>
                </a:lnTo>
                <a:lnTo>
                  <a:pt x="397116" y="39878"/>
                </a:lnTo>
                <a:lnTo>
                  <a:pt x="402971" y="38481"/>
                </a:lnTo>
                <a:lnTo>
                  <a:pt x="430784" y="52197"/>
                </a:lnTo>
                <a:lnTo>
                  <a:pt x="430784" y="65913"/>
                </a:lnTo>
                <a:lnTo>
                  <a:pt x="430784" y="78232"/>
                </a:lnTo>
                <a:lnTo>
                  <a:pt x="430784" y="99695"/>
                </a:lnTo>
                <a:lnTo>
                  <a:pt x="429260" y="104267"/>
                </a:lnTo>
                <a:lnTo>
                  <a:pt x="426212" y="108839"/>
                </a:lnTo>
                <a:lnTo>
                  <a:pt x="419989" y="111887"/>
                </a:lnTo>
                <a:lnTo>
                  <a:pt x="410845" y="114935"/>
                </a:lnTo>
                <a:lnTo>
                  <a:pt x="398640" y="114935"/>
                </a:lnTo>
                <a:lnTo>
                  <a:pt x="394081" y="113411"/>
                </a:lnTo>
                <a:lnTo>
                  <a:pt x="391033" y="110363"/>
                </a:lnTo>
                <a:lnTo>
                  <a:pt x="386461" y="107315"/>
                </a:lnTo>
                <a:lnTo>
                  <a:pt x="384937" y="102743"/>
                </a:lnTo>
                <a:lnTo>
                  <a:pt x="384937" y="98171"/>
                </a:lnTo>
                <a:lnTo>
                  <a:pt x="386969" y="89281"/>
                </a:lnTo>
                <a:lnTo>
                  <a:pt x="392938" y="83058"/>
                </a:lnTo>
                <a:lnTo>
                  <a:pt x="402971" y="79375"/>
                </a:lnTo>
                <a:lnTo>
                  <a:pt x="416941" y="78232"/>
                </a:lnTo>
                <a:lnTo>
                  <a:pt x="430784" y="78232"/>
                </a:lnTo>
                <a:lnTo>
                  <a:pt x="430784" y="65913"/>
                </a:lnTo>
                <a:lnTo>
                  <a:pt x="413893" y="65913"/>
                </a:lnTo>
                <a:lnTo>
                  <a:pt x="403225" y="66548"/>
                </a:lnTo>
                <a:lnTo>
                  <a:pt x="369824" y="85725"/>
                </a:lnTo>
                <a:lnTo>
                  <a:pt x="366522" y="99695"/>
                </a:lnTo>
                <a:lnTo>
                  <a:pt x="366522" y="108839"/>
                </a:lnTo>
                <a:lnTo>
                  <a:pt x="401701" y="130429"/>
                </a:lnTo>
                <a:lnTo>
                  <a:pt x="410337" y="129794"/>
                </a:lnTo>
                <a:lnTo>
                  <a:pt x="418084" y="127762"/>
                </a:lnTo>
                <a:lnTo>
                  <a:pt x="425323" y="123952"/>
                </a:lnTo>
                <a:lnTo>
                  <a:pt x="432308" y="118110"/>
                </a:lnTo>
                <a:lnTo>
                  <a:pt x="432308" y="127381"/>
                </a:lnTo>
                <a:lnTo>
                  <a:pt x="433832" y="128905"/>
                </a:lnTo>
                <a:lnTo>
                  <a:pt x="452120" y="128905"/>
                </a:lnTo>
                <a:lnTo>
                  <a:pt x="452120" y="127381"/>
                </a:lnTo>
                <a:close/>
              </a:path>
              <a:path w="556260" h="172085">
                <a:moveTo>
                  <a:pt x="556006" y="128905"/>
                </a:moveTo>
                <a:lnTo>
                  <a:pt x="520827" y="76708"/>
                </a:lnTo>
                <a:lnTo>
                  <a:pt x="554482" y="24638"/>
                </a:lnTo>
                <a:lnTo>
                  <a:pt x="534543" y="24638"/>
                </a:lnTo>
                <a:lnTo>
                  <a:pt x="511683" y="62865"/>
                </a:lnTo>
                <a:lnTo>
                  <a:pt x="488823" y="24638"/>
                </a:lnTo>
                <a:lnTo>
                  <a:pt x="467487" y="24638"/>
                </a:lnTo>
                <a:lnTo>
                  <a:pt x="502539" y="76708"/>
                </a:lnTo>
                <a:lnTo>
                  <a:pt x="467487" y="128905"/>
                </a:lnTo>
                <a:lnTo>
                  <a:pt x="487299" y="128905"/>
                </a:lnTo>
                <a:lnTo>
                  <a:pt x="511683" y="90551"/>
                </a:lnTo>
                <a:lnTo>
                  <a:pt x="536067" y="128905"/>
                </a:lnTo>
                <a:lnTo>
                  <a:pt x="556006" y="128905"/>
                </a:lnTo>
                <a:close/>
              </a:path>
            </a:pathLst>
          </a:custGeom>
          <a:solidFill>
            <a:srgbClr val="3641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object 6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880616" y="2415539"/>
            <a:ext cx="185928" cy="188975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127504" y="2456688"/>
            <a:ext cx="85343" cy="106679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2232660" y="2415539"/>
            <a:ext cx="462280" cy="187960"/>
            <a:chOff x="2232660" y="2415539"/>
            <a:chExt cx="462280" cy="187960"/>
          </a:xfrm>
        </p:grpSpPr>
        <p:pic>
          <p:nvPicPr>
            <p:cNvPr id="65" name="object 6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342388" y="2415539"/>
              <a:ext cx="86868" cy="14782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232660" y="2415539"/>
              <a:ext cx="86868" cy="14782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456688" y="2421635"/>
              <a:ext cx="129539" cy="14109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607564" y="2456687"/>
              <a:ext cx="86868" cy="146303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2763011" y="2414016"/>
            <a:ext cx="701040" cy="149860"/>
            <a:chOff x="2763011" y="2414016"/>
            <a:chExt cx="701040" cy="149860"/>
          </a:xfrm>
        </p:grpSpPr>
        <p:pic>
          <p:nvPicPr>
            <p:cNvPr id="70" name="object 7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763011" y="2414016"/>
              <a:ext cx="327660" cy="14935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110483" y="2458212"/>
              <a:ext cx="80772" cy="10515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218687" y="2456688"/>
              <a:ext cx="245363" cy="106679"/>
            </a:xfrm>
            <a:prstGeom prst="rect">
              <a:avLst/>
            </a:prstGeom>
          </p:spPr>
        </p:pic>
      </p:grpSp>
      <p:grpSp>
        <p:nvGrpSpPr>
          <p:cNvPr id="73" name="object 73"/>
          <p:cNvGrpSpPr/>
          <p:nvPr/>
        </p:nvGrpSpPr>
        <p:grpSpPr>
          <a:xfrm>
            <a:off x="3537203" y="2415539"/>
            <a:ext cx="273050" cy="147955"/>
            <a:chOff x="3537203" y="2415539"/>
            <a:chExt cx="273050" cy="147955"/>
          </a:xfrm>
        </p:grpSpPr>
        <p:sp>
          <p:nvSpPr>
            <p:cNvPr id="74" name="object 74"/>
            <p:cNvSpPr/>
            <p:nvPr/>
          </p:nvSpPr>
          <p:spPr>
            <a:xfrm>
              <a:off x="3537204" y="2415539"/>
              <a:ext cx="67310" cy="147955"/>
            </a:xfrm>
            <a:custGeom>
              <a:avLst/>
              <a:gdLst/>
              <a:ahLst/>
              <a:cxnLst/>
              <a:rect l="l" t="t" r="r" b="b"/>
              <a:pathLst>
                <a:path w="67310" h="147955">
                  <a:moveTo>
                    <a:pt x="18211" y="0"/>
                  </a:moveTo>
                  <a:lnTo>
                    <a:pt x="0" y="0"/>
                  </a:lnTo>
                  <a:lnTo>
                    <a:pt x="0" y="147701"/>
                  </a:lnTo>
                  <a:lnTo>
                    <a:pt x="18211" y="147701"/>
                  </a:lnTo>
                  <a:lnTo>
                    <a:pt x="18211" y="0"/>
                  </a:lnTo>
                  <a:close/>
                </a:path>
                <a:path w="67310" h="147955">
                  <a:moveTo>
                    <a:pt x="63817" y="42697"/>
                  </a:moveTo>
                  <a:lnTo>
                    <a:pt x="47117" y="42697"/>
                  </a:lnTo>
                  <a:lnTo>
                    <a:pt x="47117" y="146431"/>
                  </a:lnTo>
                  <a:lnTo>
                    <a:pt x="63817" y="146431"/>
                  </a:lnTo>
                  <a:lnTo>
                    <a:pt x="63817" y="42697"/>
                  </a:lnTo>
                  <a:close/>
                </a:path>
                <a:path w="67310" h="147955">
                  <a:moveTo>
                    <a:pt x="66929" y="13716"/>
                  </a:moveTo>
                  <a:lnTo>
                    <a:pt x="65405" y="10668"/>
                  </a:lnTo>
                  <a:lnTo>
                    <a:pt x="63881" y="9144"/>
                  </a:lnTo>
                  <a:lnTo>
                    <a:pt x="62357" y="6096"/>
                  </a:lnTo>
                  <a:lnTo>
                    <a:pt x="50165" y="6096"/>
                  </a:lnTo>
                  <a:lnTo>
                    <a:pt x="48641" y="9144"/>
                  </a:lnTo>
                  <a:lnTo>
                    <a:pt x="45593" y="10668"/>
                  </a:lnTo>
                  <a:lnTo>
                    <a:pt x="45593" y="21336"/>
                  </a:lnTo>
                  <a:lnTo>
                    <a:pt x="48641" y="22860"/>
                  </a:lnTo>
                  <a:lnTo>
                    <a:pt x="51689" y="25908"/>
                  </a:lnTo>
                  <a:lnTo>
                    <a:pt x="59309" y="25908"/>
                  </a:lnTo>
                  <a:lnTo>
                    <a:pt x="62357" y="24384"/>
                  </a:lnTo>
                  <a:lnTo>
                    <a:pt x="65405" y="21336"/>
                  </a:lnTo>
                  <a:lnTo>
                    <a:pt x="66929" y="18288"/>
                  </a:lnTo>
                  <a:lnTo>
                    <a:pt x="66929" y="13716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630167" y="2415539"/>
              <a:ext cx="179832" cy="147827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3869435" y="2415539"/>
            <a:ext cx="807720" cy="173990"/>
            <a:chOff x="3869435" y="2415539"/>
            <a:chExt cx="807720" cy="173990"/>
          </a:xfrm>
        </p:grpSpPr>
        <p:pic>
          <p:nvPicPr>
            <p:cNvPr id="77" name="object 7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869435" y="2456687"/>
              <a:ext cx="184403" cy="10667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078223" y="2421635"/>
              <a:ext cx="86867" cy="14020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190999" y="2456687"/>
              <a:ext cx="85344" cy="10667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299203" y="2415539"/>
              <a:ext cx="88391" cy="14782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410455" y="2415539"/>
              <a:ext cx="266700" cy="173736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4747259" y="2421635"/>
            <a:ext cx="657225" cy="181610"/>
            <a:chOff x="4747259" y="2421635"/>
            <a:chExt cx="657225" cy="181610"/>
          </a:xfrm>
        </p:grpSpPr>
        <p:pic>
          <p:nvPicPr>
            <p:cNvPr id="83" name="object 8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747259" y="2456687"/>
              <a:ext cx="80770" cy="10515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850891" y="2433827"/>
              <a:ext cx="252984" cy="12953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123687" y="2421635"/>
              <a:ext cx="128014" cy="14109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274563" y="2456687"/>
              <a:ext cx="129539" cy="146303"/>
            </a:xfrm>
            <a:prstGeom prst="rect">
              <a:avLst/>
            </a:prstGeom>
          </p:spPr>
        </p:pic>
      </p:grpSp>
      <p:grpSp>
        <p:nvGrpSpPr>
          <p:cNvPr id="87" name="object 87"/>
          <p:cNvGrpSpPr/>
          <p:nvPr/>
        </p:nvGrpSpPr>
        <p:grpSpPr>
          <a:xfrm>
            <a:off x="5471159" y="2415539"/>
            <a:ext cx="302260" cy="147955"/>
            <a:chOff x="5471159" y="2415539"/>
            <a:chExt cx="302260" cy="147955"/>
          </a:xfrm>
        </p:grpSpPr>
        <p:pic>
          <p:nvPicPr>
            <p:cNvPr id="88" name="object 88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471159" y="2456687"/>
              <a:ext cx="86867" cy="10667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582411" y="2456687"/>
              <a:ext cx="80772" cy="105155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686043" y="2415539"/>
              <a:ext cx="86866" cy="147827"/>
            </a:xfrm>
            <a:prstGeom prst="rect">
              <a:avLst/>
            </a:prstGeom>
          </p:spPr>
        </p:pic>
      </p:grpSp>
      <p:pic>
        <p:nvPicPr>
          <p:cNvPr id="91" name="object 91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5844540" y="2421635"/>
            <a:ext cx="950975" cy="179832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832103" y="3314700"/>
            <a:ext cx="1063752" cy="158496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490727" y="3781044"/>
            <a:ext cx="83820" cy="83820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845819" y="3744467"/>
            <a:ext cx="757428" cy="135636"/>
          </a:xfrm>
          <a:prstGeom prst="rect">
            <a:avLst/>
          </a:prstGeom>
        </p:spPr>
      </p:pic>
      <p:grpSp>
        <p:nvGrpSpPr>
          <p:cNvPr id="95" name="object 95"/>
          <p:cNvGrpSpPr/>
          <p:nvPr/>
        </p:nvGrpSpPr>
        <p:grpSpPr>
          <a:xfrm>
            <a:off x="1677923" y="3743959"/>
            <a:ext cx="576580" cy="136525"/>
            <a:chOff x="1677923" y="3743959"/>
            <a:chExt cx="576580" cy="136525"/>
          </a:xfrm>
        </p:grpSpPr>
        <p:pic>
          <p:nvPicPr>
            <p:cNvPr id="96" name="object 9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677923" y="3753611"/>
              <a:ext cx="277368" cy="126491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1976628" y="3745229"/>
              <a:ext cx="15240" cy="133350"/>
            </a:xfrm>
            <a:custGeom>
              <a:avLst/>
              <a:gdLst/>
              <a:ahLst/>
              <a:cxnLst/>
              <a:rect l="l" t="t" r="r" b="b"/>
              <a:pathLst>
                <a:path w="15239" h="133350">
                  <a:moveTo>
                    <a:pt x="15240" y="1270"/>
                  </a:moveTo>
                  <a:lnTo>
                    <a:pt x="13970" y="1270"/>
                  </a:lnTo>
                  <a:lnTo>
                    <a:pt x="1397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132080"/>
                  </a:lnTo>
                  <a:lnTo>
                    <a:pt x="1270" y="132080"/>
                  </a:lnTo>
                  <a:lnTo>
                    <a:pt x="1270" y="133350"/>
                  </a:lnTo>
                  <a:lnTo>
                    <a:pt x="13970" y="133350"/>
                  </a:lnTo>
                  <a:lnTo>
                    <a:pt x="13970" y="132080"/>
                  </a:lnTo>
                  <a:lnTo>
                    <a:pt x="15240" y="132080"/>
                  </a:lnTo>
                  <a:lnTo>
                    <a:pt x="15240" y="127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979167" y="3743959"/>
              <a:ext cx="107187" cy="136144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115311" y="3785617"/>
              <a:ext cx="138683" cy="94486"/>
            </a:xfrm>
            <a:prstGeom prst="rect">
              <a:avLst/>
            </a:prstGeom>
          </p:spPr>
        </p:pic>
      </p:grpSp>
      <p:grpSp>
        <p:nvGrpSpPr>
          <p:cNvPr id="100" name="object 100"/>
          <p:cNvGrpSpPr/>
          <p:nvPr/>
        </p:nvGrpSpPr>
        <p:grpSpPr>
          <a:xfrm>
            <a:off x="2322576" y="3743959"/>
            <a:ext cx="1246505" cy="136525"/>
            <a:chOff x="2322576" y="3743959"/>
            <a:chExt cx="1246505" cy="136525"/>
          </a:xfrm>
        </p:grpSpPr>
        <p:pic>
          <p:nvPicPr>
            <p:cNvPr id="101" name="object 10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322576" y="3744467"/>
              <a:ext cx="876300" cy="135636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3229102" y="3877309"/>
              <a:ext cx="11430" cy="1270"/>
            </a:xfrm>
            <a:custGeom>
              <a:avLst/>
              <a:gdLst/>
              <a:ahLst/>
              <a:cxnLst/>
              <a:rect l="l" t="t" r="r" b="b"/>
              <a:pathLst>
                <a:path w="11430" h="1270">
                  <a:moveTo>
                    <a:pt x="0" y="1269"/>
                  </a:moveTo>
                  <a:lnTo>
                    <a:pt x="11430" y="1269"/>
                  </a:lnTo>
                  <a:lnTo>
                    <a:pt x="11430" y="0"/>
                  </a:lnTo>
                  <a:lnTo>
                    <a:pt x="0" y="0"/>
                  </a:lnTo>
                  <a:lnTo>
                    <a:pt x="0" y="1269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227832" y="3743959"/>
              <a:ext cx="117346" cy="136144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369564" y="3785617"/>
              <a:ext cx="155448" cy="94486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3547872" y="3857243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89">
                  <a:moveTo>
                    <a:pt x="16510" y="0"/>
                  </a:moveTo>
                  <a:lnTo>
                    <a:pt x="4572" y="0"/>
                  </a:lnTo>
                  <a:lnTo>
                    <a:pt x="1524" y="3047"/>
                  </a:lnTo>
                  <a:lnTo>
                    <a:pt x="0" y="5968"/>
                  </a:lnTo>
                  <a:lnTo>
                    <a:pt x="0" y="15112"/>
                  </a:lnTo>
                  <a:lnTo>
                    <a:pt x="1524" y="18160"/>
                  </a:lnTo>
                  <a:lnTo>
                    <a:pt x="4572" y="21208"/>
                  </a:lnTo>
                  <a:lnTo>
                    <a:pt x="16510" y="21208"/>
                  </a:lnTo>
                  <a:lnTo>
                    <a:pt x="19557" y="18160"/>
                  </a:lnTo>
                  <a:lnTo>
                    <a:pt x="21081" y="15112"/>
                  </a:lnTo>
                  <a:lnTo>
                    <a:pt x="21081" y="5968"/>
                  </a:lnTo>
                  <a:lnTo>
                    <a:pt x="19557" y="3047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6" name="object 106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490727" y="4050791"/>
            <a:ext cx="83820" cy="83820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859536" y="4020311"/>
            <a:ext cx="624840" cy="161544"/>
          </a:xfrm>
          <a:prstGeom prst="rect">
            <a:avLst/>
          </a:prstGeom>
        </p:spPr>
      </p:pic>
      <p:grpSp>
        <p:nvGrpSpPr>
          <p:cNvPr id="108" name="object 108"/>
          <p:cNvGrpSpPr/>
          <p:nvPr/>
        </p:nvGrpSpPr>
        <p:grpSpPr>
          <a:xfrm>
            <a:off x="1549908" y="4021835"/>
            <a:ext cx="276225" cy="128270"/>
            <a:chOff x="1549908" y="4021835"/>
            <a:chExt cx="276225" cy="128270"/>
          </a:xfrm>
        </p:grpSpPr>
        <p:pic>
          <p:nvPicPr>
            <p:cNvPr id="109" name="object 10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549908" y="4021835"/>
              <a:ext cx="102108" cy="12801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680972" y="4055363"/>
              <a:ext cx="144780" cy="94487"/>
            </a:xfrm>
            <a:prstGeom prst="rect">
              <a:avLst/>
            </a:prstGeom>
          </p:spPr>
        </p:pic>
      </p:grpSp>
      <p:grpSp>
        <p:nvGrpSpPr>
          <p:cNvPr id="111" name="object 111"/>
          <p:cNvGrpSpPr/>
          <p:nvPr/>
        </p:nvGrpSpPr>
        <p:grpSpPr>
          <a:xfrm>
            <a:off x="1848611" y="4055364"/>
            <a:ext cx="181610" cy="127000"/>
            <a:chOff x="1848611" y="4055364"/>
            <a:chExt cx="181610" cy="127000"/>
          </a:xfrm>
        </p:grpSpPr>
        <p:pic>
          <p:nvPicPr>
            <p:cNvPr id="112" name="object 112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950719" y="4055364"/>
              <a:ext cx="79248" cy="126491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848611" y="4056888"/>
              <a:ext cx="73151" cy="92963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2098548" y="4014470"/>
            <a:ext cx="365760" cy="135890"/>
            <a:chOff x="2098548" y="4014470"/>
            <a:chExt cx="365760" cy="135890"/>
          </a:xfrm>
        </p:grpSpPr>
        <p:pic>
          <p:nvPicPr>
            <p:cNvPr id="115" name="object 115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2098548" y="4055364"/>
              <a:ext cx="141731" cy="94487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2269236" y="4014469"/>
              <a:ext cx="15240" cy="133350"/>
            </a:xfrm>
            <a:custGeom>
              <a:avLst/>
              <a:gdLst/>
              <a:ahLst/>
              <a:cxnLst/>
              <a:rect l="l" t="t" r="r" b="b"/>
              <a:pathLst>
                <a:path w="15239" h="133350">
                  <a:moveTo>
                    <a:pt x="15240" y="1270"/>
                  </a:moveTo>
                  <a:lnTo>
                    <a:pt x="12700" y="1270"/>
                  </a:lnTo>
                  <a:lnTo>
                    <a:pt x="1270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132080"/>
                  </a:lnTo>
                  <a:lnTo>
                    <a:pt x="1270" y="132080"/>
                  </a:lnTo>
                  <a:lnTo>
                    <a:pt x="1270" y="133350"/>
                  </a:lnTo>
                  <a:lnTo>
                    <a:pt x="13970" y="133350"/>
                  </a:lnTo>
                  <a:lnTo>
                    <a:pt x="13970" y="132080"/>
                  </a:lnTo>
                  <a:lnTo>
                    <a:pt x="15240" y="132080"/>
                  </a:lnTo>
                  <a:lnTo>
                    <a:pt x="15240" y="127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307336" y="4055364"/>
              <a:ext cx="156972" cy="94487"/>
            </a:xfrm>
            <a:prstGeom prst="rect">
              <a:avLst/>
            </a:prstGeom>
          </p:spPr>
        </p:pic>
      </p:grpSp>
      <p:pic>
        <p:nvPicPr>
          <p:cNvPr id="118" name="object 118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2717292" y="4055364"/>
            <a:ext cx="70104" cy="94487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529839" y="4020311"/>
            <a:ext cx="120395" cy="128904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862072" y="4015740"/>
            <a:ext cx="509015" cy="134112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438144" y="4034029"/>
            <a:ext cx="751331" cy="115822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490727" y="4322064"/>
            <a:ext cx="83820" cy="83820"/>
          </a:xfrm>
          <a:prstGeom prst="rect">
            <a:avLst/>
          </a:prstGeom>
        </p:spPr>
      </p:pic>
      <p:grpSp>
        <p:nvGrpSpPr>
          <p:cNvPr id="123" name="object 123"/>
          <p:cNvGrpSpPr/>
          <p:nvPr/>
        </p:nvGrpSpPr>
        <p:grpSpPr>
          <a:xfrm>
            <a:off x="859536" y="4291584"/>
            <a:ext cx="542290" cy="129539"/>
            <a:chOff x="859536" y="4291584"/>
            <a:chExt cx="542290" cy="129539"/>
          </a:xfrm>
        </p:grpSpPr>
        <p:pic>
          <p:nvPicPr>
            <p:cNvPr id="124" name="object 12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859536" y="4294632"/>
              <a:ext cx="134112" cy="124967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022604" y="4291584"/>
              <a:ext cx="149352" cy="128015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197863" y="4326636"/>
              <a:ext cx="74675" cy="92963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1293876" y="4325112"/>
              <a:ext cx="107950" cy="95885"/>
            </a:xfrm>
            <a:custGeom>
              <a:avLst/>
              <a:gdLst/>
              <a:ahLst/>
              <a:cxnLst/>
              <a:rect l="l" t="t" r="r" b="b"/>
              <a:pathLst>
                <a:path w="107950" h="95885">
                  <a:moveTo>
                    <a:pt x="61595" y="60071"/>
                  </a:moveTo>
                  <a:lnTo>
                    <a:pt x="60071" y="58420"/>
                  </a:lnTo>
                  <a:lnTo>
                    <a:pt x="56896" y="52324"/>
                  </a:lnTo>
                  <a:lnTo>
                    <a:pt x="55372" y="50800"/>
                  </a:lnTo>
                  <a:lnTo>
                    <a:pt x="52324" y="49276"/>
                  </a:lnTo>
                  <a:lnTo>
                    <a:pt x="50800" y="47752"/>
                  </a:lnTo>
                  <a:lnTo>
                    <a:pt x="44704" y="44704"/>
                  </a:lnTo>
                  <a:lnTo>
                    <a:pt x="43053" y="43053"/>
                  </a:lnTo>
                  <a:lnTo>
                    <a:pt x="40005" y="41529"/>
                  </a:lnTo>
                  <a:lnTo>
                    <a:pt x="36957" y="41529"/>
                  </a:lnTo>
                  <a:lnTo>
                    <a:pt x="33909" y="40005"/>
                  </a:lnTo>
                  <a:lnTo>
                    <a:pt x="32385" y="38354"/>
                  </a:lnTo>
                  <a:lnTo>
                    <a:pt x="29337" y="38354"/>
                  </a:lnTo>
                  <a:lnTo>
                    <a:pt x="26162" y="36830"/>
                  </a:lnTo>
                  <a:lnTo>
                    <a:pt x="18542" y="29210"/>
                  </a:lnTo>
                  <a:lnTo>
                    <a:pt x="18542" y="19939"/>
                  </a:lnTo>
                  <a:lnTo>
                    <a:pt x="20066" y="18415"/>
                  </a:lnTo>
                  <a:lnTo>
                    <a:pt x="20066" y="16891"/>
                  </a:lnTo>
                  <a:lnTo>
                    <a:pt x="23114" y="13843"/>
                  </a:lnTo>
                  <a:lnTo>
                    <a:pt x="26162" y="13843"/>
                  </a:lnTo>
                  <a:lnTo>
                    <a:pt x="29337" y="12319"/>
                  </a:lnTo>
                  <a:lnTo>
                    <a:pt x="40005" y="12319"/>
                  </a:lnTo>
                  <a:lnTo>
                    <a:pt x="41529" y="13843"/>
                  </a:lnTo>
                  <a:lnTo>
                    <a:pt x="44704" y="13843"/>
                  </a:lnTo>
                  <a:lnTo>
                    <a:pt x="46228" y="15367"/>
                  </a:lnTo>
                  <a:lnTo>
                    <a:pt x="47752" y="15367"/>
                  </a:lnTo>
                  <a:lnTo>
                    <a:pt x="49276" y="16891"/>
                  </a:lnTo>
                  <a:lnTo>
                    <a:pt x="50800" y="16891"/>
                  </a:lnTo>
                  <a:lnTo>
                    <a:pt x="52324" y="18415"/>
                  </a:lnTo>
                  <a:lnTo>
                    <a:pt x="56896" y="18415"/>
                  </a:lnTo>
                  <a:lnTo>
                    <a:pt x="56896" y="6096"/>
                  </a:lnTo>
                  <a:lnTo>
                    <a:pt x="55372" y="6096"/>
                  </a:lnTo>
                  <a:lnTo>
                    <a:pt x="52324" y="3048"/>
                  </a:lnTo>
                  <a:lnTo>
                    <a:pt x="49276" y="3048"/>
                  </a:lnTo>
                  <a:lnTo>
                    <a:pt x="47752" y="1524"/>
                  </a:lnTo>
                  <a:lnTo>
                    <a:pt x="43053" y="1524"/>
                  </a:lnTo>
                  <a:lnTo>
                    <a:pt x="41529" y="0"/>
                  </a:lnTo>
                  <a:lnTo>
                    <a:pt x="24638" y="0"/>
                  </a:lnTo>
                  <a:lnTo>
                    <a:pt x="20066" y="1524"/>
                  </a:lnTo>
                  <a:lnTo>
                    <a:pt x="16891" y="3048"/>
                  </a:lnTo>
                  <a:lnTo>
                    <a:pt x="12319" y="4572"/>
                  </a:lnTo>
                  <a:lnTo>
                    <a:pt x="10795" y="7620"/>
                  </a:lnTo>
                  <a:lnTo>
                    <a:pt x="6096" y="12319"/>
                  </a:lnTo>
                  <a:lnTo>
                    <a:pt x="3048" y="18415"/>
                  </a:lnTo>
                  <a:lnTo>
                    <a:pt x="3048" y="32258"/>
                  </a:lnTo>
                  <a:lnTo>
                    <a:pt x="6096" y="38354"/>
                  </a:lnTo>
                  <a:lnTo>
                    <a:pt x="7620" y="40005"/>
                  </a:lnTo>
                  <a:lnTo>
                    <a:pt x="9271" y="43053"/>
                  </a:lnTo>
                  <a:lnTo>
                    <a:pt x="10795" y="44704"/>
                  </a:lnTo>
                  <a:lnTo>
                    <a:pt x="16891" y="47752"/>
                  </a:lnTo>
                  <a:lnTo>
                    <a:pt x="18542" y="49276"/>
                  </a:lnTo>
                  <a:lnTo>
                    <a:pt x="21590" y="50800"/>
                  </a:lnTo>
                  <a:lnTo>
                    <a:pt x="24638" y="50800"/>
                  </a:lnTo>
                  <a:lnTo>
                    <a:pt x="27686" y="52324"/>
                  </a:lnTo>
                  <a:lnTo>
                    <a:pt x="29337" y="53848"/>
                  </a:lnTo>
                  <a:lnTo>
                    <a:pt x="32385" y="55372"/>
                  </a:lnTo>
                  <a:lnTo>
                    <a:pt x="35433" y="55372"/>
                  </a:lnTo>
                  <a:lnTo>
                    <a:pt x="38481" y="58420"/>
                  </a:lnTo>
                  <a:lnTo>
                    <a:pt x="41529" y="60071"/>
                  </a:lnTo>
                  <a:lnTo>
                    <a:pt x="46228" y="64643"/>
                  </a:lnTo>
                  <a:lnTo>
                    <a:pt x="46228" y="73787"/>
                  </a:lnTo>
                  <a:lnTo>
                    <a:pt x="44704" y="75438"/>
                  </a:lnTo>
                  <a:lnTo>
                    <a:pt x="44704" y="76962"/>
                  </a:lnTo>
                  <a:lnTo>
                    <a:pt x="43053" y="78486"/>
                  </a:lnTo>
                  <a:lnTo>
                    <a:pt x="41529" y="78486"/>
                  </a:lnTo>
                  <a:lnTo>
                    <a:pt x="40005" y="80010"/>
                  </a:lnTo>
                  <a:lnTo>
                    <a:pt x="36957" y="81534"/>
                  </a:lnTo>
                  <a:lnTo>
                    <a:pt x="33909" y="81534"/>
                  </a:lnTo>
                  <a:lnTo>
                    <a:pt x="30861" y="83058"/>
                  </a:lnTo>
                  <a:lnTo>
                    <a:pt x="24638" y="83058"/>
                  </a:lnTo>
                  <a:lnTo>
                    <a:pt x="21590" y="81534"/>
                  </a:lnTo>
                  <a:lnTo>
                    <a:pt x="18542" y="81534"/>
                  </a:lnTo>
                  <a:lnTo>
                    <a:pt x="15367" y="80010"/>
                  </a:lnTo>
                  <a:lnTo>
                    <a:pt x="13843" y="80010"/>
                  </a:lnTo>
                  <a:lnTo>
                    <a:pt x="10795" y="78486"/>
                  </a:lnTo>
                  <a:lnTo>
                    <a:pt x="9271" y="76962"/>
                  </a:lnTo>
                  <a:lnTo>
                    <a:pt x="7620" y="76962"/>
                  </a:lnTo>
                  <a:lnTo>
                    <a:pt x="6096" y="75438"/>
                  </a:lnTo>
                  <a:lnTo>
                    <a:pt x="4572" y="75438"/>
                  </a:lnTo>
                  <a:lnTo>
                    <a:pt x="3048" y="73787"/>
                  </a:lnTo>
                  <a:lnTo>
                    <a:pt x="1524" y="73787"/>
                  </a:lnTo>
                  <a:lnTo>
                    <a:pt x="1524" y="76962"/>
                  </a:lnTo>
                  <a:lnTo>
                    <a:pt x="0" y="76962"/>
                  </a:lnTo>
                  <a:lnTo>
                    <a:pt x="0" y="84582"/>
                  </a:lnTo>
                  <a:lnTo>
                    <a:pt x="1524" y="86106"/>
                  </a:lnTo>
                  <a:lnTo>
                    <a:pt x="1524" y="87757"/>
                  </a:lnTo>
                  <a:lnTo>
                    <a:pt x="3048" y="87757"/>
                  </a:lnTo>
                  <a:lnTo>
                    <a:pt x="3048" y="89281"/>
                  </a:lnTo>
                  <a:lnTo>
                    <a:pt x="4572" y="89281"/>
                  </a:lnTo>
                  <a:lnTo>
                    <a:pt x="6096" y="90805"/>
                  </a:lnTo>
                  <a:lnTo>
                    <a:pt x="7620" y="90805"/>
                  </a:lnTo>
                  <a:lnTo>
                    <a:pt x="9271" y="92329"/>
                  </a:lnTo>
                  <a:lnTo>
                    <a:pt x="10795" y="92329"/>
                  </a:lnTo>
                  <a:lnTo>
                    <a:pt x="13843" y="93853"/>
                  </a:lnTo>
                  <a:lnTo>
                    <a:pt x="18542" y="93853"/>
                  </a:lnTo>
                  <a:lnTo>
                    <a:pt x="21590" y="95504"/>
                  </a:lnTo>
                  <a:lnTo>
                    <a:pt x="36957" y="95504"/>
                  </a:lnTo>
                  <a:lnTo>
                    <a:pt x="46228" y="92329"/>
                  </a:lnTo>
                  <a:lnTo>
                    <a:pt x="49276" y="90805"/>
                  </a:lnTo>
                  <a:lnTo>
                    <a:pt x="52324" y="87757"/>
                  </a:lnTo>
                  <a:lnTo>
                    <a:pt x="55372" y="86106"/>
                  </a:lnTo>
                  <a:lnTo>
                    <a:pt x="56896" y="83058"/>
                  </a:lnTo>
                  <a:lnTo>
                    <a:pt x="60071" y="80010"/>
                  </a:lnTo>
                  <a:lnTo>
                    <a:pt x="61595" y="75438"/>
                  </a:lnTo>
                  <a:lnTo>
                    <a:pt x="61595" y="60071"/>
                  </a:lnTo>
                  <a:close/>
                </a:path>
                <a:path w="107950" h="95885">
                  <a:moveTo>
                    <a:pt x="107696" y="76962"/>
                  </a:moveTo>
                  <a:lnTo>
                    <a:pt x="106172" y="75438"/>
                  </a:lnTo>
                  <a:lnTo>
                    <a:pt x="106172" y="73787"/>
                  </a:lnTo>
                  <a:lnTo>
                    <a:pt x="104648" y="73787"/>
                  </a:lnTo>
                  <a:lnTo>
                    <a:pt x="104648" y="72263"/>
                  </a:lnTo>
                  <a:lnTo>
                    <a:pt x="92329" y="72263"/>
                  </a:lnTo>
                  <a:lnTo>
                    <a:pt x="90805" y="73787"/>
                  </a:lnTo>
                  <a:lnTo>
                    <a:pt x="89154" y="73787"/>
                  </a:lnTo>
                  <a:lnTo>
                    <a:pt x="89154" y="76962"/>
                  </a:lnTo>
                  <a:lnTo>
                    <a:pt x="87630" y="78486"/>
                  </a:lnTo>
                  <a:lnTo>
                    <a:pt x="87630" y="89281"/>
                  </a:lnTo>
                  <a:lnTo>
                    <a:pt x="89154" y="89281"/>
                  </a:lnTo>
                  <a:lnTo>
                    <a:pt x="89154" y="92329"/>
                  </a:lnTo>
                  <a:lnTo>
                    <a:pt x="90805" y="92329"/>
                  </a:lnTo>
                  <a:lnTo>
                    <a:pt x="92329" y="93853"/>
                  </a:lnTo>
                  <a:lnTo>
                    <a:pt x="104648" y="93853"/>
                  </a:lnTo>
                  <a:lnTo>
                    <a:pt x="104648" y="92329"/>
                  </a:lnTo>
                  <a:lnTo>
                    <a:pt x="106172" y="92329"/>
                  </a:lnTo>
                  <a:lnTo>
                    <a:pt x="106172" y="90805"/>
                  </a:lnTo>
                  <a:lnTo>
                    <a:pt x="107696" y="89281"/>
                  </a:lnTo>
                  <a:lnTo>
                    <a:pt x="107696" y="76962"/>
                  </a:lnTo>
                  <a:close/>
                </a:path>
                <a:path w="107950" h="95885">
                  <a:moveTo>
                    <a:pt x="107696" y="9271"/>
                  </a:moveTo>
                  <a:lnTo>
                    <a:pt x="104648" y="6096"/>
                  </a:lnTo>
                  <a:lnTo>
                    <a:pt x="103124" y="6096"/>
                  </a:lnTo>
                  <a:lnTo>
                    <a:pt x="101600" y="4572"/>
                  </a:lnTo>
                  <a:lnTo>
                    <a:pt x="93853" y="4572"/>
                  </a:lnTo>
                  <a:lnTo>
                    <a:pt x="92329" y="6096"/>
                  </a:lnTo>
                  <a:lnTo>
                    <a:pt x="90805" y="6096"/>
                  </a:lnTo>
                  <a:lnTo>
                    <a:pt x="89154" y="7620"/>
                  </a:lnTo>
                  <a:lnTo>
                    <a:pt x="89154" y="9271"/>
                  </a:lnTo>
                  <a:lnTo>
                    <a:pt x="87630" y="10795"/>
                  </a:lnTo>
                  <a:lnTo>
                    <a:pt x="87630" y="21463"/>
                  </a:lnTo>
                  <a:lnTo>
                    <a:pt x="89154" y="23114"/>
                  </a:lnTo>
                  <a:lnTo>
                    <a:pt x="89154" y="24638"/>
                  </a:lnTo>
                  <a:lnTo>
                    <a:pt x="90805" y="26162"/>
                  </a:lnTo>
                  <a:lnTo>
                    <a:pt x="92329" y="26162"/>
                  </a:lnTo>
                  <a:lnTo>
                    <a:pt x="93853" y="27686"/>
                  </a:lnTo>
                  <a:lnTo>
                    <a:pt x="101600" y="27686"/>
                  </a:lnTo>
                  <a:lnTo>
                    <a:pt x="103124" y="26162"/>
                  </a:lnTo>
                  <a:lnTo>
                    <a:pt x="104648" y="26162"/>
                  </a:lnTo>
                  <a:lnTo>
                    <a:pt x="107696" y="23114"/>
                  </a:lnTo>
                  <a:lnTo>
                    <a:pt x="107696" y="9271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8" name="object 128"/>
          <p:cNvGrpSpPr/>
          <p:nvPr/>
        </p:nvGrpSpPr>
        <p:grpSpPr>
          <a:xfrm>
            <a:off x="1475232" y="4283964"/>
            <a:ext cx="497205" cy="137160"/>
            <a:chOff x="1475232" y="4283964"/>
            <a:chExt cx="497205" cy="137160"/>
          </a:xfrm>
        </p:grpSpPr>
        <p:pic>
          <p:nvPicPr>
            <p:cNvPr id="129" name="object 12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475232" y="4283964"/>
              <a:ext cx="294131" cy="137160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795272" y="4325113"/>
              <a:ext cx="74675" cy="94486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892808" y="4325112"/>
              <a:ext cx="79248" cy="96012"/>
            </a:xfrm>
            <a:prstGeom prst="rect">
              <a:avLst/>
            </a:prstGeom>
          </p:spPr>
        </p:pic>
      </p:grpSp>
      <p:pic>
        <p:nvPicPr>
          <p:cNvPr id="132" name="object 132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2040635" y="4283964"/>
            <a:ext cx="655319" cy="137160"/>
          </a:xfrm>
          <a:prstGeom prst="rect">
            <a:avLst/>
          </a:prstGeom>
        </p:spPr>
      </p:pic>
      <p:pic>
        <p:nvPicPr>
          <p:cNvPr id="133" name="object 133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2764535" y="4283964"/>
            <a:ext cx="1216152" cy="170687"/>
          </a:xfrm>
          <a:prstGeom prst="rect">
            <a:avLst/>
          </a:prstGeom>
        </p:spPr>
      </p:pic>
      <p:pic>
        <p:nvPicPr>
          <p:cNvPr id="134" name="object 134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490727" y="4591811"/>
            <a:ext cx="83820" cy="83819"/>
          </a:xfrm>
          <a:prstGeom prst="rect">
            <a:avLst/>
          </a:prstGeom>
        </p:spPr>
      </p:pic>
      <p:pic>
        <p:nvPicPr>
          <p:cNvPr id="135" name="object 135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851916" y="4562855"/>
            <a:ext cx="908304" cy="161544"/>
          </a:xfrm>
          <a:prstGeom prst="rect">
            <a:avLst/>
          </a:prstGeom>
        </p:spPr>
      </p:pic>
      <p:grpSp>
        <p:nvGrpSpPr>
          <p:cNvPr id="136" name="object 136"/>
          <p:cNvGrpSpPr/>
          <p:nvPr/>
        </p:nvGrpSpPr>
        <p:grpSpPr>
          <a:xfrm>
            <a:off x="1834895" y="4555235"/>
            <a:ext cx="614680" cy="135890"/>
            <a:chOff x="1834895" y="4555235"/>
            <a:chExt cx="614680" cy="135890"/>
          </a:xfrm>
        </p:grpSpPr>
        <p:pic>
          <p:nvPicPr>
            <p:cNvPr id="137" name="object 137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834895" y="4565903"/>
              <a:ext cx="167639" cy="124968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2026919" y="4555235"/>
              <a:ext cx="204216" cy="135636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2253995" y="4596383"/>
              <a:ext cx="195071" cy="92963"/>
            </a:xfrm>
            <a:prstGeom prst="rect">
              <a:avLst/>
            </a:prstGeom>
          </p:spPr>
        </p:pic>
      </p:grpSp>
      <p:pic>
        <p:nvPicPr>
          <p:cNvPr id="140" name="object 140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2516123" y="4556759"/>
            <a:ext cx="1744979" cy="167639"/>
          </a:xfrm>
          <a:prstGeom prst="rect">
            <a:avLst/>
          </a:prstGeom>
        </p:spPr>
      </p:pic>
      <p:pic>
        <p:nvPicPr>
          <p:cNvPr id="141" name="object 141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490727" y="4861561"/>
            <a:ext cx="83820" cy="83818"/>
          </a:xfrm>
          <a:prstGeom prst="rect">
            <a:avLst/>
          </a:prstGeom>
        </p:spPr>
      </p:pic>
      <p:grpSp>
        <p:nvGrpSpPr>
          <p:cNvPr id="142" name="object 142"/>
          <p:cNvGrpSpPr/>
          <p:nvPr/>
        </p:nvGrpSpPr>
        <p:grpSpPr>
          <a:xfrm>
            <a:off x="859536" y="4833620"/>
            <a:ext cx="566420" cy="160655"/>
            <a:chOff x="859536" y="4833620"/>
            <a:chExt cx="566420" cy="160655"/>
          </a:xfrm>
        </p:grpSpPr>
        <p:sp>
          <p:nvSpPr>
            <p:cNvPr id="143" name="object 143"/>
            <p:cNvSpPr/>
            <p:nvPr/>
          </p:nvSpPr>
          <p:spPr>
            <a:xfrm>
              <a:off x="859536" y="4833619"/>
              <a:ext cx="15240" cy="127000"/>
            </a:xfrm>
            <a:custGeom>
              <a:avLst/>
              <a:gdLst/>
              <a:ahLst/>
              <a:cxnLst/>
              <a:rect l="l" t="t" r="r" b="b"/>
              <a:pathLst>
                <a:path w="15240" h="127000">
                  <a:moveTo>
                    <a:pt x="15240" y="2540"/>
                  </a:moveTo>
                  <a:lnTo>
                    <a:pt x="12700" y="2540"/>
                  </a:lnTo>
                  <a:lnTo>
                    <a:pt x="12700" y="1270"/>
                  </a:lnTo>
                  <a:lnTo>
                    <a:pt x="10160" y="1270"/>
                  </a:lnTo>
                  <a:lnTo>
                    <a:pt x="10160" y="0"/>
                  </a:ln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0" y="2540"/>
                  </a:lnTo>
                  <a:lnTo>
                    <a:pt x="0" y="127000"/>
                  </a:lnTo>
                  <a:lnTo>
                    <a:pt x="15240" y="127000"/>
                  </a:lnTo>
                  <a:lnTo>
                    <a:pt x="15240" y="254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906780" y="4866132"/>
              <a:ext cx="126492" cy="92963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062228" y="4866132"/>
              <a:ext cx="182880" cy="128016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267968" y="4844797"/>
              <a:ext cx="112775" cy="115822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1405128" y="4870703"/>
              <a:ext cx="20955" cy="89535"/>
            </a:xfrm>
            <a:custGeom>
              <a:avLst/>
              <a:gdLst/>
              <a:ahLst/>
              <a:cxnLst/>
              <a:rect l="l" t="t" r="r" b="b"/>
              <a:pathLst>
                <a:path w="20955" h="89535">
                  <a:moveTo>
                    <a:pt x="20828" y="74168"/>
                  </a:moveTo>
                  <a:lnTo>
                    <a:pt x="19177" y="72644"/>
                  </a:lnTo>
                  <a:lnTo>
                    <a:pt x="19177" y="71120"/>
                  </a:lnTo>
                  <a:lnTo>
                    <a:pt x="17653" y="69596"/>
                  </a:lnTo>
                  <a:lnTo>
                    <a:pt x="16002" y="69596"/>
                  </a:lnTo>
                  <a:lnTo>
                    <a:pt x="14351" y="68072"/>
                  </a:lnTo>
                  <a:lnTo>
                    <a:pt x="4826" y="68072"/>
                  </a:lnTo>
                  <a:lnTo>
                    <a:pt x="0" y="72644"/>
                  </a:lnTo>
                  <a:lnTo>
                    <a:pt x="0" y="86487"/>
                  </a:lnTo>
                  <a:lnTo>
                    <a:pt x="1651" y="86487"/>
                  </a:lnTo>
                  <a:lnTo>
                    <a:pt x="1651" y="88011"/>
                  </a:lnTo>
                  <a:lnTo>
                    <a:pt x="3175" y="89535"/>
                  </a:lnTo>
                  <a:lnTo>
                    <a:pt x="17653" y="89535"/>
                  </a:lnTo>
                  <a:lnTo>
                    <a:pt x="19177" y="88011"/>
                  </a:lnTo>
                  <a:lnTo>
                    <a:pt x="19177" y="86487"/>
                  </a:lnTo>
                  <a:lnTo>
                    <a:pt x="20828" y="84963"/>
                  </a:lnTo>
                  <a:lnTo>
                    <a:pt x="20828" y="74168"/>
                  </a:lnTo>
                  <a:close/>
                </a:path>
                <a:path w="20955" h="89535">
                  <a:moveTo>
                    <a:pt x="20828" y="6223"/>
                  </a:moveTo>
                  <a:lnTo>
                    <a:pt x="19177" y="4572"/>
                  </a:lnTo>
                  <a:lnTo>
                    <a:pt x="19177" y="3048"/>
                  </a:lnTo>
                  <a:lnTo>
                    <a:pt x="17653" y="1524"/>
                  </a:lnTo>
                  <a:lnTo>
                    <a:pt x="14351" y="1524"/>
                  </a:lnTo>
                  <a:lnTo>
                    <a:pt x="12827" y="0"/>
                  </a:lnTo>
                  <a:lnTo>
                    <a:pt x="8001" y="0"/>
                  </a:lnTo>
                  <a:lnTo>
                    <a:pt x="6350" y="1524"/>
                  </a:lnTo>
                  <a:lnTo>
                    <a:pt x="3175" y="1524"/>
                  </a:lnTo>
                  <a:lnTo>
                    <a:pt x="1651" y="3048"/>
                  </a:lnTo>
                  <a:lnTo>
                    <a:pt x="1651" y="4572"/>
                  </a:lnTo>
                  <a:lnTo>
                    <a:pt x="0" y="4572"/>
                  </a:lnTo>
                  <a:lnTo>
                    <a:pt x="0" y="18542"/>
                  </a:lnTo>
                  <a:lnTo>
                    <a:pt x="4826" y="23241"/>
                  </a:lnTo>
                  <a:lnTo>
                    <a:pt x="14351" y="23241"/>
                  </a:lnTo>
                  <a:lnTo>
                    <a:pt x="16002" y="21717"/>
                  </a:lnTo>
                  <a:lnTo>
                    <a:pt x="17653" y="21717"/>
                  </a:lnTo>
                  <a:lnTo>
                    <a:pt x="19177" y="20193"/>
                  </a:lnTo>
                  <a:lnTo>
                    <a:pt x="19177" y="18542"/>
                  </a:lnTo>
                  <a:lnTo>
                    <a:pt x="20828" y="17018"/>
                  </a:lnTo>
                  <a:lnTo>
                    <a:pt x="20828" y="6223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8" name="object 148"/>
          <p:cNvGrpSpPr/>
          <p:nvPr/>
        </p:nvGrpSpPr>
        <p:grpSpPr>
          <a:xfrm>
            <a:off x="1493519" y="4826508"/>
            <a:ext cx="693420" cy="134620"/>
            <a:chOff x="1493519" y="4826508"/>
            <a:chExt cx="693420" cy="134620"/>
          </a:xfrm>
        </p:grpSpPr>
        <p:pic>
          <p:nvPicPr>
            <p:cNvPr id="149" name="object 149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493519" y="4834128"/>
              <a:ext cx="190500" cy="126492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1706879" y="4866132"/>
              <a:ext cx="128016" cy="92963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1862327" y="4826508"/>
              <a:ext cx="79248" cy="134112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1962911" y="4832604"/>
              <a:ext cx="121919" cy="126491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2107691" y="4866132"/>
              <a:ext cx="79248" cy="94487"/>
            </a:xfrm>
            <a:prstGeom prst="rect">
              <a:avLst/>
            </a:prstGeom>
          </p:spPr>
        </p:pic>
      </p:grpSp>
      <p:grpSp>
        <p:nvGrpSpPr>
          <p:cNvPr id="154" name="object 154"/>
          <p:cNvGrpSpPr/>
          <p:nvPr/>
        </p:nvGrpSpPr>
        <p:grpSpPr>
          <a:xfrm>
            <a:off x="2253995" y="4826000"/>
            <a:ext cx="637540" cy="168275"/>
            <a:chOff x="2253995" y="4826000"/>
            <a:chExt cx="637540" cy="168275"/>
          </a:xfrm>
        </p:grpSpPr>
        <p:pic>
          <p:nvPicPr>
            <p:cNvPr id="155" name="object 155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2253995" y="4866132"/>
              <a:ext cx="128016" cy="92963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2409443" y="4867655"/>
              <a:ext cx="74675" cy="92963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2513075" y="4826507"/>
              <a:ext cx="128016" cy="134112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2668523" y="4866132"/>
              <a:ext cx="79248" cy="128016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2770632" y="4825999"/>
              <a:ext cx="15240" cy="134620"/>
            </a:xfrm>
            <a:custGeom>
              <a:avLst/>
              <a:gdLst/>
              <a:ahLst/>
              <a:cxnLst/>
              <a:rect l="l" t="t" r="r" b="b"/>
              <a:pathLst>
                <a:path w="15239" h="134620">
                  <a:moveTo>
                    <a:pt x="15240" y="0"/>
                  </a:moveTo>
                  <a:lnTo>
                    <a:pt x="762" y="0"/>
                  </a:lnTo>
                  <a:lnTo>
                    <a:pt x="762" y="2540"/>
                  </a:lnTo>
                  <a:lnTo>
                    <a:pt x="0" y="2540"/>
                  </a:lnTo>
                  <a:lnTo>
                    <a:pt x="0" y="132080"/>
                  </a:lnTo>
                  <a:lnTo>
                    <a:pt x="889" y="132080"/>
                  </a:lnTo>
                  <a:lnTo>
                    <a:pt x="889" y="134620"/>
                  </a:lnTo>
                  <a:lnTo>
                    <a:pt x="15240" y="134620"/>
                  </a:lnTo>
                  <a:lnTo>
                    <a:pt x="15240" y="132080"/>
                  </a:lnTo>
                  <a:lnTo>
                    <a:pt x="15240" y="254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2811779" y="4866133"/>
              <a:ext cx="79248" cy="94486"/>
            </a:xfrm>
            <a:prstGeom prst="rect">
              <a:avLst/>
            </a:prstGeom>
          </p:spPr>
        </p:pic>
      </p:grpSp>
      <p:pic>
        <p:nvPicPr>
          <p:cNvPr id="161" name="object 161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2959607" y="4834128"/>
            <a:ext cx="307847" cy="126492"/>
          </a:xfrm>
          <a:prstGeom prst="rect">
            <a:avLst/>
          </a:prstGeom>
        </p:spPr>
      </p:pic>
      <p:grpSp>
        <p:nvGrpSpPr>
          <p:cNvPr id="162" name="object 162"/>
          <p:cNvGrpSpPr/>
          <p:nvPr/>
        </p:nvGrpSpPr>
        <p:grpSpPr>
          <a:xfrm>
            <a:off x="3323844" y="4824984"/>
            <a:ext cx="353060" cy="135890"/>
            <a:chOff x="3323844" y="4824984"/>
            <a:chExt cx="353060" cy="135890"/>
          </a:xfrm>
        </p:grpSpPr>
        <p:pic>
          <p:nvPicPr>
            <p:cNvPr id="163" name="object 163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3323844" y="4824984"/>
              <a:ext cx="88391" cy="134112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3439668" y="4826000"/>
              <a:ext cx="15240" cy="134620"/>
            </a:xfrm>
            <a:custGeom>
              <a:avLst/>
              <a:gdLst/>
              <a:ahLst/>
              <a:cxnLst/>
              <a:rect l="l" t="t" r="r" b="b"/>
              <a:pathLst>
                <a:path w="15239" h="134620">
                  <a:moveTo>
                    <a:pt x="15240" y="1270"/>
                  </a:moveTo>
                  <a:lnTo>
                    <a:pt x="13970" y="1270"/>
                  </a:lnTo>
                  <a:lnTo>
                    <a:pt x="139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3350"/>
                  </a:lnTo>
                  <a:lnTo>
                    <a:pt x="0" y="134620"/>
                  </a:lnTo>
                  <a:lnTo>
                    <a:pt x="13970" y="134620"/>
                  </a:lnTo>
                  <a:lnTo>
                    <a:pt x="13970" y="133350"/>
                  </a:lnTo>
                  <a:lnTo>
                    <a:pt x="15240" y="133350"/>
                  </a:lnTo>
                  <a:lnTo>
                    <a:pt x="15240" y="127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3477768" y="4866132"/>
              <a:ext cx="156972" cy="94487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3657600" y="4937760"/>
              <a:ext cx="19685" cy="21590"/>
            </a:xfrm>
            <a:custGeom>
              <a:avLst/>
              <a:gdLst/>
              <a:ahLst/>
              <a:cxnLst/>
              <a:rect l="l" t="t" r="r" b="b"/>
              <a:pathLst>
                <a:path w="19685" h="21589">
                  <a:moveTo>
                    <a:pt x="16383" y="0"/>
                  </a:moveTo>
                  <a:lnTo>
                    <a:pt x="2921" y="0"/>
                  </a:lnTo>
                  <a:lnTo>
                    <a:pt x="0" y="3047"/>
                  </a:lnTo>
                  <a:lnTo>
                    <a:pt x="0" y="18033"/>
                  </a:lnTo>
                  <a:lnTo>
                    <a:pt x="2921" y="21081"/>
                  </a:lnTo>
                  <a:lnTo>
                    <a:pt x="16383" y="21081"/>
                  </a:lnTo>
                  <a:lnTo>
                    <a:pt x="19303" y="18033"/>
                  </a:lnTo>
                  <a:lnTo>
                    <a:pt x="19303" y="3047"/>
                  </a:lnTo>
                  <a:lnTo>
                    <a:pt x="16383" y="0"/>
                  </a:lnTo>
                  <a:close/>
                </a:path>
              </a:pathLst>
            </a:custGeom>
            <a:solidFill>
              <a:srgbClr val="364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863" y="1697735"/>
              <a:ext cx="839724" cy="2042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976" y="2586227"/>
              <a:ext cx="89915" cy="899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7260" y="2548127"/>
              <a:ext cx="284988" cy="1798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2727" y="2592323"/>
              <a:ext cx="80772" cy="1005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360" y="2590800"/>
              <a:ext cx="65531" cy="1021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72" y="2554223"/>
              <a:ext cx="109728" cy="1386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5732" y="2590800"/>
              <a:ext cx="76200" cy="1021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9655" y="2548127"/>
              <a:ext cx="1488947" cy="1798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78708" y="2592323"/>
              <a:ext cx="79248" cy="1005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80815" y="2590800"/>
              <a:ext cx="251460" cy="1021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02379" y="2548127"/>
              <a:ext cx="957072" cy="1447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82311" y="2548127"/>
              <a:ext cx="547115" cy="1447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01055" y="2548127"/>
              <a:ext cx="882396" cy="1798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56603" y="2546604"/>
              <a:ext cx="1124711" cy="1813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507224" y="2548127"/>
              <a:ext cx="65405" cy="144145"/>
            </a:xfrm>
            <a:custGeom>
              <a:avLst/>
              <a:gdLst/>
              <a:ahLst/>
              <a:cxnLst/>
              <a:rect l="l" t="t" r="r" b="b"/>
              <a:pathLst>
                <a:path w="65404" h="144144">
                  <a:moveTo>
                    <a:pt x="16637" y="1524"/>
                  </a:moveTo>
                  <a:lnTo>
                    <a:pt x="15113" y="1524"/>
                  </a:lnTo>
                  <a:lnTo>
                    <a:pt x="15113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142621"/>
                  </a:lnTo>
                  <a:lnTo>
                    <a:pt x="1524" y="142621"/>
                  </a:lnTo>
                  <a:lnTo>
                    <a:pt x="1524" y="144145"/>
                  </a:lnTo>
                  <a:lnTo>
                    <a:pt x="13589" y="144145"/>
                  </a:lnTo>
                  <a:lnTo>
                    <a:pt x="16637" y="141097"/>
                  </a:lnTo>
                  <a:lnTo>
                    <a:pt x="16637" y="1524"/>
                  </a:lnTo>
                  <a:close/>
                </a:path>
                <a:path w="65404" h="144144">
                  <a:moveTo>
                    <a:pt x="63627" y="45974"/>
                  </a:moveTo>
                  <a:lnTo>
                    <a:pt x="62103" y="45974"/>
                  </a:lnTo>
                  <a:lnTo>
                    <a:pt x="60579" y="44450"/>
                  </a:lnTo>
                  <a:lnTo>
                    <a:pt x="51562" y="44450"/>
                  </a:lnTo>
                  <a:lnTo>
                    <a:pt x="50038" y="45974"/>
                  </a:lnTo>
                  <a:lnTo>
                    <a:pt x="46990" y="45974"/>
                  </a:lnTo>
                  <a:lnTo>
                    <a:pt x="46990" y="142621"/>
                  </a:lnTo>
                  <a:lnTo>
                    <a:pt x="48514" y="142621"/>
                  </a:lnTo>
                  <a:lnTo>
                    <a:pt x="50038" y="144145"/>
                  </a:lnTo>
                  <a:lnTo>
                    <a:pt x="62103" y="144145"/>
                  </a:lnTo>
                  <a:lnTo>
                    <a:pt x="62103" y="142621"/>
                  </a:lnTo>
                  <a:lnTo>
                    <a:pt x="63627" y="142621"/>
                  </a:lnTo>
                  <a:lnTo>
                    <a:pt x="63627" y="45974"/>
                  </a:lnTo>
                  <a:close/>
                </a:path>
                <a:path w="65404" h="144144">
                  <a:moveTo>
                    <a:pt x="65151" y="10795"/>
                  </a:moveTo>
                  <a:lnTo>
                    <a:pt x="62103" y="7747"/>
                  </a:lnTo>
                  <a:lnTo>
                    <a:pt x="59055" y="6223"/>
                  </a:lnTo>
                  <a:lnTo>
                    <a:pt x="51562" y="6223"/>
                  </a:lnTo>
                  <a:lnTo>
                    <a:pt x="48514" y="7747"/>
                  </a:lnTo>
                  <a:lnTo>
                    <a:pt x="46990" y="9271"/>
                  </a:lnTo>
                  <a:lnTo>
                    <a:pt x="45339" y="10795"/>
                  </a:lnTo>
                  <a:lnTo>
                    <a:pt x="45339" y="23114"/>
                  </a:lnTo>
                  <a:lnTo>
                    <a:pt x="46990" y="24638"/>
                  </a:lnTo>
                  <a:lnTo>
                    <a:pt x="48514" y="26162"/>
                  </a:lnTo>
                  <a:lnTo>
                    <a:pt x="51562" y="27686"/>
                  </a:lnTo>
                  <a:lnTo>
                    <a:pt x="59055" y="27686"/>
                  </a:lnTo>
                  <a:lnTo>
                    <a:pt x="62103" y="26162"/>
                  </a:lnTo>
                  <a:lnTo>
                    <a:pt x="65151" y="23114"/>
                  </a:lnTo>
                  <a:lnTo>
                    <a:pt x="65151" y="10795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95616" y="2590800"/>
              <a:ext cx="73150" cy="1021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88580" y="2554223"/>
              <a:ext cx="196596" cy="1737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44611" y="2590800"/>
              <a:ext cx="76198" cy="1021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52816" y="2590800"/>
              <a:ext cx="79246" cy="10058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156447" y="2548127"/>
            <a:ext cx="85342" cy="14477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308847" y="2546604"/>
            <a:ext cx="789940" cy="181610"/>
            <a:chOff x="8308847" y="2546604"/>
            <a:chExt cx="789940" cy="181610"/>
          </a:xfrm>
        </p:grpSpPr>
        <p:sp>
          <p:nvSpPr>
            <p:cNvPr id="24" name="object 24"/>
            <p:cNvSpPr/>
            <p:nvPr/>
          </p:nvSpPr>
          <p:spPr>
            <a:xfrm>
              <a:off x="8308847" y="2546604"/>
              <a:ext cx="62230" cy="146050"/>
            </a:xfrm>
            <a:custGeom>
              <a:avLst/>
              <a:gdLst/>
              <a:ahLst/>
              <a:cxnLst/>
              <a:rect l="l" t="t" r="r" b="b"/>
              <a:pathLst>
                <a:path w="62229" h="146050">
                  <a:moveTo>
                    <a:pt x="46990" y="0"/>
                  </a:moveTo>
                  <a:lnTo>
                    <a:pt x="41021" y="0"/>
                  </a:lnTo>
                  <a:lnTo>
                    <a:pt x="31876" y="3048"/>
                  </a:lnTo>
                  <a:lnTo>
                    <a:pt x="25780" y="6223"/>
                  </a:lnTo>
                  <a:lnTo>
                    <a:pt x="22732" y="9271"/>
                  </a:lnTo>
                  <a:lnTo>
                    <a:pt x="21208" y="12319"/>
                  </a:lnTo>
                  <a:lnTo>
                    <a:pt x="18160" y="17018"/>
                  </a:lnTo>
                  <a:lnTo>
                    <a:pt x="18160" y="21590"/>
                  </a:lnTo>
                  <a:lnTo>
                    <a:pt x="15240" y="30734"/>
                  </a:lnTo>
                  <a:lnTo>
                    <a:pt x="15240" y="47625"/>
                  </a:lnTo>
                  <a:lnTo>
                    <a:pt x="0" y="47625"/>
                  </a:lnTo>
                  <a:lnTo>
                    <a:pt x="0" y="59944"/>
                  </a:lnTo>
                  <a:lnTo>
                    <a:pt x="1524" y="59944"/>
                  </a:lnTo>
                  <a:lnTo>
                    <a:pt x="1524" y="61595"/>
                  </a:lnTo>
                  <a:lnTo>
                    <a:pt x="15240" y="61595"/>
                  </a:lnTo>
                  <a:lnTo>
                    <a:pt x="15240" y="142875"/>
                  </a:lnTo>
                  <a:lnTo>
                    <a:pt x="16636" y="142875"/>
                  </a:lnTo>
                  <a:lnTo>
                    <a:pt x="16636" y="144399"/>
                  </a:lnTo>
                  <a:lnTo>
                    <a:pt x="18160" y="144399"/>
                  </a:lnTo>
                  <a:lnTo>
                    <a:pt x="18160" y="145923"/>
                  </a:lnTo>
                  <a:lnTo>
                    <a:pt x="30352" y="145923"/>
                  </a:lnTo>
                  <a:lnTo>
                    <a:pt x="30352" y="144399"/>
                  </a:lnTo>
                  <a:lnTo>
                    <a:pt x="31876" y="144399"/>
                  </a:lnTo>
                  <a:lnTo>
                    <a:pt x="31876" y="142875"/>
                  </a:lnTo>
                  <a:lnTo>
                    <a:pt x="33400" y="142875"/>
                  </a:lnTo>
                  <a:lnTo>
                    <a:pt x="33400" y="61595"/>
                  </a:lnTo>
                  <a:lnTo>
                    <a:pt x="54609" y="61595"/>
                  </a:lnTo>
                  <a:lnTo>
                    <a:pt x="54609" y="59944"/>
                  </a:lnTo>
                  <a:lnTo>
                    <a:pt x="56133" y="59944"/>
                  </a:lnTo>
                  <a:lnTo>
                    <a:pt x="56133" y="49149"/>
                  </a:lnTo>
                  <a:lnTo>
                    <a:pt x="54609" y="47625"/>
                  </a:lnTo>
                  <a:lnTo>
                    <a:pt x="33400" y="47625"/>
                  </a:lnTo>
                  <a:lnTo>
                    <a:pt x="33400" y="24637"/>
                  </a:lnTo>
                  <a:lnTo>
                    <a:pt x="34925" y="21590"/>
                  </a:lnTo>
                  <a:lnTo>
                    <a:pt x="36449" y="20066"/>
                  </a:lnTo>
                  <a:lnTo>
                    <a:pt x="36449" y="18542"/>
                  </a:lnTo>
                  <a:lnTo>
                    <a:pt x="39497" y="15494"/>
                  </a:lnTo>
                  <a:lnTo>
                    <a:pt x="54609" y="15494"/>
                  </a:lnTo>
                  <a:lnTo>
                    <a:pt x="54609" y="17018"/>
                  </a:lnTo>
                  <a:lnTo>
                    <a:pt x="57657" y="17018"/>
                  </a:lnTo>
                  <a:lnTo>
                    <a:pt x="57657" y="18542"/>
                  </a:lnTo>
                  <a:lnTo>
                    <a:pt x="60705" y="18542"/>
                  </a:lnTo>
                  <a:lnTo>
                    <a:pt x="60705" y="15494"/>
                  </a:lnTo>
                  <a:lnTo>
                    <a:pt x="62229" y="13843"/>
                  </a:lnTo>
                  <a:lnTo>
                    <a:pt x="62229" y="7747"/>
                  </a:lnTo>
                  <a:lnTo>
                    <a:pt x="60705" y="7747"/>
                  </a:lnTo>
                  <a:lnTo>
                    <a:pt x="60705" y="4699"/>
                  </a:lnTo>
                  <a:lnTo>
                    <a:pt x="59181" y="4699"/>
                  </a:lnTo>
                  <a:lnTo>
                    <a:pt x="59181" y="3048"/>
                  </a:lnTo>
                  <a:lnTo>
                    <a:pt x="56133" y="3048"/>
                  </a:lnTo>
                  <a:lnTo>
                    <a:pt x="54609" y="1524"/>
                  </a:lnTo>
                  <a:lnTo>
                    <a:pt x="50037" y="1524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83269" y="2548128"/>
              <a:ext cx="259333" cy="1447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71559" y="2548128"/>
              <a:ext cx="85342" cy="14477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779764" y="2547619"/>
              <a:ext cx="67310" cy="144780"/>
            </a:xfrm>
            <a:custGeom>
              <a:avLst/>
              <a:gdLst/>
              <a:ahLst/>
              <a:cxnLst/>
              <a:rect l="l" t="t" r="r" b="b"/>
              <a:pathLst>
                <a:path w="67309" h="144780">
                  <a:moveTo>
                    <a:pt x="19812" y="48260"/>
                  </a:moveTo>
                  <a:lnTo>
                    <a:pt x="18288" y="48260"/>
                  </a:lnTo>
                  <a:lnTo>
                    <a:pt x="18288" y="46990"/>
                  </a:lnTo>
                  <a:lnTo>
                    <a:pt x="15989" y="46990"/>
                  </a:lnTo>
                  <a:lnTo>
                    <a:pt x="15989" y="44450"/>
                  </a:lnTo>
                  <a:lnTo>
                    <a:pt x="6223" y="44450"/>
                  </a:lnTo>
                  <a:lnTo>
                    <a:pt x="6223" y="46990"/>
                  </a:lnTo>
                  <a:lnTo>
                    <a:pt x="3048" y="46990"/>
                  </a:lnTo>
                  <a:lnTo>
                    <a:pt x="3048" y="48260"/>
                  </a:lnTo>
                  <a:lnTo>
                    <a:pt x="1524" y="48260"/>
                  </a:lnTo>
                  <a:lnTo>
                    <a:pt x="1524" y="142240"/>
                  </a:lnTo>
                  <a:lnTo>
                    <a:pt x="3048" y="142240"/>
                  </a:lnTo>
                  <a:lnTo>
                    <a:pt x="3048" y="143510"/>
                  </a:lnTo>
                  <a:lnTo>
                    <a:pt x="4572" y="143510"/>
                  </a:lnTo>
                  <a:lnTo>
                    <a:pt x="4572" y="144780"/>
                  </a:lnTo>
                  <a:lnTo>
                    <a:pt x="16764" y="144780"/>
                  </a:lnTo>
                  <a:lnTo>
                    <a:pt x="16764" y="143510"/>
                  </a:lnTo>
                  <a:lnTo>
                    <a:pt x="18288" y="143510"/>
                  </a:lnTo>
                  <a:lnTo>
                    <a:pt x="18288" y="142240"/>
                  </a:lnTo>
                  <a:lnTo>
                    <a:pt x="19812" y="142240"/>
                  </a:lnTo>
                  <a:lnTo>
                    <a:pt x="19812" y="48260"/>
                  </a:lnTo>
                  <a:close/>
                </a:path>
                <a:path w="67309" h="144780">
                  <a:moveTo>
                    <a:pt x="21336" y="12827"/>
                  </a:moveTo>
                  <a:lnTo>
                    <a:pt x="15240" y="6731"/>
                  </a:lnTo>
                  <a:lnTo>
                    <a:pt x="6223" y="6731"/>
                  </a:lnTo>
                  <a:lnTo>
                    <a:pt x="4572" y="8255"/>
                  </a:lnTo>
                  <a:lnTo>
                    <a:pt x="1524" y="11303"/>
                  </a:lnTo>
                  <a:lnTo>
                    <a:pt x="0" y="14351"/>
                  </a:lnTo>
                  <a:lnTo>
                    <a:pt x="0" y="22098"/>
                  </a:lnTo>
                  <a:lnTo>
                    <a:pt x="4572" y="26670"/>
                  </a:lnTo>
                  <a:lnTo>
                    <a:pt x="6223" y="28194"/>
                  </a:lnTo>
                  <a:lnTo>
                    <a:pt x="15240" y="28194"/>
                  </a:lnTo>
                  <a:lnTo>
                    <a:pt x="21336" y="22098"/>
                  </a:lnTo>
                  <a:lnTo>
                    <a:pt x="21336" y="12827"/>
                  </a:lnTo>
                  <a:close/>
                </a:path>
                <a:path w="67309" h="144780">
                  <a:moveTo>
                    <a:pt x="66929" y="2540"/>
                  </a:moveTo>
                  <a:lnTo>
                    <a:pt x="65659" y="2540"/>
                  </a:lnTo>
                  <a:lnTo>
                    <a:pt x="65659" y="0"/>
                  </a:lnTo>
                  <a:lnTo>
                    <a:pt x="51689" y="0"/>
                  </a:lnTo>
                  <a:lnTo>
                    <a:pt x="51689" y="2540"/>
                  </a:lnTo>
                  <a:lnTo>
                    <a:pt x="50165" y="2540"/>
                  </a:lnTo>
                  <a:lnTo>
                    <a:pt x="50165" y="143510"/>
                  </a:lnTo>
                  <a:lnTo>
                    <a:pt x="51689" y="143510"/>
                  </a:lnTo>
                  <a:lnTo>
                    <a:pt x="51689" y="144780"/>
                  </a:lnTo>
                  <a:lnTo>
                    <a:pt x="64389" y="144780"/>
                  </a:lnTo>
                  <a:lnTo>
                    <a:pt x="64389" y="143510"/>
                  </a:lnTo>
                  <a:lnTo>
                    <a:pt x="66929" y="143510"/>
                  </a:lnTo>
                  <a:lnTo>
                    <a:pt x="66929" y="254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75775" y="2554224"/>
              <a:ext cx="222503" cy="173736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9179052" y="2557271"/>
            <a:ext cx="100330" cy="135890"/>
          </a:xfrm>
          <a:custGeom>
            <a:avLst/>
            <a:gdLst/>
            <a:ahLst/>
            <a:cxnLst/>
            <a:rect l="l" t="t" r="r" b="b"/>
            <a:pathLst>
              <a:path w="100329" h="135889">
                <a:moveTo>
                  <a:pt x="18542" y="3048"/>
                </a:moveTo>
                <a:lnTo>
                  <a:pt x="17018" y="3048"/>
                </a:lnTo>
                <a:lnTo>
                  <a:pt x="17018" y="1524"/>
                </a:lnTo>
                <a:lnTo>
                  <a:pt x="15367" y="1524"/>
                </a:lnTo>
                <a:lnTo>
                  <a:pt x="13843" y="0"/>
                </a:lnTo>
                <a:lnTo>
                  <a:pt x="3048" y="0"/>
                </a:lnTo>
                <a:lnTo>
                  <a:pt x="3048" y="1524"/>
                </a:lnTo>
                <a:lnTo>
                  <a:pt x="0" y="1524"/>
                </a:lnTo>
                <a:lnTo>
                  <a:pt x="0" y="132588"/>
                </a:lnTo>
                <a:lnTo>
                  <a:pt x="3048" y="132588"/>
                </a:lnTo>
                <a:lnTo>
                  <a:pt x="3048" y="134112"/>
                </a:lnTo>
                <a:lnTo>
                  <a:pt x="13843" y="134112"/>
                </a:lnTo>
                <a:lnTo>
                  <a:pt x="15367" y="132588"/>
                </a:lnTo>
                <a:lnTo>
                  <a:pt x="17018" y="132588"/>
                </a:lnTo>
                <a:lnTo>
                  <a:pt x="18542" y="131064"/>
                </a:lnTo>
                <a:lnTo>
                  <a:pt x="18542" y="3048"/>
                </a:lnTo>
                <a:close/>
              </a:path>
              <a:path w="100329" h="135889">
                <a:moveTo>
                  <a:pt x="100076" y="39497"/>
                </a:moveTo>
                <a:lnTo>
                  <a:pt x="98552" y="39497"/>
                </a:lnTo>
                <a:lnTo>
                  <a:pt x="98552" y="36449"/>
                </a:lnTo>
                <a:lnTo>
                  <a:pt x="72517" y="36449"/>
                </a:lnTo>
                <a:lnTo>
                  <a:pt x="72517" y="12192"/>
                </a:lnTo>
                <a:lnTo>
                  <a:pt x="70866" y="12192"/>
                </a:lnTo>
                <a:lnTo>
                  <a:pt x="69342" y="10668"/>
                </a:lnTo>
                <a:lnTo>
                  <a:pt x="57023" y="10668"/>
                </a:lnTo>
                <a:lnTo>
                  <a:pt x="57023" y="12192"/>
                </a:lnTo>
                <a:lnTo>
                  <a:pt x="55499" y="12192"/>
                </a:lnTo>
                <a:lnTo>
                  <a:pt x="55499" y="36449"/>
                </a:lnTo>
                <a:lnTo>
                  <a:pt x="40132" y="36449"/>
                </a:lnTo>
                <a:lnTo>
                  <a:pt x="40132" y="37973"/>
                </a:lnTo>
                <a:lnTo>
                  <a:pt x="38608" y="39497"/>
                </a:lnTo>
                <a:lnTo>
                  <a:pt x="38608" y="47244"/>
                </a:lnTo>
                <a:lnTo>
                  <a:pt x="41656" y="50292"/>
                </a:lnTo>
                <a:lnTo>
                  <a:pt x="55499" y="50292"/>
                </a:lnTo>
                <a:lnTo>
                  <a:pt x="55499" y="114300"/>
                </a:lnTo>
                <a:lnTo>
                  <a:pt x="57023" y="117348"/>
                </a:lnTo>
                <a:lnTo>
                  <a:pt x="58674" y="121920"/>
                </a:lnTo>
                <a:lnTo>
                  <a:pt x="61722" y="128016"/>
                </a:lnTo>
                <a:lnTo>
                  <a:pt x="66294" y="132588"/>
                </a:lnTo>
                <a:lnTo>
                  <a:pt x="69342" y="132588"/>
                </a:lnTo>
                <a:lnTo>
                  <a:pt x="74041" y="134112"/>
                </a:lnTo>
                <a:lnTo>
                  <a:pt x="77089" y="135636"/>
                </a:lnTo>
                <a:lnTo>
                  <a:pt x="86233" y="135636"/>
                </a:lnTo>
                <a:lnTo>
                  <a:pt x="87884" y="134112"/>
                </a:lnTo>
                <a:lnTo>
                  <a:pt x="92456" y="134112"/>
                </a:lnTo>
                <a:lnTo>
                  <a:pt x="93980" y="132588"/>
                </a:lnTo>
                <a:lnTo>
                  <a:pt x="97028" y="132588"/>
                </a:lnTo>
                <a:lnTo>
                  <a:pt x="97028" y="131064"/>
                </a:lnTo>
                <a:lnTo>
                  <a:pt x="98552" y="131064"/>
                </a:lnTo>
                <a:lnTo>
                  <a:pt x="98552" y="128016"/>
                </a:lnTo>
                <a:lnTo>
                  <a:pt x="100076" y="128016"/>
                </a:lnTo>
                <a:lnTo>
                  <a:pt x="100076" y="120396"/>
                </a:lnTo>
                <a:lnTo>
                  <a:pt x="98552" y="120396"/>
                </a:lnTo>
                <a:lnTo>
                  <a:pt x="98552" y="117348"/>
                </a:lnTo>
                <a:lnTo>
                  <a:pt x="95504" y="117348"/>
                </a:lnTo>
                <a:lnTo>
                  <a:pt x="95504" y="118872"/>
                </a:lnTo>
                <a:lnTo>
                  <a:pt x="92456" y="118872"/>
                </a:lnTo>
                <a:lnTo>
                  <a:pt x="90932" y="120396"/>
                </a:lnTo>
                <a:lnTo>
                  <a:pt x="80137" y="120396"/>
                </a:lnTo>
                <a:lnTo>
                  <a:pt x="77089" y="118872"/>
                </a:lnTo>
                <a:lnTo>
                  <a:pt x="74041" y="112776"/>
                </a:lnTo>
                <a:lnTo>
                  <a:pt x="72517" y="108204"/>
                </a:lnTo>
                <a:lnTo>
                  <a:pt x="72517" y="50292"/>
                </a:lnTo>
                <a:lnTo>
                  <a:pt x="97028" y="50292"/>
                </a:lnTo>
                <a:lnTo>
                  <a:pt x="98552" y="48768"/>
                </a:lnTo>
                <a:lnTo>
                  <a:pt x="98552" y="47244"/>
                </a:lnTo>
                <a:lnTo>
                  <a:pt x="100076" y="45720"/>
                </a:lnTo>
                <a:lnTo>
                  <a:pt x="100076" y="39497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44880" y="2813304"/>
            <a:ext cx="705612" cy="17983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16023" y="2857500"/>
            <a:ext cx="74675" cy="10058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862327" y="2819400"/>
            <a:ext cx="611124" cy="138684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2540507" y="2813304"/>
            <a:ext cx="295910" cy="144780"/>
            <a:chOff x="2540507" y="2813304"/>
            <a:chExt cx="295910" cy="144780"/>
          </a:xfrm>
        </p:grpSpPr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540507" y="2857500"/>
              <a:ext cx="74675" cy="1005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47187" y="2857500"/>
              <a:ext cx="79248" cy="990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50819" y="2813304"/>
              <a:ext cx="85343" cy="144779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909316" y="2819400"/>
            <a:ext cx="1969008" cy="173736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4945379" y="2820923"/>
            <a:ext cx="332740" cy="137160"/>
            <a:chOff x="4945379" y="2820923"/>
            <a:chExt cx="332740" cy="137160"/>
          </a:xfrm>
        </p:grpSpPr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45379" y="2820923"/>
              <a:ext cx="286512" cy="13716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54751" y="2933699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18287" y="0"/>
                  </a:moveTo>
                  <a:lnTo>
                    <a:pt x="4572" y="0"/>
                  </a:lnTo>
                  <a:lnTo>
                    <a:pt x="1524" y="3048"/>
                  </a:lnTo>
                  <a:lnTo>
                    <a:pt x="0" y="6096"/>
                  </a:lnTo>
                  <a:lnTo>
                    <a:pt x="0" y="16763"/>
                  </a:lnTo>
                  <a:lnTo>
                    <a:pt x="1524" y="19812"/>
                  </a:lnTo>
                  <a:lnTo>
                    <a:pt x="4572" y="22860"/>
                  </a:lnTo>
                  <a:lnTo>
                    <a:pt x="18287" y="22860"/>
                  </a:lnTo>
                  <a:lnTo>
                    <a:pt x="21336" y="19812"/>
                  </a:lnTo>
                  <a:lnTo>
                    <a:pt x="22860" y="16763"/>
                  </a:lnTo>
                  <a:lnTo>
                    <a:pt x="22860" y="6096"/>
                  </a:lnTo>
                  <a:lnTo>
                    <a:pt x="21336" y="304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1" name="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56132" y="3688079"/>
            <a:ext cx="297180" cy="17068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417319" y="3688079"/>
            <a:ext cx="777240" cy="13563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976" y="4148328"/>
            <a:ext cx="89915" cy="89915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946403" y="4110228"/>
            <a:ext cx="1529080" cy="144780"/>
            <a:chOff x="946403" y="4110228"/>
            <a:chExt cx="1529080" cy="144780"/>
          </a:xfrm>
        </p:grpSpPr>
        <p:pic>
          <p:nvPicPr>
            <p:cNvPr id="45" name="object 4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46403" y="4110228"/>
              <a:ext cx="958596" cy="14477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927859" y="4110228"/>
              <a:ext cx="547115" cy="144779"/>
            </a:xfrm>
            <a:prstGeom prst="rect">
              <a:avLst/>
            </a:prstGeom>
          </p:spPr>
        </p:pic>
      </p:grpSp>
      <p:sp>
        <p:nvSpPr>
          <p:cNvPr id="47" name="object 47"/>
          <p:cNvSpPr/>
          <p:nvPr/>
        </p:nvSpPr>
        <p:spPr>
          <a:xfrm>
            <a:off x="2546604" y="4130039"/>
            <a:ext cx="571500" cy="161290"/>
          </a:xfrm>
          <a:custGeom>
            <a:avLst/>
            <a:gdLst/>
            <a:ahLst/>
            <a:cxnLst/>
            <a:rect l="l" t="t" r="r" b="b"/>
            <a:pathLst>
              <a:path w="571500" h="161289">
                <a:moveTo>
                  <a:pt x="65659" y="92075"/>
                </a:moveTo>
                <a:lnTo>
                  <a:pt x="62611" y="85979"/>
                </a:lnTo>
                <a:lnTo>
                  <a:pt x="62611" y="82804"/>
                </a:lnTo>
                <a:lnTo>
                  <a:pt x="53340" y="73660"/>
                </a:lnTo>
                <a:lnTo>
                  <a:pt x="47244" y="70612"/>
                </a:lnTo>
                <a:lnTo>
                  <a:pt x="44196" y="70612"/>
                </a:lnTo>
                <a:lnTo>
                  <a:pt x="38100" y="67564"/>
                </a:lnTo>
                <a:lnTo>
                  <a:pt x="36576" y="66040"/>
                </a:lnTo>
                <a:lnTo>
                  <a:pt x="33528" y="66040"/>
                </a:lnTo>
                <a:lnTo>
                  <a:pt x="27432" y="62992"/>
                </a:lnTo>
                <a:lnTo>
                  <a:pt x="25908" y="61341"/>
                </a:lnTo>
                <a:lnTo>
                  <a:pt x="22860" y="59817"/>
                </a:lnTo>
                <a:lnTo>
                  <a:pt x="18288" y="55245"/>
                </a:lnTo>
                <a:lnTo>
                  <a:pt x="18288" y="46101"/>
                </a:lnTo>
                <a:lnTo>
                  <a:pt x="19812" y="44577"/>
                </a:lnTo>
                <a:lnTo>
                  <a:pt x="19812" y="42926"/>
                </a:lnTo>
                <a:lnTo>
                  <a:pt x="22860" y="39878"/>
                </a:lnTo>
                <a:lnTo>
                  <a:pt x="24384" y="39878"/>
                </a:lnTo>
                <a:lnTo>
                  <a:pt x="25908" y="38354"/>
                </a:lnTo>
                <a:lnTo>
                  <a:pt x="27432" y="38354"/>
                </a:lnTo>
                <a:lnTo>
                  <a:pt x="30480" y="36830"/>
                </a:lnTo>
                <a:lnTo>
                  <a:pt x="41148" y="36830"/>
                </a:lnTo>
                <a:lnTo>
                  <a:pt x="44196" y="38354"/>
                </a:lnTo>
                <a:lnTo>
                  <a:pt x="47244" y="38354"/>
                </a:lnTo>
                <a:lnTo>
                  <a:pt x="48768" y="39878"/>
                </a:lnTo>
                <a:lnTo>
                  <a:pt x="50292" y="39878"/>
                </a:lnTo>
                <a:lnTo>
                  <a:pt x="51816" y="41402"/>
                </a:lnTo>
                <a:lnTo>
                  <a:pt x="53340" y="41402"/>
                </a:lnTo>
                <a:lnTo>
                  <a:pt x="54864" y="42926"/>
                </a:lnTo>
                <a:lnTo>
                  <a:pt x="56388" y="42926"/>
                </a:lnTo>
                <a:lnTo>
                  <a:pt x="56388" y="44577"/>
                </a:lnTo>
                <a:lnTo>
                  <a:pt x="58039" y="44577"/>
                </a:lnTo>
                <a:lnTo>
                  <a:pt x="58039" y="42926"/>
                </a:lnTo>
                <a:lnTo>
                  <a:pt x="59563" y="42926"/>
                </a:lnTo>
                <a:lnTo>
                  <a:pt x="59563" y="39878"/>
                </a:lnTo>
                <a:lnTo>
                  <a:pt x="61087" y="39878"/>
                </a:lnTo>
                <a:lnTo>
                  <a:pt x="61087" y="35306"/>
                </a:lnTo>
                <a:lnTo>
                  <a:pt x="59563" y="33655"/>
                </a:lnTo>
                <a:lnTo>
                  <a:pt x="59563" y="30607"/>
                </a:lnTo>
                <a:lnTo>
                  <a:pt x="58039" y="30607"/>
                </a:lnTo>
                <a:lnTo>
                  <a:pt x="58039" y="29083"/>
                </a:lnTo>
                <a:lnTo>
                  <a:pt x="56388" y="29083"/>
                </a:lnTo>
                <a:lnTo>
                  <a:pt x="54864" y="27559"/>
                </a:lnTo>
                <a:lnTo>
                  <a:pt x="53340" y="27559"/>
                </a:lnTo>
                <a:lnTo>
                  <a:pt x="51816" y="26035"/>
                </a:lnTo>
                <a:lnTo>
                  <a:pt x="50292" y="26035"/>
                </a:lnTo>
                <a:lnTo>
                  <a:pt x="47244" y="24511"/>
                </a:lnTo>
                <a:lnTo>
                  <a:pt x="42672" y="24511"/>
                </a:lnTo>
                <a:lnTo>
                  <a:pt x="41148" y="22987"/>
                </a:lnTo>
                <a:lnTo>
                  <a:pt x="30480" y="22987"/>
                </a:lnTo>
                <a:lnTo>
                  <a:pt x="16764" y="27559"/>
                </a:lnTo>
                <a:lnTo>
                  <a:pt x="13716" y="29083"/>
                </a:lnTo>
                <a:lnTo>
                  <a:pt x="10668" y="32131"/>
                </a:lnTo>
                <a:lnTo>
                  <a:pt x="7620" y="33655"/>
                </a:lnTo>
                <a:lnTo>
                  <a:pt x="4572" y="39878"/>
                </a:lnTo>
                <a:lnTo>
                  <a:pt x="3048" y="44577"/>
                </a:lnTo>
                <a:lnTo>
                  <a:pt x="1524" y="47625"/>
                </a:lnTo>
                <a:lnTo>
                  <a:pt x="1524" y="55245"/>
                </a:lnTo>
                <a:lnTo>
                  <a:pt x="7620" y="67564"/>
                </a:lnTo>
                <a:lnTo>
                  <a:pt x="13716" y="73660"/>
                </a:lnTo>
                <a:lnTo>
                  <a:pt x="22860" y="78232"/>
                </a:lnTo>
                <a:lnTo>
                  <a:pt x="25908" y="78232"/>
                </a:lnTo>
                <a:lnTo>
                  <a:pt x="28956" y="79756"/>
                </a:lnTo>
                <a:lnTo>
                  <a:pt x="30480" y="81280"/>
                </a:lnTo>
                <a:lnTo>
                  <a:pt x="33528" y="81280"/>
                </a:lnTo>
                <a:lnTo>
                  <a:pt x="39624" y="84328"/>
                </a:lnTo>
                <a:lnTo>
                  <a:pt x="42672" y="87503"/>
                </a:lnTo>
                <a:lnTo>
                  <a:pt x="45720" y="89027"/>
                </a:lnTo>
                <a:lnTo>
                  <a:pt x="45720" y="90551"/>
                </a:lnTo>
                <a:lnTo>
                  <a:pt x="47244" y="92075"/>
                </a:lnTo>
                <a:lnTo>
                  <a:pt x="48768" y="95250"/>
                </a:lnTo>
                <a:lnTo>
                  <a:pt x="48768" y="99822"/>
                </a:lnTo>
                <a:lnTo>
                  <a:pt x="47244" y="101346"/>
                </a:lnTo>
                <a:lnTo>
                  <a:pt x="47244" y="104394"/>
                </a:lnTo>
                <a:lnTo>
                  <a:pt x="42672" y="108966"/>
                </a:lnTo>
                <a:lnTo>
                  <a:pt x="41148" y="108966"/>
                </a:lnTo>
                <a:lnTo>
                  <a:pt x="39624" y="110490"/>
                </a:lnTo>
                <a:lnTo>
                  <a:pt x="36576" y="110490"/>
                </a:lnTo>
                <a:lnTo>
                  <a:pt x="35052" y="112014"/>
                </a:lnTo>
                <a:lnTo>
                  <a:pt x="21336" y="112014"/>
                </a:lnTo>
                <a:lnTo>
                  <a:pt x="19812" y="110490"/>
                </a:lnTo>
                <a:lnTo>
                  <a:pt x="16764" y="108966"/>
                </a:lnTo>
                <a:lnTo>
                  <a:pt x="13716" y="108966"/>
                </a:lnTo>
                <a:lnTo>
                  <a:pt x="12192" y="107442"/>
                </a:lnTo>
                <a:lnTo>
                  <a:pt x="9144" y="105918"/>
                </a:lnTo>
                <a:lnTo>
                  <a:pt x="7620" y="105918"/>
                </a:lnTo>
                <a:lnTo>
                  <a:pt x="4572" y="102870"/>
                </a:lnTo>
                <a:lnTo>
                  <a:pt x="1524" y="102870"/>
                </a:lnTo>
                <a:lnTo>
                  <a:pt x="1524" y="104394"/>
                </a:lnTo>
                <a:lnTo>
                  <a:pt x="0" y="104394"/>
                </a:lnTo>
                <a:lnTo>
                  <a:pt x="0" y="116713"/>
                </a:lnTo>
                <a:lnTo>
                  <a:pt x="1524" y="116713"/>
                </a:lnTo>
                <a:lnTo>
                  <a:pt x="1524" y="118237"/>
                </a:lnTo>
                <a:lnTo>
                  <a:pt x="3048" y="118237"/>
                </a:lnTo>
                <a:lnTo>
                  <a:pt x="4572" y="119761"/>
                </a:lnTo>
                <a:lnTo>
                  <a:pt x="6096" y="119761"/>
                </a:lnTo>
                <a:lnTo>
                  <a:pt x="7620" y="121285"/>
                </a:lnTo>
                <a:lnTo>
                  <a:pt x="9144" y="121285"/>
                </a:lnTo>
                <a:lnTo>
                  <a:pt x="12192" y="122809"/>
                </a:lnTo>
                <a:lnTo>
                  <a:pt x="13716" y="124333"/>
                </a:lnTo>
                <a:lnTo>
                  <a:pt x="19812" y="124333"/>
                </a:lnTo>
                <a:lnTo>
                  <a:pt x="22860" y="125857"/>
                </a:lnTo>
                <a:lnTo>
                  <a:pt x="33528" y="125857"/>
                </a:lnTo>
                <a:lnTo>
                  <a:pt x="39624" y="124333"/>
                </a:lnTo>
                <a:lnTo>
                  <a:pt x="44196" y="122809"/>
                </a:lnTo>
                <a:lnTo>
                  <a:pt x="48768" y="122809"/>
                </a:lnTo>
                <a:lnTo>
                  <a:pt x="51816" y="119761"/>
                </a:lnTo>
                <a:lnTo>
                  <a:pt x="54864" y="118237"/>
                </a:lnTo>
                <a:lnTo>
                  <a:pt x="61087" y="112014"/>
                </a:lnTo>
                <a:lnTo>
                  <a:pt x="62611" y="108966"/>
                </a:lnTo>
                <a:lnTo>
                  <a:pt x="65659" y="99822"/>
                </a:lnTo>
                <a:lnTo>
                  <a:pt x="65659" y="92075"/>
                </a:lnTo>
                <a:close/>
              </a:path>
              <a:path w="571500" h="161289">
                <a:moveTo>
                  <a:pt x="161925" y="27559"/>
                </a:moveTo>
                <a:lnTo>
                  <a:pt x="160274" y="26035"/>
                </a:lnTo>
                <a:lnTo>
                  <a:pt x="158750" y="26035"/>
                </a:lnTo>
                <a:lnTo>
                  <a:pt x="157226" y="24511"/>
                </a:lnTo>
                <a:lnTo>
                  <a:pt x="148082" y="24511"/>
                </a:lnTo>
                <a:lnTo>
                  <a:pt x="146558" y="26035"/>
                </a:lnTo>
                <a:lnTo>
                  <a:pt x="145034" y="26035"/>
                </a:lnTo>
                <a:lnTo>
                  <a:pt x="145034" y="27559"/>
                </a:lnTo>
                <a:lnTo>
                  <a:pt x="143510" y="29083"/>
                </a:lnTo>
                <a:lnTo>
                  <a:pt x="119126" y="102870"/>
                </a:lnTo>
                <a:lnTo>
                  <a:pt x="117602" y="102870"/>
                </a:lnTo>
                <a:lnTo>
                  <a:pt x="91567" y="29083"/>
                </a:lnTo>
                <a:lnTo>
                  <a:pt x="91567" y="27559"/>
                </a:lnTo>
                <a:lnTo>
                  <a:pt x="90043" y="27559"/>
                </a:lnTo>
                <a:lnTo>
                  <a:pt x="90043" y="26035"/>
                </a:lnTo>
                <a:lnTo>
                  <a:pt x="88519" y="26035"/>
                </a:lnTo>
                <a:lnTo>
                  <a:pt x="86995" y="24511"/>
                </a:lnTo>
                <a:lnTo>
                  <a:pt x="76327" y="24511"/>
                </a:lnTo>
                <a:lnTo>
                  <a:pt x="76327" y="26035"/>
                </a:lnTo>
                <a:lnTo>
                  <a:pt x="73279" y="26035"/>
                </a:lnTo>
                <a:lnTo>
                  <a:pt x="73279" y="30607"/>
                </a:lnTo>
                <a:lnTo>
                  <a:pt x="74803" y="32131"/>
                </a:lnTo>
                <a:lnTo>
                  <a:pt x="106934" y="119761"/>
                </a:lnTo>
                <a:lnTo>
                  <a:pt x="106934" y="121285"/>
                </a:lnTo>
                <a:lnTo>
                  <a:pt x="108458" y="121285"/>
                </a:lnTo>
                <a:lnTo>
                  <a:pt x="108458" y="122809"/>
                </a:lnTo>
                <a:lnTo>
                  <a:pt x="109982" y="122809"/>
                </a:lnTo>
                <a:lnTo>
                  <a:pt x="97790" y="155067"/>
                </a:lnTo>
                <a:lnTo>
                  <a:pt x="96266" y="156591"/>
                </a:lnTo>
                <a:lnTo>
                  <a:pt x="96266" y="159639"/>
                </a:lnTo>
                <a:lnTo>
                  <a:pt x="97790" y="159639"/>
                </a:lnTo>
                <a:lnTo>
                  <a:pt x="99314" y="161163"/>
                </a:lnTo>
                <a:lnTo>
                  <a:pt x="109982" y="161163"/>
                </a:lnTo>
                <a:lnTo>
                  <a:pt x="111506" y="159639"/>
                </a:lnTo>
                <a:lnTo>
                  <a:pt x="114554" y="159639"/>
                </a:lnTo>
                <a:lnTo>
                  <a:pt x="114554" y="158115"/>
                </a:lnTo>
                <a:lnTo>
                  <a:pt x="116078" y="158115"/>
                </a:lnTo>
                <a:lnTo>
                  <a:pt x="160274" y="30607"/>
                </a:lnTo>
                <a:lnTo>
                  <a:pt x="161925" y="30607"/>
                </a:lnTo>
                <a:lnTo>
                  <a:pt x="161925" y="27559"/>
                </a:lnTo>
                <a:close/>
              </a:path>
              <a:path w="571500" h="161289">
                <a:moveTo>
                  <a:pt x="259715" y="52197"/>
                </a:moveTo>
                <a:lnTo>
                  <a:pt x="255016" y="38354"/>
                </a:lnTo>
                <a:lnTo>
                  <a:pt x="251968" y="35306"/>
                </a:lnTo>
                <a:lnTo>
                  <a:pt x="250444" y="32131"/>
                </a:lnTo>
                <a:lnTo>
                  <a:pt x="247396" y="29083"/>
                </a:lnTo>
                <a:lnTo>
                  <a:pt x="242824" y="26035"/>
                </a:lnTo>
                <a:lnTo>
                  <a:pt x="233680" y="22987"/>
                </a:lnTo>
                <a:lnTo>
                  <a:pt x="221361" y="22987"/>
                </a:lnTo>
                <a:lnTo>
                  <a:pt x="216789" y="24511"/>
                </a:lnTo>
                <a:lnTo>
                  <a:pt x="210693" y="27559"/>
                </a:lnTo>
                <a:lnTo>
                  <a:pt x="206121" y="30607"/>
                </a:lnTo>
                <a:lnTo>
                  <a:pt x="201549" y="35306"/>
                </a:lnTo>
                <a:lnTo>
                  <a:pt x="195453" y="39878"/>
                </a:lnTo>
                <a:lnTo>
                  <a:pt x="195453" y="26035"/>
                </a:lnTo>
                <a:lnTo>
                  <a:pt x="193929" y="26035"/>
                </a:lnTo>
                <a:lnTo>
                  <a:pt x="192405" y="24511"/>
                </a:lnTo>
                <a:lnTo>
                  <a:pt x="183261" y="24511"/>
                </a:lnTo>
                <a:lnTo>
                  <a:pt x="183261" y="26035"/>
                </a:lnTo>
                <a:lnTo>
                  <a:pt x="180213" y="26035"/>
                </a:lnTo>
                <a:lnTo>
                  <a:pt x="180213" y="122809"/>
                </a:lnTo>
                <a:lnTo>
                  <a:pt x="181737" y="122809"/>
                </a:lnTo>
                <a:lnTo>
                  <a:pt x="183261" y="124333"/>
                </a:lnTo>
                <a:lnTo>
                  <a:pt x="195453" y="124333"/>
                </a:lnTo>
                <a:lnTo>
                  <a:pt x="195453" y="122809"/>
                </a:lnTo>
                <a:lnTo>
                  <a:pt x="196977" y="122809"/>
                </a:lnTo>
                <a:lnTo>
                  <a:pt x="196977" y="56769"/>
                </a:lnTo>
                <a:lnTo>
                  <a:pt x="201549" y="50673"/>
                </a:lnTo>
                <a:lnTo>
                  <a:pt x="206121" y="46101"/>
                </a:lnTo>
                <a:lnTo>
                  <a:pt x="215265" y="39878"/>
                </a:lnTo>
                <a:lnTo>
                  <a:pt x="219837" y="38354"/>
                </a:lnTo>
                <a:lnTo>
                  <a:pt x="229108" y="38354"/>
                </a:lnTo>
                <a:lnTo>
                  <a:pt x="235204" y="41402"/>
                </a:lnTo>
                <a:lnTo>
                  <a:pt x="236728" y="42926"/>
                </a:lnTo>
                <a:lnTo>
                  <a:pt x="238252" y="46101"/>
                </a:lnTo>
                <a:lnTo>
                  <a:pt x="239776" y="47625"/>
                </a:lnTo>
                <a:lnTo>
                  <a:pt x="241300" y="50673"/>
                </a:lnTo>
                <a:lnTo>
                  <a:pt x="241300" y="53721"/>
                </a:lnTo>
                <a:lnTo>
                  <a:pt x="242824" y="56769"/>
                </a:lnTo>
                <a:lnTo>
                  <a:pt x="242824" y="122809"/>
                </a:lnTo>
                <a:lnTo>
                  <a:pt x="244348" y="122809"/>
                </a:lnTo>
                <a:lnTo>
                  <a:pt x="245872" y="124333"/>
                </a:lnTo>
                <a:lnTo>
                  <a:pt x="258064" y="124333"/>
                </a:lnTo>
                <a:lnTo>
                  <a:pt x="258064" y="122809"/>
                </a:lnTo>
                <a:lnTo>
                  <a:pt x="259715" y="122809"/>
                </a:lnTo>
                <a:lnTo>
                  <a:pt x="259715" y="52197"/>
                </a:lnTo>
                <a:close/>
              </a:path>
              <a:path w="571500" h="161289">
                <a:moveTo>
                  <a:pt x="337566" y="30607"/>
                </a:moveTo>
                <a:lnTo>
                  <a:pt x="336042" y="30607"/>
                </a:lnTo>
                <a:lnTo>
                  <a:pt x="336042" y="26035"/>
                </a:lnTo>
                <a:lnTo>
                  <a:pt x="310007" y="26035"/>
                </a:lnTo>
                <a:lnTo>
                  <a:pt x="310007" y="1524"/>
                </a:lnTo>
                <a:lnTo>
                  <a:pt x="308483" y="1524"/>
                </a:lnTo>
                <a:lnTo>
                  <a:pt x="306959" y="0"/>
                </a:lnTo>
                <a:lnTo>
                  <a:pt x="294767" y="0"/>
                </a:lnTo>
                <a:lnTo>
                  <a:pt x="294767" y="1524"/>
                </a:lnTo>
                <a:lnTo>
                  <a:pt x="293243" y="1524"/>
                </a:lnTo>
                <a:lnTo>
                  <a:pt x="293243" y="26035"/>
                </a:lnTo>
                <a:lnTo>
                  <a:pt x="278003" y="26035"/>
                </a:lnTo>
                <a:lnTo>
                  <a:pt x="278003" y="27559"/>
                </a:lnTo>
                <a:lnTo>
                  <a:pt x="276479" y="27559"/>
                </a:lnTo>
                <a:lnTo>
                  <a:pt x="276479" y="36830"/>
                </a:lnTo>
                <a:lnTo>
                  <a:pt x="279527" y="39878"/>
                </a:lnTo>
                <a:lnTo>
                  <a:pt x="293243" y="39878"/>
                </a:lnTo>
                <a:lnTo>
                  <a:pt x="293243" y="104394"/>
                </a:lnTo>
                <a:lnTo>
                  <a:pt x="294767" y="107442"/>
                </a:lnTo>
                <a:lnTo>
                  <a:pt x="294767" y="112014"/>
                </a:lnTo>
                <a:lnTo>
                  <a:pt x="296291" y="115189"/>
                </a:lnTo>
                <a:lnTo>
                  <a:pt x="303911" y="122809"/>
                </a:lnTo>
                <a:lnTo>
                  <a:pt x="306959" y="122809"/>
                </a:lnTo>
                <a:lnTo>
                  <a:pt x="311531" y="124333"/>
                </a:lnTo>
                <a:lnTo>
                  <a:pt x="314579" y="125857"/>
                </a:lnTo>
                <a:lnTo>
                  <a:pt x="322199" y="125857"/>
                </a:lnTo>
                <a:lnTo>
                  <a:pt x="325247" y="124333"/>
                </a:lnTo>
                <a:lnTo>
                  <a:pt x="329946" y="124333"/>
                </a:lnTo>
                <a:lnTo>
                  <a:pt x="331470" y="122809"/>
                </a:lnTo>
                <a:lnTo>
                  <a:pt x="334518" y="122809"/>
                </a:lnTo>
                <a:lnTo>
                  <a:pt x="334518" y="121285"/>
                </a:lnTo>
                <a:lnTo>
                  <a:pt x="336042" y="121285"/>
                </a:lnTo>
                <a:lnTo>
                  <a:pt x="336042" y="118237"/>
                </a:lnTo>
                <a:lnTo>
                  <a:pt x="337566" y="116713"/>
                </a:lnTo>
                <a:lnTo>
                  <a:pt x="337566" y="113665"/>
                </a:lnTo>
                <a:lnTo>
                  <a:pt x="336042" y="112014"/>
                </a:lnTo>
                <a:lnTo>
                  <a:pt x="336042" y="107442"/>
                </a:lnTo>
                <a:lnTo>
                  <a:pt x="332994" y="107442"/>
                </a:lnTo>
                <a:lnTo>
                  <a:pt x="332994" y="108966"/>
                </a:lnTo>
                <a:lnTo>
                  <a:pt x="329946" y="108966"/>
                </a:lnTo>
                <a:lnTo>
                  <a:pt x="328422" y="110490"/>
                </a:lnTo>
                <a:lnTo>
                  <a:pt x="317627" y="110490"/>
                </a:lnTo>
                <a:lnTo>
                  <a:pt x="314579" y="108966"/>
                </a:lnTo>
                <a:lnTo>
                  <a:pt x="313055" y="105918"/>
                </a:lnTo>
                <a:lnTo>
                  <a:pt x="310007" y="102870"/>
                </a:lnTo>
                <a:lnTo>
                  <a:pt x="310007" y="39878"/>
                </a:lnTo>
                <a:lnTo>
                  <a:pt x="334518" y="39878"/>
                </a:lnTo>
                <a:lnTo>
                  <a:pt x="336042" y="38354"/>
                </a:lnTo>
                <a:lnTo>
                  <a:pt x="336042" y="36830"/>
                </a:lnTo>
                <a:lnTo>
                  <a:pt x="337566" y="35306"/>
                </a:lnTo>
                <a:lnTo>
                  <a:pt x="337566" y="30607"/>
                </a:lnTo>
                <a:close/>
              </a:path>
              <a:path w="571500" h="161289">
                <a:moveTo>
                  <a:pt x="426212" y="52197"/>
                </a:moveTo>
                <a:lnTo>
                  <a:pt x="424561" y="47625"/>
                </a:lnTo>
                <a:lnTo>
                  <a:pt x="424561" y="43053"/>
                </a:lnTo>
                <a:lnTo>
                  <a:pt x="423037" y="38354"/>
                </a:lnTo>
                <a:lnTo>
                  <a:pt x="421513" y="36830"/>
                </a:lnTo>
                <a:lnTo>
                  <a:pt x="419989" y="35306"/>
                </a:lnTo>
                <a:lnTo>
                  <a:pt x="418465" y="32258"/>
                </a:lnTo>
                <a:lnTo>
                  <a:pt x="415417" y="29083"/>
                </a:lnTo>
                <a:lnTo>
                  <a:pt x="401701" y="24511"/>
                </a:lnTo>
                <a:lnTo>
                  <a:pt x="395605" y="22987"/>
                </a:lnTo>
                <a:lnTo>
                  <a:pt x="386461" y="22987"/>
                </a:lnTo>
                <a:lnTo>
                  <a:pt x="381889" y="24511"/>
                </a:lnTo>
                <a:lnTo>
                  <a:pt x="375793" y="24511"/>
                </a:lnTo>
                <a:lnTo>
                  <a:pt x="369697" y="27559"/>
                </a:lnTo>
                <a:lnTo>
                  <a:pt x="366649" y="27559"/>
                </a:lnTo>
                <a:lnTo>
                  <a:pt x="363601" y="29083"/>
                </a:lnTo>
                <a:lnTo>
                  <a:pt x="362077" y="30607"/>
                </a:lnTo>
                <a:lnTo>
                  <a:pt x="359029" y="32258"/>
                </a:lnTo>
                <a:lnTo>
                  <a:pt x="357505" y="32258"/>
                </a:lnTo>
                <a:lnTo>
                  <a:pt x="357505" y="33782"/>
                </a:lnTo>
                <a:lnTo>
                  <a:pt x="355981" y="33782"/>
                </a:lnTo>
                <a:lnTo>
                  <a:pt x="355981" y="35306"/>
                </a:lnTo>
                <a:lnTo>
                  <a:pt x="354457" y="36830"/>
                </a:lnTo>
                <a:lnTo>
                  <a:pt x="354457" y="44577"/>
                </a:lnTo>
                <a:lnTo>
                  <a:pt x="355981" y="44577"/>
                </a:lnTo>
                <a:lnTo>
                  <a:pt x="355981" y="46101"/>
                </a:lnTo>
                <a:lnTo>
                  <a:pt x="357505" y="46101"/>
                </a:lnTo>
                <a:lnTo>
                  <a:pt x="357505" y="47625"/>
                </a:lnTo>
                <a:lnTo>
                  <a:pt x="359029" y="47625"/>
                </a:lnTo>
                <a:lnTo>
                  <a:pt x="360553" y="46101"/>
                </a:lnTo>
                <a:lnTo>
                  <a:pt x="362077" y="46101"/>
                </a:lnTo>
                <a:lnTo>
                  <a:pt x="365125" y="43053"/>
                </a:lnTo>
                <a:lnTo>
                  <a:pt x="368173" y="41529"/>
                </a:lnTo>
                <a:lnTo>
                  <a:pt x="371221" y="41529"/>
                </a:lnTo>
                <a:lnTo>
                  <a:pt x="377317" y="38354"/>
                </a:lnTo>
                <a:lnTo>
                  <a:pt x="380365" y="38354"/>
                </a:lnTo>
                <a:lnTo>
                  <a:pt x="383413" y="36830"/>
                </a:lnTo>
                <a:lnTo>
                  <a:pt x="392557" y="36830"/>
                </a:lnTo>
                <a:lnTo>
                  <a:pt x="395605" y="38354"/>
                </a:lnTo>
                <a:lnTo>
                  <a:pt x="398653" y="38354"/>
                </a:lnTo>
                <a:lnTo>
                  <a:pt x="400177" y="40005"/>
                </a:lnTo>
                <a:lnTo>
                  <a:pt x="403225" y="41529"/>
                </a:lnTo>
                <a:lnTo>
                  <a:pt x="406273" y="44577"/>
                </a:lnTo>
                <a:lnTo>
                  <a:pt x="407797" y="47625"/>
                </a:lnTo>
                <a:lnTo>
                  <a:pt x="407797" y="49149"/>
                </a:lnTo>
                <a:lnTo>
                  <a:pt x="409321" y="52197"/>
                </a:lnTo>
                <a:lnTo>
                  <a:pt x="409321" y="66040"/>
                </a:lnTo>
                <a:lnTo>
                  <a:pt x="409321" y="78232"/>
                </a:lnTo>
                <a:lnTo>
                  <a:pt x="409321" y="98298"/>
                </a:lnTo>
                <a:lnTo>
                  <a:pt x="401701" y="105918"/>
                </a:lnTo>
                <a:lnTo>
                  <a:pt x="397129" y="108966"/>
                </a:lnTo>
                <a:lnTo>
                  <a:pt x="394081" y="110490"/>
                </a:lnTo>
                <a:lnTo>
                  <a:pt x="389509" y="112014"/>
                </a:lnTo>
                <a:lnTo>
                  <a:pt x="378841" y="112014"/>
                </a:lnTo>
                <a:lnTo>
                  <a:pt x="375793" y="110490"/>
                </a:lnTo>
                <a:lnTo>
                  <a:pt x="369697" y="104394"/>
                </a:lnTo>
                <a:lnTo>
                  <a:pt x="368173" y="101346"/>
                </a:lnTo>
                <a:lnTo>
                  <a:pt x="368173" y="90551"/>
                </a:lnTo>
                <a:lnTo>
                  <a:pt x="369697" y="89027"/>
                </a:lnTo>
                <a:lnTo>
                  <a:pt x="369697" y="87503"/>
                </a:lnTo>
                <a:lnTo>
                  <a:pt x="371221" y="84455"/>
                </a:lnTo>
                <a:lnTo>
                  <a:pt x="374269" y="82931"/>
                </a:lnTo>
                <a:lnTo>
                  <a:pt x="375793" y="81407"/>
                </a:lnTo>
                <a:lnTo>
                  <a:pt x="378841" y="81407"/>
                </a:lnTo>
                <a:lnTo>
                  <a:pt x="381889" y="79883"/>
                </a:lnTo>
                <a:lnTo>
                  <a:pt x="386461" y="79883"/>
                </a:lnTo>
                <a:lnTo>
                  <a:pt x="389509" y="78232"/>
                </a:lnTo>
                <a:lnTo>
                  <a:pt x="409321" y="78232"/>
                </a:lnTo>
                <a:lnTo>
                  <a:pt x="409321" y="66040"/>
                </a:lnTo>
                <a:lnTo>
                  <a:pt x="389509" y="66040"/>
                </a:lnTo>
                <a:lnTo>
                  <a:pt x="377317" y="69088"/>
                </a:lnTo>
                <a:lnTo>
                  <a:pt x="371221" y="69088"/>
                </a:lnTo>
                <a:lnTo>
                  <a:pt x="366649" y="72136"/>
                </a:lnTo>
                <a:lnTo>
                  <a:pt x="362077" y="73660"/>
                </a:lnTo>
                <a:lnTo>
                  <a:pt x="359029" y="76708"/>
                </a:lnTo>
                <a:lnTo>
                  <a:pt x="355981" y="79883"/>
                </a:lnTo>
                <a:lnTo>
                  <a:pt x="352933" y="82931"/>
                </a:lnTo>
                <a:lnTo>
                  <a:pt x="349885" y="92075"/>
                </a:lnTo>
                <a:lnTo>
                  <a:pt x="349885" y="101346"/>
                </a:lnTo>
                <a:lnTo>
                  <a:pt x="351409" y="105918"/>
                </a:lnTo>
                <a:lnTo>
                  <a:pt x="355981" y="115062"/>
                </a:lnTo>
                <a:lnTo>
                  <a:pt x="359029" y="118237"/>
                </a:lnTo>
                <a:lnTo>
                  <a:pt x="362077" y="119761"/>
                </a:lnTo>
                <a:lnTo>
                  <a:pt x="365125" y="122809"/>
                </a:lnTo>
                <a:lnTo>
                  <a:pt x="369697" y="124333"/>
                </a:lnTo>
                <a:lnTo>
                  <a:pt x="372745" y="124333"/>
                </a:lnTo>
                <a:lnTo>
                  <a:pt x="377317" y="125857"/>
                </a:lnTo>
                <a:lnTo>
                  <a:pt x="387985" y="125857"/>
                </a:lnTo>
                <a:lnTo>
                  <a:pt x="392557" y="124333"/>
                </a:lnTo>
                <a:lnTo>
                  <a:pt x="398653" y="121285"/>
                </a:lnTo>
                <a:lnTo>
                  <a:pt x="403225" y="119761"/>
                </a:lnTo>
                <a:lnTo>
                  <a:pt x="407797" y="116713"/>
                </a:lnTo>
                <a:lnTo>
                  <a:pt x="409321" y="114300"/>
                </a:lnTo>
                <a:lnTo>
                  <a:pt x="410845" y="112014"/>
                </a:lnTo>
                <a:lnTo>
                  <a:pt x="410845" y="121285"/>
                </a:lnTo>
                <a:lnTo>
                  <a:pt x="413893" y="124333"/>
                </a:lnTo>
                <a:lnTo>
                  <a:pt x="424561" y="124333"/>
                </a:lnTo>
                <a:lnTo>
                  <a:pt x="424561" y="122809"/>
                </a:lnTo>
                <a:lnTo>
                  <a:pt x="426212" y="122809"/>
                </a:lnTo>
                <a:lnTo>
                  <a:pt x="426212" y="52197"/>
                </a:lnTo>
                <a:close/>
              </a:path>
              <a:path w="571500" h="161289">
                <a:moveTo>
                  <a:pt x="525399" y="26035"/>
                </a:moveTo>
                <a:lnTo>
                  <a:pt x="523875" y="26035"/>
                </a:lnTo>
                <a:lnTo>
                  <a:pt x="522351" y="24511"/>
                </a:lnTo>
                <a:lnTo>
                  <a:pt x="510159" y="24511"/>
                </a:lnTo>
                <a:lnTo>
                  <a:pt x="510159" y="26035"/>
                </a:lnTo>
                <a:lnTo>
                  <a:pt x="508635" y="26035"/>
                </a:lnTo>
                <a:lnTo>
                  <a:pt x="507111" y="27559"/>
                </a:lnTo>
                <a:lnTo>
                  <a:pt x="485648" y="62992"/>
                </a:lnTo>
                <a:lnTo>
                  <a:pt x="464312" y="27559"/>
                </a:lnTo>
                <a:lnTo>
                  <a:pt x="464312" y="26035"/>
                </a:lnTo>
                <a:lnTo>
                  <a:pt x="461264" y="26035"/>
                </a:lnTo>
                <a:lnTo>
                  <a:pt x="461264" y="24511"/>
                </a:lnTo>
                <a:lnTo>
                  <a:pt x="449072" y="24511"/>
                </a:lnTo>
                <a:lnTo>
                  <a:pt x="447548" y="26035"/>
                </a:lnTo>
                <a:lnTo>
                  <a:pt x="446024" y="26035"/>
                </a:lnTo>
                <a:lnTo>
                  <a:pt x="446024" y="30607"/>
                </a:lnTo>
                <a:lnTo>
                  <a:pt x="473456" y="73660"/>
                </a:lnTo>
                <a:lnTo>
                  <a:pt x="444500" y="119761"/>
                </a:lnTo>
                <a:lnTo>
                  <a:pt x="444500" y="122809"/>
                </a:lnTo>
                <a:lnTo>
                  <a:pt x="446024" y="124333"/>
                </a:lnTo>
                <a:lnTo>
                  <a:pt x="458216" y="124333"/>
                </a:lnTo>
                <a:lnTo>
                  <a:pt x="459740" y="122809"/>
                </a:lnTo>
                <a:lnTo>
                  <a:pt x="461264" y="122809"/>
                </a:lnTo>
                <a:lnTo>
                  <a:pt x="462788" y="121285"/>
                </a:lnTo>
                <a:lnTo>
                  <a:pt x="484124" y="84328"/>
                </a:lnTo>
                <a:lnTo>
                  <a:pt x="507111" y="121285"/>
                </a:lnTo>
                <a:lnTo>
                  <a:pt x="507111" y="122809"/>
                </a:lnTo>
                <a:lnTo>
                  <a:pt x="508635" y="122809"/>
                </a:lnTo>
                <a:lnTo>
                  <a:pt x="510159" y="124333"/>
                </a:lnTo>
                <a:lnTo>
                  <a:pt x="523875" y="124333"/>
                </a:lnTo>
                <a:lnTo>
                  <a:pt x="523875" y="122809"/>
                </a:lnTo>
                <a:lnTo>
                  <a:pt x="525399" y="122809"/>
                </a:lnTo>
                <a:lnTo>
                  <a:pt x="525399" y="119761"/>
                </a:lnTo>
                <a:lnTo>
                  <a:pt x="496443" y="73660"/>
                </a:lnTo>
                <a:lnTo>
                  <a:pt x="523875" y="30607"/>
                </a:lnTo>
                <a:lnTo>
                  <a:pt x="523875" y="27559"/>
                </a:lnTo>
                <a:lnTo>
                  <a:pt x="525399" y="26035"/>
                </a:lnTo>
                <a:close/>
              </a:path>
              <a:path w="571500" h="161289">
                <a:moveTo>
                  <a:pt x="571246" y="107442"/>
                </a:moveTo>
                <a:lnTo>
                  <a:pt x="569595" y="105918"/>
                </a:lnTo>
                <a:lnTo>
                  <a:pt x="569595" y="102870"/>
                </a:lnTo>
                <a:lnTo>
                  <a:pt x="568071" y="102870"/>
                </a:lnTo>
                <a:lnTo>
                  <a:pt x="566547" y="101346"/>
                </a:lnTo>
                <a:lnTo>
                  <a:pt x="554355" y="101346"/>
                </a:lnTo>
                <a:lnTo>
                  <a:pt x="552831" y="102870"/>
                </a:lnTo>
                <a:lnTo>
                  <a:pt x="551307" y="102870"/>
                </a:lnTo>
                <a:lnTo>
                  <a:pt x="551307" y="104394"/>
                </a:lnTo>
                <a:lnTo>
                  <a:pt x="549783" y="105918"/>
                </a:lnTo>
                <a:lnTo>
                  <a:pt x="549783" y="119761"/>
                </a:lnTo>
                <a:lnTo>
                  <a:pt x="552831" y="122809"/>
                </a:lnTo>
                <a:lnTo>
                  <a:pt x="554355" y="122809"/>
                </a:lnTo>
                <a:lnTo>
                  <a:pt x="554355" y="124333"/>
                </a:lnTo>
                <a:lnTo>
                  <a:pt x="565023" y="124333"/>
                </a:lnTo>
                <a:lnTo>
                  <a:pt x="566547" y="122809"/>
                </a:lnTo>
                <a:lnTo>
                  <a:pt x="568071" y="122809"/>
                </a:lnTo>
                <a:lnTo>
                  <a:pt x="569595" y="121285"/>
                </a:lnTo>
                <a:lnTo>
                  <a:pt x="569595" y="119761"/>
                </a:lnTo>
                <a:lnTo>
                  <a:pt x="571246" y="118237"/>
                </a:lnTo>
                <a:lnTo>
                  <a:pt x="571246" y="107442"/>
                </a:lnTo>
                <a:close/>
              </a:path>
              <a:path w="571500" h="161289">
                <a:moveTo>
                  <a:pt x="571246" y="35306"/>
                </a:moveTo>
                <a:lnTo>
                  <a:pt x="569595" y="33655"/>
                </a:lnTo>
                <a:lnTo>
                  <a:pt x="569595" y="32131"/>
                </a:lnTo>
                <a:lnTo>
                  <a:pt x="568071" y="30607"/>
                </a:lnTo>
                <a:lnTo>
                  <a:pt x="566547" y="30607"/>
                </a:lnTo>
                <a:lnTo>
                  <a:pt x="565023" y="29083"/>
                </a:lnTo>
                <a:lnTo>
                  <a:pt x="554355" y="29083"/>
                </a:lnTo>
                <a:lnTo>
                  <a:pt x="554355" y="30607"/>
                </a:lnTo>
                <a:lnTo>
                  <a:pt x="552831" y="30607"/>
                </a:lnTo>
                <a:lnTo>
                  <a:pt x="549783" y="33655"/>
                </a:lnTo>
                <a:lnTo>
                  <a:pt x="549783" y="47625"/>
                </a:lnTo>
                <a:lnTo>
                  <a:pt x="551307" y="49149"/>
                </a:lnTo>
                <a:lnTo>
                  <a:pt x="551307" y="50673"/>
                </a:lnTo>
                <a:lnTo>
                  <a:pt x="552831" y="50673"/>
                </a:lnTo>
                <a:lnTo>
                  <a:pt x="554355" y="52197"/>
                </a:lnTo>
                <a:lnTo>
                  <a:pt x="566547" y="52197"/>
                </a:lnTo>
                <a:lnTo>
                  <a:pt x="568071" y="50673"/>
                </a:lnTo>
                <a:lnTo>
                  <a:pt x="569595" y="50673"/>
                </a:lnTo>
                <a:lnTo>
                  <a:pt x="569595" y="47625"/>
                </a:lnTo>
                <a:lnTo>
                  <a:pt x="571246" y="46101"/>
                </a:lnTo>
                <a:lnTo>
                  <a:pt x="571246" y="35306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3198876" y="4119371"/>
            <a:ext cx="218440" cy="135890"/>
            <a:chOff x="3198876" y="4119371"/>
            <a:chExt cx="218440" cy="135890"/>
          </a:xfrm>
        </p:grpSpPr>
        <p:pic>
          <p:nvPicPr>
            <p:cNvPr id="49" name="object 4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198876" y="4119371"/>
              <a:ext cx="99060" cy="13411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25368" y="4152899"/>
              <a:ext cx="91439" cy="102108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489959" y="4110228"/>
            <a:ext cx="685800" cy="144779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4242815" y="4109720"/>
            <a:ext cx="1208405" cy="145415"/>
            <a:chOff x="4242815" y="4109720"/>
            <a:chExt cx="1208405" cy="145415"/>
          </a:xfrm>
        </p:grpSpPr>
        <p:pic>
          <p:nvPicPr>
            <p:cNvPr id="53" name="object 5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242815" y="4116324"/>
              <a:ext cx="810767" cy="13868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077968" y="4109719"/>
              <a:ext cx="17145" cy="144780"/>
            </a:xfrm>
            <a:custGeom>
              <a:avLst/>
              <a:gdLst/>
              <a:ahLst/>
              <a:cxnLst/>
              <a:rect l="l" t="t" r="r" b="b"/>
              <a:pathLst>
                <a:path w="17145" h="144779">
                  <a:moveTo>
                    <a:pt x="16764" y="1270"/>
                  </a:moveTo>
                  <a:lnTo>
                    <a:pt x="15494" y="1270"/>
                  </a:lnTo>
                  <a:lnTo>
                    <a:pt x="15494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142240"/>
                  </a:lnTo>
                  <a:lnTo>
                    <a:pt x="1270" y="142240"/>
                  </a:lnTo>
                  <a:lnTo>
                    <a:pt x="1270" y="143510"/>
                  </a:lnTo>
                  <a:lnTo>
                    <a:pt x="2540" y="143510"/>
                  </a:lnTo>
                  <a:lnTo>
                    <a:pt x="2540" y="144780"/>
                  </a:lnTo>
                  <a:lnTo>
                    <a:pt x="15494" y="144780"/>
                  </a:lnTo>
                  <a:lnTo>
                    <a:pt x="15494" y="143510"/>
                  </a:lnTo>
                  <a:lnTo>
                    <a:pt x="16764" y="143510"/>
                  </a:lnTo>
                  <a:lnTo>
                    <a:pt x="16764" y="142240"/>
                  </a:lnTo>
                  <a:lnTo>
                    <a:pt x="16764" y="2540"/>
                  </a:lnTo>
                  <a:lnTo>
                    <a:pt x="16764" y="127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120639" y="4152901"/>
              <a:ext cx="91439" cy="10210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236463" y="4152900"/>
              <a:ext cx="79248" cy="10058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340095" y="4152901"/>
              <a:ext cx="64006" cy="10210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430011" y="4229100"/>
              <a:ext cx="21590" cy="26034"/>
            </a:xfrm>
            <a:custGeom>
              <a:avLst/>
              <a:gdLst/>
              <a:ahLst/>
              <a:cxnLst/>
              <a:rect l="l" t="t" r="r" b="b"/>
              <a:pathLst>
                <a:path w="21589" h="26035">
                  <a:moveTo>
                    <a:pt x="15112" y="0"/>
                  </a:moveTo>
                  <a:lnTo>
                    <a:pt x="7492" y="0"/>
                  </a:lnTo>
                  <a:lnTo>
                    <a:pt x="4572" y="1650"/>
                  </a:lnTo>
                  <a:lnTo>
                    <a:pt x="1524" y="4825"/>
                  </a:lnTo>
                  <a:lnTo>
                    <a:pt x="0" y="8000"/>
                  </a:lnTo>
                  <a:lnTo>
                    <a:pt x="0" y="17525"/>
                  </a:lnTo>
                  <a:lnTo>
                    <a:pt x="1524" y="22351"/>
                  </a:lnTo>
                  <a:lnTo>
                    <a:pt x="4572" y="25526"/>
                  </a:lnTo>
                  <a:lnTo>
                    <a:pt x="18034" y="25526"/>
                  </a:lnTo>
                  <a:lnTo>
                    <a:pt x="19558" y="23875"/>
                  </a:lnTo>
                  <a:lnTo>
                    <a:pt x="21082" y="20700"/>
                  </a:lnTo>
                  <a:lnTo>
                    <a:pt x="21082" y="4825"/>
                  </a:lnTo>
                  <a:lnTo>
                    <a:pt x="18034" y="1650"/>
                  </a:lnTo>
                  <a:lnTo>
                    <a:pt x="15112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9" name="object 59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69976" y="4413503"/>
            <a:ext cx="89915" cy="91439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932688" y="4375150"/>
            <a:ext cx="763905" cy="145415"/>
            <a:chOff x="932688" y="4375150"/>
            <a:chExt cx="763905" cy="145415"/>
          </a:xfrm>
        </p:grpSpPr>
        <p:pic>
          <p:nvPicPr>
            <p:cNvPr id="61" name="object 6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32688" y="4384548"/>
              <a:ext cx="188975" cy="13563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152144" y="4383024"/>
              <a:ext cx="92963" cy="13563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267968" y="4419600"/>
              <a:ext cx="74675" cy="10058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374648" y="4375403"/>
              <a:ext cx="83819" cy="14477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485900" y="4375149"/>
              <a:ext cx="15240" cy="143510"/>
            </a:xfrm>
            <a:custGeom>
              <a:avLst/>
              <a:gdLst/>
              <a:ahLst/>
              <a:cxnLst/>
              <a:rect l="l" t="t" r="r" b="b"/>
              <a:pathLst>
                <a:path w="15240" h="143510">
                  <a:moveTo>
                    <a:pt x="15240" y="1270"/>
                  </a:moveTo>
                  <a:lnTo>
                    <a:pt x="12954" y="1270"/>
                  </a:lnTo>
                  <a:lnTo>
                    <a:pt x="12954" y="0"/>
                  </a:lnTo>
                  <a:lnTo>
                    <a:pt x="2286" y="0"/>
                  </a:lnTo>
                  <a:lnTo>
                    <a:pt x="2286" y="1270"/>
                  </a:lnTo>
                  <a:lnTo>
                    <a:pt x="0" y="1270"/>
                  </a:lnTo>
                  <a:lnTo>
                    <a:pt x="0" y="140970"/>
                  </a:lnTo>
                  <a:lnTo>
                    <a:pt x="0" y="142240"/>
                  </a:lnTo>
                  <a:lnTo>
                    <a:pt x="1143" y="142240"/>
                  </a:lnTo>
                  <a:lnTo>
                    <a:pt x="1143" y="143510"/>
                  </a:lnTo>
                  <a:lnTo>
                    <a:pt x="14097" y="143510"/>
                  </a:lnTo>
                  <a:lnTo>
                    <a:pt x="14097" y="142240"/>
                  </a:lnTo>
                  <a:lnTo>
                    <a:pt x="14097" y="140970"/>
                  </a:lnTo>
                  <a:lnTo>
                    <a:pt x="15240" y="140970"/>
                  </a:lnTo>
                  <a:lnTo>
                    <a:pt x="15240" y="127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527048" y="4419600"/>
              <a:ext cx="169164" cy="100584"/>
            </a:xfrm>
            <a:prstGeom prst="rect">
              <a:avLst/>
            </a:prstGeom>
          </p:spPr>
        </p:pic>
      </p:grpSp>
      <p:sp>
        <p:nvSpPr>
          <p:cNvPr id="67" name="object 67"/>
          <p:cNvSpPr/>
          <p:nvPr/>
        </p:nvSpPr>
        <p:spPr>
          <a:xfrm>
            <a:off x="1723644" y="4424171"/>
            <a:ext cx="21590" cy="24130"/>
          </a:xfrm>
          <a:custGeom>
            <a:avLst/>
            <a:gdLst/>
            <a:ahLst/>
            <a:cxnLst/>
            <a:rect l="l" t="t" r="r" b="b"/>
            <a:pathLst>
              <a:path w="21589" h="24129">
                <a:moveTo>
                  <a:pt x="21082" y="7620"/>
                </a:moveTo>
                <a:lnTo>
                  <a:pt x="19558" y="6096"/>
                </a:lnTo>
                <a:lnTo>
                  <a:pt x="19558" y="3048"/>
                </a:lnTo>
                <a:lnTo>
                  <a:pt x="18034" y="3048"/>
                </a:lnTo>
                <a:lnTo>
                  <a:pt x="18034" y="1524"/>
                </a:lnTo>
                <a:lnTo>
                  <a:pt x="15113" y="1524"/>
                </a:lnTo>
                <a:lnTo>
                  <a:pt x="13589" y="0"/>
                </a:lnTo>
                <a:lnTo>
                  <a:pt x="5969" y="0"/>
                </a:lnTo>
                <a:lnTo>
                  <a:pt x="4572" y="1524"/>
                </a:lnTo>
                <a:lnTo>
                  <a:pt x="3048" y="1524"/>
                </a:lnTo>
                <a:lnTo>
                  <a:pt x="0" y="4572"/>
                </a:lnTo>
                <a:lnTo>
                  <a:pt x="0" y="19697"/>
                </a:lnTo>
                <a:lnTo>
                  <a:pt x="1524" y="19697"/>
                </a:lnTo>
                <a:lnTo>
                  <a:pt x="1524" y="21209"/>
                </a:lnTo>
                <a:lnTo>
                  <a:pt x="3048" y="22733"/>
                </a:lnTo>
                <a:lnTo>
                  <a:pt x="4572" y="22733"/>
                </a:lnTo>
                <a:lnTo>
                  <a:pt x="5969" y="24130"/>
                </a:lnTo>
                <a:lnTo>
                  <a:pt x="13589" y="24130"/>
                </a:lnTo>
                <a:lnTo>
                  <a:pt x="15113" y="22733"/>
                </a:lnTo>
                <a:lnTo>
                  <a:pt x="18034" y="22733"/>
                </a:lnTo>
                <a:lnTo>
                  <a:pt x="18034" y="21209"/>
                </a:lnTo>
                <a:lnTo>
                  <a:pt x="19558" y="19697"/>
                </a:lnTo>
                <a:lnTo>
                  <a:pt x="19558" y="18161"/>
                </a:lnTo>
                <a:lnTo>
                  <a:pt x="21082" y="16637"/>
                </a:lnTo>
                <a:lnTo>
                  <a:pt x="21082" y="762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23644" y="4495291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3022" y="1600"/>
                </a:moveTo>
                <a:lnTo>
                  <a:pt x="1524" y="1600"/>
                </a:lnTo>
                <a:lnTo>
                  <a:pt x="1524" y="3048"/>
                </a:lnTo>
                <a:lnTo>
                  <a:pt x="0" y="4572"/>
                </a:lnTo>
                <a:lnTo>
                  <a:pt x="0" y="18288"/>
                </a:lnTo>
                <a:lnTo>
                  <a:pt x="1524" y="19812"/>
                </a:lnTo>
                <a:lnTo>
                  <a:pt x="1524" y="21336"/>
                </a:lnTo>
                <a:lnTo>
                  <a:pt x="3022" y="21336"/>
                </a:lnTo>
                <a:lnTo>
                  <a:pt x="3022" y="1600"/>
                </a:lnTo>
                <a:close/>
              </a:path>
              <a:path w="21589" h="22860">
                <a:moveTo>
                  <a:pt x="21082" y="7620"/>
                </a:moveTo>
                <a:lnTo>
                  <a:pt x="19558" y="6096"/>
                </a:lnTo>
                <a:lnTo>
                  <a:pt x="19558" y="3048"/>
                </a:lnTo>
                <a:lnTo>
                  <a:pt x="16510" y="0"/>
                </a:lnTo>
                <a:lnTo>
                  <a:pt x="3048" y="0"/>
                </a:lnTo>
                <a:lnTo>
                  <a:pt x="3048" y="22860"/>
                </a:lnTo>
                <a:lnTo>
                  <a:pt x="16510" y="22860"/>
                </a:lnTo>
                <a:lnTo>
                  <a:pt x="19558" y="19812"/>
                </a:lnTo>
                <a:lnTo>
                  <a:pt x="19558" y="16764"/>
                </a:lnTo>
                <a:lnTo>
                  <a:pt x="21082" y="15252"/>
                </a:lnTo>
                <a:lnTo>
                  <a:pt x="21082" y="762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1824227" y="4375150"/>
            <a:ext cx="1424940" cy="145415"/>
            <a:chOff x="1824227" y="4375150"/>
            <a:chExt cx="1424940" cy="145415"/>
          </a:xfrm>
        </p:grpSpPr>
        <p:pic>
          <p:nvPicPr>
            <p:cNvPr id="70" name="object 7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824227" y="4386072"/>
              <a:ext cx="102107" cy="13258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946147" y="4419600"/>
              <a:ext cx="83819" cy="100584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049779" y="4419600"/>
              <a:ext cx="71627" cy="10058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144268" y="4375403"/>
              <a:ext cx="870204" cy="144779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3038856" y="4375149"/>
              <a:ext cx="16510" cy="143510"/>
            </a:xfrm>
            <a:custGeom>
              <a:avLst/>
              <a:gdLst/>
              <a:ahLst/>
              <a:cxnLst/>
              <a:rect l="l" t="t" r="r" b="b"/>
              <a:pathLst>
                <a:path w="16510" h="143510">
                  <a:moveTo>
                    <a:pt x="16383" y="1270"/>
                  </a:moveTo>
                  <a:lnTo>
                    <a:pt x="13804" y="1270"/>
                  </a:lnTo>
                  <a:lnTo>
                    <a:pt x="13804" y="0"/>
                  </a:lnTo>
                  <a:lnTo>
                    <a:pt x="2921" y="0"/>
                  </a:lnTo>
                  <a:lnTo>
                    <a:pt x="2921" y="1270"/>
                  </a:lnTo>
                  <a:lnTo>
                    <a:pt x="0" y="1270"/>
                  </a:lnTo>
                  <a:lnTo>
                    <a:pt x="0" y="140970"/>
                  </a:lnTo>
                  <a:lnTo>
                    <a:pt x="1524" y="140970"/>
                  </a:lnTo>
                  <a:lnTo>
                    <a:pt x="1524" y="143510"/>
                  </a:lnTo>
                  <a:lnTo>
                    <a:pt x="15494" y="143510"/>
                  </a:lnTo>
                  <a:lnTo>
                    <a:pt x="15494" y="140970"/>
                  </a:lnTo>
                  <a:lnTo>
                    <a:pt x="16383" y="140970"/>
                  </a:lnTo>
                  <a:lnTo>
                    <a:pt x="16383" y="127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081527" y="4419600"/>
              <a:ext cx="167639" cy="100584"/>
            </a:xfrm>
            <a:prstGeom prst="rect">
              <a:avLst/>
            </a:prstGeom>
          </p:spPr>
        </p:pic>
      </p:grpSp>
      <p:pic>
        <p:nvPicPr>
          <p:cNvPr id="76" name="object 76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3320796" y="4383023"/>
            <a:ext cx="565403" cy="172212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3956303" y="4375403"/>
            <a:ext cx="542925" cy="180340"/>
            <a:chOff x="3956303" y="4375403"/>
            <a:chExt cx="542925" cy="180340"/>
          </a:xfrm>
        </p:grpSpPr>
        <p:pic>
          <p:nvPicPr>
            <p:cNvPr id="78" name="object 7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956303" y="4419599"/>
              <a:ext cx="65532" cy="100584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044696" y="4383023"/>
              <a:ext cx="20955" cy="135890"/>
            </a:xfrm>
            <a:custGeom>
              <a:avLst/>
              <a:gdLst/>
              <a:ahLst/>
              <a:cxnLst/>
              <a:rect l="l" t="t" r="r" b="b"/>
              <a:pathLst>
                <a:path w="20954" h="135889">
                  <a:moveTo>
                    <a:pt x="19177" y="37846"/>
                  </a:moveTo>
                  <a:lnTo>
                    <a:pt x="1651" y="37846"/>
                  </a:lnTo>
                  <a:lnTo>
                    <a:pt x="1651" y="133096"/>
                  </a:lnTo>
                  <a:lnTo>
                    <a:pt x="3175" y="133096"/>
                  </a:lnTo>
                  <a:lnTo>
                    <a:pt x="3175" y="135636"/>
                  </a:lnTo>
                  <a:lnTo>
                    <a:pt x="17653" y="135636"/>
                  </a:lnTo>
                  <a:lnTo>
                    <a:pt x="17653" y="133096"/>
                  </a:lnTo>
                  <a:lnTo>
                    <a:pt x="19177" y="133096"/>
                  </a:lnTo>
                  <a:lnTo>
                    <a:pt x="19177" y="37846"/>
                  </a:lnTo>
                  <a:close/>
                </a:path>
                <a:path w="20954" h="135889">
                  <a:moveTo>
                    <a:pt x="20828" y="3048"/>
                  </a:moveTo>
                  <a:lnTo>
                    <a:pt x="17653" y="0"/>
                  </a:lnTo>
                  <a:lnTo>
                    <a:pt x="3175" y="0"/>
                  </a:lnTo>
                  <a:lnTo>
                    <a:pt x="0" y="3048"/>
                  </a:lnTo>
                  <a:lnTo>
                    <a:pt x="0" y="16637"/>
                  </a:lnTo>
                  <a:lnTo>
                    <a:pt x="1651" y="18161"/>
                  </a:lnTo>
                  <a:lnTo>
                    <a:pt x="3175" y="18161"/>
                  </a:lnTo>
                  <a:lnTo>
                    <a:pt x="6350" y="19685"/>
                  </a:lnTo>
                  <a:lnTo>
                    <a:pt x="14351" y="19685"/>
                  </a:lnTo>
                  <a:lnTo>
                    <a:pt x="17653" y="18161"/>
                  </a:lnTo>
                  <a:lnTo>
                    <a:pt x="19177" y="18161"/>
                  </a:lnTo>
                  <a:lnTo>
                    <a:pt x="20828" y="16637"/>
                  </a:lnTo>
                  <a:lnTo>
                    <a:pt x="20828" y="3048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093463" y="4419601"/>
              <a:ext cx="138684" cy="9905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262627" y="4419599"/>
              <a:ext cx="85344" cy="135636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372355" y="4375403"/>
              <a:ext cx="126490" cy="144780"/>
            </a:xfrm>
            <a:prstGeom prst="rect">
              <a:avLst/>
            </a:prstGeom>
          </p:spPr>
        </p:pic>
      </p:grpSp>
      <p:grpSp>
        <p:nvGrpSpPr>
          <p:cNvPr id="83" name="object 83"/>
          <p:cNvGrpSpPr/>
          <p:nvPr/>
        </p:nvGrpSpPr>
        <p:grpSpPr>
          <a:xfrm>
            <a:off x="4564379" y="4395215"/>
            <a:ext cx="567055" cy="160020"/>
            <a:chOff x="4564379" y="4395215"/>
            <a:chExt cx="567055" cy="160020"/>
          </a:xfrm>
        </p:grpSpPr>
        <p:pic>
          <p:nvPicPr>
            <p:cNvPr id="84" name="object 8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564379" y="4419599"/>
              <a:ext cx="161544" cy="135636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745735" y="4395215"/>
              <a:ext cx="344424" cy="124967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109971" y="4495799"/>
              <a:ext cx="21590" cy="22860"/>
            </a:xfrm>
            <a:custGeom>
              <a:avLst/>
              <a:gdLst/>
              <a:ahLst/>
              <a:cxnLst/>
              <a:rect l="l" t="t" r="r" b="b"/>
              <a:pathLst>
                <a:path w="21589" h="22860">
                  <a:moveTo>
                    <a:pt x="18033" y="0"/>
                  </a:moveTo>
                  <a:lnTo>
                    <a:pt x="4572" y="0"/>
                  </a:lnTo>
                  <a:lnTo>
                    <a:pt x="1524" y="1524"/>
                  </a:lnTo>
                  <a:lnTo>
                    <a:pt x="0" y="2921"/>
                  </a:lnTo>
                  <a:lnTo>
                    <a:pt x="0" y="19430"/>
                  </a:lnTo>
                  <a:lnTo>
                    <a:pt x="1524" y="20827"/>
                  </a:lnTo>
                  <a:lnTo>
                    <a:pt x="4572" y="22351"/>
                  </a:lnTo>
                  <a:lnTo>
                    <a:pt x="18033" y="22351"/>
                  </a:lnTo>
                  <a:lnTo>
                    <a:pt x="21081" y="19430"/>
                  </a:lnTo>
                  <a:lnTo>
                    <a:pt x="21081" y="2921"/>
                  </a:lnTo>
                  <a:lnTo>
                    <a:pt x="18033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7" name="object 87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69976" y="4678679"/>
            <a:ext cx="89915" cy="89916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946403" y="4646676"/>
            <a:ext cx="582295" cy="137160"/>
            <a:chOff x="946403" y="4646676"/>
            <a:chExt cx="582295" cy="137160"/>
          </a:xfrm>
        </p:grpSpPr>
        <p:pic>
          <p:nvPicPr>
            <p:cNvPr id="89" name="object 8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946403" y="4649724"/>
              <a:ext cx="144780" cy="132587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121663" y="4646676"/>
              <a:ext cx="160019" cy="135636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310639" y="4683252"/>
              <a:ext cx="79247" cy="9906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412747" y="4683252"/>
              <a:ext cx="65531" cy="100583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1505712" y="4687823"/>
              <a:ext cx="22860" cy="95885"/>
            </a:xfrm>
            <a:custGeom>
              <a:avLst/>
              <a:gdLst/>
              <a:ahLst/>
              <a:cxnLst/>
              <a:rect l="l" t="t" r="r" b="b"/>
              <a:pathLst>
                <a:path w="22859" h="95885">
                  <a:moveTo>
                    <a:pt x="22606" y="75946"/>
                  </a:moveTo>
                  <a:lnTo>
                    <a:pt x="17780" y="71501"/>
                  </a:lnTo>
                  <a:lnTo>
                    <a:pt x="6477" y="71501"/>
                  </a:lnTo>
                  <a:lnTo>
                    <a:pt x="4826" y="72898"/>
                  </a:lnTo>
                  <a:lnTo>
                    <a:pt x="3175" y="72898"/>
                  </a:lnTo>
                  <a:lnTo>
                    <a:pt x="3175" y="74422"/>
                  </a:lnTo>
                  <a:lnTo>
                    <a:pt x="1651" y="74422"/>
                  </a:lnTo>
                  <a:lnTo>
                    <a:pt x="1651" y="77470"/>
                  </a:lnTo>
                  <a:lnTo>
                    <a:pt x="0" y="78994"/>
                  </a:lnTo>
                  <a:lnTo>
                    <a:pt x="0" y="88138"/>
                  </a:lnTo>
                  <a:lnTo>
                    <a:pt x="1651" y="89662"/>
                  </a:lnTo>
                  <a:lnTo>
                    <a:pt x="1651" y="91186"/>
                  </a:lnTo>
                  <a:lnTo>
                    <a:pt x="3175" y="92710"/>
                  </a:lnTo>
                  <a:lnTo>
                    <a:pt x="3175" y="94234"/>
                  </a:lnTo>
                  <a:lnTo>
                    <a:pt x="8128" y="94234"/>
                  </a:lnTo>
                  <a:lnTo>
                    <a:pt x="9652" y="95758"/>
                  </a:lnTo>
                  <a:lnTo>
                    <a:pt x="14478" y="95758"/>
                  </a:lnTo>
                  <a:lnTo>
                    <a:pt x="16129" y="94234"/>
                  </a:lnTo>
                  <a:lnTo>
                    <a:pt x="19304" y="94234"/>
                  </a:lnTo>
                  <a:lnTo>
                    <a:pt x="22606" y="91186"/>
                  </a:lnTo>
                  <a:lnTo>
                    <a:pt x="22606" y="75946"/>
                  </a:lnTo>
                  <a:close/>
                </a:path>
                <a:path w="22859" h="95885">
                  <a:moveTo>
                    <a:pt x="22606" y="4572"/>
                  </a:moveTo>
                  <a:lnTo>
                    <a:pt x="20955" y="4572"/>
                  </a:lnTo>
                  <a:lnTo>
                    <a:pt x="20955" y="3048"/>
                  </a:lnTo>
                  <a:lnTo>
                    <a:pt x="19304" y="1524"/>
                  </a:lnTo>
                  <a:lnTo>
                    <a:pt x="16129" y="1524"/>
                  </a:lnTo>
                  <a:lnTo>
                    <a:pt x="14478" y="0"/>
                  </a:lnTo>
                  <a:lnTo>
                    <a:pt x="9652" y="0"/>
                  </a:lnTo>
                  <a:lnTo>
                    <a:pt x="8128" y="1524"/>
                  </a:lnTo>
                  <a:lnTo>
                    <a:pt x="3175" y="1524"/>
                  </a:lnTo>
                  <a:lnTo>
                    <a:pt x="3175" y="3048"/>
                  </a:lnTo>
                  <a:lnTo>
                    <a:pt x="1651" y="4572"/>
                  </a:lnTo>
                  <a:lnTo>
                    <a:pt x="1651" y="6096"/>
                  </a:lnTo>
                  <a:lnTo>
                    <a:pt x="0" y="7620"/>
                  </a:lnTo>
                  <a:lnTo>
                    <a:pt x="0" y="16764"/>
                  </a:lnTo>
                  <a:lnTo>
                    <a:pt x="1651" y="18288"/>
                  </a:lnTo>
                  <a:lnTo>
                    <a:pt x="1651" y="21336"/>
                  </a:lnTo>
                  <a:lnTo>
                    <a:pt x="3175" y="21336"/>
                  </a:lnTo>
                  <a:lnTo>
                    <a:pt x="3175" y="22860"/>
                  </a:lnTo>
                  <a:lnTo>
                    <a:pt x="4826" y="22860"/>
                  </a:lnTo>
                  <a:lnTo>
                    <a:pt x="6477" y="24384"/>
                  </a:lnTo>
                  <a:lnTo>
                    <a:pt x="17780" y="24384"/>
                  </a:lnTo>
                  <a:lnTo>
                    <a:pt x="20955" y="21336"/>
                  </a:lnTo>
                  <a:lnTo>
                    <a:pt x="22606" y="21336"/>
                  </a:lnTo>
                  <a:lnTo>
                    <a:pt x="22606" y="4572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1601724" y="4648200"/>
            <a:ext cx="536575" cy="135890"/>
            <a:chOff x="1601724" y="4648200"/>
            <a:chExt cx="536575" cy="135890"/>
          </a:xfrm>
        </p:grpSpPr>
        <p:pic>
          <p:nvPicPr>
            <p:cNvPr id="95" name="object 9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601724" y="4648200"/>
              <a:ext cx="96012" cy="135636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719072" y="4660391"/>
              <a:ext cx="419100" cy="123443"/>
            </a:xfrm>
            <a:prstGeom prst="rect">
              <a:avLst/>
            </a:prstGeom>
          </p:spPr>
        </p:pic>
      </p:grpSp>
      <p:grpSp>
        <p:nvGrpSpPr>
          <p:cNvPr id="97" name="object 97"/>
          <p:cNvGrpSpPr/>
          <p:nvPr/>
        </p:nvGrpSpPr>
        <p:grpSpPr>
          <a:xfrm>
            <a:off x="2211323" y="4639055"/>
            <a:ext cx="706120" cy="144780"/>
            <a:chOff x="2211323" y="4639055"/>
            <a:chExt cx="706120" cy="144780"/>
          </a:xfrm>
        </p:grpSpPr>
        <p:pic>
          <p:nvPicPr>
            <p:cNvPr id="98" name="object 9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211323" y="4639055"/>
              <a:ext cx="551688" cy="144780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2787396" y="4639309"/>
              <a:ext cx="20320" cy="142240"/>
            </a:xfrm>
            <a:custGeom>
              <a:avLst/>
              <a:gdLst/>
              <a:ahLst/>
              <a:cxnLst/>
              <a:rect l="l" t="t" r="r" b="b"/>
              <a:pathLst>
                <a:path w="20319" h="142239">
                  <a:moveTo>
                    <a:pt x="1638" y="2730"/>
                  </a:moveTo>
                  <a:lnTo>
                    <a:pt x="0" y="2730"/>
                  </a:lnTo>
                  <a:lnTo>
                    <a:pt x="0" y="140843"/>
                  </a:lnTo>
                  <a:lnTo>
                    <a:pt x="1638" y="140843"/>
                  </a:lnTo>
                  <a:lnTo>
                    <a:pt x="1638" y="2730"/>
                  </a:lnTo>
                  <a:close/>
                </a:path>
                <a:path w="20319" h="142239">
                  <a:moveTo>
                    <a:pt x="19812" y="2540"/>
                  </a:moveTo>
                  <a:lnTo>
                    <a:pt x="18415" y="2540"/>
                  </a:lnTo>
                  <a:lnTo>
                    <a:pt x="18415" y="1270"/>
                  </a:lnTo>
                  <a:lnTo>
                    <a:pt x="14351" y="1270"/>
                  </a:lnTo>
                  <a:lnTo>
                    <a:pt x="14351" y="0"/>
                  </a:lnTo>
                  <a:lnTo>
                    <a:pt x="6096" y="0"/>
                  </a:lnTo>
                  <a:lnTo>
                    <a:pt x="6096" y="1270"/>
                  </a:lnTo>
                  <a:lnTo>
                    <a:pt x="2032" y="1270"/>
                  </a:lnTo>
                  <a:lnTo>
                    <a:pt x="2032" y="2540"/>
                  </a:lnTo>
                  <a:lnTo>
                    <a:pt x="2032" y="140970"/>
                  </a:lnTo>
                  <a:lnTo>
                    <a:pt x="2032" y="142240"/>
                  </a:lnTo>
                  <a:lnTo>
                    <a:pt x="18415" y="142240"/>
                  </a:lnTo>
                  <a:lnTo>
                    <a:pt x="18415" y="140970"/>
                  </a:lnTo>
                  <a:lnTo>
                    <a:pt x="19812" y="140970"/>
                  </a:lnTo>
                  <a:lnTo>
                    <a:pt x="19812" y="254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830067" y="4683251"/>
              <a:ext cx="86868" cy="100583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2982467" y="4639055"/>
            <a:ext cx="378460" cy="180340"/>
            <a:chOff x="2982467" y="4639055"/>
            <a:chExt cx="378460" cy="180340"/>
          </a:xfrm>
        </p:grpSpPr>
        <p:pic>
          <p:nvPicPr>
            <p:cNvPr id="102" name="object 102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982467" y="4660391"/>
              <a:ext cx="231648" cy="15849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233927" y="4639055"/>
              <a:ext cx="126492" cy="144780"/>
            </a:xfrm>
            <a:prstGeom prst="rect">
              <a:avLst/>
            </a:prstGeom>
          </p:spPr>
        </p:pic>
      </p:grpSp>
      <p:pic>
        <p:nvPicPr>
          <p:cNvPr id="104" name="object 104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433571" y="4660391"/>
            <a:ext cx="733044" cy="158495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569976" y="4942332"/>
            <a:ext cx="89915" cy="89916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940308" y="4910328"/>
            <a:ext cx="972312" cy="175260"/>
          </a:xfrm>
          <a:prstGeom prst="rect">
            <a:avLst/>
          </a:prstGeom>
        </p:spPr>
      </p:pic>
      <p:grpSp>
        <p:nvGrpSpPr>
          <p:cNvPr id="107" name="object 107"/>
          <p:cNvGrpSpPr/>
          <p:nvPr/>
        </p:nvGrpSpPr>
        <p:grpSpPr>
          <a:xfrm>
            <a:off x="1991867" y="4902708"/>
            <a:ext cx="660400" cy="146685"/>
            <a:chOff x="1991867" y="4902708"/>
            <a:chExt cx="660400" cy="146685"/>
          </a:xfrm>
        </p:grpSpPr>
        <p:pic>
          <p:nvPicPr>
            <p:cNvPr id="108" name="object 10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991867" y="4913376"/>
              <a:ext cx="181356" cy="135636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199131" y="4902708"/>
              <a:ext cx="217931" cy="146304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2441447" y="4946904"/>
              <a:ext cx="54610" cy="102235"/>
            </a:xfrm>
            <a:custGeom>
              <a:avLst/>
              <a:gdLst/>
              <a:ahLst/>
              <a:cxnLst/>
              <a:rect l="l" t="t" r="r" b="b"/>
              <a:pathLst>
                <a:path w="54610" h="102235">
                  <a:moveTo>
                    <a:pt x="46608" y="0"/>
                  </a:moveTo>
                  <a:lnTo>
                    <a:pt x="37337" y="0"/>
                  </a:lnTo>
                  <a:lnTo>
                    <a:pt x="35687" y="1524"/>
                  </a:lnTo>
                  <a:lnTo>
                    <a:pt x="32638" y="1524"/>
                  </a:lnTo>
                  <a:lnTo>
                    <a:pt x="31114" y="3048"/>
                  </a:lnTo>
                  <a:lnTo>
                    <a:pt x="29590" y="3048"/>
                  </a:lnTo>
                  <a:lnTo>
                    <a:pt x="27939" y="4572"/>
                  </a:lnTo>
                  <a:lnTo>
                    <a:pt x="24891" y="6223"/>
                  </a:lnTo>
                  <a:lnTo>
                    <a:pt x="23368" y="9271"/>
                  </a:lnTo>
                  <a:lnTo>
                    <a:pt x="20193" y="12319"/>
                  </a:lnTo>
                  <a:lnTo>
                    <a:pt x="18541" y="15367"/>
                  </a:lnTo>
                  <a:lnTo>
                    <a:pt x="15493" y="18542"/>
                  </a:lnTo>
                  <a:lnTo>
                    <a:pt x="15493" y="3048"/>
                  </a:lnTo>
                  <a:lnTo>
                    <a:pt x="13969" y="3048"/>
                  </a:lnTo>
                  <a:lnTo>
                    <a:pt x="13969" y="1524"/>
                  </a:lnTo>
                  <a:lnTo>
                    <a:pt x="1524" y="1524"/>
                  </a:lnTo>
                  <a:lnTo>
                    <a:pt x="1524" y="3048"/>
                  </a:lnTo>
                  <a:lnTo>
                    <a:pt x="0" y="3048"/>
                  </a:lnTo>
                  <a:lnTo>
                    <a:pt x="0" y="100330"/>
                  </a:lnTo>
                  <a:lnTo>
                    <a:pt x="4699" y="100330"/>
                  </a:lnTo>
                  <a:lnTo>
                    <a:pt x="6222" y="101854"/>
                  </a:lnTo>
                  <a:lnTo>
                    <a:pt x="12445" y="101854"/>
                  </a:lnTo>
                  <a:lnTo>
                    <a:pt x="12445" y="100330"/>
                  </a:lnTo>
                  <a:lnTo>
                    <a:pt x="17018" y="100330"/>
                  </a:lnTo>
                  <a:lnTo>
                    <a:pt x="17018" y="36957"/>
                  </a:lnTo>
                  <a:lnTo>
                    <a:pt x="20193" y="32385"/>
                  </a:lnTo>
                  <a:lnTo>
                    <a:pt x="21843" y="29337"/>
                  </a:lnTo>
                  <a:lnTo>
                    <a:pt x="26415" y="24638"/>
                  </a:lnTo>
                  <a:lnTo>
                    <a:pt x="27939" y="21590"/>
                  </a:lnTo>
                  <a:lnTo>
                    <a:pt x="31114" y="18542"/>
                  </a:lnTo>
                  <a:lnTo>
                    <a:pt x="32638" y="18542"/>
                  </a:lnTo>
                  <a:lnTo>
                    <a:pt x="35687" y="16891"/>
                  </a:lnTo>
                  <a:lnTo>
                    <a:pt x="48132" y="16891"/>
                  </a:lnTo>
                  <a:lnTo>
                    <a:pt x="48132" y="18542"/>
                  </a:lnTo>
                  <a:lnTo>
                    <a:pt x="54356" y="18542"/>
                  </a:lnTo>
                  <a:lnTo>
                    <a:pt x="54356" y="3048"/>
                  </a:lnTo>
                  <a:lnTo>
                    <a:pt x="52704" y="3048"/>
                  </a:lnTo>
                  <a:lnTo>
                    <a:pt x="52704" y="1524"/>
                  </a:lnTo>
                  <a:lnTo>
                    <a:pt x="48132" y="1524"/>
                  </a:lnTo>
                  <a:lnTo>
                    <a:pt x="46608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514599" y="4946904"/>
              <a:ext cx="137160" cy="100583"/>
            </a:xfrm>
            <a:prstGeom prst="rect">
              <a:avLst/>
            </a:prstGeom>
          </p:spPr>
        </p:pic>
      </p:grpSp>
      <p:grpSp>
        <p:nvGrpSpPr>
          <p:cNvPr id="112" name="object 112"/>
          <p:cNvGrpSpPr/>
          <p:nvPr/>
        </p:nvGrpSpPr>
        <p:grpSpPr>
          <a:xfrm>
            <a:off x="2729483" y="4904232"/>
            <a:ext cx="1139825" cy="144780"/>
            <a:chOff x="2729483" y="4904232"/>
            <a:chExt cx="1139825" cy="144780"/>
          </a:xfrm>
        </p:grpSpPr>
        <p:pic>
          <p:nvPicPr>
            <p:cNvPr id="113" name="object 113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729483" y="4904232"/>
              <a:ext cx="1091183" cy="144780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3851147" y="4904232"/>
              <a:ext cx="18415" cy="144145"/>
            </a:xfrm>
            <a:custGeom>
              <a:avLst/>
              <a:gdLst/>
              <a:ahLst/>
              <a:cxnLst/>
              <a:rect l="l" t="t" r="r" b="b"/>
              <a:pathLst>
                <a:path w="18414" h="144145">
                  <a:moveTo>
                    <a:pt x="16382" y="0"/>
                  </a:moveTo>
                  <a:lnTo>
                    <a:pt x="1650" y="0"/>
                  </a:lnTo>
                  <a:lnTo>
                    <a:pt x="0" y="1524"/>
                  </a:lnTo>
                  <a:lnTo>
                    <a:pt x="0" y="142621"/>
                  </a:lnTo>
                  <a:lnTo>
                    <a:pt x="4825" y="142621"/>
                  </a:lnTo>
                  <a:lnTo>
                    <a:pt x="6476" y="144145"/>
                  </a:lnTo>
                  <a:lnTo>
                    <a:pt x="13080" y="144145"/>
                  </a:lnTo>
                  <a:lnTo>
                    <a:pt x="13080" y="142621"/>
                  </a:lnTo>
                  <a:lnTo>
                    <a:pt x="18034" y="142621"/>
                  </a:lnTo>
                  <a:lnTo>
                    <a:pt x="18034" y="1524"/>
                  </a:lnTo>
                  <a:lnTo>
                    <a:pt x="16382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5" name="object 115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3939540" y="4910328"/>
            <a:ext cx="941832" cy="175260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976" y="5207508"/>
            <a:ext cx="89915" cy="89916"/>
          </a:xfrm>
          <a:prstGeom prst="rect">
            <a:avLst/>
          </a:prstGeom>
        </p:spPr>
      </p:pic>
      <p:grpSp>
        <p:nvGrpSpPr>
          <p:cNvPr id="117" name="object 117"/>
          <p:cNvGrpSpPr/>
          <p:nvPr/>
        </p:nvGrpSpPr>
        <p:grpSpPr>
          <a:xfrm>
            <a:off x="946403" y="5178552"/>
            <a:ext cx="608330" cy="170815"/>
            <a:chOff x="946403" y="5178552"/>
            <a:chExt cx="608330" cy="170815"/>
          </a:xfrm>
        </p:grpSpPr>
        <p:pic>
          <p:nvPicPr>
            <p:cNvPr id="118" name="object 118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946403" y="5178552"/>
              <a:ext cx="187452" cy="134112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164335" y="5212080"/>
              <a:ext cx="196596" cy="137160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385315" y="5189220"/>
              <a:ext cx="120396" cy="124968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1531620" y="5218176"/>
              <a:ext cx="22860" cy="93980"/>
            </a:xfrm>
            <a:custGeom>
              <a:avLst/>
              <a:gdLst/>
              <a:ahLst/>
              <a:cxnLst/>
              <a:rect l="l" t="t" r="r" b="b"/>
              <a:pathLst>
                <a:path w="22859" h="93979">
                  <a:moveTo>
                    <a:pt x="22606" y="75819"/>
                  </a:moveTo>
                  <a:lnTo>
                    <a:pt x="20955" y="74295"/>
                  </a:lnTo>
                  <a:lnTo>
                    <a:pt x="20955" y="72771"/>
                  </a:lnTo>
                  <a:lnTo>
                    <a:pt x="19304" y="72771"/>
                  </a:lnTo>
                  <a:lnTo>
                    <a:pt x="17780" y="71247"/>
                  </a:lnTo>
                  <a:lnTo>
                    <a:pt x="4826" y="71247"/>
                  </a:lnTo>
                  <a:lnTo>
                    <a:pt x="3175" y="72771"/>
                  </a:lnTo>
                  <a:lnTo>
                    <a:pt x="1651" y="72771"/>
                  </a:lnTo>
                  <a:lnTo>
                    <a:pt x="1651" y="75819"/>
                  </a:lnTo>
                  <a:lnTo>
                    <a:pt x="0" y="77343"/>
                  </a:lnTo>
                  <a:lnTo>
                    <a:pt x="0" y="87884"/>
                  </a:lnTo>
                  <a:lnTo>
                    <a:pt x="1651" y="89408"/>
                  </a:lnTo>
                  <a:lnTo>
                    <a:pt x="1651" y="90932"/>
                  </a:lnTo>
                  <a:lnTo>
                    <a:pt x="3175" y="92456"/>
                  </a:lnTo>
                  <a:lnTo>
                    <a:pt x="4826" y="92456"/>
                  </a:lnTo>
                  <a:lnTo>
                    <a:pt x="6477" y="93980"/>
                  </a:lnTo>
                  <a:lnTo>
                    <a:pt x="17780" y="93980"/>
                  </a:lnTo>
                  <a:lnTo>
                    <a:pt x="17780" y="92456"/>
                  </a:lnTo>
                  <a:lnTo>
                    <a:pt x="19304" y="92456"/>
                  </a:lnTo>
                  <a:lnTo>
                    <a:pt x="22606" y="89408"/>
                  </a:lnTo>
                  <a:lnTo>
                    <a:pt x="22606" y="75819"/>
                  </a:lnTo>
                  <a:close/>
                </a:path>
                <a:path w="22859" h="93979">
                  <a:moveTo>
                    <a:pt x="22606" y="4572"/>
                  </a:moveTo>
                  <a:lnTo>
                    <a:pt x="19304" y="1524"/>
                  </a:lnTo>
                  <a:lnTo>
                    <a:pt x="17780" y="1524"/>
                  </a:lnTo>
                  <a:lnTo>
                    <a:pt x="17780" y="0"/>
                  </a:lnTo>
                  <a:lnTo>
                    <a:pt x="6477" y="0"/>
                  </a:lnTo>
                  <a:lnTo>
                    <a:pt x="4826" y="1524"/>
                  </a:lnTo>
                  <a:lnTo>
                    <a:pt x="3175" y="1524"/>
                  </a:lnTo>
                  <a:lnTo>
                    <a:pt x="1651" y="3048"/>
                  </a:lnTo>
                  <a:lnTo>
                    <a:pt x="1651" y="4572"/>
                  </a:lnTo>
                  <a:lnTo>
                    <a:pt x="0" y="6096"/>
                  </a:lnTo>
                  <a:lnTo>
                    <a:pt x="0" y="16764"/>
                  </a:lnTo>
                  <a:lnTo>
                    <a:pt x="1651" y="18288"/>
                  </a:lnTo>
                  <a:lnTo>
                    <a:pt x="1651" y="21209"/>
                  </a:lnTo>
                  <a:lnTo>
                    <a:pt x="3175" y="21209"/>
                  </a:lnTo>
                  <a:lnTo>
                    <a:pt x="4826" y="22733"/>
                  </a:lnTo>
                  <a:lnTo>
                    <a:pt x="17780" y="22733"/>
                  </a:lnTo>
                  <a:lnTo>
                    <a:pt x="19304" y="21209"/>
                  </a:lnTo>
                  <a:lnTo>
                    <a:pt x="20955" y="21209"/>
                  </a:lnTo>
                  <a:lnTo>
                    <a:pt x="20955" y="19685"/>
                  </a:lnTo>
                  <a:lnTo>
                    <a:pt x="22606" y="18288"/>
                  </a:lnTo>
                  <a:lnTo>
                    <a:pt x="22606" y="4572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2" name="object 122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1627632" y="5169408"/>
            <a:ext cx="740663" cy="144780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435351" y="5212081"/>
            <a:ext cx="76200" cy="102106"/>
          </a:xfrm>
          <a:prstGeom prst="rect">
            <a:avLst/>
          </a:prstGeom>
        </p:spPr>
      </p:pic>
      <p:grpSp>
        <p:nvGrpSpPr>
          <p:cNvPr id="124" name="object 124"/>
          <p:cNvGrpSpPr/>
          <p:nvPr/>
        </p:nvGrpSpPr>
        <p:grpSpPr>
          <a:xfrm>
            <a:off x="2542032" y="5169408"/>
            <a:ext cx="189230" cy="144780"/>
            <a:chOff x="2542032" y="5169408"/>
            <a:chExt cx="189230" cy="144780"/>
          </a:xfrm>
        </p:grpSpPr>
        <p:pic>
          <p:nvPicPr>
            <p:cNvPr id="125" name="object 125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647188" y="5169408"/>
              <a:ext cx="83819" cy="144780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2542032" y="5212080"/>
              <a:ext cx="79248" cy="100583"/>
            </a:xfrm>
            <a:prstGeom prst="rect">
              <a:avLst/>
            </a:prstGeom>
          </p:spPr>
        </p:pic>
      </p:grpSp>
      <p:pic>
        <p:nvPicPr>
          <p:cNvPr id="127" name="object 127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2804160" y="5175503"/>
            <a:ext cx="697991" cy="173736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3567684" y="5167884"/>
            <a:ext cx="914400" cy="181356"/>
          </a:xfrm>
          <a:prstGeom prst="rect">
            <a:avLst/>
          </a:prstGeom>
        </p:spPr>
      </p:pic>
      <p:grpSp>
        <p:nvGrpSpPr>
          <p:cNvPr id="129" name="object 129"/>
          <p:cNvGrpSpPr/>
          <p:nvPr/>
        </p:nvGrpSpPr>
        <p:grpSpPr>
          <a:xfrm>
            <a:off x="4559808" y="5168900"/>
            <a:ext cx="680085" cy="180340"/>
            <a:chOff x="4559808" y="5168900"/>
            <a:chExt cx="680085" cy="180340"/>
          </a:xfrm>
        </p:grpSpPr>
        <p:pic>
          <p:nvPicPr>
            <p:cNvPr id="130" name="object 130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4559808" y="5212080"/>
              <a:ext cx="137160" cy="100583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727448" y="5213603"/>
              <a:ext cx="79246" cy="100583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4837176" y="5168899"/>
              <a:ext cx="137160" cy="145415"/>
            </a:xfrm>
            <a:custGeom>
              <a:avLst/>
              <a:gdLst/>
              <a:ahLst/>
              <a:cxnLst/>
              <a:rect l="l" t="t" r="r" b="b"/>
              <a:pathLst>
                <a:path w="137160" h="145414">
                  <a:moveTo>
                    <a:pt x="16510" y="1270"/>
                  </a:moveTo>
                  <a:lnTo>
                    <a:pt x="15240" y="1270"/>
                  </a:lnTo>
                  <a:lnTo>
                    <a:pt x="1524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140970"/>
                  </a:lnTo>
                  <a:lnTo>
                    <a:pt x="1270" y="140970"/>
                  </a:lnTo>
                  <a:lnTo>
                    <a:pt x="1270" y="142240"/>
                  </a:lnTo>
                  <a:lnTo>
                    <a:pt x="2540" y="142240"/>
                  </a:lnTo>
                  <a:lnTo>
                    <a:pt x="2540" y="143510"/>
                  </a:lnTo>
                  <a:lnTo>
                    <a:pt x="15240" y="143510"/>
                  </a:lnTo>
                  <a:lnTo>
                    <a:pt x="15240" y="142240"/>
                  </a:lnTo>
                  <a:lnTo>
                    <a:pt x="16510" y="142240"/>
                  </a:lnTo>
                  <a:lnTo>
                    <a:pt x="16510" y="140970"/>
                  </a:lnTo>
                  <a:lnTo>
                    <a:pt x="16510" y="2540"/>
                  </a:lnTo>
                  <a:lnTo>
                    <a:pt x="16510" y="1270"/>
                  </a:lnTo>
                  <a:close/>
                </a:path>
                <a:path w="137160" h="145414">
                  <a:moveTo>
                    <a:pt x="95885" y="47625"/>
                  </a:moveTo>
                  <a:lnTo>
                    <a:pt x="94361" y="46101"/>
                  </a:lnTo>
                  <a:lnTo>
                    <a:pt x="68326" y="46101"/>
                  </a:lnTo>
                  <a:lnTo>
                    <a:pt x="68326" y="21844"/>
                  </a:lnTo>
                  <a:lnTo>
                    <a:pt x="66802" y="21844"/>
                  </a:lnTo>
                  <a:lnTo>
                    <a:pt x="66802" y="20320"/>
                  </a:lnTo>
                  <a:lnTo>
                    <a:pt x="54610" y="20320"/>
                  </a:lnTo>
                  <a:lnTo>
                    <a:pt x="54610" y="21844"/>
                  </a:lnTo>
                  <a:lnTo>
                    <a:pt x="53086" y="21844"/>
                  </a:lnTo>
                  <a:lnTo>
                    <a:pt x="51562" y="23368"/>
                  </a:lnTo>
                  <a:lnTo>
                    <a:pt x="51562" y="46101"/>
                  </a:lnTo>
                  <a:lnTo>
                    <a:pt x="37846" y="46101"/>
                  </a:lnTo>
                  <a:lnTo>
                    <a:pt x="36322" y="47625"/>
                  </a:lnTo>
                  <a:lnTo>
                    <a:pt x="36322" y="58293"/>
                  </a:lnTo>
                  <a:lnTo>
                    <a:pt x="37846" y="58293"/>
                  </a:lnTo>
                  <a:lnTo>
                    <a:pt x="37846" y="59817"/>
                  </a:lnTo>
                  <a:lnTo>
                    <a:pt x="51562" y="59817"/>
                  </a:lnTo>
                  <a:lnTo>
                    <a:pt x="51562" y="119126"/>
                  </a:lnTo>
                  <a:lnTo>
                    <a:pt x="53086" y="123698"/>
                  </a:lnTo>
                  <a:lnTo>
                    <a:pt x="53086" y="126746"/>
                  </a:lnTo>
                  <a:lnTo>
                    <a:pt x="54610" y="131318"/>
                  </a:lnTo>
                  <a:lnTo>
                    <a:pt x="56134" y="134366"/>
                  </a:lnTo>
                  <a:lnTo>
                    <a:pt x="63754" y="141859"/>
                  </a:lnTo>
                  <a:lnTo>
                    <a:pt x="66802" y="141859"/>
                  </a:lnTo>
                  <a:lnTo>
                    <a:pt x="69850" y="143383"/>
                  </a:lnTo>
                  <a:lnTo>
                    <a:pt x="74422" y="144907"/>
                  </a:lnTo>
                  <a:lnTo>
                    <a:pt x="82042" y="144907"/>
                  </a:lnTo>
                  <a:lnTo>
                    <a:pt x="83566" y="143383"/>
                  </a:lnTo>
                  <a:lnTo>
                    <a:pt x="89789" y="143383"/>
                  </a:lnTo>
                  <a:lnTo>
                    <a:pt x="91313" y="141859"/>
                  </a:lnTo>
                  <a:lnTo>
                    <a:pt x="92837" y="141859"/>
                  </a:lnTo>
                  <a:lnTo>
                    <a:pt x="94361" y="140335"/>
                  </a:lnTo>
                  <a:lnTo>
                    <a:pt x="95885" y="140335"/>
                  </a:lnTo>
                  <a:lnTo>
                    <a:pt x="95885" y="128270"/>
                  </a:lnTo>
                  <a:lnTo>
                    <a:pt x="94361" y="126746"/>
                  </a:lnTo>
                  <a:lnTo>
                    <a:pt x="92837" y="126746"/>
                  </a:lnTo>
                  <a:lnTo>
                    <a:pt x="91313" y="128270"/>
                  </a:lnTo>
                  <a:lnTo>
                    <a:pt x="88265" y="128270"/>
                  </a:lnTo>
                  <a:lnTo>
                    <a:pt x="88265" y="129794"/>
                  </a:lnTo>
                  <a:lnTo>
                    <a:pt x="77470" y="129794"/>
                  </a:lnTo>
                  <a:lnTo>
                    <a:pt x="74422" y="128270"/>
                  </a:lnTo>
                  <a:lnTo>
                    <a:pt x="71374" y="125222"/>
                  </a:lnTo>
                  <a:lnTo>
                    <a:pt x="69850" y="122174"/>
                  </a:lnTo>
                  <a:lnTo>
                    <a:pt x="68326" y="117602"/>
                  </a:lnTo>
                  <a:lnTo>
                    <a:pt x="68326" y="59817"/>
                  </a:lnTo>
                  <a:lnTo>
                    <a:pt x="94361" y="59817"/>
                  </a:lnTo>
                  <a:lnTo>
                    <a:pt x="94361" y="58293"/>
                  </a:lnTo>
                  <a:lnTo>
                    <a:pt x="95885" y="58293"/>
                  </a:lnTo>
                  <a:lnTo>
                    <a:pt x="95885" y="47625"/>
                  </a:lnTo>
                  <a:close/>
                </a:path>
                <a:path w="137160" h="145414">
                  <a:moveTo>
                    <a:pt x="135509" y="46101"/>
                  </a:moveTo>
                  <a:lnTo>
                    <a:pt x="132461" y="46101"/>
                  </a:lnTo>
                  <a:lnTo>
                    <a:pt x="132461" y="44577"/>
                  </a:lnTo>
                  <a:lnTo>
                    <a:pt x="123317" y="44577"/>
                  </a:lnTo>
                  <a:lnTo>
                    <a:pt x="121793" y="46101"/>
                  </a:lnTo>
                  <a:lnTo>
                    <a:pt x="118745" y="46101"/>
                  </a:lnTo>
                  <a:lnTo>
                    <a:pt x="118745" y="141859"/>
                  </a:lnTo>
                  <a:lnTo>
                    <a:pt x="120269" y="141859"/>
                  </a:lnTo>
                  <a:lnTo>
                    <a:pt x="120269" y="143383"/>
                  </a:lnTo>
                  <a:lnTo>
                    <a:pt x="132461" y="143383"/>
                  </a:lnTo>
                  <a:lnTo>
                    <a:pt x="133985" y="141859"/>
                  </a:lnTo>
                  <a:lnTo>
                    <a:pt x="135509" y="141859"/>
                  </a:lnTo>
                  <a:lnTo>
                    <a:pt x="135509" y="46101"/>
                  </a:lnTo>
                  <a:close/>
                </a:path>
                <a:path w="137160" h="145414">
                  <a:moveTo>
                    <a:pt x="137033" y="11176"/>
                  </a:moveTo>
                  <a:lnTo>
                    <a:pt x="133985" y="8128"/>
                  </a:lnTo>
                  <a:lnTo>
                    <a:pt x="130937" y="6604"/>
                  </a:lnTo>
                  <a:lnTo>
                    <a:pt x="123317" y="6604"/>
                  </a:lnTo>
                  <a:lnTo>
                    <a:pt x="120269" y="8128"/>
                  </a:lnTo>
                  <a:lnTo>
                    <a:pt x="117221" y="11176"/>
                  </a:lnTo>
                  <a:lnTo>
                    <a:pt x="115697" y="14224"/>
                  </a:lnTo>
                  <a:lnTo>
                    <a:pt x="115697" y="21844"/>
                  </a:lnTo>
                  <a:lnTo>
                    <a:pt x="120269" y="26416"/>
                  </a:lnTo>
                  <a:lnTo>
                    <a:pt x="123317" y="27940"/>
                  </a:lnTo>
                  <a:lnTo>
                    <a:pt x="130937" y="27940"/>
                  </a:lnTo>
                  <a:lnTo>
                    <a:pt x="133985" y="26416"/>
                  </a:lnTo>
                  <a:lnTo>
                    <a:pt x="137033" y="23368"/>
                  </a:lnTo>
                  <a:lnTo>
                    <a:pt x="137033" y="11176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5003292" y="5212080"/>
              <a:ext cx="85344" cy="137160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5113020" y="5168899"/>
              <a:ext cx="17145" cy="143510"/>
            </a:xfrm>
            <a:custGeom>
              <a:avLst/>
              <a:gdLst/>
              <a:ahLst/>
              <a:cxnLst/>
              <a:rect l="l" t="t" r="r" b="b"/>
              <a:pathLst>
                <a:path w="17145" h="143510">
                  <a:moveTo>
                    <a:pt x="16764" y="1270"/>
                  </a:moveTo>
                  <a:lnTo>
                    <a:pt x="15494" y="1270"/>
                  </a:lnTo>
                  <a:lnTo>
                    <a:pt x="15494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140970"/>
                  </a:lnTo>
                  <a:lnTo>
                    <a:pt x="1270" y="140970"/>
                  </a:lnTo>
                  <a:lnTo>
                    <a:pt x="1270" y="142240"/>
                  </a:lnTo>
                  <a:lnTo>
                    <a:pt x="2540" y="142240"/>
                  </a:lnTo>
                  <a:lnTo>
                    <a:pt x="2540" y="143510"/>
                  </a:lnTo>
                  <a:lnTo>
                    <a:pt x="15494" y="143510"/>
                  </a:lnTo>
                  <a:lnTo>
                    <a:pt x="15494" y="142240"/>
                  </a:lnTo>
                  <a:lnTo>
                    <a:pt x="15494" y="140970"/>
                  </a:lnTo>
                  <a:lnTo>
                    <a:pt x="16764" y="140970"/>
                  </a:lnTo>
                  <a:lnTo>
                    <a:pt x="16764" y="2540"/>
                  </a:lnTo>
                  <a:lnTo>
                    <a:pt x="16764" y="127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5155692" y="5212081"/>
              <a:ext cx="83818" cy="102106"/>
            </a:xfrm>
            <a:prstGeom prst="rect">
              <a:avLst/>
            </a:prstGeom>
          </p:spPr>
        </p:pic>
      </p:grpSp>
      <p:grpSp>
        <p:nvGrpSpPr>
          <p:cNvPr id="136" name="object 136"/>
          <p:cNvGrpSpPr/>
          <p:nvPr/>
        </p:nvGrpSpPr>
        <p:grpSpPr>
          <a:xfrm>
            <a:off x="5301996" y="5167884"/>
            <a:ext cx="381000" cy="146685"/>
            <a:chOff x="5301996" y="5167884"/>
            <a:chExt cx="381000" cy="146685"/>
          </a:xfrm>
        </p:grpSpPr>
        <p:pic>
          <p:nvPicPr>
            <p:cNvPr id="137" name="object 137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301996" y="5167884"/>
              <a:ext cx="94487" cy="144780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5425440" y="5169408"/>
              <a:ext cx="210312" cy="144780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5660136" y="5288280"/>
              <a:ext cx="22860" cy="24130"/>
            </a:xfrm>
            <a:custGeom>
              <a:avLst/>
              <a:gdLst/>
              <a:ahLst/>
              <a:cxnLst/>
              <a:rect l="l" t="t" r="r" b="b"/>
              <a:pathLst>
                <a:path w="22860" h="24129">
                  <a:moveTo>
                    <a:pt x="14859" y="0"/>
                  </a:moveTo>
                  <a:lnTo>
                    <a:pt x="7492" y="0"/>
                  </a:lnTo>
                  <a:lnTo>
                    <a:pt x="4444" y="1524"/>
                  </a:lnTo>
                  <a:lnTo>
                    <a:pt x="1524" y="4445"/>
                  </a:lnTo>
                  <a:lnTo>
                    <a:pt x="0" y="7493"/>
                  </a:lnTo>
                  <a:lnTo>
                    <a:pt x="0" y="16510"/>
                  </a:lnTo>
                  <a:lnTo>
                    <a:pt x="1524" y="20955"/>
                  </a:lnTo>
                  <a:lnTo>
                    <a:pt x="4444" y="24003"/>
                  </a:lnTo>
                  <a:lnTo>
                    <a:pt x="17906" y="24003"/>
                  </a:lnTo>
                  <a:lnTo>
                    <a:pt x="19430" y="22479"/>
                  </a:lnTo>
                  <a:lnTo>
                    <a:pt x="22351" y="16510"/>
                  </a:lnTo>
                  <a:lnTo>
                    <a:pt x="22351" y="7493"/>
                  </a:lnTo>
                  <a:lnTo>
                    <a:pt x="20827" y="4445"/>
                  </a:lnTo>
                  <a:lnTo>
                    <a:pt x="17906" y="1524"/>
                  </a:lnTo>
                  <a:lnTo>
                    <a:pt x="14859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58400" cy="7772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353056" cy="77723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51130" cy="7772400"/>
            </a:xfrm>
            <a:custGeom>
              <a:avLst/>
              <a:gdLst/>
              <a:ahLst/>
              <a:cxnLst/>
              <a:rect l="l" t="t" r="r" b="b"/>
              <a:pathLst>
                <a:path w="151130" h="7772400">
                  <a:moveTo>
                    <a:pt x="150876" y="0"/>
                  </a:moveTo>
                  <a:lnTo>
                    <a:pt x="0" y="0"/>
                  </a:lnTo>
                  <a:lnTo>
                    <a:pt x="0" y="7772400"/>
                  </a:lnTo>
                  <a:lnTo>
                    <a:pt x="150876" y="7772400"/>
                  </a:lnTo>
                  <a:lnTo>
                    <a:pt x="150876" y="0"/>
                  </a:lnTo>
                  <a:close/>
                </a:path>
              </a:pathLst>
            </a:custGeom>
            <a:solidFill>
              <a:srgbClr val="2D5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09244"/>
              <a:ext cx="1313815" cy="576580"/>
            </a:xfrm>
            <a:custGeom>
              <a:avLst/>
              <a:gdLst/>
              <a:ahLst/>
              <a:cxnLst/>
              <a:rect l="l" t="t" r="r" b="b"/>
              <a:pathLst>
                <a:path w="1313815" h="576580">
                  <a:moveTo>
                    <a:pt x="495" y="0"/>
                  </a:moveTo>
                  <a:lnTo>
                    <a:pt x="0" y="81812"/>
                  </a:lnTo>
                  <a:lnTo>
                    <a:pt x="0" y="572020"/>
                  </a:lnTo>
                  <a:lnTo>
                    <a:pt x="1027976" y="576071"/>
                  </a:lnTo>
                  <a:lnTo>
                    <a:pt x="1110742" y="576071"/>
                  </a:lnTo>
                  <a:lnTo>
                    <a:pt x="1114564" y="570610"/>
                  </a:lnTo>
                  <a:lnTo>
                    <a:pt x="1115847" y="568832"/>
                  </a:lnTo>
                  <a:lnTo>
                    <a:pt x="1117396" y="567054"/>
                  </a:lnTo>
                  <a:lnTo>
                    <a:pt x="1307592" y="305307"/>
                  </a:lnTo>
                  <a:lnTo>
                    <a:pt x="1311949" y="297138"/>
                  </a:lnTo>
                  <a:lnTo>
                    <a:pt x="1313402" y="289004"/>
                  </a:lnTo>
                  <a:lnTo>
                    <a:pt x="1311949" y="280894"/>
                  </a:lnTo>
                  <a:lnTo>
                    <a:pt x="1307592" y="272796"/>
                  </a:lnTo>
                  <a:lnTo>
                    <a:pt x="1118679" y="12826"/>
                  </a:lnTo>
                  <a:lnTo>
                    <a:pt x="1114564" y="12826"/>
                  </a:lnTo>
                  <a:lnTo>
                    <a:pt x="1114564" y="7365"/>
                  </a:lnTo>
                  <a:lnTo>
                    <a:pt x="1110742" y="7365"/>
                  </a:lnTo>
                  <a:lnTo>
                    <a:pt x="1106766" y="1904"/>
                  </a:lnTo>
                  <a:lnTo>
                    <a:pt x="1027976" y="19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816" y="1648967"/>
              <a:ext cx="1034796" cy="1508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595" y="2404872"/>
              <a:ext cx="83820" cy="838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6403" y="2375916"/>
              <a:ext cx="598932" cy="1280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10868" y="2374391"/>
              <a:ext cx="100330" cy="129539"/>
            </a:xfrm>
            <a:custGeom>
              <a:avLst/>
              <a:gdLst/>
              <a:ahLst/>
              <a:cxnLst/>
              <a:rect l="l" t="t" r="r" b="b"/>
              <a:pathLst>
                <a:path w="100330" h="129539">
                  <a:moveTo>
                    <a:pt x="18161" y="37973"/>
                  </a:moveTo>
                  <a:lnTo>
                    <a:pt x="16764" y="36449"/>
                  </a:lnTo>
                  <a:lnTo>
                    <a:pt x="3048" y="36449"/>
                  </a:lnTo>
                  <a:lnTo>
                    <a:pt x="3048" y="126111"/>
                  </a:lnTo>
                  <a:lnTo>
                    <a:pt x="4572" y="126111"/>
                  </a:lnTo>
                  <a:lnTo>
                    <a:pt x="6096" y="127635"/>
                  </a:lnTo>
                  <a:lnTo>
                    <a:pt x="15227" y="127635"/>
                  </a:lnTo>
                  <a:lnTo>
                    <a:pt x="15227" y="126111"/>
                  </a:lnTo>
                  <a:lnTo>
                    <a:pt x="18161" y="126111"/>
                  </a:lnTo>
                  <a:lnTo>
                    <a:pt x="18161" y="37973"/>
                  </a:lnTo>
                  <a:close/>
                </a:path>
                <a:path w="100330" h="129539">
                  <a:moveTo>
                    <a:pt x="19672" y="3048"/>
                  </a:moveTo>
                  <a:lnTo>
                    <a:pt x="18161" y="3048"/>
                  </a:lnTo>
                  <a:lnTo>
                    <a:pt x="16764" y="1524"/>
                  </a:lnTo>
                  <a:lnTo>
                    <a:pt x="13716" y="0"/>
                  </a:lnTo>
                  <a:lnTo>
                    <a:pt x="6096" y="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0" y="6096"/>
                  </a:lnTo>
                  <a:lnTo>
                    <a:pt x="0" y="13589"/>
                  </a:lnTo>
                  <a:lnTo>
                    <a:pt x="1524" y="16637"/>
                  </a:lnTo>
                  <a:lnTo>
                    <a:pt x="3048" y="16637"/>
                  </a:lnTo>
                  <a:lnTo>
                    <a:pt x="6096" y="19685"/>
                  </a:lnTo>
                  <a:lnTo>
                    <a:pt x="13716" y="19685"/>
                  </a:lnTo>
                  <a:lnTo>
                    <a:pt x="16764" y="18161"/>
                  </a:lnTo>
                  <a:lnTo>
                    <a:pt x="19672" y="15113"/>
                  </a:lnTo>
                  <a:lnTo>
                    <a:pt x="19672" y="3048"/>
                  </a:lnTo>
                  <a:close/>
                </a:path>
                <a:path w="100330" h="129539">
                  <a:moveTo>
                    <a:pt x="100330" y="94234"/>
                  </a:moveTo>
                  <a:lnTo>
                    <a:pt x="97282" y="88138"/>
                  </a:lnTo>
                  <a:lnTo>
                    <a:pt x="94234" y="85090"/>
                  </a:lnTo>
                  <a:lnTo>
                    <a:pt x="92710" y="82042"/>
                  </a:lnTo>
                  <a:lnTo>
                    <a:pt x="89662" y="80518"/>
                  </a:lnTo>
                  <a:lnTo>
                    <a:pt x="86614" y="80518"/>
                  </a:lnTo>
                  <a:lnTo>
                    <a:pt x="85090" y="78994"/>
                  </a:lnTo>
                  <a:lnTo>
                    <a:pt x="75946" y="74422"/>
                  </a:lnTo>
                  <a:lnTo>
                    <a:pt x="74422" y="74422"/>
                  </a:lnTo>
                  <a:lnTo>
                    <a:pt x="68453" y="71374"/>
                  </a:lnTo>
                  <a:lnTo>
                    <a:pt x="66929" y="71374"/>
                  </a:lnTo>
                  <a:lnTo>
                    <a:pt x="63881" y="69850"/>
                  </a:lnTo>
                  <a:lnTo>
                    <a:pt x="57785" y="63754"/>
                  </a:lnTo>
                  <a:lnTo>
                    <a:pt x="57785" y="54737"/>
                  </a:lnTo>
                  <a:lnTo>
                    <a:pt x="59309" y="53213"/>
                  </a:lnTo>
                  <a:lnTo>
                    <a:pt x="59309" y="51689"/>
                  </a:lnTo>
                  <a:lnTo>
                    <a:pt x="62357" y="48641"/>
                  </a:lnTo>
                  <a:lnTo>
                    <a:pt x="63881" y="48641"/>
                  </a:lnTo>
                  <a:lnTo>
                    <a:pt x="66929" y="47117"/>
                  </a:lnTo>
                  <a:lnTo>
                    <a:pt x="80518" y="47117"/>
                  </a:lnTo>
                  <a:lnTo>
                    <a:pt x="83566" y="48641"/>
                  </a:lnTo>
                  <a:lnTo>
                    <a:pt x="85090" y="48641"/>
                  </a:lnTo>
                  <a:lnTo>
                    <a:pt x="86614" y="50165"/>
                  </a:lnTo>
                  <a:lnTo>
                    <a:pt x="89662" y="50165"/>
                  </a:lnTo>
                  <a:lnTo>
                    <a:pt x="92710" y="53213"/>
                  </a:lnTo>
                  <a:lnTo>
                    <a:pt x="95758" y="53213"/>
                  </a:lnTo>
                  <a:lnTo>
                    <a:pt x="95758" y="41021"/>
                  </a:lnTo>
                  <a:lnTo>
                    <a:pt x="94234" y="41021"/>
                  </a:lnTo>
                  <a:lnTo>
                    <a:pt x="94234" y="39497"/>
                  </a:lnTo>
                  <a:lnTo>
                    <a:pt x="92710" y="39497"/>
                  </a:lnTo>
                  <a:lnTo>
                    <a:pt x="91186" y="37973"/>
                  </a:lnTo>
                  <a:lnTo>
                    <a:pt x="89662" y="37973"/>
                  </a:lnTo>
                  <a:lnTo>
                    <a:pt x="88138" y="36449"/>
                  </a:lnTo>
                  <a:lnTo>
                    <a:pt x="85090" y="36449"/>
                  </a:lnTo>
                  <a:lnTo>
                    <a:pt x="82042" y="34925"/>
                  </a:lnTo>
                  <a:lnTo>
                    <a:pt x="63881" y="34925"/>
                  </a:lnTo>
                  <a:lnTo>
                    <a:pt x="59309" y="36449"/>
                  </a:lnTo>
                  <a:lnTo>
                    <a:pt x="53213" y="39497"/>
                  </a:lnTo>
                  <a:lnTo>
                    <a:pt x="50152" y="42545"/>
                  </a:lnTo>
                  <a:lnTo>
                    <a:pt x="47117" y="44069"/>
                  </a:lnTo>
                  <a:lnTo>
                    <a:pt x="42545" y="53213"/>
                  </a:lnTo>
                  <a:lnTo>
                    <a:pt x="42545" y="66802"/>
                  </a:lnTo>
                  <a:lnTo>
                    <a:pt x="45593" y="72898"/>
                  </a:lnTo>
                  <a:lnTo>
                    <a:pt x="53213" y="80518"/>
                  </a:lnTo>
                  <a:lnTo>
                    <a:pt x="59309" y="83566"/>
                  </a:lnTo>
                  <a:lnTo>
                    <a:pt x="60833" y="83566"/>
                  </a:lnTo>
                  <a:lnTo>
                    <a:pt x="69977" y="88138"/>
                  </a:lnTo>
                  <a:lnTo>
                    <a:pt x="71501" y="88138"/>
                  </a:lnTo>
                  <a:lnTo>
                    <a:pt x="74422" y="89662"/>
                  </a:lnTo>
                  <a:lnTo>
                    <a:pt x="75946" y="91186"/>
                  </a:lnTo>
                  <a:lnTo>
                    <a:pt x="78994" y="91186"/>
                  </a:lnTo>
                  <a:lnTo>
                    <a:pt x="85090" y="97282"/>
                  </a:lnTo>
                  <a:lnTo>
                    <a:pt x="85090" y="106299"/>
                  </a:lnTo>
                  <a:lnTo>
                    <a:pt x="83566" y="107823"/>
                  </a:lnTo>
                  <a:lnTo>
                    <a:pt x="83566" y="109347"/>
                  </a:lnTo>
                  <a:lnTo>
                    <a:pt x="78994" y="113919"/>
                  </a:lnTo>
                  <a:lnTo>
                    <a:pt x="77470" y="113919"/>
                  </a:lnTo>
                  <a:lnTo>
                    <a:pt x="74422" y="115443"/>
                  </a:lnTo>
                  <a:lnTo>
                    <a:pt x="60833" y="115443"/>
                  </a:lnTo>
                  <a:lnTo>
                    <a:pt x="57785" y="113919"/>
                  </a:lnTo>
                  <a:lnTo>
                    <a:pt x="54737" y="113919"/>
                  </a:lnTo>
                  <a:lnTo>
                    <a:pt x="53213" y="112395"/>
                  </a:lnTo>
                  <a:lnTo>
                    <a:pt x="51689" y="112395"/>
                  </a:lnTo>
                  <a:lnTo>
                    <a:pt x="48628" y="110871"/>
                  </a:lnTo>
                  <a:lnTo>
                    <a:pt x="47117" y="109347"/>
                  </a:lnTo>
                  <a:lnTo>
                    <a:pt x="45593" y="109347"/>
                  </a:lnTo>
                  <a:lnTo>
                    <a:pt x="44069" y="107823"/>
                  </a:lnTo>
                  <a:lnTo>
                    <a:pt x="41021" y="107823"/>
                  </a:lnTo>
                  <a:lnTo>
                    <a:pt x="41021" y="110871"/>
                  </a:lnTo>
                  <a:lnTo>
                    <a:pt x="39624" y="112395"/>
                  </a:lnTo>
                  <a:lnTo>
                    <a:pt x="39624" y="116967"/>
                  </a:lnTo>
                  <a:lnTo>
                    <a:pt x="41021" y="118491"/>
                  </a:lnTo>
                  <a:lnTo>
                    <a:pt x="41021" y="121539"/>
                  </a:lnTo>
                  <a:lnTo>
                    <a:pt x="42545" y="121539"/>
                  </a:lnTo>
                  <a:lnTo>
                    <a:pt x="44069" y="123063"/>
                  </a:lnTo>
                  <a:lnTo>
                    <a:pt x="45593" y="123063"/>
                  </a:lnTo>
                  <a:lnTo>
                    <a:pt x="47117" y="124587"/>
                  </a:lnTo>
                  <a:lnTo>
                    <a:pt x="48628" y="124587"/>
                  </a:lnTo>
                  <a:lnTo>
                    <a:pt x="51689" y="126111"/>
                  </a:lnTo>
                  <a:lnTo>
                    <a:pt x="53213" y="126111"/>
                  </a:lnTo>
                  <a:lnTo>
                    <a:pt x="56261" y="127635"/>
                  </a:lnTo>
                  <a:lnTo>
                    <a:pt x="60833" y="127635"/>
                  </a:lnTo>
                  <a:lnTo>
                    <a:pt x="63881" y="129159"/>
                  </a:lnTo>
                  <a:lnTo>
                    <a:pt x="73025" y="129159"/>
                  </a:lnTo>
                  <a:lnTo>
                    <a:pt x="77470" y="127635"/>
                  </a:lnTo>
                  <a:lnTo>
                    <a:pt x="80518" y="126111"/>
                  </a:lnTo>
                  <a:lnTo>
                    <a:pt x="85090" y="126111"/>
                  </a:lnTo>
                  <a:lnTo>
                    <a:pt x="88138" y="123063"/>
                  </a:lnTo>
                  <a:lnTo>
                    <a:pt x="91186" y="121539"/>
                  </a:lnTo>
                  <a:lnTo>
                    <a:pt x="97282" y="115443"/>
                  </a:lnTo>
                  <a:lnTo>
                    <a:pt x="100330" y="109347"/>
                  </a:lnTo>
                  <a:lnTo>
                    <a:pt x="100330" y="94234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2411" y="2409444"/>
              <a:ext cx="71627" cy="944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05000" y="2386583"/>
              <a:ext cx="257556" cy="1173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6939" y="2368295"/>
              <a:ext cx="2918460" cy="1676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69408" y="2409444"/>
              <a:ext cx="79248" cy="1264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274436" y="2500629"/>
              <a:ext cx="12065" cy="1270"/>
            </a:xfrm>
            <a:custGeom>
              <a:avLst/>
              <a:gdLst/>
              <a:ahLst/>
              <a:cxnLst/>
              <a:rect l="l" t="t" r="r" b="b"/>
              <a:pathLst>
                <a:path w="12064" h="1269">
                  <a:moveTo>
                    <a:pt x="0" y="1270"/>
                  </a:moveTo>
                  <a:lnTo>
                    <a:pt x="12064" y="1270"/>
                  </a:lnTo>
                  <a:lnTo>
                    <a:pt x="12064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73040" y="2368550"/>
              <a:ext cx="117348" cy="13538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10200" y="2374392"/>
              <a:ext cx="120396" cy="1615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58028" y="2409444"/>
              <a:ext cx="74674" cy="92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654040" y="2377439"/>
              <a:ext cx="269875" cy="126364"/>
            </a:xfrm>
            <a:custGeom>
              <a:avLst/>
              <a:gdLst/>
              <a:ahLst/>
              <a:cxnLst/>
              <a:rect l="l" t="t" r="r" b="b"/>
              <a:pathLst>
                <a:path w="269875" h="126364">
                  <a:moveTo>
                    <a:pt x="60706" y="94107"/>
                  </a:moveTo>
                  <a:lnTo>
                    <a:pt x="59309" y="91059"/>
                  </a:lnTo>
                  <a:lnTo>
                    <a:pt x="59309" y="88011"/>
                  </a:lnTo>
                  <a:lnTo>
                    <a:pt x="57785" y="84963"/>
                  </a:lnTo>
                  <a:lnTo>
                    <a:pt x="56261" y="83566"/>
                  </a:lnTo>
                  <a:lnTo>
                    <a:pt x="53213" y="82042"/>
                  </a:lnTo>
                  <a:lnTo>
                    <a:pt x="51689" y="78994"/>
                  </a:lnTo>
                  <a:lnTo>
                    <a:pt x="48641" y="77343"/>
                  </a:lnTo>
                  <a:lnTo>
                    <a:pt x="47117" y="77343"/>
                  </a:lnTo>
                  <a:lnTo>
                    <a:pt x="37973" y="72771"/>
                  </a:lnTo>
                  <a:lnTo>
                    <a:pt x="36449" y="71374"/>
                  </a:lnTo>
                  <a:lnTo>
                    <a:pt x="33528" y="71374"/>
                  </a:lnTo>
                  <a:lnTo>
                    <a:pt x="27432" y="68326"/>
                  </a:lnTo>
                  <a:lnTo>
                    <a:pt x="25908" y="68326"/>
                  </a:lnTo>
                  <a:lnTo>
                    <a:pt x="24384" y="66802"/>
                  </a:lnTo>
                  <a:lnTo>
                    <a:pt x="21336" y="65278"/>
                  </a:lnTo>
                  <a:lnTo>
                    <a:pt x="18288" y="62230"/>
                  </a:lnTo>
                  <a:lnTo>
                    <a:pt x="18288" y="60706"/>
                  </a:lnTo>
                  <a:lnTo>
                    <a:pt x="16764" y="57658"/>
                  </a:lnTo>
                  <a:lnTo>
                    <a:pt x="16764" y="53213"/>
                  </a:lnTo>
                  <a:lnTo>
                    <a:pt x="18288" y="51689"/>
                  </a:lnTo>
                  <a:lnTo>
                    <a:pt x="18288" y="50165"/>
                  </a:lnTo>
                  <a:lnTo>
                    <a:pt x="22860" y="45593"/>
                  </a:lnTo>
                  <a:lnTo>
                    <a:pt x="24384" y="45593"/>
                  </a:lnTo>
                  <a:lnTo>
                    <a:pt x="25908" y="44069"/>
                  </a:lnTo>
                  <a:lnTo>
                    <a:pt x="41021" y="44069"/>
                  </a:lnTo>
                  <a:lnTo>
                    <a:pt x="42545" y="45593"/>
                  </a:lnTo>
                  <a:lnTo>
                    <a:pt x="45593" y="45593"/>
                  </a:lnTo>
                  <a:lnTo>
                    <a:pt x="47117" y="47117"/>
                  </a:lnTo>
                  <a:lnTo>
                    <a:pt x="48641" y="47117"/>
                  </a:lnTo>
                  <a:lnTo>
                    <a:pt x="50165" y="48641"/>
                  </a:lnTo>
                  <a:lnTo>
                    <a:pt x="51689" y="48641"/>
                  </a:lnTo>
                  <a:lnTo>
                    <a:pt x="51689" y="50165"/>
                  </a:lnTo>
                  <a:lnTo>
                    <a:pt x="54737" y="50165"/>
                  </a:lnTo>
                  <a:lnTo>
                    <a:pt x="54737" y="48641"/>
                  </a:lnTo>
                  <a:lnTo>
                    <a:pt x="56261" y="48641"/>
                  </a:lnTo>
                  <a:lnTo>
                    <a:pt x="56261" y="39624"/>
                  </a:lnTo>
                  <a:lnTo>
                    <a:pt x="53213" y="36576"/>
                  </a:lnTo>
                  <a:lnTo>
                    <a:pt x="51689" y="36576"/>
                  </a:lnTo>
                  <a:lnTo>
                    <a:pt x="48641" y="33528"/>
                  </a:lnTo>
                  <a:lnTo>
                    <a:pt x="44069" y="33528"/>
                  </a:lnTo>
                  <a:lnTo>
                    <a:pt x="42545" y="32004"/>
                  </a:lnTo>
                  <a:lnTo>
                    <a:pt x="22860" y="32004"/>
                  </a:lnTo>
                  <a:lnTo>
                    <a:pt x="19812" y="33528"/>
                  </a:lnTo>
                  <a:lnTo>
                    <a:pt x="15240" y="35052"/>
                  </a:lnTo>
                  <a:lnTo>
                    <a:pt x="12192" y="36576"/>
                  </a:lnTo>
                  <a:lnTo>
                    <a:pt x="4572" y="44069"/>
                  </a:lnTo>
                  <a:lnTo>
                    <a:pt x="4572" y="47117"/>
                  </a:lnTo>
                  <a:lnTo>
                    <a:pt x="1524" y="53213"/>
                  </a:lnTo>
                  <a:lnTo>
                    <a:pt x="1524" y="60706"/>
                  </a:lnTo>
                  <a:lnTo>
                    <a:pt x="3048" y="63754"/>
                  </a:lnTo>
                  <a:lnTo>
                    <a:pt x="3048" y="66802"/>
                  </a:lnTo>
                  <a:lnTo>
                    <a:pt x="4572" y="69850"/>
                  </a:lnTo>
                  <a:lnTo>
                    <a:pt x="6096" y="71374"/>
                  </a:lnTo>
                  <a:lnTo>
                    <a:pt x="9144" y="72771"/>
                  </a:lnTo>
                  <a:lnTo>
                    <a:pt x="10668" y="75819"/>
                  </a:lnTo>
                  <a:lnTo>
                    <a:pt x="13716" y="77343"/>
                  </a:lnTo>
                  <a:lnTo>
                    <a:pt x="15240" y="78994"/>
                  </a:lnTo>
                  <a:lnTo>
                    <a:pt x="18288" y="80518"/>
                  </a:lnTo>
                  <a:lnTo>
                    <a:pt x="21336" y="80518"/>
                  </a:lnTo>
                  <a:lnTo>
                    <a:pt x="22860" y="82042"/>
                  </a:lnTo>
                  <a:lnTo>
                    <a:pt x="28956" y="84963"/>
                  </a:lnTo>
                  <a:lnTo>
                    <a:pt x="32004" y="84963"/>
                  </a:lnTo>
                  <a:lnTo>
                    <a:pt x="33528" y="86487"/>
                  </a:lnTo>
                  <a:lnTo>
                    <a:pt x="36449" y="88011"/>
                  </a:lnTo>
                  <a:lnTo>
                    <a:pt x="37973" y="88011"/>
                  </a:lnTo>
                  <a:lnTo>
                    <a:pt x="39497" y="89535"/>
                  </a:lnTo>
                  <a:lnTo>
                    <a:pt x="42545" y="91059"/>
                  </a:lnTo>
                  <a:lnTo>
                    <a:pt x="42545" y="92583"/>
                  </a:lnTo>
                  <a:lnTo>
                    <a:pt x="44069" y="94107"/>
                  </a:lnTo>
                  <a:lnTo>
                    <a:pt x="45593" y="97155"/>
                  </a:lnTo>
                  <a:lnTo>
                    <a:pt x="45593" y="101600"/>
                  </a:lnTo>
                  <a:lnTo>
                    <a:pt x="44069" y="103124"/>
                  </a:lnTo>
                  <a:lnTo>
                    <a:pt x="44069" y="104648"/>
                  </a:lnTo>
                  <a:lnTo>
                    <a:pt x="37973" y="110744"/>
                  </a:lnTo>
                  <a:lnTo>
                    <a:pt x="36449" y="110744"/>
                  </a:lnTo>
                  <a:lnTo>
                    <a:pt x="34925" y="112268"/>
                  </a:lnTo>
                  <a:lnTo>
                    <a:pt x="19812" y="112268"/>
                  </a:lnTo>
                  <a:lnTo>
                    <a:pt x="18288" y="110744"/>
                  </a:lnTo>
                  <a:lnTo>
                    <a:pt x="15240" y="110744"/>
                  </a:lnTo>
                  <a:lnTo>
                    <a:pt x="12192" y="109220"/>
                  </a:lnTo>
                  <a:lnTo>
                    <a:pt x="10668" y="109220"/>
                  </a:lnTo>
                  <a:lnTo>
                    <a:pt x="7620" y="106172"/>
                  </a:lnTo>
                  <a:lnTo>
                    <a:pt x="6096" y="106172"/>
                  </a:lnTo>
                  <a:lnTo>
                    <a:pt x="4572" y="104648"/>
                  </a:lnTo>
                  <a:lnTo>
                    <a:pt x="1524" y="104648"/>
                  </a:lnTo>
                  <a:lnTo>
                    <a:pt x="0" y="106172"/>
                  </a:lnTo>
                  <a:lnTo>
                    <a:pt x="0" y="116713"/>
                  </a:lnTo>
                  <a:lnTo>
                    <a:pt x="1524" y="118237"/>
                  </a:lnTo>
                  <a:lnTo>
                    <a:pt x="3048" y="118237"/>
                  </a:lnTo>
                  <a:lnTo>
                    <a:pt x="3048" y="119761"/>
                  </a:lnTo>
                  <a:lnTo>
                    <a:pt x="4572" y="119761"/>
                  </a:lnTo>
                  <a:lnTo>
                    <a:pt x="6096" y="121285"/>
                  </a:lnTo>
                  <a:lnTo>
                    <a:pt x="9144" y="121285"/>
                  </a:lnTo>
                  <a:lnTo>
                    <a:pt x="10668" y="122809"/>
                  </a:lnTo>
                  <a:lnTo>
                    <a:pt x="12192" y="122809"/>
                  </a:lnTo>
                  <a:lnTo>
                    <a:pt x="15240" y="124333"/>
                  </a:lnTo>
                  <a:lnTo>
                    <a:pt x="21336" y="124333"/>
                  </a:lnTo>
                  <a:lnTo>
                    <a:pt x="24384" y="125984"/>
                  </a:lnTo>
                  <a:lnTo>
                    <a:pt x="32004" y="125984"/>
                  </a:lnTo>
                  <a:lnTo>
                    <a:pt x="41021" y="122809"/>
                  </a:lnTo>
                  <a:lnTo>
                    <a:pt x="44069" y="122809"/>
                  </a:lnTo>
                  <a:lnTo>
                    <a:pt x="48641" y="119761"/>
                  </a:lnTo>
                  <a:lnTo>
                    <a:pt x="51689" y="118237"/>
                  </a:lnTo>
                  <a:lnTo>
                    <a:pt x="54737" y="115316"/>
                  </a:lnTo>
                  <a:lnTo>
                    <a:pt x="59309" y="106172"/>
                  </a:lnTo>
                  <a:lnTo>
                    <a:pt x="60706" y="101600"/>
                  </a:lnTo>
                  <a:lnTo>
                    <a:pt x="60706" y="94107"/>
                  </a:lnTo>
                  <a:close/>
                </a:path>
                <a:path w="269875" h="126364">
                  <a:moveTo>
                    <a:pt x="103378" y="109220"/>
                  </a:moveTo>
                  <a:lnTo>
                    <a:pt x="101854" y="106172"/>
                  </a:lnTo>
                  <a:lnTo>
                    <a:pt x="97282" y="101600"/>
                  </a:lnTo>
                  <a:lnTo>
                    <a:pt x="89535" y="101600"/>
                  </a:lnTo>
                  <a:lnTo>
                    <a:pt x="86487" y="103124"/>
                  </a:lnTo>
                  <a:lnTo>
                    <a:pt x="83566" y="106172"/>
                  </a:lnTo>
                  <a:lnTo>
                    <a:pt x="82042" y="109220"/>
                  </a:lnTo>
                  <a:lnTo>
                    <a:pt x="82042" y="118237"/>
                  </a:lnTo>
                  <a:lnTo>
                    <a:pt x="83566" y="121285"/>
                  </a:lnTo>
                  <a:lnTo>
                    <a:pt x="85090" y="122809"/>
                  </a:lnTo>
                  <a:lnTo>
                    <a:pt x="86487" y="122809"/>
                  </a:lnTo>
                  <a:lnTo>
                    <a:pt x="89535" y="124333"/>
                  </a:lnTo>
                  <a:lnTo>
                    <a:pt x="97282" y="124333"/>
                  </a:lnTo>
                  <a:lnTo>
                    <a:pt x="103378" y="118237"/>
                  </a:lnTo>
                  <a:lnTo>
                    <a:pt x="103378" y="109220"/>
                  </a:lnTo>
                  <a:close/>
                </a:path>
                <a:path w="269875" h="126364">
                  <a:moveTo>
                    <a:pt x="194818" y="1270"/>
                  </a:moveTo>
                  <a:lnTo>
                    <a:pt x="193548" y="1270"/>
                  </a:lnTo>
                  <a:lnTo>
                    <a:pt x="193548" y="0"/>
                  </a:lnTo>
                  <a:lnTo>
                    <a:pt x="179578" y="0"/>
                  </a:lnTo>
                  <a:lnTo>
                    <a:pt x="179578" y="1270"/>
                  </a:lnTo>
                  <a:lnTo>
                    <a:pt x="178308" y="1270"/>
                  </a:lnTo>
                  <a:lnTo>
                    <a:pt x="178308" y="123190"/>
                  </a:lnTo>
                  <a:lnTo>
                    <a:pt x="180848" y="123190"/>
                  </a:lnTo>
                  <a:lnTo>
                    <a:pt x="180848" y="124460"/>
                  </a:lnTo>
                  <a:lnTo>
                    <a:pt x="189738" y="124460"/>
                  </a:lnTo>
                  <a:lnTo>
                    <a:pt x="189738" y="123190"/>
                  </a:lnTo>
                  <a:lnTo>
                    <a:pt x="194818" y="123190"/>
                  </a:lnTo>
                  <a:lnTo>
                    <a:pt x="194818" y="1270"/>
                  </a:lnTo>
                  <a:close/>
                </a:path>
                <a:path w="269875" h="126364">
                  <a:moveTo>
                    <a:pt x="269621" y="33401"/>
                  </a:moveTo>
                  <a:lnTo>
                    <a:pt x="245110" y="33401"/>
                  </a:lnTo>
                  <a:lnTo>
                    <a:pt x="245110" y="12065"/>
                  </a:lnTo>
                  <a:lnTo>
                    <a:pt x="243586" y="10541"/>
                  </a:lnTo>
                  <a:lnTo>
                    <a:pt x="240538" y="10541"/>
                  </a:lnTo>
                  <a:lnTo>
                    <a:pt x="240538" y="9144"/>
                  </a:lnTo>
                  <a:lnTo>
                    <a:pt x="234442" y="9144"/>
                  </a:lnTo>
                  <a:lnTo>
                    <a:pt x="232918" y="10541"/>
                  </a:lnTo>
                  <a:lnTo>
                    <a:pt x="229870" y="10541"/>
                  </a:lnTo>
                  <a:lnTo>
                    <a:pt x="229870" y="33401"/>
                  </a:lnTo>
                  <a:lnTo>
                    <a:pt x="214630" y="33401"/>
                  </a:lnTo>
                  <a:lnTo>
                    <a:pt x="214630" y="44069"/>
                  </a:lnTo>
                  <a:lnTo>
                    <a:pt x="216154" y="45593"/>
                  </a:lnTo>
                  <a:lnTo>
                    <a:pt x="229870" y="45593"/>
                  </a:lnTo>
                  <a:lnTo>
                    <a:pt x="229870" y="109220"/>
                  </a:lnTo>
                  <a:lnTo>
                    <a:pt x="234442" y="118364"/>
                  </a:lnTo>
                  <a:lnTo>
                    <a:pt x="237490" y="119888"/>
                  </a:lnTo>
                  <a:lnTo>
                    <a:pt x="239014" y="122936"/>
                  </a:lnTo>
                  <a:lnTo>
                    <a:pt x="242062" y="122936"/>
                  </a:lnTo>
                  <a:lnTo>
                    <a:pt x="246634" y="124460"/>
                  </a:lnTo>
                  <a:lnTo>
                    <a:pt x="263525" y="124460"/>
                  </a:lnTo>
                  <a:lnTo>
                    <a:pt x="265049" y="122936"/>
                  </a:lnTo>
                  <a:lnTo>
                    <a:pt x="268097" y="122936"/>
                  </a:lnTo>
                  <a:lnTo>
                    <a:pt x="268097" y="121412"/>
                  </a:lnTo>
                  <a:lnTo>
                    <a:pt x="269621" y="121412"/>
                  </a:lnTo>
                  <a:lnTo>
                    <a:pt x="269621" y="109220"/>
                  </a:lnTo>
                  <a:lnTo>
                    <a:pt x="265049" y="109220"/>
                  </a:lnTo>
                  <a:lnTo>
                    <a:pt x="265049" y="110744"/>
                  </a:lnTo>
                  <a:lnTo>
                    <a:pt x="260477" y="110744"/>
                  </a:lnTo>
                  <a:lnTo>
                    <a:pt x="260477" y="112268"/>
                  </a:lnTo>
                  <a:lnTo>
                    <a:pt x="252730" y="112268"/>
                  </a:lnTo>
                  <a:lnTo>
                    <a:pt x="249682" y="110744"/>
                  </a:lnTo>
                  <a:lnTo>
                    <a:pt x="248158" y="107696"/>
                  </a:lnTo>
                  <a:lnTo>
                    <a:pt x="245110" y="104648"/>
                  </a:lnTo>
                  <a:lnTo>
                    <a:pt x="245110" y="45593"/>
                  </a:lnTo>
                  <a:lnTo>
                    <a:pt x="268097" y="45593"/>
                  </a:lnTo>
                  <a:lnTo>
                    <a:pt x="269621" y="44069"/>
                  </a:lnTo>
                  <a:lnTo>
                    <a:pt x="269621" y="33401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83223" y="2409444"/>
              <a:ext cx="152400" cy="9448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64579" y="2409444"/>
              <a:ext cx="73151" cy="929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10884" y="2368295"/>
              <a:ext cx="1010412" cy="167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86828" y="2368295"/>
              <a:ext cx="1694687" cy="167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3355" y="2644139"/>
              <a:ext cx="1127759" cy="1630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097024" y="2637789"/>
              <a:ext cx="17145" cy="135890"/>
            </a:xfrm>
            <a:custGeom>
              <a:avLst/>
              <a:gdLst/>
              <a:ahLst/>
              <a:cxnLst/>
              <a:rect l="l" t="t" r="r" b="b"/>
              <a:pathLst>
                <a:path w="17144" h="135889">
                  <a:moveTo>
                    <a:pt x="16764" y="1270"/>
                  </a:moveTo>
                  <a:lnTo>
                    <a:pt x="14224" y="1270"/>
                  </a:lnTo>
                  <a:lnTo>
                    <a:pt x="14224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133350"/>
                  </a:lnTo>
                  <a:lnTo>
                    <a:pt x="1270" y="133350"/>
                  </a:lnTo>
                  <a:lnTo>
                    <a:pt x="1270" y="134620"/>
                  </a:lnTo>
                  <a:lnTo>
                    <a:pt x="2540" y="134620"/>
                  </a:lnTo>
                  <a:lnTo>
                    <a:pt x="2540" y="135890"/>
                  </a:lnTo>
                  <a:lnTo>
                    <a:pt x="14224" y="135890"/>
                  </a:lnTo>
                  <a:lnTo>
                    <a:pt x="14224" y="134620"/>
                  </a:lnTo>
                  <a:lnTo>
                    <a:pt x="16764" y="134620"/>
                  </a:lnTo>
                  <a:lnTo>
                    <a:pt x="16764" y="133350"/>
                  </a:lnTo>
                  <a:lnTo>
                    <a:pt x="16764" y="3810"/>
                  </a:lnTo>
                  <a:lnTo>
                    <a:pt x="16764" y="127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36648" y="2679192"/>
              <a:ext cx="79248" cy="9448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72283" y="2638044"/>
              <a:ext cx="217931" cy="13563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11551" y="2680716"/>
              <a:ext cx="73151" cy="929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13660" y="2679192"/>
              <a:ext cx="138683" cy="9448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17876" y="2645664"/>
              <a:ext cx="854963" cy="1615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39896" y="2679192"/>
              <a:ext cx="70103" cy="944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38955" y="2679192"/>
              <a:ext cx="74675" cy="929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36491" y="2638044"/>
              <a:ext cx="79248" cy="13563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88891" y="2679192"/>
              <a:ext cx="129539" cy="9296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239767" y="2679192"/>
              <a:ext cx="86867" cy="9448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49496" y="2679192"/>
              <a:ext cx="138684" cy="9448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70788" y="3523488"/>
              <a:ext cx="1062227" cy="16002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01852" y="3970020"/>
              <a:ext cx="65531" cy="670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44752" y="3941064"/>
              <a:ext cx="2525268" cy="13258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986784" y="4029455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1429" y="0"/>
                  </a:moveTo>
                  <a:lnTo>
                    <a:pt x="4825" y="0"/>
                  </a:lnTo>
                  <a:lnTo>
                    <a:pt x="3301" y="1651"/>
                  </a:lnTo>
                  <a:lnTo>
                    <a:pt x="1650" y="3175"/>
                  </a:lnTo>
                  <a:lnTo>
                    <a:pt x="0" y="3175"/>
                  </a:lnTo>
                  <a:lnTo>
                    <a:pt x="0" y="15240"/>
                  </a:lnTo>
                  <a:lnTo>
                    <a:pt x="1650" y="16764"/>
                  </a:lnTo>
                  <a:lnTo>
                    <a:pt x="3301" y="16764"/>
                  </a:lnTo>
                  <a:lnTo>
                    <a:pt x="4825" y="18288"/>
                  </a:lnTo>
                  <a:lnTo>
                    <a:pt x="11429" y="18288"/>
                  </a:lnTo>
                  <a:lnTo>
                    <a:pt x="14604" y="16764"/>
                  </a:lnTo>
                  <a:lnTo>
                    <a:pt x="16255" y="15240"/>
                  </a:lnTo>
                  <a:lnTo>
                    <a:pt x="17906" y="12192"/>
                  </a:lnTo>
                  <a:lnTo>
                    <a:pt x="17906" y="6096"/>
                  </a:lnTo>
                  <a:lnTo>
                    <a:pt x="16255" y="3175"/>
                  </a:lnTo>
                  <a:lnTo>
                    <a:pt x="14604" y="1651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223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01852" y="4181857"/>
              <a:ext cx="65531" cy="6705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35608" y="4154423"/>
              <a:ext cx="1565148" cy="13106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23616" y="4154423"/>
              <a:ext cx="1485900" cy="1310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01852" y="4396741"/>
              <a:ext cx="65531" cy="6553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44752" y="4367784"/>
              <a:ext cx="2065020" cy="13258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532632" y="4367784"/>
              <a:ext cx="1463039" cy="13258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01852" y="4608576"/>
              <a:ext cx="65531" cy="6553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44752" y="4579620"/>
              <a:ext cx="3386328" cy="13258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01852" y="4820413"/>
              <a:ext cx="65531" cy="6553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440180" y="4791455"/>
              <a:ext cx="3095244" cy="13258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77595" y="5052061"/>
              <a:ext cx="83820" cy="853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2D5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323588"/>
              <a:ext cx="1743075" cy="779145"/>
            </a:xfrm>
            <a:custGeom>
              <a:avLst/>
              <a:gdLst/>
              <a:ahLst/>
              <a:cxnLst/>
              <a:rect l="l" t="t" r="r" b="b"/>
              <a:pathLst>
                <a:path w="1743075" h="779145">
                  <a:moveTo>
                    <a:pt x="1346200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1346200" y="778763"/>
                  </a:lnTo>
                  <a:lnTo>
                    <a:pt x="1355891" y="777956"/>
                  </a:lnTo>
                  <a:lnTo>
                    <a:pt x="1363821" y="775827"/>
                  </a:lnTo>
                  <a:lnTo>
                    <a:pt x="1369988" y="772816"/>
                  </a:lnTo>
                  <a:lnTo>
                    <a:pt x="1374394" y="769366"/>
                  </a:lnTo>
                  <a:lnTo>
                    <a:pt x="1374394" y="764667"/>
                  </a:lnTo>
                  <a:lnTo>
                    <a:pt x="1379093" y="764667"/>
                  </a:lnTo>
                  <a:lnTo>
                    <a:pt x="1735582" y="408178"/>
                  </a:lnTo>
                  <a:lnTo>
                    <a:pt x="1740868" y="399587"/>
                  </a:lnTo>
                  <a:lnTo>
                    <a:pt x="1742630" y="388794"/>
                  </a:lnTo>
                  <a:lnTo>
                    <a:pt x="1740868" y="377120"/>
                  </a:lnTo>
                  <a:lnTo>
                    <a:pt x="1735582" y="365887"/>
                  </a:lnTo>
                  <a:lnTo>
                    <a:pt x="1379093" y="14097"/>
                  </a:lnTo>
                  <a:lnTo>
                    <a:pt x="1379093" y="9398"/>
                  </a:lnTo>
                  <a:lnTo>
                    <a:pt x="1374394" y="9398"/>
                  </a:lnTo>
                  <a:lnTo>
                    <a:pt x="1369988" y="5947"/>
                  </a:lnTo>
                  <a:lnTo>
                    <a:pt x="1363821" y="2936"/>
                  </a:lnTo>
                  <a:lnTo>
                    <a:pt x="1355891" y="807"/>
                  </a:lnTo>
                  <a:lnTo>
                    <a:pt x="134620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68270" y="1447876"/>
            <a:ext cx="57550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60" dirty="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6000" b="0" spc="-1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6000" b="0" spc="-10" dirty="0">
                <a:solidFill>
                  <a:srgbClr val="000000"/>
                </a:solidFill>
                <a:latin typeface="Calibri Light"/>
                <a:cs typeface="Calibri Light"/>
              </a:rPr>
              <a:t>is</a:t>
            </a:r>
            <a:r>
              <a:rPr sz="6000" b="0" spc="-1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6000" b="0" spc="-60" dirty="0">
                <a:solidFill>
                  <a:srgbClr val="000000"/>
                </a:solidFill>
                <a:latin typeface="Calibri Light"/>
                <a:cs typeface="Calibri Light"/>
              </a:rPr>
              <a:t>Bootstrap?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8270" y="2938983"/>
            <a:ext cx="8758555" cy="192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  <a:tab pos="1597025" algn="l"/>
                <a:tab pos="1922145" algn="l"/>
                <a:tab pos="2266950" algn="l"/>
                <a:tab pos="2893060" algn="l"/>
                <a:tab pos="4109085" algn="l"/>
                <a:tab pos="5481320" algn="l"/>
                <a:tab pos="5959475" algn="l"/>
                <a:tab pos="6758305" algn="l"/>
                <a:tab pos="7401559" algn="l"/>
                <a:tab pos="8250555" algn="l"/>
              </a:tabLst>
            </a:pP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Bo</a:t>
            </a:r>
            <a:r>
              <a:rPr sz="1800" spc="-95" dirty="0">
                <a:solidFill>
                  <a:srgbClr val="585858"/>
                </a:solidFill>
                <a:latin typeface="Verdana"/>
                <a:cs typeface="Verdana"/>
              </a:rPr>
              <a:t>ots</a:t>
            </a:r>
            <a:r>
              <a:rPr sz="1800" spc="-80" dirty="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105" dirty="0">
                <a:solidFill>
                  <a:srgbClr val="585858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sz="1800" spc="-245" dirty="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1800" spc="15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free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fr</a:t>
            </a:r>
            <a:r>
              <a:rPr sz="1800" spc="-10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sz="1800" spc="-210" dirty="0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sz="1800" spc="45" dirty="0">
                <a:solidFill>
                  <a:srgbClr val="585858"/>
                </a:solidFill>
                <a:latin typeface="Verdana"/>
                <a:cs typeface="Verdana"/>
              </a:rPr>
              <a:t>en</a:t>
            </a:r>
            <a:r>
              <a:rPr sz="1800" spc="55" dirty="0">
                <a:solidFill>
                  <a:srgbClr val="585858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fr</a:t>
            </a:r>
            <a:r>
              <a:rPr sz="1800" spc="-8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m</a:t>
            </a:r>
            <a:r>
              <a:rPr sz="1800" spc="10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w</a:t>
            </a:r>
            <a:r>
              <a:rPr sz="1800" spc="-85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1800" spc="-70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k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585858"/>
                </a:solidFill>
                <a:latin typeface="Verdana"/>
                <a:cs typeface="Verdana"/>
              </a:rPr>
              <a:t>f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sz="1800" spc="-229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585858"/>
                </a:solidFill>
                <a:latin typeface="Verdana"/>
                <a:cs typeface="Verdana"/>
              </a:rPr>
              <a:t>f</a:t>
            </a:r>
            <a:r>
              <a:rPr sz="1800" spc="4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-80" dirty="0">
                <a:solidFill>
                  <a:srgbClr val="585858"/>
                </a:solidFill>
                <a:latin typeface="Verdana"/>
                <a:cs typeface="Verdana"/>
              </a:rPr>
              <a:t>st</a:t>
            </a:r>
            <a:r>
              <a:rPr sz="1800" spc="-10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229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1800" spc="15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00" spc="35" dirty="0">
                <a:solidFill>
                  <a:srgbClr val="585858"/>
                </a:solidFill>
                <a:latin typeface="Verdana"/>
                <a:cs typeface="Verdana"/>
              </a:rPr>
              <a:t>nd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	ea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sz="1800" spc="85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800" spc="-229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w</a:t>
            </a:r>
            <a:r>
              <a:rPr sz="1800" spc="100" dirty="0">
                <a:solidFill>
                  <a:srgbClr val="585858"/>
                </a:solidFill>
                <a:latin typeface="Verdana"/>
                <a:cs typeface="Verdana"/>
              </a:rPr>
              <a:t>eb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15" dirty="0">
                <a:solidFill>
                  <a:srgbClr val="585858"/>
                </a:solidFill>
                <a:latin typeface="Verdana"/>
                <a:cs typeface="Verdana"/>
              </a:rPr>
              <a:t>development</a:t>
            </a:r>
            <a:endParaRPr sz="18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 MT"/>
              <a:buChar char="•"/>
              <a:tabLst>
                <a:tab pos="355600" algn="l"/>
              </a:tabLst>
            </a:pP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Bootstrap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includes 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HTML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CSS </a:t>
            </a:r>
            <a:r>
              <a:rPr sz="1800" spc="40" dirty="0">
                <a:solidFill>
                  <a:srgbClr val="585858"/>
                </a:solidFill>
                <a:latin typeface="Verdana"/>
                <a:cs typeface="Verdana"/>
              </a:rPr>
              <a:t>based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design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templates </a:t>
            </a:r>
            <a:r>
              <a:rPr sz="1800" spc="-70" dirty="0">
                <a:solidFill>
                  <a:srgbClr val="585858"/>
                </a:solidFill>
                <a:latin typeface="Verdana"/>
                <a:cs typeface="Verdana"/>
              </a:rPr>
              <a:t>for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typography,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585858"/>
                </a:solidFill>
                <a:latin typeface="Verdana"/>
                <a:cs typeface="Verdana"/>
              </a:rPr>
              <a:t>forms,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buttons,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Verdana"/>
                <a:cs typeface="Verdana"/>
              </a:rPr>
              <a:t>tables,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navigation,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modals, </a:t>
            </a:r>
            <a:r>
              <a:rPr sz="1800" spc="30" dirty="0">
                <a:solidFill>
                  <a:srgbClr val="585858"/>
                </a:solidFill>
                <a:latin typeface="Verdana"/>
                <a:cs typeface="Verdana"/>
              </a:rPr>
              <a:t>image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carousels </a:t>
            </a:r>
            <a:r>
              <a:rPr sz="1800" spc="65" dirty="0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many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85858"/>
                </a:solidFill>
                <a:latin typeface="Verdana"/>
                <a:cs typeface="Verdana"/>
              </a:rPr>
              <a:t>other,</a:t>
            </a:r>
            <a:r>
              <a:rPr sz="1800" spc="-10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well</a:t>
            </a:r>
            <a:r>
              <a:rPr sz="18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Verdana"/>
                <a:cs typeface="Verdana"/>
              </a:rPr>
              <a:t>optional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plugins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 MT"/>
              <a:buChar char="•"/>
              <a:tabLst>
                <a:tab pos="355600" algn="l"/>
              </a:tabLst>
            </a:pP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Bootstrap</a:t>
            </a:r>
            <a:r>
              <a:rPr sz="18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gives</a:t>
            </a:r>
            <a:r>
              <a:rPr sz="18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Verdana"/>
                <a:cs typeface="Verdana"/>
              </a:rPr>
              <a:t>ability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easily</a:t>
            </a:r>
            <a:r>
              <a:rPr sz="180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sz="180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85858"/>
                </a:solidFill>
                <a:latin typeface="Verdana"/>
                <a:cs typeface="Verdana"/>
              </a:rPr>
              <a:t>responsive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Verdana"/>
                <a:cs typeface="Verdana"/>
              </a:rPr>
              <a:t>designs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5420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0" dirty="0"/>
              <a:t>FEATURE</a:t>
            </a:r>
            <a:r>
              <a:rPr spc="-605" dirty="0"/>
              <a:t>S</a:t>
            </a:r>
            <a:r>
              <a:rPr spc="-225" dirty="0"/>
              <a:t> </a:t>
            </a:r>
            <a:r>
              <a:rPr spc="-325" dirty="0"/>
              <a:t>OF</a:t>
            </a:r>
            <a:r>
              <a:rPr spc="-225" dirty="0"/>
              <a:t> </a:t>
            </a:r>
            <a:r>
              <a:rPr spc="-535" dirty="0"/>
              <a:t>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442415"/>
            <a:ext cx="8691880" cy="431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143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b="1" dirty="0">
                <a:latin typeface="Arial"/>
                <a:cs typeface="Arial"/>
              </a:rPr>
              <a:t>Grid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System</a:t>
            </a:r>
            <a:r>
              <a:rPr sz="1800" spc="-10" dirty="0">
                <a:latin typeface="Arial MT"/>
                <a:cs typeface="Arial MT"/>
              </a:rPr>
              <a:t>: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Bootstrap </a:t>
            </a:r>
            <a:r>
              <a:rPr sz="1800" spc="-5" dirty="0">
                <a:latin typeface="Arial MT"/>
                <a:cs typeface="Arial MT"/>
              </a:rPr>
              <a:t>includes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responsive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grid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allows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developers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flexible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responsive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layouts.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grid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helps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organize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content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rows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columns,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easy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structure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align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elements.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Arial MT"/>
              <a:cs typeface="Arial MT"/>
            </a:endParaRPr>
          </a:p>
          <a:p>
            <a:pPr marL="355600" marR="5080" indent="-342900">
              <a:lnSpc>
                <a:spcPct val="114999"/>
              </a:lnSpc>
              <a:spcBef>
                <a:spcPts val="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b="1" dirty="0">
                <a:latin typeface="Arial"/>
                <a:cs typeface="Arial"/>
              </a:rPr>
              <a:t>Component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Library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Bootstrap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wide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range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pre-styled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customizable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components,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such 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buttons,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navigation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bars,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alerts,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components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easily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integrated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projects,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saving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developers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 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effort.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 MT"/>
              <a:cs typeface="Arial MT"/>
            </a:endParaRPr>
          </a:p>
          <a:p>
            <a:pPr marL="355600" marR="102870" indent="-342900">
              <a:lnSpc>
                <a:spcPct val="114999"/>
              </a:lnSpc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b="1" dirty="0">
                <a:latin typeface="Arial"/>
                <a:cs typeface="Arial"/>
              </a:rPr>
              <a:t>Customization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While Bootstrap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offers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default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styling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looks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good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box,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developers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customize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framework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suit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specific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design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requirements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their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projects.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Bootstrap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customized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 Sass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mixins.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3071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636267"/>
            <a:ext cx="8747125" cy="329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Rapid</a:t>
            </a:r>
            <a:r>
              <a:rPr sz="18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Bootstrap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accelerates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the development</a:t>
            </a:r>
            <a:r>
              <a:rPr sz="18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process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providing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set of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pre-designed</a:t>
            </a:r>
            <a:r>
              <a:rPr sz="18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components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styles.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This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save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developers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significant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amount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building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responsive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visually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appealing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interfaces.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 MT"/>
              <a:cs typeface="Arial MT"/>
            </a:endParaRPr>
          </a:p>
          <a:p>
            <a:pPr marL="355600" marR="730885" indent="-342900">
              <a:lnSpc>
                <a:spcPct val="100000"/>
              </a:lnSpc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Consistency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Bootstrap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ensures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consistency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across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browsers</a:t>
            </a: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devices,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offering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standardized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look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feel.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particularly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useful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for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projects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maintaining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uniform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experience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important.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Arial MT"/>
              <a:cs typeface="Arial MT"/>
            </a:endParaRPr>
          </a:p>
          <a:p>
            <a:pPr marL="355600" marR="14604" indent="-342900">
              <a:lnSpc>
                <a:spcPct val="100000"/>
              </a:lnSpc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Responsive</a:t>
            </a:r>
            <a:r>
              <a:rPr sz="1800" b="1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Bootstrap is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built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8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mobile-first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approach,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making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easy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responsive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mobile-friendly</a:t>
            </a:r>
            <a:r>
              <a:rPr sz="18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designs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without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lot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additional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effort.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408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5" dirty="0"/>
              <a:t>USE</a:t>
            </a:r>
            <a:r>
              <a:rPr spc="-630" dirty="0"/>
              <a:t>S</a:t>
            </a:r>
            <a:r>
              <a:rPr spc="-225" dirty="0"/>
              <a:t> </a:t>
            </a:r>
            <a:r>
              <a:rPr spc="-325" dirty="0"/>
              <a:t>OF</a:t>
            </a:r>
            <a:r>
              <a:rPr spc="-225" dirty="0"/>
              <a:t> </a:t>
            </a:r>
            <a:r>
              <a:rPr spc="-535" dirty="0"/>
              <a:t>BOOTSTRAP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180590" marR="86995" indent="-342900">
              <a:lnSpc>
                <a:spcPts val="1839"/>
              </a:lnSpc>
              <a:spcBef>
                <a:spcPts val="330"/>
              </a:spcBef>
              <a:tabLst>
                <a:tab pos="2179955" algn="l"/>
              </a:tabLst>
            </a:pPr>
            <a:r>
              <a:rPr spc="-5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b="1" dirty="0">
                <a:latin typeface="Arial"/>
                <a:cs typeface="Arial"/>
              </a:rPr>
              <a:t>Cross-Browser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Compatibility</a:t>
            </a:r>
            <a:r>
              <a:rPr spc="-5" dirty="0"/>
              <a:t>:</a:t>
            </a:r>
            <a:r>
              <a:rPr spc="15" dirty="0"/>
              <a:t> </a:t>
            </a:r>
            <a:r>
              <a:rPr dirty="0"/>
              <a:t>Bootstrap</a:t>
            </a:r>
            <a:r>
              <a:rPr spc="20" dirty="0"/>
              <a:t> </a:t>
            </a:r>
            <a:r>
              <a:rPr spc="-5" dirty="0"/>
              <a:t>takes</a:t>
            </a:r>
            <a:r>
              <a:rPr spc="10" dirty="0"/>
              <a:t> </a:t>
            </a:r>
            <a:r>
              <a:rPr dirty="0"/>
              <a:t>care</a:t>
            </a:r>
            <a:r>
              <a:rPr spc="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many </a:t>
            </a:r>
            <a:r>
              <a:rPr spc="-5" dirty="0"/>
              <a:t>cross-browser </a:t>
            </a:r>
            <a:r>
              <a:rPr dirty="0"/>
              <a:t> compatibility</a:t>
            </a:r>
            <a:r>
              <a:rPr spc="-20" dirty="0"/>
              <a:t> </a:t>
            </a:r>
            <a:r>
              <a:rPr dirty="0"/>
              <a:t>issues,</a:t>
            </a:r>
            <a:r>
              <a:rPr spc="-10" dirty="0"/>
              <a:t> </a:t>
            </a:r>
            <a:r>
              <a:rPr dirty="0"/>
              <a:t>reducing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dirty="0"/>
              <a:t>need</a:t>
            </a:r>
            <a:r>
              <a:rPr spc="5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extensive</a:t>
            </a:r>
            <a:r>
              <a:rPr spc="15" dirty="0"/>
              <a:t> </a:t>
            </a:r>
            <a:r>
              <a:rPr spc="-5" dirty="0"/>
              <a:t>testing</a:t>
            </a:r>
            <a:r>
              <a:rPr spc="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dirty="0"/>
              <a:t>ensuring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consistent </a:t>
            </a:r>
            <a:r>
              <a:rPr spc="-455" dirty="0"/>
              <a:t> </a:t>
            </a:r>
            <a:r>
              <a:rPr dirty="0"/>
              <a:t>experience </a:t>
            </a:r>
            <a:r>
              <a:rPr spc="-5" dirty="0"/>
              <a:t>for</a:t>
            </a:r>
            <a:r>
              <a:rPr spc="15" dirty="0"/>
              <a:t> </a:t>
            </a:r>
            <a:r>
              <a:rPr dirty="0"/>
              <a:t>users</a:t>
            </a:r>
            <a:r>
              <a:rPr spc="-10" dirty="0"/>
              <a:t> </a:t>
            </a:r>
            <a:r>
              <a:rPr dirty="0"/>
              <a:t>across</a:t>
            </a:r>
            <a:r>
              <a:rPr spc="-10" dirty="0"/>
              <a:t> </a:t>
            </a:r>
            <a:r>
              <a:rPr dirty="0"/>
              <a:t>various </a:t>
            </a:r>
            <a:r>
              <a:rPr spc="-5" dirty="0"/>
              <a:t>browsers.</a:t>
            </a:r>
          </a:p>
          <a:p>
            <a:pPr marL="1824989">
              <a:lnSpc>
                <a:spcPct val="100000"/>
              </a:lnSpc>
            </a:pPr>
            <a:endParaRPr sz="1900"/>
          </a:p>
          <a:p>
            <a:pPr marL="2180590" marR="205740" indent="-342900">
              <a:lnSpc>
                <a:spcPct val="90000"/>
              </a:lnSpc>
              <a:spcBef>
                <a:spcPts val="1610"/>
              </a:spcBef>
              <a:tabLst>
                <a:tab pos="2179955" algn="l"/>
              </a:tabLst>
            </a:pPr>
            <a:r>
              <a:rPr spc="-5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b="1" dirty="0">
                <a:latin typeface="Arial"/>
                <a:cs typeface="Arial"/>
              </a:rPr>
              <a:t>Front-End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Development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Efficiency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Bootstrap</a:t>
            </a:r>
            <a:r>
              <a:rPr spc="15" dirty="0"/>
              <a:t> </a:t>
            </a:r>
            <a:r>
              <a:rPr dirty="0"/>
              <a:t>simplifies</a:t>
            </a:r>
            <a:r>
              <a:rPr spc="-30" dirty="0"/>
              <a:t> </a:t>
            </a:r>
            <a:r>
              <a:rPr dirty="0"/>
              <a:t>front-end</a:t>
            </a:r>
            <a:r>
              <a:rPr spc="20" dirty="0"/>
              <a:t> </a:t>
            </a:r>
            <a:r>
              <a:rPr dirty="0"/>
              <a:t>development</a:t>
            </a:r>
            <a:r>
              <a:rPr spc="-5" dirty="0"/>
              <a:t> </a:t>
            </a:r>
            <a:r>
              <a:rPr dirty="0"/>
              <a:t>by </a:t>
            </a:r>
            <a:r>
              <a:rPr spc="5" dirty="0"/>
              <a:t> </a:t>
            </a:r>
            <a:r>
              <a:rPr dirty="0"/>
              <a:t>providing</a:t>
            </a:r>
            <a:r>
              <a:rPr spc="5" dirty="0"/>
              <a:t> </a:t>
            </a:r>
            <a:r>
              <a:rPr dirty="0"/>
              <a:t>a set</a:t>
            </a:r>
            <a:r>
              <a:rPr spc="2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5" dirty="0"/>
              <a:t>ready-to-use</a:t>
            </a:r>
            <a:r>
              <a:rPr spc="40" dirty="0"/>
              <a:t> </a:t>
            </a:r>
            <a:r>
              <a:rPr dirty="0"/>
              <a:t>components,</a:t>
            </a:r>
            <a:r>
              <a:rPr spc="15" dirty="0"/>
              <a:t> </a:t>
            </a:r>
            <a:r>
              <a:rPr dirty="0"/>
              <a:t>such</a:t>
            </a:r>
            <a:r>
              <a:rPr spc="15" dirty="0"/>
              <a:t> </a:t>
            </a:r>
            <a:r>
              <a:rPr dirty="0"/>
              <a:t>as</a:t>
            </a:r>
            <a:r>
              <a:rPr spc="15" dirty="0"/>
              <a:t> </a:t>
            </a:r>
            <a:r>
              <a:rPr dirty="0"/>
              <a:t>navigation</a:t>
            </a:r>
            <a:r>
              <a:rPr spc="10" dirty="0"/>
              <a:t> </a:t>
            </a:r>
            <a:r>
              <a:rPr spc="-5" dirty="0"/>
              <a:t>bars,</a:t>
            </a:r>
            <a:r>
              <a:rPr spc="5" dirty="0"/>
              <a:t> </a:t>
            </a:r>
            <a:r>
              <a:rPr spc="-5" dirty="0"/>
              <a:t>buttons,</a:t>
            </a:r>
            <a:r>
              <a:rPr spc="35" dirty="0"/>
              <a:t> </a:t>
            </a:r>
            <a:r>
              <a:rPr spc="-5" dirty="0"/>
              <a:t>forms, </a:t>
            </a:r>
            <a:r>
              <a:rPr spc="-455" dirty="0"/>
              <a:t> </a:t>
            </a:r>
            <a:r>
              <a:rPr dirty="0"/>
              <a:t>and more. </a:t>
            </a:r>
            <a:r>
              <a:rPr spc="5" dirty="0"/>
              <a:t>This </a:t>
            </a:r>
            <a:r>
              <a:rPr dirty="0"/>
              <a:t>can significantly reduce </a:t>
            </a:r>
            <a:r>
              <a:rPr spc="-5" dirty="0"/>
              <a:t>the </a:t>
            </a:r>
            <a:r>
              <a:rPr dirty="0"/>
              <a:t>amount of manual coding and </a:t>
            </a:r>
            <a:r>
              <a:rPr spc="-5" dirty="0"/>
              <a:t>styling </a:t>
            </a:r>
            <a:r>
              <a:rPr dirty="0"/>
              <a:t> required.</a:t>
            </a:r>
          </a:p>
          <a:p>
            <a:pPr marL="1824989">
              <a:lnSpc>
                <a:spcPct val="100000"/>
              </a:lnSpc>
            </a:pPr>
            <a:endParaRPr sz="1900"/>
          </a:p>
          <a:p>
            <a:pPr marL="2180590" marR="5080" indent="-342900">
              <a:lnSpc>
                <a:spcPct val="90000"/>
              </a:lnSpc>
              <a:spcBef>
                <a:spcPts val="1655"/>
              </a:spcBef>
              <a:tabLst>
                <a:tab pos="2179955" algn="l"/>
              </a:tabLst>
            </a:pPr>
            <a:r>
              <a:rPr spc="-5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b="1" dirty="0">
                <a:latin typeface="Arial"/>
                <a:cs typeface="Arial"/>
              </a:rPr>
              <a:t>Customization</a:t>
            </a:r>
            <a:r>
              <a:rPr dirty="0"/>
              <a:t>:</a:t>
            </a:r>
            <a:r>
              <a:rPr spc="-25" dirty="0"/>
              <a:t> </a:t>
            </a:r>
            <a:r>
              <a:rPr dirty="0"/>
              <a:t>While</a:t>
            </a:r>
            <a:r>
              <a:rPr spc="-15" dirty="0"/>
              <a:t> </a:t>
            </a:r>
            <a:r>
              <a:rPr dirty="0"/>
              <a:t>Bootstrap</a:t>
            </a:r>
            <a:r>
              <a:rPr spc="15" dirty="0"/>
              <a:t> </a:t>
            </a:r>
            <a:r>
              <a:rPr dirty="0"/>
              <a:t>comes</a:t>
            </a:r>
            <a:r>
              <a:rPr spc="-5" dirty="0"/>
              <a:t> </a:t>
            </a:r>
            <a:r>
              <a:rPr spc="-10" dirty="0"/>
              <a:t>with</a:t>
            </a:r>
            <a:r>
              <a:rPr spc="20" dirty="0"/>
              <a:t> </a:t>
            </a:r>
            <a:r>
              <a:rPr dirty="0"/>
              <a:t>default</a:t>
            </a:r>
            <a:r>
              <a:rPr spc="15" dirty="0"/>
              <a:t> </a:t>
            </a:r>
            <a:r>
              <a:rPr spc="-5" dirty="0"/>
              <a:t>styling,</a:t>
            </a:r>
            <a:r>
              <a:rPr spc="15" dirty="0"/>
              <a:t> </a:t>
            </a:r>
            <a:r>
              <a:rPr spc="-5" dirty="0"/>
              <a:t>it's </a:t>
            </a:r>
            <a:r>
              <a:rPr dirty="0"/>
              <a:t>highly</a:t>
            </a:r>
            <a:r>
              <a:rPr spc="-10" dirty="0"/>
              <a:t> </a:t>
            </a:r>
            <a:r>
              <a:rPr dirty="0"/>
              <a:t>customizable. </a:t>
            </a:r>
            <a:r>
              <a:rPr spc="5" dirty="0"/>
              <a:t> </a:t>
            </a:r>
            <a:r>
              <a:rPr dirty="0"/>
              <a:t>Developers</a:t>
            </a:r>
            <a:r>
              <a:rPr spc="-20" dirty="0"/>
              <a:t> </a:t>
            </a:r>
            <a:r>
              <a:rPr dirty="0"/>
              <a:t>can</a:t>
            </a:r>
            <a:r>
              <a:rPr spc="5" dirty="0"/>
              <a:t> </a:t>
            </a:r>
            <a:r>
              <a:rPr dirty="0"/>
              <a:t>use</a:t>
            </a:r>
            <a:r>
              <a:rPr spc="10" dirty="0"/>
              <a:t> </a:t>
            </a:r>
            <a:r>
              <a:rPr dirty="0"/>
              <a:t>Bootstrap's</a:t>
            </a:r>
            <a:r>
              <a:rPr spc="15" dirty="0"/>
              <a:t> </a:t>
            </a:r>
            <a:r>
              <a:rPr dirty="0"/>
              <a:t>Sass</a:t>
            </a:r>
            <a:r>
              <a:rPr spc="-5" dirty="0"/>
              <a:t> </a:t>
            </a:r>
            <a:r>
              <a:rPr dirty="0"/>
              <a:t>variables</a:t>
            </a:r>
            <a:r>
              <a:rPr spc="-1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spc="-5" dirty="0"/>
              <a:t>mixins</a:t>
            </a:r>
            <a:r>
              <a:rPr dirty="0"/>
              <a:t> </a:t>
            </a:r>
            <a:r>
              <a:rPr spc="-5" dirty="0"/>
              <a:t>to</a:t>
            </a:r>
            <a:r>
              <a:rPr dirty="0"/>
              <a:t> tailor</a:t>
            </a:r>
            <a:r>
              <a:rPr spc="-5" dirty="0"/>
              <a:t> the</a:t>
            </a:r>
            <a:r>
              <a:rPr spc="20" dirty="0"/>
              <a:t> </a:t>
            </a:r>
            <a:r>
              <a:rPr spc="-5" dirty="0"/>
              <a:t>framework</a:t>
            </a:r>
            <a:r>
              <a:rPr spc="15" dirty="0"/>
              <a:t> </a:t>
            </a:r>
            <a:r>
              <a:rPr spc="-5" dirty="0"/>
              <a:t>to </a:t>
            </a:r>
            <a:r>
              <a:rPr dirty="0"/>
              <a:t> match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dirty="0"/>
              <a:t>specific</a:t>
            </a:r>
            <a:r>
              <a:rPr spc="-20" dirty="0"/>
              <a:t> </a:t>
            </a:r>
            <a:r>
              <a:rPr dirty="0"/>
              <a:t>design requirements</a:t>
            </a:r>
            <a:r>
              <a:rPr spc="5" dirty="0"/>
              <a:t> </a:t>
            </a:r>
            <a:r>
              <a:rPr dirty="0"/>
              <a:t>of a</a:t>
            </a:r>
            <a:r>
              <a:rPr spc="5" dirty="0"/>
              <a:t> </a:t>
            </a:r>
            <a:r>
              <a:rPr dirty="0"/>
              <a:t>project.</a:t>
            </a:r>
            <a:r>
              <a:rPr spc="-5" dirty="0"/>
              <a:t> Startups</a:t>
            </a:r>
            <a:r>
              <a:rPr spc="2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Small</a:t>
            </a:r>
            <a:r>
              <a:rPr spc="-15" dirty="0"/>
              <a:t> </a:t>
            </a:r>
            <a:r>
              <a:rPr dirty="0"/>
              <a:t>Projects: </a:t>
            </a:r>
            <a:r>
              <a:rPr spc="5" dirty="0"/>
              <a:t> </a:t>
            </a:r>
            <a:r>
              <a:rPr dirty="0"/>
              <a:t>Bootstrap</a:t>
            </a:r>
            <a:r>
              <a:rPr spc="15" dirty="0"/>
              <a:t> </a:t>
            </a:r>
            <a:r>
              <a:rPr dirty="0"/>
              <a:t>is </a:t>
            </a:r>
            <a:r>
              <a:rPr spc="-5" dirty="0"/>
              <a:t>often</a:t>
            </a:r>
            <a:r>
              <a:rPr spc="20" dirty="0"/>
              <a:t> </a:t>
            </a:r>
            <a:r>
              <a:rPr dirty="0"/>
              <a:t>chosen</a:t>
            </a:r>
            <a:r>
              <a:rPr spc="1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spc="-5" dirty="0"/>
              <a:t>startups</a:t>
            </a:r>
            <a:r>
              <a:rPr spc="2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small</a:t>
            </a:r>
            <a:r>
              <a:rPr spc="-5" dirty="0"/>
              <a:t> </a:t>
            </a:r>
            <a:r>
              <a:rPr dirty="0"/>
              <a:t>projects</a:t>
            </a:r>
            <a:r>
              <a:rPr spc="-5" dirty="0"/>
              <a:t> where</a:t>
            </a:r>
            <a:r>
              <a:rPr spc="20" dirty="0"/>
              <a:t> </a:t>
            </a:r>
            <a:r>
              <a:rPr spc="-5" dirty="0"/>
              <a:t>time </a:t>
            </a:r>
            <a:r>
              <a:rPr dirty="0"/>
              <a:t>and</a:t>
            </a:r>
            <a:r>
              <a:rPr spc="25" dirty="0"/>
              <a:t> </a:t>
            </a:r>
            <a:r>
              <a:rPr dirty="0"/>
              <a:t>resources</a:t>
            </a:r>
            <a:r>
              <a:rPr spc="-5" dirty="0"/>
              <a:t> </a:t>
            </a:r>
            <a:r>
              <a:rPr dirty="0"/>
              <a:t>are </a:t>
            </a:r>
            <a:r>
              <a:rPr spc="-455" dirty="0"/>
              <a:t> </a:t>
            </a:r>
            <a:r>
              <a:rPr dirty="0"/>
              <a:t>limited.</a:t>
            </a:r>
            <a:r>
              <a:rPr spc="-15" dirty="0"/>
              <a:t> </a:t>
            </a:r>
            <a:r>
              <a:rPr spc="-10" dirty="0"/>
              <a:t>Its</a:t>
            </a:r>
            <a:r>
              <a:rPr spc="10" dirty="0"/>
              <a:t> </a:t>
            </a:r>
            <a:r>
              <a:rPr dirty="0"/>
              <a:t>ease</a:t>
            </a:r>
            <a:r>
              <a:rPr spc="1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use</a:t>
            </a:r>
            <a:r>
              <a:rPr spc="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dirty="0"/>
              <a:t>quick </a:t>
            </a:r>
            <a:r>
              <a:rPr spc="-5" dirty="0"/>
              <a:t>setup</a:t>
            </a:r>
            <a:r>
              <a:rPr spc="20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dirty="0"/>
              <a:t>it</a:t>
            </a:r>
            <a:r>
              <a:rPr spc="-10" dirty="0"/>
              <a:t> </a:t>
            </a:r>
            <a:r>
              <a:rPr dirty="0"/>
              <a:t>an</a:t>
            </a:r>
            <a:r>
              <a:rPr spc="10" dirty="0"/>
              <a:t> </a:t>
            </a:r>
            <a:r>
              <a:rPr spc="-5" dirty="0"/>
              <a:t>attractive</a:t>
            </a:r>
            <a:r>
              <a:rPr spc="20" dirty="0"/>
              <a:t> </a:t>
            </a:r>
            <a:r>
              <a:rPr dirty="0"/>
              <a:t>option</a:t>
            </a:r>
            <a:r>
              <a:rPr spc="10" dirty="0"/>
              <a:t> </a:t>
            </a:r>
            <a:r>
              <a:rPr spc="-5" dirty="0"/>
              <a:t>for</a:t>
            </a:r>
            <a:r>
              <a:rPr dirty="0"/>
              <a:t> projects</a:t>
            </a:r>
            <a:r>
              <a:rPr spc="10" dirty="0"/>
              <a:t> </a:t>
            </a:r>
            <a:r>
              <a:rPr spc="-10" dirty="0"/>
              <a:t>with </a:t>
            </a:r>
            <a:r>
              <a:rPr spc="-5" dirty="0"/>
              <a:t> tight </a:t>
            </a:r>
            <a:r>
              <a:rPr dirty="0"/>
              <a:t>deadlines.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270" y="994409"/>
            <a:ext cx="86455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Responsive</a:t>
            </a:r>
            <a:r>
              <a:rPr sz="18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Web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 Design</a:t>
            </a:r>
            <a:r>
              <a:rPr sz="1800" b="0" dirty="0">
                <a:solidFill>
                  <a:srgbClr val="404040"/>
                </a:solidFill>
                <a:latin typeface="Arial MT"/>
                <a:cs typeface="Arial MT"/>
              </a:rPr>
              <a:t>: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Bootstrap</a:t>
            </a:r>
            <a:r>
              <a:rPr sz="1800" b="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800" b="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15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1800" b="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800" b="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1800" b="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mobile-first</a:t>
            </a:r>
            <a:r>
              <a:rPr sz="1800" b="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approach, </a:t>
            </a:r>
            <a:r>
              <a:rPr sz="1800" b="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making</a:t>
            </a:r>
            <a:r>
              <a:rPr sz="1800" b="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1800" b="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b="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go-to</a:t>
            </a:r>
            <a:r>
              <a:rPr sz="1800" b="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choice</a:t>
            </a:r>
            <a:r>
              <a:rPr sz="1800" b="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800" b="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creating</a:t>
            </a:r>
            <a:r>
              <a:rPr sz="1800" b="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responsive</a:t>
            </a:r>
            <a:r>
              <a:rPr sz="1800" b="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10" dirty="0">
                <a:solidFill>
                  <a:srgbClr val="404040"/>
                </a:solidFill>
                <a:latin typeface="Arial MT"/>
                <a:cs typeface="Arial MT"/>
              </a:rPr>
              <a:t>websites.</a:t>
            </a:r>
            <a:r>
              <a:rPr sz="1800" b="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404040"/>
                </a:solidFill>
                <a:latin typeface="Arial MT"/>
                <a:cs typeface="Arial MT"/>
              </a:rPr>
              <a:t>It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1800" b="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b="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responsive </a:t>
            </a:r>
            <a:r>
              <a:rPr sz="1800" b="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grid</a:t>
            </a:r>
            <a:r>
              <a:rPr sz="1800" b="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800" b="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1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b="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fluid</a:t>
            </a:r>
            <a:r>
              <a:rPr sz="1800" b="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25" dirty="0">
                <a:solidFill>
                  <a:srgbClr val="404040"/>
                </a:solidFill>
                <a:latin typeface="Arial MT"/>
                <a:cs typeface="Arial MT"/>
              </a:rPr>
              <a:t>typography,</a:t>
            </a:r>
            <a:r>
              <a:rPr sz="1800" b="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15" dirty="0">
                <a:solidFill>
                  <a:srgbClr val="404040"/>
                </a:solidFill>
                <a:latin typeface="Arial MT"/>
                <a:cs typeface="Arial MT"/>
              </a:rPr>
              <a:t>allowing</a:t>
            </a:r>
            <a:r>
              <a:rPr sz="1800" b="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10" dirty="0">
                <a:solidFill>
                  <a:srgbClr val="404040"/>
                </a:solidFill>
                <a:latin typeface="Arial MT"/>
                <a:cs typeface="Arial MT"/>
              </a:rPr>
              <a:t>developers</a:t>
            </a:r>
            <a:r>
              <a:rPr sz="1800" b="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800" b="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design</a:t>
            </a:r>
            <a:r>
              <a:rPr sz="1800" b="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r>
              <a:rPr sz="1800" b="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that </a:t>
            </a:r>
            <a:r>
              <a:rPr sz="1800" b="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adapt</a:t>
            </a:r>
            <a:r>
              <a:rPr sz="1800" b="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seamlessly</a:t>
            </a:r>
            <a:r>
              <a:rPr sz="1800" b="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1800" b="0" spc="-1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1800" b="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screen</a:t>
            </a:r>
            <a:r>
              <a:rPr sz="1800" b="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sizes</a:t>
            </a:r>
            <a:r>
              <a:rPr sz="1800" b="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b="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Arial MT"/>
                <a:cs typeface="Arial MT"/>
              </a:rPr>
              <a:t>devices.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620771"/>
            <a:ext cx="8465185" cy="247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8419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Rapid</a:t>
            </a:r>
            <a:r>
              <a:rPr sz="18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Prototyping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Bootstrap's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extensive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set of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pre-designed</a:t>
            </a:r>
            <a:r>
              <a:rPr sz="18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components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styles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developers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quickly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prototype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build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interfaces.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particularly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useful during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initial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stages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of a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project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fast turnaround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essential.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Consistent</a:t>
            </a:r>
            <a:r>
              <a:rPr sz="18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UI/UX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Bootstrap ensures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consistent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look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feel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across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different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browsers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devices.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advantageous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maintaining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standardized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user interface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experience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priority.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3204"/>
            <a:ext cx="58280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Forms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Multimedia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HTML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547876"/>
            <a:ext cx="8733155" cy="42037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Forms: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HTML</a:t>
            </a:r>
            <a:r>
              <a:rPr sz="1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provides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interactive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elements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like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forms,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allowing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users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input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Key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form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elements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include: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&lt;form&gt;: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Wraps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entire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form.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&lt;input&gt;:</a:t>
            </a:r>
            <a:r>
              <a:rPr sz="1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Represents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input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fields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various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types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 data.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&lt;button&gt;:</a:t>
            </a:r>
            <a:r>
              <a:rPr sz="1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Creates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buttons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 form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submission.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53535"/>
              </a:buClr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2700" marR="988060">
              <a:lnSpc>
                <a:spcPct val="80000"/>
              </a:lnSpc>
              <a:spcBef>
                <a:spcPts val="1430"/>
              </a:spcBef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Multimedia: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Enhance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user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engagement by embedding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multimedia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content.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Common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multimedia elements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include: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&lt;img&gt;:</a:t>
            </a:r>
            <a:r>
              <a:rPr sz="1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Embeds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images.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&lt;audio&gt;:</a:t>
            </a:r>
            <a:r>
              <a:rPr sz="1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audio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playback.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&lt;video&gt;: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Embeds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video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content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2D5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323588"/>
              <a:ext cx="1743075" cy="779145"/>
            </a:xfrm>
            <a:custGeom>
              <a:avLst/>
              <a:gdLst/>
              <a:ahLst/>
              <a:cxnLst/>
              <a:rect l="l" t="t" r="r" b="b"/>
              <a:pathLst>
                <a:path w="1743075" h="779145">
                  <a:moveTo>
                    <a:pt x="1346200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1346200" y="778763"/>
                  </a:lnTo>
                  <a:lnTo>
                    <a:pt x="1355891" y="777956"/>
                  </a:lnTo>
                  <a:lnTo>
                    <a:pt x="1363821" y="775827"/>
                  </a:lnTo>
                  <a:lnTo>
                    <a:pt x="1369988" y="772816"/>
                  </a:lnTo>
                  <a:lnTo>
                    <a:pt x="1374394" y="769366"/>
                  </a:lnTo>
                  <a:lnTo>
                    <a:pt x="1374394" y="764667"/>
                  </a:lnTo>
                  <a:lnTo>
                    <a:pt x="1379093" y="764667"/>
                  </a:lnTo>
                  <a:lnTo>
                    <a:pt x="1735582" y="408178"/>
                  </a:lnTo>
                  <a:lnTo>
                    <a:pt x="1740868" y="399587"/>
                  </a:lnTo>
                  <a:lnTo>
                    <a:pt x="1742630" y="388794"/>
                  </a:lnTo>
                  <a:lnTo>
                    <a:pt x="1740868" y="377120"/>
                  </a:lnTo>
                  <a:lnTo>
                    <a:pt x="1735582" y="365887"/>
                  </a:lnTo>
                  <a:lnTo>
                    <a:pt x="1379093" y="14097"/>
                  </a:lnTo>
                  <a:lnTo>
                    <a:pt x="1379093" y="9398"/>
                  </a:lnTo>
                  <a:lnTo>
                    <a:pt x="1374394" y="9398"/>
                  </a:lnTo>
                  <a:lnTo>
                    <a:pt x="1369988" y="5947"/>
                  </a:lnTo>
                  <a:lnTo>
                    <a:pt x="1363821" y="2936"/>
                  </a:lnTo>
                  <a:lnTo>
                    <a:pt x="1355891" y="807"/>
                  </a:lnTo>
                  <a:lnTo>
                    <a:pt x="134620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11626" y="2639948"/>
            <a:ext cx="473265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spc="-500" dirty="0"/>
              <a:t>COMPONENTS  </a:t>
            </a:r>
            <a:r>
              <a:rPr sz="5400" spc="-495" dirty="0"/>
              <a:t>OF </a:t>
            </a:r>
            <a:r>
              <a:rPr sz="5400" spc="-490" dirty="0"/>
              <a:t> </a:t>
            </a:r>
            <a:r>
              <a:rPr sz="5400" spc="-805" dirty="0"/>
              <a:t>BOOTSTRAP</a:t>
            </a:r>
            <a:endParaRPr sz="5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003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555" dirty="0"/>
              <a:t>GRIDS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323" y="1588008"/>
            <a:ext cx="8816340" cy="469392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003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555" dirty="0"/>
              <a:t>GRIDS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5164" y="1508760"/>
            <a:ext cx="8125968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003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555" dirty="0"/>
              <a:t>GRIDS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323" y="1546860"/>
            <a:ext cx="8090916" cy="4669536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139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625" dirty="0"/>
              <a:t>TABLES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323" y="1485900"/>
            <a:ext cx="5286756" cy="441198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139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625" dirty="0"/>
              <a:t>TABLES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323" y="1485900"/>
            <a:ext cx="5286756" cy="441198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139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625" dirty="0"/>
              <a:t>TABLES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323" y="1187196"/>
            <a:ext cx="6234683" cy="5398008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139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625" dirty="0"/>
              <a:t>TABLES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9067" y="1793748"/>
            <a:ext cx="8670036" cy="406146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404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409" dirty="0"/>
              <a:t>IMAGES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1907" y="1467611"/>
            <a:ext cx="8711184" cy="4718304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404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409" dirty="0"/>
              <a:t>IMAGES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79" y="1854707"/>
            <a:ext cx="8778240" cy="37642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3204"/>
            <a:ext cx="133159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dirty="0">
                <a:latin typeface="Times New Roman"/>
                <a:cs typeface="Times New Roman"/>
              </a:rPr>
              <a:t>Exa</a:t>
            </a:r>
            <a:r>
              <a:rPr sz="2900" b="0" spc="-45" dirty="0">
                <a:latin typeface="Times New Roman"/>
                <a:cs typeface="Times New Roman"/>
              </a:rPr>
              <a:t>m</a:t>
            </a:r>
            <a:r>
              <a:rPr sz="2900" b="0" dirty="0">
                <a:latin typeface="Times New Roman"/>
                <a:cs typeface="Times New Roman"/>
              </a:rPr>
              <a:t>ple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078458"/>
            <a:ext cx="4848225" cy="577088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&lt;!DOCTYPE</a:t>
            </a:r>
            <a:r>
              <a:rPr sz="11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html&gt;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&lt;html</a:t>
            </a:r>
            <a:r>
              <a:rPr sz="11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lang="en"&gt;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&lt;head&gt;</a:t>
            </a:r>
            <a:r>
              <a:rPr sz="1100" b="1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&lt;meta</a:t>
            </a:r>
            <a:r>
              <a:rPr sz="11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charset="UTF-8"&gt;</a:t>
            </a:r>
            <a:endParaRPr sz="1100" dirty="0">
              <a:latin typeface="Times New Roman"/>
              <a:cs typeface="Times New Roman"/>
            </a:endParaRPr>
          </a:p>
          <a:p>
            <a:pPr marL="12700" marR="1408430" indent="69850">
              <a:lnSpc>
                <a:spcPct val="155500"/>
              </a:lnSpc>
              <a:spcBef>
                <a:spcPts val="15"/>
              </a:spcBef>
            </a:pP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&lt;meta name="viewport" </a:t>
            </a: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content="width=device-width, </a:t>
            </a:r>
            <a:r>
              <a:rPr sz="1100" b="1" spc="-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initial-scale=1.0"&gt;</a:t>
            </a:r>
            <a:endParaRPr sz="1100" dirty="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730"/>
              </a:spcBef>
            </a:pP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&lt;title&gt;Interactive</a:t>
            </a:r>
            <a:r>
              <a:rPr sz="11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Webpage&lt;/title&gt;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&lt;/head&gt;</a:t>
            </a:r>
            <a:r>
              <a:rPr sz="11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&lt;body&gt;</a:t>
            </a:r>
            <a:endParaRPr sz="1100" dirty="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730"/>
              </a:spcBef>
            </a:pP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&lt;form</a:t>
            </a:r>
            <a:r>
              <a:rPr sz="11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action="/submit"</a:t>
            </a:r>
            <a:r>
              <a:rPr sz="11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method="post"&gt;</a:t>
            </a:r>
            <a:endParaRPr sz="110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735"/>
              </a:spcBef>
            </a:pP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&lt;label</a:t>
            </a:r>
            <a:r>
              <a:rPr sz="11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for="username"&gt;Username:&lt;/label&gt;</a:t>
            </a:r>
            <a:endParaRPr sz="110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745"/>
              </a:spcBef>
            </a:pP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&lt;input</a:t>
            </a:r>
            <a:r>
              <a:rPr sz="11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type="text"</a:t>
            </a:r>
            <a:r>
              <a:rPr sz="11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id="username"</a:t>
            </a:r>
            <a:r>
              <a:rPr sz="11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name="username"&gt;</a:t>
            </a:r>
            <a:r>
              <a:rPr sz="11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&lt;br&gt;</a:t>
            </a:r>
            <a:endParaRPr sz="110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730"/>
              </a:spcBef>
            </a:pP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&lt;label</a:t>
            </a:r>
            <a:r>
              <a:rPr sz="11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for="password"&gt;Password:&lt;/label&gt;</a:t>
            </a:r>
            <a:endParaRPr sz="110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735"/>
              </a:spcBef>
            </a:pP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&lt;input</a:t>
            </a:r>
            <a:r>
              <a:rPr sz="11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type="password"</a:t>
            </a:r>
            <a:r>
              <a:rPr sz="11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id="password"</a:t>
            </a:r>
            <a:r>
              <a:rPr sz="11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name="password"&gt;</a:t>
            </a:r>
            <a:r>
              <a:rPr sz="1100" b="1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&lt;br&gt;</a:t>
            </a:r>
            <a:endParaRPr sz="110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740"/>
              </a:spcBef>
            </a:pP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&lt;button</a:t>
            </a:r>
            <a:r>
              <a:rPr sz="11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type="submit"&gt;Submit&lt;/button&gt;</a:t>
            </a:r>
            <a:endParaRPr sz="1100" dirty="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735"/>
              </a:spcBef>
            </a:pP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&lt;/form&gt;</a:t>
            </a:r>
            <a:endParaRPr sz="1100" dirty="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735"/>
              </a:spcBef>
            </a:pP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&lt;img</a:t>
            </a:r>
            <a:r>
              <a:rPr sz="11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src="example.jpg"</a:t>
            </a:r>
            <a:r>
              <a:rPr sz="11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alt="An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example</a:t>
            </a:r>
            <a:r>
              <a:rPr sz="11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image"</a:t>
            </a:r>
            <a:r>
              <a:rPr sz="11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width="300"</a:t>
            </a:r>
            <a:r>
              <a:rPr sz="11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height="200"&gt;</a:t>
            </a:r>
            <a:endParaRPr sz="1100" dirty="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740"/>
              </a:spcBef>
            </a:pP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&lt;audio</a:t>
            </a:r>
            <a:r>
              <a:rPr sz="11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controls&gt;</a:t>
            </a:r>
            <a:endParaRPr sz="110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735"/>
              </a:spcBef>
            </a:pP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&lt;source</a:t>
            </a:r>
            <a:r>
              <a:rPr sz="11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src="audio.mp3"</a:t>
            </a:r>
            <a:r>
              <a:rPr sz="1100" b="1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type="audio/mp3"&gt;</a:t>
            </a:r>
            <a:endParaRPr sz="110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730"/>
              </a:spcBef>
            </a:pP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sz="11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browser</a:t>
            </a:r>
            <a:r>
              <a:rPr sz="11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11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1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support</a:t>
            </a:r>
            <a:r>
              <a:rPr sz="11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1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audio</a:t>
            </a:r>
            <a:r>
              <a:rPr sz="11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element.</a:t>
            </a:r>
            <a:r>
              <a:rPr sz="1100" b="1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&lt;/audio&gt;</a:t>
            </a:r>
            <a:endParaRPr sz="1100" dirty="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745"/>
              </a:spcBef>
            </a:pP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&lt;video</a:t>
            </a:r>
            <a:r>
              <a:rPr sz="11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width="400"</a:t>
            </a:r>
            <a:r>
              <a:rPr sz="11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height="300"</a:t>
            </a:r>
            <a:r>
              <a:rPr sz="11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controls&gt;</a:t>
            </a:r>
            <a:endParaRPr sz="1100" dirty="0">
              <a:latin typeface="Times New Roman"/>
              <a:cs typeface="Times New Roman"/>
            </a:endParaRPr>
          </a:p>
          <a:p>
            <a:pPr marL="152400" marR="1928495">
              <a:lnSpc>
                <a:spcPct val="155500"/>
              </a:lnSpc>
            </a:pPr>
            <a:r>
              <a:rPr sz="11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&lt;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11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src</a:t>
            </a:r>
            <a:r>
              <a:rPr sz="11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"video.</a:t>
            </a:r>
            <a:r>
              <a:rPr sz="11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p4"</a:t>
            </a:r>
            <a:r>
              <a:rPr sz="11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type</a:t>
            </a:r>
            <a:r>
              <a:rPr sz="11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"video</a:t>
            </a:r>
            <a:r>
              <a:rPr sz="11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/m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p4"&gt;  Your</a:t>
            </a:r>
            <a:r>
              <a:rPr sz="11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browser</a:t>
            </a:r>
            <a:r>
              <a:rPr sz="11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11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1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support</a:t>
            </a:r>
            <a:r>
              <a:rPr sz="11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1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video</a:t>
            </a:r>
            <a:r>
              <a:rPr sz="11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tag.</a:t>
            </a:r>
            <a:endParaRPr sz="1100" dirty="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745"/>
              </a:spcBef>
            </a:pP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&lt;/video&gt;</a:t>
            </a:r>
            <a:r>
              <a:rPr sz="11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&lt;/body&gt;</a:t>
            </a:r>
            <a:r>
              <a:rPr sz="11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&lt;/html&gt;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5243" y="783336"/>
            <a:ext cx="5093208" cy="368655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140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635" dirty="0"/>
              <a:t>ALERTS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4683" y="1644395"/>
            <a:ext cx="8310371" cy="3791711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140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635" dirty="0"/>
              <a:t>ALERTS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9235" y="1432560"/>
            <a:ext cx="9078467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140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635" dirty="0"/>
              <a:t>ALERTS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323" y="1495044"/>
            <a:ext cx="7917180" cy="4562856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568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615" dirty="0"/>
              <a:t>BUTTONS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16023" y="143255"/>
            <a:ext cx="10043160" cy="5910580"/>
            <a:chOff x="1716023" y="143255"/>
            <a:chExt cx="10043160" cy="5910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1055" y="143255"/>
              <a:ext cx="2548128" cy="28971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6023" y="1600200"/>
              <a:ext cx="7301483" cy="44531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27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525" dirty="0"/>
              <a:t>PANELS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8588" y="1371600"/>
            <a:ext cx="8761475" cy="3688079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27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525" dirty="0"/>
              <a:t>PANELS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8588" y="1371600"/>
            <a:ext cx="8761475" cy="3688079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27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525" dirty="0"/>
              <a:t>PANELS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323" y="1371600"/>
            <a:ext cx="7213092" cy="4680204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605" dirty="0"/>
              <a:t>THEME</a:t>
            </a:r>
            <a:r>
              <a:rPr spc="-555" dirty="0"/>
              <a:t>S</a:t>
            </a:r>
            <a:r>
              <a:rPr spc="-204" dirty="0"/>
              <a:t> </a:t>
            </a:r>
            <a:r>
              <a:rPr spc="-330" dirty="0"/>
              <a:t>AND</a:t>
            </a:r>
            <a:r>
              <a:rPr spc="-225" dirty="0"/>
              <a:t> </a:t>
            </a:r>
            <a:r>
              <a:rPr spc="-605" dirty="0"/>
              <a:t>TEMPLATES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7833" y="1476755"/>
            <a:ext cx="8370061" cy="460248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100"/>
              </a:spcBef>
            </a:pPr>
            <a:r>
              <a:rPr spc="-540" dirty="0"/>
              <a:t>BOOTSTRA</a:t>
            </a:r>
            <a:r>
              <a:rPr spc="-515" dirty="0"/>
              <a:t>P</a:t>
            </a:r>
            <a:r>
              <a:rPr spc="-229" dirty="0"/>
              <a:t> </a:t>
            </a:r>
            <a:r>
              <a:rPr spc="-605" dirty="0"/>
              <a:t>THEME</a:t>
            </a:r>
            <a:r>
              <a:rPr spc="-555" dirty="0"/>
              <a:t>S</a:t>
            </a:r>
            <a:r>
              <a:rPr spc="-204" dirty="0"/>
              <a:t> </a:t>
            </a:r>
            <a:r>
              <a:rPr spc="-330" dirty="0"/>
              <a:t>AND</a:t>
            </a:r>
            <a:r>
              <a:rPr spc="-225" dirty="0"/>
              <a:t> </a:t>
            </a:r>
            <a:r>
              <a:rPr spc="-605" dirty="0"/>
              <a:t>TEMPLATES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5039" y="1371600"/>
            <a:ext cx="7741919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3204"/>
            <a:ext cx="21494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Times New Roman"/>
                <a:cs typeface="Times New Roman"/>
              </a:rPr>
              <a:t>Need</a:t>
            </a:r>
            <a:r>
              <a:rPr sz="3200" b="0" spc="-5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of</a:t>
            </a:r>
            <a:r>
              <a:rPr sz="3200" b="0" spc="-3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CSS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5585" y="1347596"/>
            <a:ext cx="8620125" cy="272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Cascading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Style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Sheets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(CSS)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are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essential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 styling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layout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pages.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allows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consistent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styling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across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pages.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It</a:t>
            </a:r>
            <a:r>
              <a:rPr sz="24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allows</a:t>
            </a:r>
            <a:r>
              <a:rPr sz="24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Times New Roman"/>
                <a:cs typeface="Times New Roman"/>
              </a:rPr>
              <a:t>customization</a:t>
            </a:r>
            <a:r>
              <a:rPr sz="24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of text</a:t>
            </a:r>
            <a:r>
              <a:rPr sz="24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74151"/>
                </a:solidFill>
                <a:latin typeface="Times New Roman"/>
                <a:cs typeface="Times New Roman"/>
              </a:rPr>
              <a:t>color,</a:t>
            </a:r>
            <a:r>
              <a:rPr sz="24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font</a:t>
            </a:r>
            <a:r>
              <a:rPr sz="24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type, and</a:t>
            </a:r>
            <a:r>
              <a:rPr sz="24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spacing</a:t>
            </a:r>
            <a:r>
              <a:rPr sz="24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Uses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meaningful</a:t>
            </a:r>
            <a:r>
              <a:rPr sz="24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class</a:t>
            </a:r>
            <a:r>
              <a:rPr sz="24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ID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names.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It</a:t>
            </a:r>
            <a:r>
              <a:rPr sz="24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74151"/>
                </a:solidFill>
                <a:latin typeface="Calibri"/>
                <a:cs typeface="Calibri"/>
              </a:rPr>
              <a:t>follows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74151"/>
                </a:solidFill>
                <a:latin typeface="Calibri"/>
                <a:cs typeface="Calibri"/>
              </a:rPr>
              <a:t> consistent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coding</a:t>
            </a:r>
            <a:r>
              <a:rPr sz="24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style.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0156"/>
            <a:ext cx="4392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imes New Roman"/>
                <a:cs typeface="Times New Roman"/>
              </a:rPr>
              <a:t>Introduction</a:t>
            </a:r>
            <a:r>
              <a:rPr sz="4000" spc="-5" dirty="0">
                <a:latin typeface="Times New Roman"/>
                <a:cs typeface="Times New Roman"/>
              </a:rPr>
              <a:t> to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CSS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2367" y="1649348"/>
            <a:ext cx="8707120" cy="408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16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Cascading Style Sheets,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commonly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known as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CSS, is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fundamental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technology in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web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development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that plays</a:t>
            </a:r>
            <a:r>
              <a:rPr sz="18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 crucial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role in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shaping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 visual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presentation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websites.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It is a language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that is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used</a:t>
            </a:r>
            <a:r>
              <a:rPr sz="18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describe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style</a:t>
            </a:r>
            <a:r>
              <a:rPr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document.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Purpose </a:t>
            </a:r>
            <a:r>
              <a:rPr sz="1800" b="1" dirty="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CSS: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CSS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allows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web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developers to separate the structure (HTML) from the style,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providing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 clean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modular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approach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designing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web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pages.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CSS</a:t>
            </a:r>
            <a:r>
              <a:rPr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Key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Functions: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Styling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CSS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is</a:t>
            </a:r>
            <a:r>
              <a:rPr sz="18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used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control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the layout,</a:t>
            </a:r>
            <a:r>
              <a:rPr sz="18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colors,</a:t>
            </a:r>
            <a:r>
              <a:rPr sz="18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fonts,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overall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visual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appearance</a:t>
            </a:r>
            <a:r>
              <a:rPr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HTML</a:t>
            </a:r>
            <a:r>
              <a:rPr sz="1800" spc="-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elements.</a:t>
            </a:r>
            <a:endParaRPr sz="1800">
              <a:latin typeface="Times New Roman"/>
              <a:cs typeface="Times New Roman"/>
            </a:endParaRPr>
          </a:p>
          <a:p>
            <a:pPr marL="12700" marR="200025">
              <a:lnSpc>
                <a:spcPct val="100000"/>
              </a:lnSpc>
              <a:spcBef>
                <a:spcPts val="1005"/>
              </a:spcBef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Consistency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It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helps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maintain consistency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across a</a:t>
            </a:r>
            <a:r>
              <a:rPr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website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 by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applying</a:t>
            </a:r>
            <a:r>
              <a:rPr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a consistent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style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multiple</a:t>
            </a:r>
            <a:r>
              <a:rPr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pages.</a:t>
            </a:r>
            <a:endParaRPr sz="1800">
              <a:latin typeface="Times New Roman"/>
              <a:cs typeface="Times New Roman"/>
            </a:endParaRPr>
          </a:p>
          <a:p>
            <a:pPr marL="12700" marR="376555">
              <a:lnSpc>
                <a:spcPct val="100000"/>
              </a:lnSpc>
              <a:spcBef>
                <a:spcPts val="1000"/>
              </a:spcBef>
            </a:pPr>
            <a:r>
              <a:rPr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Adaptability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: CSS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enables </a:t>
            </a:r>
            <a:r>
              <a:rPr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web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pages to adapt to various devices and screen sizes through </a:t>
            </a:r>
            <a:r>
              <a:rPr sz="1800" spc="-43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responsive</a:t>
            </a:r>
            <a:r>
              <a:rPr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4151"/>
                </a:solidFill>
                <a:latin typeface="Times New Roman"/>
                <a:cs typeface="Times New Roman"/>
              </a:rPr>
              <a:t>design.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4783</Words>
  <Application>Microsoft Office PowerPoint</Application>
  <PresentationFormat>Custom</PresentationFormat>
  <Paragraphs>429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Arial</vt:lpstr>
      <vt:lpstr>Arial MT</vt:lpstr>
      <vt:lpstr>Calibri</vt:lpstr>
      <vt:lpstr>Calibri Light</vt:lpstr>
      <vt:lpstr>Consolas</vt:lpstr>
      <vt:lpstr>Microsoft Sans Serif</vt:lpstr>
      <vt:lpstr>Times New Roman</vt:lpstr>
      <vt:lpstr>Verdana</vt:lpstr>
      <vt:lpstr>Wingdings</vt:lpstr>
      <vt:lpstr>Office Theme</vt:lpstr>
      <vt:lpstr>Topic: HTML (Hyper Text Markup Language) &amp;  CSS (Cascading Style Sheets)</vt:lpstr>
      <vt:lpstr>Introduction to HTML</vt:lpstr>
      <vt:lpstr>HTML Code Example:</vt:lpstr>
      <vt:lpstr>HTML Elements and Tags</vt:lpstr>
      <vt:lpstr>Example:</vt:lpstr>
      <vt:lpstr>Forms and Multimedia in HTML</vt:lpstr>
      <vt:lpstr>Example</vt:lpstr>
      <vt:lpstr>Need of CSS</vt:lpstr>
      <vt:lpstr>Introduction to CSS</vt:lpstr>
      <vt:lpstr>History of CSS</vt:lpstr>
      <vt:lpstr>PowerPoint Presentation</vt:lpstr>
      <vt:lpstr>Emergence of CSS:</vt:lpstr>
      <vt:lpstr>PowerPoint Presentation</vt:lpstr>
      <vt:lpstr>Linking CSS with HTML file:</vt:lpstr>
      <vt:lpstr>Working with CSS example:</vt:lpstr>
      <vt:lpstr>Basic Syntax of CSS</vt:lpstr>
      <vt:lpstr>Types of Selectors</vt:lpstr>
      <vt:lpstr>PowerPoint Presentation</vt:lpstr>
      <vt:lpstr>Color Systems in CSS:</vt:lpstr>
      <vt:lpstr>Text Properties in CSS:</vt:lpstr>
      <vt:lpstr>Example demonstrating text and color properties:</vt:lpstr>
      <vt:lpstr>Box Model in CSS</vt:lpstr>
      <vt:lpstr>HTML Code:</vt:lpstr>
      <vt:lpstr>CSS code:</vt:lpstr>
      <vt:lpstr>Display Property in CSS</vt:lpstr>
      <vt:lpstr>PowerPoint Presentation</vt:lpstr>
      <vt:lpstr>Bootstrap : CSS Framework</vt:lpstr>
      <vt:lpstr>Bootstrap Use:</vt:lpstr>
      <vt:lpstr>Materialize CSS:</vt:lpstr>
      <vt:lpstr>Styling using Materialize CSS HTML Code:</vt:lpstr>
      <vt:lpstr>Materialize CSS Components:</vt:lpstr>
      <vt:lpstr>Semantic UI:</vt:lpstr>
      <vt:lpstr>Semantic UI Example:</vt:lpstr>
      <vt:lpstr>Uses of Semantic UI :</vt:lpstr>
      <vt:lpstr>Responsive Design in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Bootstrap?</vt:lpstr>
      <vt:lpstr>FEATURES OF BOOTSTRAP</vt:lpstr>
      <vt:lpstr>ADVANTAGES</vt:lpstr>
      <vt:lpstr>USES OF BOOTSTRAP</vt:lpstr>
      <vt:lpstr>🠶 Responsive Web Design: Bootstrap is known for its mobile-first approach,  making it a go-to choice for creating responsive websites. It provides a responsive  grid system and fluid typography, allowing developers to design interfaces that  adapt seamlessly to different screen sizes and devices.</vt:lpstr>
      <vt:lpstr>COMPONENTS  OF  BOOTSTRAP</vt:lpstr>
      <vt:lpstr>BOOTSTRAP GRIDS</vt:lpstr>
      <vt:lpstr>BOOTSTRAP GRIDS</vt:lpstr>
      <vt:lpstr>BOOTSTRAP GRIDS</vt:lpstr>
      <vt:lpstr>BOOTSTRAP TABLES</vt:lpstr>
      <vt:lpstr>BOOTSTRAP TABLES</vt:lpstr>
      <vt:lpstr>BOOTSTRAP TABLES</vt:lpstr>
      <vt:lpstr>BOOTSTRAP TABLES</vt:lpstr>
      <vt:lpstr>BOOTSTRAP IMAGES</vt:lpstr>
      <vt:lpstr>BOOTSTRAP IMAGES</vt:lpstr>
      <vt:lpstr>BOOTSTRAP ALERTS</vt:lpstr>
      <vt:lpstr>BOOTSTRAP ALERTS</vt:lpstr>
      <vt:lpstr>BOOTSTRAP ALERTS</vt:lpstr>
      <vt:lpstr>BOOTSTRAP BUTTONS</vt:lpstr>
      <vt:lpstr>BOOTSTRAP PANELS</vt:lpstr>
      <vt:lpstr>BOOTSTRAP PANELS</vt:lpstr>
      <vt:lpstr>BOOTSTRAP PANELS</vt:lpstr>
      <vt:lpstr>BOOTSTRAP THEMES AND TEMPLATES</vt:lpstr>
      <vt:lpstr>BOOTSTRAP THEMES AND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HTML (Hyper Text Markup Language) &amp;  CSS (Cascading Style Sheets)</dc:title>
  <dc:creator>USER</dc:creator>
  <cp:lastModifiedBy>SIDDHI JAIN</cp:lastModifiedBy>
  <cp:revision>1</cp:revision>
  <dcterms:created xsi:type="dcterms:W3CDTF">2024-03-31T12:50:49Z</dcterms:created>
  <dcterms:modified xsi:type="dcterms:W3CDTF">2024-03-31T13:04:51Z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2024-03-31T00:00:00Z</vt:filetime>
  </property>
</Properties>
</file>