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68958-888C-4055-8278-9B16473B86DF}"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46AE6E10-6281-4FFB-8556-9AC350DAAE26}">
      <dgm:prSet phldrT="[Text]"/>
      <dgm:spPr/>
      <dgm:t>
        <a:bodyPr/>
        <a:lstStyle/>
        <a:p>
          <a:r>
            <a:rPr lang="en-US" b="1" dirty="0"/>
            <a:t>1.1 Purpose</a:t>
          </a:r>
          <a:endParaRPr lang="en-US" dirty="0"/>
        </a:p>
      </dgm:t>
    </dgm:pt>
    <dgm:pt modelId="{5270E55D-7409-4FBF-9B14-0F6C06E7C9FE}" type="parTrans" cxnId="{AF806766-31DE-4E13-8928-F451158AC5F8}">
      <dgm:prSet/>
      <dgm:spPr/>
      <dgm:t>
        <a:bodyPr/>
        <a:lstStyle/>
        <a:p>
          <a:endParaRPr lang="en-US"/>
        </a:p>
      </dgm:t>
    </dgm:pt>
    <dgm:pt modelId="{C4911845-6FE8-4430-B235-605E57DD4712}" type="sibTrans" cxnId="{AF806766-31DE-4E13-8928-F451158AC5F8}">
      <dgm:prSet/>
      <dgm:spPr/>
      <dgm:t>
        <a:bodyPr/>
        <a:lstStyle/>
        <a:p>
          <a:endParaRPr lang="en-US"/>
        </a:p>
      </dgm:t>
    </dgm:pt>
    <dgm:pt modelId="{74985E4B-8419-4402-8A06-1D3A6BB99DF6}">
      <dgm:prSet phldrT="[Text]"/>
      <dgm:spPr/>
      <dgm:t>
        <a:bodyPr/>
        <a:lstStyle/>
        <a:p>
          <a:r>
            <a:rPr lang="en-US" b="1" dirty="0"/>
            <a:t>1.2 Scope</a:t>
          </a:r>
          <a:endParaRPr lang="en-US" dirty="0"/>
        </a:p>
      </dgm:t>
    </dgm:pt>
    <dgm:pt modelId="{D76EA7D9-B6BA-422C-929A-B923A6625DAF}" type="parTrans" cxnId="{8FCCC9F8-C51D-4C09-98F9-1A62BD1A608B}">
      <dgm:prSet/>
      <dgm:spPr/>
      <dgm:t>
        <a:bodyPr/>
        <a:lstStyle/>
        <a:p>
          <a:endParaRPr lang="en-US"/>
        </a:p>
      </dgm:t>
    </dgm:pt>
    <dgm:pt modelId="{5EB412A7-59F6-43D7-8364-759962F21295}" type="sibTrans" cxnId="{8FCCC9F8-C51D-4C09-98F9-1A62BD1A608B}">
      <dgm:prSet/>
      <dgm:spPr/>
      <dgm:t>
        <a:bodyPr/>
        <a:lstStyle/>
        <a:p>
          <a:endParaRPr lang="en-US"/>
        </a:p>
      </dgm:t>
    </dgm:pt>
    <dgm:pt modelId="{C2EDBD57-A6D3-473A-AF5E-17BB2CB5F4BA}">
      <dgm:prSet phldrT="[Text]"/>
      <dgm:spPr/>
      <dgm:t>
        <a:bodyPr/>
        <a:lstStyle/>
        <a:p>
          <a:r>
            <a:rPr lang="en-US" b="1" dirty="0"/>
            <a:t>1.3 Definition</a:t>
          </a:r>
          <a:endParaRPr lang="en-US" dirty="0"/>
        </a:p>
      </dgm:t>
    </dgm:pt>
    <dgm:pt modelId="{6198AE4F-D72B-4B35-A5CA-03DCBA086DDC}" type="parTrans" cxnId="{F1331EB3-0E5B-4ABC-B1AE-584939218656}">
      <dgm:prSet/>
      <dgm:spPr/>
      <dgm:t>
        <a:bodyPr/>
        <a:lstStyle/>
        <a:p>
          <a:endParaRPr lang="en-US"/>
        </a:p>
      </dgm:t>
    </dgm:pt>
    <dgm:pt modelId="{1823A993-780F-446D-9FE8-A7EF2698E305}" type="sibTrans" cxnId="{F1331EB3-0E5B-4ABC-B1AE-584939218656}">
      <dgm:prSet/>
      <dgm:spPr/>
      <dgm:t>
        <a:bodyPr/>
        <a:lstStyle/>
        <a:p>
          <a:endParaRPr lang="en-US"/>
        </a:p>
      </dgm:t>
    </dgm:pt>
    <dgm:pt modelId="{530B9B61-A3C0-4126-855B-E85896B90C9C}">
      <dgm:prSet phldrT="[Text]"/>
      <dgm:spPr/>
      <dgm:t>
        <a:bodyPr/>
        <a:lstStyle/>
        <a:p>
          <a:r>
            <a:rPr lang="en-US" b="1" dirty="0"/>
            <a:t>1.4 References</a:t>
          </a:r>
          <a:endParaRPr lang="en-US" dirty="0"/>
        </a:p>
      </dgm:t>
    </dgm:pt>
    <dgm:pt modelId="{5821DCCF-5E8D-4F8D-87CE-9A68A105271F}" type="parTrans" cxnId="{F8B2E5DB-60EE-4C68-9A5C-BD6F848608BD}">
      <dgm:prSet/>
      <dgm:spPr/>
      <dgm:t>
        <a:bodyPr/>
        <a:lstStyle/>
        <a:p>
          <a:endParaRPr lang="en-US"/>
        </a:p>
      </dgm:t>
    </dgm:pt>
    <dgm:pt modelId="{250AAD91-84F2-40B1-9043-FF36276A4CA8}" type="sibTrans" cxnId="{F8B2E5DB-60EE-4C68-9A5C-BD6F848608BD}">
      <dgm:prSet/>
      <dgm:spPr/>
      <dgm:t>
        <a:bodyPr/>
        <a:lstStyle/>
        <a:p>
          <a:endParaRPr lang="en-US"/>
        </a:p>
      </dgm:t>
    </dgm:pt>
    <dgm:pt modelId="{7CF5EB5F-7C38-40CD-9EBD-ACA3CF02478E}">
      <dgm:prSet phldrT="[Text]"/>
      <dgm:spPr/>
      <dgm:t>
        <a:bodyPr/>
        <a:lstStyle/>
        <a:p>
          <a:r>
            <a:rPr lang="en-US" b="1" dirty="0"/>
            <a:t>1.5 Overview</a:t>
          </a:r>
          <a:endParaRPr lang="en-US" dirty="0"/>
        </a:p>
      </dgm:t>
    </dgm:pt>
    <dgm:pt modelId="{32915F64-248D-408D-AFC1-73E646D8E879}" type="parTrans" cxnId="{AEACCC37-6545-4CB0-BC42-49C10E4D83F0}">
      <dgm:prSet/>
      <dgm:spPr/>
      <dgm:t>
        <a:bodyPr/>
        <a:lstStyle/>
        <a:p>
          <a:endParaRPr lang="en-US"/>
        </a:p>
      </dgm:t>
    </dgm:pt>
    <dgm:pt modelId="{4E9BAEE3-D7BC-4196-8DA5-477439DEB795}" type="sibTrans" cxnId="{AEACCC37-6545-4CB0-BC42-49C10E4D83F0}">
      <dgm:prSet/>
      <dgm:spPr/>
      <dgm:t>
        <a:bodyPr/>
        <a:lstStyle/>
        <a:p>
          <a:endParaRPr lang="en-US"/>
        </a:p>
      </dgm:t>
    </dgm:pt>
    <dgm:pt modelId="{9B4C1FBA-5B3F-4F06-8350-35FD06A5227F}" type="pres">
      <dgm:prSet presAssocID="{2BA68958-888C-4055-8278-9B16473B86DF}" presName="cycle" presStyleCnt="0">
        <dgm:presLayoutVars>
          <dgm:dir/>
          <dgm:resizeHandles val="exact"/>
        </dgm:presLayoutVars>
      </dgm:prSet>
      <dgm:spPr/>
    </dgm:pt>
    <dgm:pt modelId="{A2E917DE-A17C-4847-969C-7731DBFB7720}" type="pres">
      <dgm:prSet presAssocID="{46AE6E10-6281-4FFB-8556-9AC350DAAE26}" presName="node" presStyleLbl="node1" presStyleIdx="0" presStyleCnt="5">
        <dgm:presLayoutVars>
          <dgm:bulletEnabled val="1"/>
        </dgm:presLayoutVars>
      </dgm:prSet>
      <dgm:spPr/>
    </dgm:pt>
    <dgm:pt modelId="{634A80E4-F4DB-449E-AA9D-29062E27CF7E}" type="pres">
      <dgm:prSet presAssocID="{46AE6E10-6281-4FFB-8556-9AC350DAAE26}" presName="spNode" presStyleCnt="0"/>
      <dgm:spPr/>
    </dgm:pt>
    <dgm:pt modelId="{8A3E31AC-1E6B-4697-8E57-364191C1792C}" type="pres">
      <dgm:prSet presAssocID="{C4911845-6FE8-4430-B235-605E57DD4712}" presName="sibTrans" presStyleLbl="sibTrans1D1" presStyleIdx="0" presStyleCnt="5"/>
      <dgm:spPr/>
    </dgm:pt>
    <dgm:pt modelId="{5115CE5C-B388-4567-A1AD-5D98257F8D8C}" type="pres">
      <dgm:prSet presAssocID="{74985E4B-8419-4402-8A06-1D3A6BB99DF6}" presName="node" presStyleLbl="node1" presStyleIdx="1" presStyleCnt="5">
        <dgm:presLayoutVars>
          <dgm:bulletEnabled val="1"/>
        </dgm:presLayoutVars>
      </dgm:prSet>
      <dgm:spPr/>
    </dgm:pt>
    <dgm:pt modelId="{5A2A8C86-D69A-4916-B95F-446DC21CAE12}" type="pres">
      <dgm:prSet presAssocID="{74985E4B-8419-4402-8A06-1D3A6BB99DF6}" presName="spNode" presStyleCnt="0"/>
      <dgm:spPr/>
    </dgm:pt>
    <dgm:pt modelId="{5BC701E7-9667-4FA1-A829-A6B84CD75C78}" type="pres">
      <dgm:prSet presAssocID="{5EB412A7-59F6-43D7-8364-759962F21295}" presName="sibTrans" presStyleLbl="sibTrans1D1" presStyleIdx="1" presStyleCnt="5"/>
      <dgm:spPr/>
    </dgm:pt>
    <dgm:pt modelId="{036147DF-B561-4CA0-90C9-959510EB19E8}" type="pres">
      <dgm:prSet presAssocID="{C2EDBD57-A6D3-473A-AF5E-17BB2CB5F4BA}" presName="node" presStyleLbl="node1" presStyleIdx="2" presStyleCnt="5">
        <dgm:presLayoutVars>
          <dgm:bulletEnabled val="1"/>
        </dgm:presLayoutVars>
      </dgm:prSet>
      <dgm:spPr/>
    </dgm:pt>
    <dgm:pt modelId="{CB8DD9B4-789C-4F6F-A9B9-A6192CEAD7E1}" type="pres">
      <dgm:prSet presAssocID="{C2EDBD57-A6D3-473A-AF5E-17BB2CB5F4BA}" presName="spNode" presStyleCnt="0"/>
      <dgm:spPr/>
    </dgm:pt>
    <dgm:pt modelId="{2FBCD659-625B-4897-8B66-2AD07F3D931F}" type="pres">
      <dgm:prSet presAssocID="{1823A993-780F-446D-9FE8-A7EF2698E305}" presName="sibTrans" presStyleLbl="sibTrans1D1" presStyleIdx="2" presStyleCnt="5"/>
      <dgm:spPr/>
    </dgm:pt>
    <dgm:pt modelId="{3DBED5FE-D08C-48F9-A0BE-7D8DD2E75375}" type="pres">
      <dgm:prSet presAssocID="{530B9B61-A3C0-4126-855B-E85896B90C9C}" presName="node" presStyleLbl="node1" presStyleIdx="3" presStyleCnt="5">
        <dgm:presLayoutVars>
          <dgm:bulletEnabled val="1"/>
        </dgm:presLayoutVars>
      </dgm:prSet>
      <dgm:spPr/>
    </dgm:pt>
    <dgm:pt modelId="{839B25AF-3199-435C-99CA-89B03B87A35C}" type="pres">
      <dgm:prSet presAssocID="{530B9B61-A3C0-4126-855B-E85896B90C9C}" presName="spNode" presStyleCnt="0"/>
      <dgm:spPr/>
    </dgm:pt>
    <dgm:pt modelId="{5A2D33DC-48CA-47FC-AB21-FEADD49B77CB}" type="pres">
      <dgm:prSet presAssocID="{250AAD91-84F2-40B1-9043-FF36276A4CA8}" presName="sibTrans" presStyleLbl="sibTrans1D1" presStyleIdx="3" presStyleCnt="5"/>
      <dgm:spPr/>
    </dgm:pt>
    <dgm:pt modelId="{698B97CA-DF39-40D8-9453-53E8AB0CBCBD}" type="pres">
      <dgm:prSet presAssocID="{7CF5EB5F-7C38-40CD-9EBD-ACA3CF02478E}" presName="node" presStyleLbl="node1" presStyleIdx="4" presStyleCnt="5">
        <dgm:presLayoutVars>
          <dgm:bulletEnabled val="1"/>
        </dgm:presLayoutVars>
      </dgm:prSet>
      <dgm:spPr/>
    </dgm:pt>
    <dgm:pt modelId="{54C99068-F951-408E-BF1B-A95DE8E5C749}" type="pres">
      <dgm:prSet presAssocID="{7CF5EB5F-7C38-40CD-9EBD-ACA3CF02478E}" presName="spNode" presStyleCnt="0"/>
      <dgm:spPr/>
    </dgm:pt>
    <dgm:pt modelId="{A901D02C-A455-4CAF-BE69-8D1035B6DA9D}" type="pres">
      <dgm:prSet presAssocID="{4E9BAEE3-D7BC-4196-8DA5-477439DEB795}" presName="sibTrans" presStyleLbl="sibTrans1D1" presStyleIdx="4" presStyleCnt="5"/>
      <dgm:spPr/>
    </dgm:pt>
  </dgm:ptLst>
  <dgm:cxnLst>
    <dgm:cxn modelId="{653FFA08-70F0-4020-981C-29EAB7561C00}" type="presOf" srcId="{4E9BAEE3-D7BC-4196-8DA5-477439DEB795}" destId="{A901D02C-A455-4CAF-BE69-8D1035B6DA9D}" srcOrd="0" destOrd="0" presId="urn:microsoft.com/office/officeart/2005/8/layout/cycle6"/>
    <dgm:cxn modelId="{04C9FE22-7336-43B0-8427-5BF186E6E021}" type="presOf" srcId="{2BA68958-888C-4055-8278-9B16473B86DF}" destId="{9B4C1FBA-5B3F-4F06-8350-35FD06A5227F}" srcOrd="0" destOrd="0" presId="urn:microsoft.com/office/officeart/2005/8/layout/cycle6"/>
    <dgm:cxn modelId="{3773AB35-ED02-4824-8DE4-31C97B9C3087}" type="presOf" srcId="{530B9B61-A3C0-4126-855B-E85896B90C9C}" destId="{3DBED5FE-D08C-48F9-A0BE-7D8DD2E75375}" srcOrd="0" destOrd="0" presId="urn:microsoft.com/office/officeart/2005/8/layout/cycle6"/>
    <dgm:cxn modelId="{AEACCC37-6545-4CB0-BC42-49C10E4D83F0}" srcId="{2BA68958-888C-4055-8278-9B16473B86DF}" destId="{7CF5EB5F-7C38-40CD-9EBD-ACA3CF02478E}" srcOrd="4" destOrd="0" parTransId="{32915F64-248D-408D-AFC1-73E646D8E879}" sibTransId="{4E9BAEE3-D7BC-4196-8DA5-477439DEB795}"/>
    <dgm:cxn modelId="{5999EA5E-DCCE-4029-B0F4-32F03AFD3189}" type="presOf" srcId="{46AE6E10-6281-4FFB-8556-9AC350DAAE26}" destId="{A2E917DE-A17C-4847-969C-7731DBFB7720}" srcOrd="0" destOrd="0" presId="urn:microsoft.com/office/officeart/2005/8/layout/cycle6"/>
    <dgm:cxn modelId="{AF806766-31DE-4E13-8928-F451158AC5F8}" srcId="{2BA68958-888C-4055-8278-9B16473B86DF}" destId="{46AE6E10-6281-4FFB-8556-9AC350DAAE26}" srcOrd="0" destOrd="0" parTransId="{5270E55D-7409-4FBF-9B14-0F6C06E7C9FE}" sibTransId="{C4911845-6FE8-4430-B235-605E57DD4712}"/>
    <dgm:cxn modelId="{E5020147-E45D-4330-8145-1FA8B7F82A05}" type="presOf" srcId="{C2EDBD57-A6D3-473A-AF5E-17BB2CB5F4BA}" destId="{036147DF-B561-4CA0-90C9-959510EB19E8}" srcOrd="0" destOrd="0" presId="urn:microsoft.com/office/officeart/2005/8/layout/cycle6"/>
    <dgm:cxn modelId="{CF3B446B-5F4D-490E-9F3B-E81130E67589}" type="presOf" srcId="{250AAD91-84F2-40B1-9043-FF36276A4CA8}" destId="{5A2D33DC-48CA-47FC-AB21-FEADD49B77CB}" srcOrd="0" destOrd="0" presId="urn:microsoft.com/office/officeart/2005/8/layout/cycle6"/>
    <dgm:cxn modelId="{9ECAB173-3409-4496-8D2E-15B5D173E320}" type="presOf" srcId="{5EB412A7-59F6-43D7-8364-759962F21295}" destId="{5BC701E7-9667-4FA1-A829-A6B84CD75C78}" srcOrd="0" destOrd="0" presId="urn:microsoft.com/office/officeart/2005/8/layout/cycle6"/>
    <dgm:cxn modelId="{D595AF55-FCCA-4D5F-91FA-DC179C9F03C9}" type="presOf" srcId="{7CF5EB5F-7C38-40CD-9EBD-ACA3CF02478E}" destId="{698B97CA-DF39-40D8-9453-53E8AB0CBCBD}" srcOrd="0" destOrd="0" presId="urn:microsoft.com/office/officeart/2005/8/layout/cycle6"/>
    <dgm:cxn modelId="{1B055358-8D8E-4F56-876D-9AB0BD7356A6}" type="presOf" srcId="{1823A993-780F-446D-9FE8-A7EF2698E305}" destId="{2FBCD659-625B-4897-8B66-2AD07F3D931F}" srcOrd="0" destOrd="0" presId="urn:microsoft.com/office/officeart/2005/8/layout/cycle6"/>
    <dgm:cxn modelId="{F1331EB3-0E5B-4ABC-B1AE-584939218656}" srcId="{2BA68958-888C-4055-8278-9B16473B86DF}" destId="{C2EDBD57-A6D3-473A-AF5E-17BB2CB5F4BA}" srcOrd="2" destOrd="0" parTransId="{6198AE4F-D72B-4B35-A5CA-03DCBA086DDC}" sibTransId="{1823A993-780F-446D-9FE8-A7EF2698E305}"/>
    <dgm:cxn modelId="{6AFE77C3-FD46-44F0-8BB1-2E451B83078F}" type="presOf" srcId="{74985E4B-8419-4402-8A06-1D3A6BB99DF6}" destId="{5115CE5C-B388-4567-A1AD-5D98257F8D8C}" srcOrd="0" destOrd="0" presId="urn:microsoft.com/office/officeart/2005/8/layout/cycle6"/>
    <dgm:cxn modelId="{F8B2E5DB-60EE-4C68-9A5C-BD6F848608BD}" srcId="{2BA68958-888C-4055-8278-9B16473B86DF}" destId="{530B9B61-A3C0-4126-855B-E85896B90C9C}" srcOrd="3" destOrd="0" parTransId="{5821DCCF-5E8D-4F8D-87CE-9A68A105271F}" sibTransId="{250AAD91-84F2-40B1-9043-FF36276A4CA8}"/>
    <dgm:cxn modelId="{8FCCC9F8-C51D-4C09-98F9-1A62BD1A608B}" srcId="{2BA68958-888C-4055-8278-9B16473B86DF}" destId="{74985E4B-8419-4402-8A06-1D3A6BB99DF6}" srcOrd="1" destOrd="0" parTransId="{D76EA7D9-B6BA-422C-929A-B923A6625DAF}" sibTransId="{5EB412A7-59F6-43D7-8364-759962F21295}"/>
    <dgm:cxn modelId="{80991AF9-56BB-4DB7-92FE-C489334E1553}" type="presOf" srcId="{C4911845-6FE8-4430-B235-605E57DD4712}" destId="{8A3E31AC-1E6B-4697-8E57-364191C1792C}" srcOrd="0" destOrd="0" presId="urn:microsoft.com/office/officeart/2005/8/layout/cycle6"/>
    <dgm:cxn modelId="{889008E3-3024-49E5-999C-E281B017B561}" type="presParOf" srcId="{9B4C1FBA-5B3F-4F06-8350-35FD06A5227F}" destId="{A2E917DE-A17C-4847-969C-7731DBFB7720}" srcOrd="0" destOrd="0" presId="urn:microsoft.com/office/officeart/2005/8/layout/cycle6"/>
    <dgm:cxn modelId="{01CA90DA-B06C-4D30-A198-0D28A29A26F1}" type="presParOf" srcId="{9B4C1FBA-5B3F-4F06-8350-35FD06A5227F}" destId="{634A80E4-F4DB-449E-AA9D-29062E27CF7E}" srcOrd="1" destOrd="0" presId="urn:microsoft.com/office/officeart/2005/8/layout/cycle6"/>
    <dgm:cxn modelId="{DB18AD64-5406-4991-B98F-991D078C1974}" type="presParOf" srcId="{9B4C1FBA-5B3F-4F06-8350-35FD06A5227F}" destId="{8A3E31AC-1E6B-4697-8E57-364191C1792C}" srcOrd="2" destOrd="0" presId="urn:microsoft.com/office/officeart/2005/8/layout/cycle6"/>
    <dgm:cxn modelId="{DD945D31-3FF1-406B-B6D2-5B0104736C4D}" type="presParOf" srcId="{9B4C1FBA-5B3F-4F06-8350-35FD06A5227F}" destId="{5115CE5C-B388-4567-A1AD-5D98257F8D8C}" srcOrd="3" destOrd="0" presId="urn:microsoft.com/office/officeart/2005/8/layout/cycle6"/>
    <dgm:cxn modelId="{A5554E96-1B1F-4225-A32F-C0B63D938E30}" type="presParOf" srcId="{9B4C1FBA-5B3F-4F06-8350-35FD06A5227F}" destId="{5A2A8C86-D69A-4916-B95F-446DC21CAE12}" srcOrd="4" destOrd="0" presId="urn:microsoft.com/office/officeart/2005/8/layout/cycle6"/>
    <dgm:cxn modelId="{6EC52F4C-A669-43E1-AFB5-A42F685E979C}" type="presParOf" srcId="{9B4C1FBA-5B3F-4F06-8350-35FD06A5227F}" destId="{5BC701E7-9667-4FA1-A829-A6B84CD75C78}" srcOrd="5" destOrd="0" presId="urn:microsoft.com/office/officeart/2005/8/layout/cycle6"/>
    <dgm:cxn modelId="{91024270-EDF3-4173-A6FC-AD05072023ED}" type="presParOf" srcId="{9B4C1FBA-5B3F-4F06-8350-35FD06A5227F}" destId="{036147DF-B561-4CA0-90C9-959510EB19E8}" srcOrd="6" destOrd="0" presId="urn:microsoft.com/office/officeart/2005/8/layout/cycle6"/>
    <dgm:cxn modelId="{ED5C56CD-B646-4B7A-B221-3653688F26C4}" type="presParOf" srcId="{9B4C1FBA-5B3F-4F06-8350-35FD06A5227F}" destId="{CB8DD9B4-789C-4F6F-A9B9-A6192CEAD7E1}" srcOrd="7" destOrd="0" presId="urn:microsoft.com/office/officeart/2005/8/layout/cycle6"/>
    <dgm:cxn modelId="{5EAD2037-0610-4749-B60A-7AF57FF7A67A}" type="presParOf" srcId="{9B4C1FBA-5B3F-4F06-8350-35FD06A5227F}" destId="{2FBCD659-625B-4897-8B66-2AD07F3D931F}" srcOrd="8" destOrd="0" presId="urn:microsoft.com/office/officeart/2005/8/layout/cycle6"/>
    <dgm:cxn modelId="{F18A63A2-D396-4419-B5EE-78F7D565E5F8}" type="presParOf" srcId="{9B4C1FBA-5B3F-4F06-8350-35FD06A5227F}" destId="{3DBED5FE-D08C-48F9-A0BE-7D8DD2E75375}" srcOrd="9" destOrd="0" presId="urn:microsoft.com/office/officeart/2005/8/layout/cycle6"/>
    <dgm:cxn modelId="{A5844687-9F22-45B2-B6AA-05990168F143}" type="presParOf" srcId="{9B4C1FBA-5B3F-4F06-8350-35FD06A5227F}" destId="{839B25AF-3199-435C-99CA-89B03B87A35C}" srcOrd="10" destOrd="0" presId="urn:microsoft.com/office/officeart/2005/8/layout/cycle6"/>
    <dgm:cxn modelId="{BEEE3500-D700-4C73-8616-69CBBF2FEF29}" type="presParOf" srcId="{9B4C1FBA-5B3F-4F06-8350-35FD06A5227F}" destId="{5A2D33DC-48CA-47FC-AB21-FEADD49B77CB}" srcOrd="11" destOrd="0" presId="urn:microsoft.com/office/officeart/2005/8/layout/cycle6"/>
    <dgm:cxn modelId="{DA6003B8-9C77-42F6-90D5-378BAFE9475E}" type="presParOf" srcId="{9B4C1FBA-5B3F-4F06-8350-35FD06A5227F}" destId="{698B97CA-DF39-40D8-9453-53E8AB0CBCBD}" srcOrd="12" destOrd="0" presId="urn:microsoft.com/office/officeart/2005/8/layout/cycle6"/>
    <dgm:cxn modelId="{267E2C3D-3B2A-45AA-8DAB-5FD120C9886B}" type="presParOf" srcId="{9B4C1FBA-5B3F-4F06-8350-35FD06A5227F}" destId="{54C99068-F951-408E-BF1B-A95DE8E5C749}" srcOrd="13" destOrd="0" presId="urn:microsoft.com/office/officeart/2005/8/layout/cycle6"/>
    <dgm:cxn modelId="{98A8CC7B-E4DA-4F4D-A1B9-99B00625370F}" type="presParOf" srcId="{9B4C1FBA-5B3F-4F06-8350-35FD06A5227F}" destId="{A901D02C-A455-4CAF-BE69-8D1035B6DA9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1BE0A5-05A0-41BB-9B87-20672EDE08D8}"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6667C4F6-4368-4192-8320-985A3AD1D483}">
      <dgm:prSet phldrT="[Text]"/>
      <dgm:spPr/>
      <dgm:t>
        <a:bodyPr/>
        <a:lstStyle/>
        <a:p>
          <a:r>
            <a:rPr lang="en-US" b="1" dirty="0"/>
            <a:t>2.1 Product Perspective</a:t>
          </a:r>
          <a:endParaRPr lang="en-US" dirty="0"/>
        </a:p>
      </dgm:t>
    </dgm:pt>
    <dgm:pt modelId="{AE971C8F-673D-40EE-BCE6-018C84684B3B}" type="parTrans" cxnId="{5C5429EC-9D22-4AA3-9103-B29F371C03F9}">
      <dgm:prSet/>
      <dgm:spPr/>
      <dgm:t>
        <a:bodyPr/>
        <a:lstStyle/>
        <a:p>
          <a:endParaRPr lang="en-US"/>
        </a:p>
      </dgm:t>
    </dgm:pt>
    <dgm:pt modelId="{DAAC6C1F-974F-4944-BBA9-15BFAF8AC205}" type="sibTrans" cxnId="{5C5429EC-9D22-4AA3-9103-B29F371C03F9}">
      <dgm:prSet/>
      <dgm:spPr/>
      <dgm:t>
        <a:bodyPr/>
        <a:lstStyle/>
        <a:p>
          <a:endParaRPr lang="en-US"/>
        </a:p>
      </dgm:t>
    </dgm:pt>
    <dgm:pt modelId="{A8C6C5B8-75E2-4283-9E5B-4C98BC109D87}">
      <dgm:prSet phldrT="[Text]"/>
      <dgm:spPr/>
      <dgm:t>
        <a:bodyPr/>
        <a:lstStyle/>
        <a:p>
          <a:r>
            <a:rPr lang="en-US" b="1" dirty="0"/>
            <a:t>2.2 Product Functions</a:t>
          </a:r>
          <a:endParaRPr lang="en-US" dirty="0"/>
        </a:p>
      </dgm:t>
    </dgm:pt>
    <dgm:pt modelId="{671FE762-50E4-426A-98E9-A2777E2ECB12}" type="parTrans" cxnId="{73F58562-76B3-4C47-B1F5-3E8A402D15BD}">
      <dgm:prSet/>
      <dgm:spPr/>
      <dgm:t>
        <a:bodyPr/>
        <a:lstStyle/>
        <a:p>
          <a:endParaRPr lang="en-US"/>
        </a:p>
      </dgm:t>
    </dgm:pt>
    <dgm:pt modelId="{D0ADF080-8E3E-4C88-954C-14656FB9F18F}" type="sibTrans" cxnId="{73F58562-76B3-4C47-B1F5-3E8A402D15BD}">
      <dgm:prSet/>
      <dgm:spPr/>
      <dgm:t>
        <a:bodyPr/>
        <a:lstStyle/>
        <a:p>
          <a:endParaRPr lang="en-US"/>
        </a:p>
      </dgm:t>
    </dgm:pt>
    <dgm:pt modelId="{9C48E336-3089-4392-8065-1BCF9840FA49}">
      <dgm:prSet phldrT="[Text]"/>
      <dgm:spPr/>
      <dgm:t>
        <a:bodyPr/>
        <a:lstStyle/>
        <a:p>
          <a:r>
            <a:rPr lang="en-US" b="1" dirty="0"/>
            <a:t>2.3 User Characteristics</a:t>
          </a:r>
          <a:endParaRPr lang="en-US" dirty="0"/>
        </a:p>
      </dgm:t>
    </dgm:pt>
    <dgm:pt modelId="{82059354-6766-4081-873B-BCEC4029EDFF}" type="parTrans" cxnId="{AC2F3AAE-7256-4580-9607-BE8B634A383A}">
      <dgm:prSet/>
      <dgm:spPr/>
      <dgm:t>
        <a:bodyPr/>
        <a:lstStyle/>
        <a:p>
          <a:endParaRPr lang="en-US"/>
        </a:p>
      </dgm:t>
    </dgm:pt>
    <dgm:pt modelId="{0EE648F1-2CA1-4907-82FF-30BA4564DA8B}" type="sibTrans" cxnId="{AC2F3AAE-7256-4580-9607-BE8B634A383A}">
      <dgm:prSet/>
      <dgm:spPr/>
      <dgm:t>
        <a:bodyPr/>
        <a:lstStyle/>
        <a:p>
          <a:endParaRPr lang="en-US"/>
        </a:p>
      </dgm:t>
    </dgm:pt>
    <dgm:pt modelId="{EAC8A4E7-2803-4C5E-864F-6346E66A6571}">
      <dgm:prSet phldrT="[Text]"/>
      <dgm:spPr/>
      <dgm:t>
        <a:bodyPr/>
        <a:lstStyle/>
        <a:p>
          <a:r>
            <a:rPr lang="en-US" b="1" dirty="0"/>
            <a:t>2.4 Constraints</a:t>
          </a:r>
          <a:endParaRPr lang="en-US" dirty="0"/>
        </a:p>
      </dgm:t>
    </dgm:pt>
    <dgm:pt modelId="{9E6A2155-132B-4956-BFF7-779CC8DA2C74}" type="parTrans" cxnId="{EC1B12A3-5F86-48ED-92D7-DEB2BF5BA828}">
      <dgm:prSet/>
      <dgm:spPr/>
      <dgm:t>
        <a:bodyPr/>
        <a:lstStyle/>
        <a:p>
          <a:endParaRPr lang="en-US"/>
        </a:p>
      </dgm:t>
    </dgm:pt>
    <dgm:pt modelId="{6A00D692-53DD-429E-90C0-6BA15B8ECCC0}" type="sibTrans" cxnId="{EC1B12A3-5F86-48ED-92D7-DEB2BF5BA828}">
      <dgm:prSet/>
      <dgm:spPr/>
      <dgm:t>
        <a:bodyPr/>
        <a:lstStyle/>
        <a:p>
          <a:endParaRPr lang="en-US"/>
        </a:p>
      </dgm:t>
    </dgm:pt>
    <dgm:pt modelId="{D05962BB-4A2B-48D6-A86C-55E602BE5724}">
      <dgm:prSet phldrT="[Text]"/>
      <dgm:spPr/>
      <dgm:t>
        <a:bodyPr/>
        <a:lstStyle/>
        <a:p>
          <a:r>
            <a:rPr lang="en-US" b="1" dirty="0"/>
            <a:t>2.5 Assumptions</a:t>
          </a:r>
          <a:endParaRPr lang="en-US" dirty="0"/>
        </a:p>
      </dgm:t>
    </dgm:pt>
    <dgm:pt modelId="{2A042898-F7BA-466B-BBD7-49E48B32BB3A}" type="parTrans" cxnId="{8D48B42C-F47B-46B6-86BC-D45AFCE355EA}">
      <dgm:prSet/>
      <dgm:spPr/>
      <dgm:t>
        <a:bodyPr/>
        <a:lstStyle/>
        <a:p>
          <a:endParaRPr lang="en-US"/>
        </a:p>
      </dgm:t>
    </dgm:pt>
    <dgm:pt modelId="{D6073928-976C-45C2-B453-7082044F2F62}" type="sibTrans" cxnId="{8D48B42C-F47B-46B6-86BC-D45AFCE355EA}">
      <dgm:prSet/>
      <dgm:spPr/>
      <dgm:t>
        <a:bodyPr/>
        <a:lstStyle/>
        <a:p>
          <a:endParaRPr lang="en-US"/>
        </a:p>
      </dgm:t>
    </dgm:pt>
    <dgm:pt modelId="{FA6E7ED4-0D17-4163-98ED-D229475C21CD}" type="pres">
      <dgm:prSet presAssocID="{B11BE0A5-05A0-41BB-9B87-20672EDE08D8}" presName="cycle" presStyleCnt="0">
        <dgm:presLayoutVars>
          <dgm:dir/>
          <dgm:resizeHandles val="exact"/>
        </dgm:presLayoutVars>
      </dgm:prSet>
      <dgm:spPr/>
    </dgm:pt>
    <dgm:pt modelId="{844BED66-4B94-4C8E-A107-DCB992104371}" type="pres">
      <dgm:prSet presAssocID="{6667C4F6-4368-4192-8320-985A3AD1D483}" presName="node" presStyleLbl="node1" presStyleIdx="0" presStyleCnt="5">
        <dgm:presLayoutVars>
          <dgm:bulletEnabled val="1"/>
        </dgm:presLayoutVars>
      </dgm:prSet>
      <dgm:spPr/>
    </dgm:pt>
    <dgm:pt modelId="{F3453BD2-4282-47CB-89E5-C1EF13FD6230}" type="pres">
      <dgm:prSet presAssocID="{6667C4F6-4368-4192-8320-985A3AD1D483}" presName="spNode" presStyleCnt="0"/>
      <dgm:spPr/>
    </dgm:pt>
    <dgm:pt modelId="{E49BE4F8-4FF4-40F0-914B-643F815C9A9A}" type="pres">
      <dgm:prSet presAssocID="{DAAC6C1F-974F-4944-BBA9-15BFAF8AC205}" presName="sibTrans" presStyleLbl="sibTrans1D1" presStyleIdx="0" presStyleCnt="5"/>
      <dgm:spPr/>
    </dgm:pt>
    <dgm:pt modelId="{E571EC57-611C-4A93-ADBF-47342ACF7E37}" type="pres">
      <dgm:prSet presAssocID="{A8C6C5B8-75E2-4283-9E5B-4C98BC109D87}" presName="node" presStyleLbl="node1" presStyleIdx="1" presStyleCnt="5">
        <dgm:presLayoutVars>
          <dgm:bulletEnabled val="1"/>
        </dgm:presLayoutVars>
      </dgm:prSet>
      <dgm:spPr/>
    </dgm:pt>
    <dgm:pt modelId="{BA31E6E6-470B-42F3-BA74-6ABCFC4C3BC1}" type="pres">
      <dgm:prSet presAssocID="{A8C6C5B8-75E2-4283-9E5B-4C98BC109D87}" presName="spNode" presStyleCnt="0"/>
      <dgm:spPr/>
    </dgm:pt>
    <dgm:pt modelId="{11F85BA2-CFD9-40D9-84F9-0735FB2FCD72}" type="pres">
      <dgm:prSet presAssocID="{D0ADF080-8E3E-4C88-954C-14656FB9F18F}" presName="sibTrans" presStyleLbl="sibTrans1D1" presStyleIdx="1" presStyleCnt="5"/>
      <dgm:spPr/>
    </dgm:pt>
    <dgm:pt modelId="{C1B29B36-EF46-4663-A469-4D38BA297E35}" type="pres">
      <dgm:prSet presAssocID="{9C48E336-3089-4392-8065-1BCF9840FA49}" presName="node" presStyleLbl="node1" presStyleIdx="2" presStyleCnt="5">
        <dgm:presLayoutVars>
          <dgm:bulletEnabled val="1"/>
        </dgm:presLayoutVars>
      </dgm:prSet>
      <dgm:spPr/>
    </dgm:pt>
    <dgm:pt modelId="{5950D649-CE4D-40B2-84B8-61D801A92512}" type="pres">
      <dgm:prSet presAssocID="{9C48E336-3089-4392-8065-1BCF9840FA49}" presName="spNode" presStyleCnt="0"/>
      <dgm:spPr/>
    </dgm:pt>
    <dgm:pt modelId="{379ABF7A-20F5-41BB-BAEA-3BABAA45FED6}" type="pres">
      <dgm:prSet presAssocID="{0EE648F1-2CA1-4907-82FF-30BA4564DA8B}" presName="sibTrans" presStyleLbl="sibTrans1D1" presStyleIdx="2" presStyleCnt="5"/>
      <dgm:spPr/>
    </dgm:pt>
    <dgm:pt modelId="{9BFC26D9-62A2-47BF-8DBB-87B651743FC5}" type="pres">
      <dgm:prSet presAssocID="{EAC8A4E7-2803-4C5E-864F-6346E66A6571}" presName="node" presStyleLbl="node1" presStyleIdx="3" presStyleCnt="5">
        <dgm:presLayoutVars>
          <dgm:bulletEnabled val="1"/>
        </dgm:presLayoutVars>
      </dgm:prSet>
      <dgm:spPr/>
    </dgm:pt>
    <dgm:pt modelId="{B69ED056-798C-4137-A823-1EBE7840F1C8}" type="pres">
      <dgm:prSet presAssocID="{EAC8A4E7-2803-4C5E-864F-6346E66A6571}" presName="spNode" presStyleCnt="0"/>
      <dgm:spPr/>
    </dgm:pt>
    <dgm:pt modelId="{620F339F-8938-425A-B628-471A6D2ACE5D}" type="pres">
      <dgm:prSet presAssocID="{6A00D692-53DD-429E-90C0-6BA15B8ECCC0}" presName="sibTrans" presStyleLbl="sibTrans1D1" presStyleIdx="3" presStyleCnt="5"/>
      <dgm:spPr/>
    </dgm:pt>
    <dgm:pt modelId="{2D4870F7-F5EB-46D3-ABB6-90EB7145E09F}" type="pres">
      <dgm:prSet presAssocID="{D05962BB-4A2B-48D6-A86C-55E602BE5724}" presName="node" presStyleLbl="node1" presStyleIdx="4" presStyleCnt="5">
        <dgm:presLayoutVars>
          <dgm:bulletEnabled val="1"/>
        </dgm:presLayoutVars>
      </dgm:prSet>
      <dgm:spPr/>
    </dgm:pt>
    <dgm:pt modelId="{6D5E7706-AE58-42AB-9C78-A211E9788324}" type="pres">
      <dgm:prSet presAssocID="{D05962BB-4A2B-48D6-A86C-55E602BE5724}" presName="spNode" presStyleCnt="0"/>
      <dgm:spPr/>
    </dgm:pt>
    <dgm:pt modelId="{0C1D4E38-E878-4815-A642-1CE26124CC95}" type="pres">
      <dgm:prSet presAssocID="{D6073928-976C-45C2-B453-7082044F2F62}" presName="sibTrans" presStyleLbl="sibTrans1D1" presStyleIdx="4" presStyleCnt="5"/>
      <dgm:spPr/>
    </dgm:pt>
  </dgm:ptLst>
  <dgm:cxnLst>
    <dgm:cxn modelId="{282C0507-8CE5-41B4-9335-759D07702810}" type="presOf" srcId="{B11BE0A5-05A0-41BB-9B87-20672EDE08D8}" destId="{FA6E7ED4-0D17-4163-98ED-D229475C21CD}" srcOrd="0" destOrd="0" presId="urn:microsoft.com/office/officeart/2005/8/layout/cycle6"/>
    <dgm:cxn modelId="{2547FC19-0A3C-438F-BA13-B180B553B84F}" type="presOf" srcId="{A8C6C5B8-75E2-4283-9E5B-4C98BC109D87}" destId="{E571EC57-611C-4A93-ADBF-47342ACF7E37}" srcOrd="0" destOrd="0" presId="urn:microsoft.com/office/officeart/2005/8/layout/cycle6"/>
    <dgm:cxn modelId="{67F0D122-CE05-48E7-84C1-F3E274C02E13}" type="presOf" srcId="{6A00D692-53DD-429E-90C0-6BA15B8ECCC0}" destId="{620F339F-8938-425A-B628-471A6D2ACE5D}" srcOrd="0" destOrd="0" presId="urn:microsoft.com/office/officeart/2005/8/layout/cycle6"/>
    <dgm:cxn modelId="{8D48B42C-F47B-46B6-86BC-D45AFCE355EA}" srcId="{B11BE0A5-05A0-41BB-9B87-20672EDE08D8}" destId="{D05962BB-4A2B-48D6-A86C-55E602BE5724}" srcOrd="4" destOrd="0" parTransId="{2A042898-F7BA-466B-BBD7-49E48B32BB3A}" sibTransId="{D6073928-976C-45C2-B453-7082044F2F62}"/>
    <dgm:cxn modelId="{AAE0C62F-1904-4C0D-B970-30E5EC63AF83}" type="presOf" srcId="{9C48E336-3089-4392-8065-1BCF9840FA49}" destId="{C1B29B36-EF46-4663-A469-4D38BA297E35}" srcOrd="0" destOrd="0" presId="urn:microsoft.com/office/officeart/2005/8/layout/cycle6"/>
    <dgm:cxn modelId="{19CFF531-3770-4728-AC5F-59F1F96C37CB}" type="presOf" srcId="{EAC8A4E7-2803-4C5E-864F-6346E66A6571}" destId="{9BFC26D9-62A2-47BF-8DBB-87B651743FC5}" srcOrd="0" destOrd="0" presId="urn:microsoft.com/office/officeart/2005/8/layout/cycle6"/>
    <dgm:cxn modelId="{A563653E-A32E-4B29-A405-2C70423058F2}" type="presOf" srcId="{D0ADF080-8E3E-4C88-954C-14656FB9F18F}" destId="{11F85BA2-CFD9-40D9-84F9-0735FB2FCD72}" srcOrd="0" destOrd="0" presId="urn:microsoft.com/office/officeart/2005/8/layout/cycle6"/>
    <dgm:cxn modelId="{FC0A2A5C-FADE-4058-A1D2-E68DA1C36BB9}" type="presOf" srcId="{DAAC6C1F-974F-4944-BBA9-15BFAF8AC205}" destId="{E49BE4F8-4FF4-40F0-914B-643F815C9A9A}" srcOrd="0" destOrd="0" presId="urn:microsoft.com/office/officeart/2005/8/layout/cycle6"/>
    <dgm:cxn modelId="{73F58562-76B3-4C47-B1F5-3E8A402D15BD}" srcId="{B11BE0A5-05A0-41BB-9B87-20672EDE08D8}" destId="{A8C6C5B8-75E2-4283-9E5B-4C98BC109D87}" srcOrd="1" destOrd="0" parTransId="{671FE762-50E4-426A-98E9-A2777E2ECB12}" sibTransId="{D0ADF080-8E3E-4C88-954C-14656FB9F18F}"/>
    <dgm:cxn modelId="{06A2E26A-63CB-4203-A060-348F61432191}" type="presOf" srcId="{D6073928-976C-45C2-B453-7082044F2F62}" destId="{0C1D4E38-E878-4815-A642-1CE26124CC95}" srcOrd="0" destOrd="0" presId="urn:microsoft.com/office/officeart/2005/8/layout/cycle6"/>
    <dgm:cxn modelId="{2837B05A-9452-4023-8525-CCB76A9E5D54}" type="presOf" srcId="{0EE648F1-2CA1-4907-82FF-30BA4564DA8B}" destId="{379ABF7A-20F5-41BB-BAEA-3BABAA45FED6}" srcOrd="0" destOrd="0" presId="urn:microsoft.com/office/officeart/2005/8/layout/cycle6"/>
    <dgm:cxn modelId="{EC1B12A3-5F86-48ED-92D7-DEB2BF5BA828}" srcId="{B11BE0A5-05A0-41BB-9B87-20672EDE08D8}" destId="{EAC8A4E7-2803-4C5E-864F-6346E66A6571}" srcOrd="3" destOrd="0" parTransId="{9E6A2155-132B-4956-BFF7-779CC8DA2C74}" sibTransId="{6A00D692-53DD-429E-90C0-6BA15B8ECCC0}"/>
    <dgm:cxn modelId="{AC2F3AAE-7256-4580-9607-BE8B634A383A}" srcId="{B11BE0A5-05A0-41BB-9B87-20672EDE08D8}" destId="{9C48E336-3089-4392-8065-1BCF9840FA49}" srcOrd="2" destOrd="0" parTransId="{82059354-6766-4081-873B-BCEC4029EDFF}" sibTransId="{0EE648F1-2CA1-4907-82FF-30BA4564DA8B}"/>
    <dgm:cxn modelId="{D6945AC7-ABA0-4B6E-99BA-58C462495C9C}" type="presOf" srcId="{6667C4F6-4368-4192-8320-985A3AD1D483}" destId="{844BED66-4B94-4C8E-A107-DCB992104371}" srcOrd="0" destOrd="0" presId="urn:microsoft.com/office/officeart/2005/8/layout/cycle6"/>
    <dgm:cxn modelId="{55081CEB-C746-4155-968C-B5CB1DDF4250}" type="presOf" srcId="{D05962BB-4A2B-48D6-A86C-55E602BE5724}" destId="{2D4870F7-F5EB-46D3-ABB6-90EB7145E09F}" srcOrd="0" destOrd="0" presId="urn:microsoft.com/office/officeart/2005/8/layout/cycle6"/>
    <dgm:cxn modelId="{5C5429EC-9D22-4AA3-9103-B29F371C03F9}" srcId="{B11BE0A5-05A0-41BB-9B87-20672EDE08D8}" destId="{6667C4F6-4368-4192-8320-985A3AD1D483}" srcOrd="0" destOrd="0" parTransId="{AE971C8F-673D-40EE-BCE6-018C84684B3B}" sibTransId="{DAAC6C1F-974F-4944-BBA9-15BFAF8AC205}"/>
    <dgm:cxn modelId="{FA796DE4-D9EC-431D-9415-CB3F128CA8AE}" type="presParOf" srcId="{FA6E7ED4-0D17-4163-98ED-D229475C21CD}" destId="{844BED66-4B94-4C8E-A107-DCB992104371}" srcOrd="0" destOrd="0" presId="urn:microsoft.com/office/officeart/2005/8/layout/cycle6"/>
    <dgm:cxn modelId="{52FE286B-7755-49C3-8368-AF9AEFAC3D5B}" type="presParOf" srcId="{FA6E7ED4-0D17-4163-98ED-D229475C21CD}" destId="{F3453BD2-4282-47CB-89E5-C1EF13FD6230}" srcOrd="1" destOrd="0" presId="urn:microsoft.com/office/officeart/2005/8/layout/cycle6"/>
    <dgm:cxn modelId="{71DA3337-F4B9-4862-89EB-77A8FC10BC81}" type="presParOf" srcId="{FA6E7ED4-0D17-4163-98ED-D229475C21CD}" destId="{E49BE4F8-4FF4-40F0-914B-643F815C9A9A}" srcOrd="2" destOrd="0" presId="urn:microsoft.com/office/officeart/2005/8/layout/cycle6"/>
    <dgm:cxn modelId="{EA9808CC-C879-41E6-850C-B283FD23C036}" type="presParOf" srcId="{FA6E7ED4-0D17-4163-98ED-D229475C21CD}" destId="{E571EC57-611C-4A93-ADBF-47342ACF7E37}" srcOrd="3" destOrd="0" presId="urn:microsoft.com/office/officeart/2005/8/layout/cycle6"/>
    <dgm:cxn modelId="{116715CC-2332-4564-8E0A-87128837E448}" type="presParOf" srcId="{FA6E7ED4-0D17-4163-98ED-D229475C21CD}" destId="{BA31E6E6-470B-42F3-BA74-6ABCFC4C3BC1}" srcOrd="4" destOrd="0" presId="urn:microsoft.com/office/officeart/2005/8/layout/cycle6"/>
    <dgm:cxn modelId="{352575B1-88EB-48EC-91D3-B9056BEC9C24}" type="presParOf" srcId="{FA6E7ED4-0D17-4163-98ED-D229475C21CD}" destId="{11F85BA2-CFD9-40D9-84F9-0735FB2FCD72}" srcOrd="5" destOrd="0" presId="urn:microsoft.com/office/officeart/2005/8/layout/cycle6"/>
    <dgm:cxn modelId="{19AE8D17-6D49-4A70-A6B8-6AB2A6E4D02C}" type="presParOf" srcId="{FA6E7ED4-0D17-4163-98ED-D229475C21CD}" destId="{C1B29B36-EF46-4663-A469-4D38BA297E35}" srcOrd="6" destOrd="0" presId="urn:microsoft.com/office/officeart/2005/8/layout/cycle6"/>
    <dgm:cxn modelId="{193FC451-EBC0-48B1-AE33-0040788E1842}" type="presParOf" srcId="{FA6E7ED4-0D17-4163-98ED-D229475C21CD}" destId="{5950D649-CE4D-40B2-84B8-61D801A92512}" srcOrd="7" destOrd="0" presId="urn:microsoft.com/office/officeart/2005/8/layout/cycle6"/>
    <dgm:cxn modelId="{49DDDB59-0D63-4C21-B83E-CAD6C2C3022A}" type="presParOf" srcId="{FA6E7ED4-0D17-4163-98ED-D229475C21CD}" destId="{379ABF7A-20F5-41BB-BAEA-3BABAA45FED6}" srcOrd="8" destOrd="0" presId="urn:microsoft.com/office/officeart/2005/8/layout/cycle6"/>
    <dgm:cxn modelId="{ABB35279-EC0A-4136-953F-0ECA07A38289}" type="presParOf" srcId="{FA6E7ED4-0D17-4163-98ED-D229475C21CD}" destId="{9BFC26D9-62A2-47BF-8DBB-87B651743FC5}" srcOrd="9" destOrd="0" presId="urn:microsoft.com/office/officeart/2005/8/layout/cycle6"/>
    <dgm:cxn modelId="{00801061-FE35-48AB-861D-1F3CB236EF3D}" type="presParOf" srcId="{FA6E7ED4-0D17-4163-98ED-D229475C21CD}" destId="{B69ED056-798C-4137-A823-1EBE7840F1C8}" srcOrd="10" destOrd="0" presId="urn:microsoft.com/office/officeart/2005/8/layout/cycle6"/>
    <dgm:cxn modelId="{62DC6909-DDD5-4E16-8A47-7BCE8E137740}" type="presParOf" srcId="{FA6E7ED4-0D17-4163-98ED-D229475C21CD}" destId="{620F339F-8938-425A-B628-471A6D2ACE5D}" srcOrd="11" destOrd="0" presId="urn:microsoft.com/office/officeart/2005/8/layout/cycle6"/>
    <dgm:cxn modelId="{3AF17AA2-2A46-4993-A9FC-ED6380BFD08E}" type="presParOf" srcId="{FA6E7ED4-0D17-4163-98ED-D229475C21CD}" destId="{2D4870F7-F5EB-46D3-ABB6-90EB7145E09F}" srcOrd="12" destOrd="0" presId="urn:microsoft.com/office/officeart/2005/8/layout/cycle6"/>
    <dgm:cxn modelId="{506C6501-4A3A-421F-844F-D9720F1361E3}" type="presParOf" srcId="{FA6E7ED4-0D17-4163-98ED-D229475C21CD}" destId="{6D5E7706-AE58-42AB-9C78-A211E9788324}" srcOrd="13" destOrd="0" presId="urn:microsoft.com/office/officeart/2005/8/layout/cycle6"/>
    <dgm:cxn modelId="{5FB43736-8475-4D7D-AEDE-640591EF351E}" type="presParOf" srcId="{FA6E7ED4-0D17-4163-98ED-D229475C21CD}" destId="{0C1D4E38-E878-4815-A642-1CE26124CC95}"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8E3783-2490-4BA9-8737-0E7D4996FC2E}"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0784F96D-0C80-42CF-9016-82C6266D697E}">
      <dgm:prSet phldrT="[Text]"/>
      <dgm:spPr/>
      <dgm:t>
        <a:bodyPr/>
        <a:lstStyle/>
        <a:p>
          <a:r>
            <a:rPr lang="en-US" b="1"/>
            <a:t>3.1 Functional Requirements</a:t>
          </a:r>
          <a:endParaRPr lang="en-US"/>
        </a:p>
      </dgm:t>
    </dgm:pt>
    <dgm:pt modelId="{C128A0FC-57A9-4D97-8299-D3D96246DD0D}" type="parTrans" cxnId="{3DEEFC1E-5DC6-4FDB-87CC-41A5E121482F}">
      <dgm:prSet/>
      <dgm:spPr/>
      <dgm:t>
        <a:bodyPr/>
        <a:lstStyle/>
        <a:p>
          <a:endParaRPr lang="en-US"/>
        </a:p>
      </dgm:t>
    </dgm:pt>
    <dgm:pt modelId="{42445DD6-0302-402B-9243-FEC11651263B}" type="sibTrans" cxnId="{3DEEFC1E-5DC6-4FDB-87CC-41A5E121482F}">
      <dgm:prSet/>
      <dgm:spPr/>
      <dgm:t>
        <a:bodyPr/>
        <a:lstStyle/>
        <a:p>
          <a:endParaRPr lang="en-US"/>
        </a:p>
      </dgm:t>
    </dgm:pt>
    <dgm:pt modelId="{C32B56B7-CC8F-4B5E-B937-AD830955BB9A}">
      <dgm:prSet phldrT="[Text]"/>
      <dgm:spPr/>
      <dgm:t>
        <a:bodyPr/>
        <a:lstStyle/>
        <a:p>
          <a:r>
            <a:rPr lang="en-US" b="1" dirty="0"/>
            <a:t>3.2 Non-Functional Requirements</a:t>
          </a:r>
          <a:endParaRPr lang="en-US" dirty="0"/>
        </a:p>
      </dgm:t>
    </dgm:pt>
    <dgm:pt modelId="{60E44AE5-1C4D-4F29-A14F-803F2576A544}" type="parTrans" cxnId="{60DDE4D8-5C19-4BD9-AD7B-7E107045A026}">
      <dgm:prSet/>
      <dgm:spPr/>
      <dgm:t>
        <a:bodyPr/>
        <a:lstStyle/>
        <a:p>
          <a:endParaRPr lang="en-US"/>
        </a:p>
      </dgm:t>
    </dgm:pt>
    <dgm:pt modelId="{49529859-12B4-4C23-B665-45A95E25AC6A}" type="sibTrans" cxnId="{60DDE4D8-5C19-4BD9-AD7B-7E107045A026}">
      <dgm:prSet/>
      <dgm:spPr/>
      <dgm:t>
        <a:bodyPr/>
        <a:lstStyle/>
        <a:p>
          <a:endParaRPr lang="en-US"/>
        </a:p>
      </dgm:t>
    </dgm:pt>
    <dgm:pt modelId="{C5712FB7-3E85-4A2B-9847-80B696E38E4E}">
      <dgm:prSet phldrT="[Text]"/>
      <dgm:spPr/>
      <dgm:t>
        <a:bodyPr/>
        <a:lstStyle/>
        <a:p>
          <a:r>
            <a:rPr lang="en-US" b="1" dirty="0"/>
            <a:t>3.3 Hardware Requirements</a:t>
          </a:r>
          <a:endParaRPr lang="en-US" dirty="0"/>
        </a:p>
      </dgm:t>
    </dgm:pt>
    <dgm:pt modelId="{67391AB7-A0FC-424F-B15F-0C2A2D8B6F5F}" type="parTrans" cxnId="{9E6F1CCB-B674-4695-9635-C69762CFFCF1}">
      <dgm:prSet/>
      <dgm:spPr/>
      <dgm:t>
        <a:bodyPr/>
        <a:lstStyle/>
        <a:p>
          <a:endParaRPr lang="en-US"/>
        </a:p>
      </dgm:t>
    </dgm:pt>
    <dgm:pt modelId="{71F86531-F36F-4969-B5F9-8F48EC3F5B15}" type="sibTrans" cxnId="{9E6F1CCB-B674-4695-9635-C69762CFFCF1}">
      <dgm:prSet/>
      <dgm:spPr/>
      <dgm:t>
        <a:bodyPr/>
        <a:lstStyle/>
        <a:p>
          <a:endParaRPr lang="en-US"/>
        </a:p>
      </dgm:t>
    </dgm:pt>
    <dgm:pt modelId="{E57B4EBC-706C-461D-B0D9-95686F51FBBA}">
      <dgm:prSet phldrT="[Text]"/>
      <dgm:spPr/>
      <dgm:t>
        <a:bodyPr/>
        <a:lstStyle/>
        <a:p>
          <a:r>
            <a:rPr lang="en-US" b="1" dirty="0"/>
            <a:t>3.4 Software Requirements</a:t>
          </a:r>
          <a:endParaRPr lang="en-US" dirty="0"/>
        </a:p>
      </dgm:t>
    </dgm:pt>
    <dgm:pt modelId="{8D97839C-5C0C-4C41-A32B-9B5526817EA7}" type="parTrans" cxnId="{6BA6E924-BEEA-4EB6-8B61-787A50D294CF}">
      <dgm:prSet/>
      <dgm:spPr/>
      <dgm:t>
        <a:bodyPr/>
        <a:lstStyle/>
        <a:p>
          <a:endParaRPr lang="en-US"/>
        </a:p>
      </dgm:t>
    </dgm:pt>
    <dgm:pt modelId="{B6F78D27-1B54-4761-A038-B2723DEB7CA2}" type="sibTrans" cxnId="{6BA6E924-BEEA-4EB6-8B61-787A50D294CF}">
      <dgm:prSet/>
      <dgm:spPr/>
      <dgm:t>
        <a:bodyPr/>
        <a:lstStyle/>
        <a:p>
          <a:endParaRPr lang="en-US"/>
        </a:p>
      </dgm:t>
    </dgm:pt>
    <dgm:pt modelId="{EDEA2374-A5BF-48D7-A9F3-0561F56D8988}" type="pres">
      <dgm:prSet presAssocID="{308E3783-2490-4BA9-8737-0E7D4996FC2E}" presName="cycle" presStyleCnt="0">
        <dgm:presLayoutVars>
          <dgm:dir/>
          <dgm:resizeHandles val="exact"/>
        </dgm:presLayoutVars>
      </dgm:prSet>
      <dgm:spPr/>
    </dgm:pt>
    <dgm:pt modelId="{1FC35649-C0F0-491A-A40E-D0F9D0EE47D6}" type="pres">
      <dgm:prSet presAssocID="{0784F96D-0C80-42CF-9016-82C6266D697E}" presName="node" presStyleLbl="node1" presStyleIdx="0" presStyleCnt="4">
        <dgm:presLayoutVars>
          <dgm:bulletEnabled val="1"/>
        </dgm:presLayoutVars>
      </dgm:prSet>
      <dgm:spPr/>
    </dgm:pt>
    <dgm:pt modelId="{5FDEC1EF-8E80-44D6-BB36-C00CC3117EB4}" type="pres">
      <dgm:prSet presAssocID="{0784F96D-0C80-42CF-9016-82C6266D697E}" presName="spNode" presStyleCnt="0"/>
      <dgm:spPr/>
    </dgm:pt>
    <dgm:pt modelId="{9AB58A78-0497-412C-B9BD-F66ACD5324FA}" type="pres">
      <dgm:prSet presAssocID="{42445DD6-0302-402B-9243-FEC11651263B}" presName="sibTrans" presStyleLbl="sibTrans1D1" presStyleIdx="0" presStyleCnt="4"/>
      <dgm:spPr/>
    </dgm:pt>
    <dgm:pt modelId="{417F3034-5B1E-4C54-9ADE-1EE24BCB32DB}" type="pres">
      <dgm:prSet presAssocID="{C32B56B7-CC8F-4B5E-B937-AD830955BB9A}" presName="node" presStyleLbl="node1" presStyleIdx="1" presStyleCnt="4">
        <dgm:presLayoutVars>
          <dgm:bulletEnabled val="1"/>
        </dgm:presLayoutVars>
      </dgm:prSet>
      <dgm:spPr/>
    </dgm:pt>
    <dgm:pt modelId="{6C54D12E-1A6C-4448-ADB1-D504CC4E6D30}" type="pres">
      <dgm:prSet presAssocID="{C32B56B7-CC8F-4B5E-B937-AD830955BB9A}" presName="spNode" presStyleCnt="0"/>
      <dgm:spPr/>
    </dgm:pt>
    <dgm:pt modelId="{AD93D71A-F61F-4D64-92F0-C4616F73C2DF}" type="pres">
      <dgm:prSet presAssocID="{49529859-12B4-4C23-B665-45A95E25AC6A}" presName="sibTrans" presStyleLbl="sibTrans1D1" presStyleIdx="1" presStyleCnt="4"/>
      <dgm:spPr/>
    </dgm:pt>
    <dgm:pt modelId="{6F4E6AA1-140B-46D7-BB24-F85C71B8513F}" type="pres">
      <dgm:prSet presAssocID="{C5712FB7-3E85-4A2B-9847-80B696E38E4E}" presName="node" presStyleLbl="node1" presStyleIdx="2" presStyleCnt="4">
        <dgm:presLayoutVars>
          <dgm:bulletEnabled val="1"/>
        </dgm:presLayoutVars>
      </dgm:prSet>
      <dgm:spPr/>
    </dgm:pt>
    <dgm:pt modelId="{6291EA32-D819-49FE-BFB1-EEA722BBA1EE}" type="pres">
      <dgm:prSet presAssocID="{C5712FB7-3E85-4A2B-9847-80B696E38E4E}" presName="spNode" presStyleCnt="0"/>
      <dgm:spPr/>
    </dgm:pt>
    <dgm:pt modelId="{E5FF2928-827D-4133-A3C5-E23455BFFD0F}" type="pres">
      <dgm:prSet presAssocID="{71F86531-F36F-4969-B5F9-8F48EC3F5B15}" presName="sibTrans" presStyleLbl="sibTrans1D1" presStyleIdx="2" presStyleCnt="4"/>
      <dgm:spPr/>
    </dgm:pt>
    <dgm:pt modelId="{EC778CC9-FD1A-4C8F-A830-3BD4F7357C19}" type="pres">
      <dgm:prSet presAssocID="{E57B4EBC-706C-461D-B0D9-95686F51FBBA}" presName="node" presStyleLbl="node1" presStyleIdx="3" presStyleCnt="4">
        <dgm:presLayoutVars>
          <dgm:bulletEnabled val="1"/>
        </dgm:presLayoutVars>
      </dgm:prSet>
      <dgm:spPr/>
    </dgm:pt>
    <dgm:pt modelId="{D758C422-409E-4DB6-8564-1A9B3362A6B0}" type="pres">
      <dgm:prSet presAssocID="{E57B4EBC-706C-461D-B0D9-95686F51FBBA}" presName="spNode" presStyleCnt="0"/>
      <dgm:spPr/>
    </dgm:pt>
    <dgm:pt modelId="{1B05A2F9-B2E1-4FA7-8A2A-5B2BBE9D6F8B}" type="pres">
      <dgm:prSet presAssocID="{B6F78D27-1B54-4761-A038-B2723DEB7CA2}" presName="sibTrans" presStyleLbl="sibTrans1D1" presStyleIdx="3" presStyleCnt="4"/>
      <dgm:spPr/>
    </dgm:pt>
  </dgm:ptLst>
  <dgm:cxnLst>
    <dgm:cxn modelId="{B5EF4713-EDF6-4C39-BCC6-59A7B85AD9B3}" type="presOf" srcId="{C32B56B7-CC8F-4B5E-B937-AD830955BB9A}" destId="{417F3034-5B1E-4C54-9ADE-1EE24BCB32DB}" srcOrd="0" destOrd="0" presId="urn:microsoft.com/office/officeart/2005/8/layout/cycle6"/>
    <dgm:cxn modelId="{3DEEFC1E-5DC6-4FDB-87CC-41A5E121482F}" srcId="{308E3783-2490-4BA9-8737-0E7D4996FC2E}" destId="{0784F96D-0C80-42CF-9016-82C6266D697E}" srcOrd="0" destOrd="0" parTransId="{C128A0FC-57A9-4D97-8299-D3D96246DD0D}" sibTransId="{42445DD6-0302-402B-9243-FEC11651263B}"/>
    <dgm:cxn modelId="{6BA6E924-BEEA-4EB6-8B61-787A50D294CF}" srcId="{308E3783-2490-4BA9-8737-0E7D4996FC2E}" destId="{E57B4EBC-706C-461D-B0D9-95686F51FBBA}" srcOrd="3" destOrd="0" parTransId="{8D97839C-5C0C-4C41-A32B-9B5526817EA7}" sibTransId="{B6F78D27-1B54-4761-A038-B2723DEB7CA2}"/>
    <dgm:cxn modelId="{0E8FF862-5369-4BAE-9541-9CCAB1A08851}" type="presOf" srcId="{0784F96D-0C80-42CF-9016-82C6266D697E}" destId="{1FC35649-C0F0-491A-A40E-D0F9D0EE47D6}" srcOrd="0" destOrd="0" presId="urn:microsoft.com/office/officeart/2005/8/layout/cycle6"/>
    <dgm:cxn modelId="{DEDD0C83-DC8C-4BD9-9033-38A0CFC31555}" type="presOf" srcId="{E57B4EBC-706C-461D-B0D9-95686F51FBBA}" destId="{EC778CC9-FD1A-4C8F-A830-3BD4F7357C19}" srcOrd="0" destOrd="0" presId="urn:microsoft.com/office/officeart/2005/8/layout/cycle6"/>
    <dgm:cxn modelId="{BB1F80B1-A156-4DCB-9A56-27A5599E1F8B}" type="presOf" srcId="{42445DD6-0302-402B-9243-FEC11651263B}" destId="{9AB58A78-0497-412C-B9BD-F66ACD5324FA}" srcOrd="0" destOrd="0" presId="urn:microsoft.com/office/officeart/2005/8/layout/cycle6"/>
    <dgm:cxn modelId="{DD54A0C9-5011-4C3E-970A-08CA1506F537}" type="presOf" srcId="{B6F78D27-1B54-4761-A038-B2723DEB7CA2}" destId="{1B05A2F9-B2E1-4FA7-8A2A-5B2BBE9D6F8B}" srcOrd="0" destOrd="0" presId="urn:microsoft.com/office/officeart/2005/8/layout/cycle6"/>
    <dgm:cxn modelId="{9E6F1CCB-B674-4695-9635-C69762CFFCF1}" srcId="{308E3783-2490-4BA9-8737-0E7D4996FC2E}" destId="{C5712FB7-3E85-4A2B-9847-80B696E38E4E}" srcOrd="2" destOrd="0" parTransId="{67391AB7-A0FC-424F-B15F-0C2A2D8B6F5F}" sibTransId="{71F86531-F36F-4969-B5F9-8F48EC3F5B15}"/>
    <dgm:cxn modelId="{C306EED7-84A5-4EB1-9324-F397E17C975F}" type="presOf" srcId="{49529859-12B4-4C23-B665-45A95E25AC6A}" destId="{AD93D71A-F61F-4D64-92F0-C4616F73C2DF}" srcOrd="0" destOrd="0" presId="urn:microsoft.com/office/officeart/2005/8/layout/cycle6"/>
    <dgm:cxn modelId="{60DDE4D8-5C19-4BD9-AD7B-7E107045A026}" srcId="{308E3783-2490-4BA9-8737-0E7D4996FC2E}" destId="{C32B56B7-CC8F-4B5E-B937-AD830955BB9A}" srcOrd="1" destOrd="0" parTransId="{60E44AE5-1C4D-4F29-A14F-803F2576A544}" sibTransId="{49529859-12B4-4C23-B665-45A95E25AC6A}"/>
    <dgm:cxn modelId="{7BC528EB-F0FC-4362-AEB9-241215E61CFC}" type="presOf" srcId="{C5712FB7-3E85-4A2B-9847-80B696E38E4E}" destId="{6F4E6AA1-140B-46D7-BB24-F85C71B8513F}" srcOrd="0" destOrd="0" presId="urn:microsoft.com/office/officeart/2005/8/layout/cycle6"/>
    <dgm:cxn modelId="{E9291AEC-EE21-42E3-931B-AF090DB9AA27}" type="presOf" srcId="{308E3783-2490-4BA9-8737-0E7D4996FC2E}" destId="{EDEA2374-A5BF-48D7-A9F3-0561F56D8988}" srcOrd="0" destOrd="0" presId="urn:microsoft.com/office/officeart/2005/8/layout/cycle6"/>
    <dgm:cxn modelId="{DF372FED-77E4-45EE-81C5-47A9C81BD012}" type="presOf" srcId="{71F86531-F36F-4969-B5F9-8F48EC3F5B15}" destId="{E5FF2928-827D-4133-A3C5-E23455BFFD0F}" srcOrd="0" destOrd="0" presId="urn:microsoft.com/office/officeart/2005/8/layout/cycle6"/>
    <dgm:cxn modelId="{1A1FF832-E857-435D-A0A1-66F80F07189D}" type="presParOf" srcId="{EDEA2374-A5BF-48D7-A9F3-0561F56D8988}" destId="{1FC35649-C0F0-491A-A40E-D0F9D0EE47D6}" srcOrd="0" destOrd="0" presId="urn:microsoft.com/office/officeart/2005/8/layout/cycle6"/>
    <dgm:cxn modelId="{6D16C764-0F3A-4579-A18E-83B3840D70C1}" type="presParOf" srcId="{EDEA2374-A5BF-48D7-A9F3-0561F56D8988}" destId="{5FDEC1EF-8E80-44D6-BB36-C00CC3117EB4}" srcOrd="1" destOrd="0" presId="urn:microsoft.com/office/officeart/2005/8/layout/cycle6"/>
    <dgm:cxn modelId="{D5AB742F-87DA-4BF7-9BCA-E650A13896BA}" type="presParOf" srcId="{EDEA2374-A5BF-48D7-A9F3-0561F56D8988}" destId="{9AB58A78-0497-412C-B9BD-F66ACD5324FA}" srcOrd="2" destOrd="0" presId="urn:microsoft.com/office/officeart/2005/8/layout/cycle6"/>
    <dgm:cxn modelId="{0723E78E-C381-44B7-B027-F39E619C1D0B}" type="presParOf" srcId="{EDEA2374-A5BF-48D7-A9F3-0561F56D8988}" destId="{417F3034-5B1E-4C54-9ADE-1EE24BCB32DB}" srcOrd="3" destOrd="0" presId="urn:microsoft.com/office/officeart/2005/8/layout/cycle6"/>
    <dgm:cxn modelId="{8184D32F-2C96-438A-A26E-74EE5F880687}" type="presParOf" srcId="{EDEA2374-A5BF-48D7-A9F3-0561F56D8988}" destId="{6C54D12E-1A6C-4448-ADB1-D504CC4E6D30}" srcOrd="4" destOrd="0" presId="urn:microsoft.com/office/officeart/2005/8/layout/cycle6"/>
    <dgm:cxn modelId="{CAAC4EC8-521D-4157-823C-85CED5E7E7EF}" type="presParOf" srcId="{EDEA2374-A5BF-48D7-A9F3-0561F56D8988}" destId="{AD93D71A-F61F-4D64-92F0-C4616F73C2DF}" srcOrd="5" destOrd="0" presId="urn:microsoft.com/office/officeart/2005/8/layout/cycle6"/>
    <dgm:cxn modelId="{AE8CB18F-AEFF-409D-BC83-CD438A77B251}" type="presParOf" srcId="{EDEA2374-A5BF-48D7-A9F3-0561F56D8988}" destId="{6F4E6AA1-140B-46D7-BB24-F85C71B8513F}" srcOrd="6" destOrd="0" presId="urn:microsoft.com/office/officeart/2005/8/layout/cycle6"/>
    <dgm:cxn modelId="{4A9AF514-FCED-4125-9604-18D8640DC65F}" type="presParOf" srcId="{EDEA2374-A5BF-48D7-A9F3-0561F56D8988}" destId="{6291EA32-D819-49FE-BFB1-EEA722BBA1EE}" srcOrd="7" destOrd="0" presId="urn:microsoft.com/office/officeart/2005/8/layout/cycle6"/>
    <dgm:cxn modelId="{23CB93DC-8892-4BA8-965A-51926E5F09F2}" type="presParOf" srcId="{EDEA2374-A5BF-48D7-A9F3-0561F56D8988}" destId="{E5FF2928-827D-4133-A3C5-E23455BFFD0F}" srcOrd="8" destOrd="0" presId="urn:microsoft.com/office/officeart/2005/8/layout/cycle6"/>
    <dgm:cxn modelId="{A90EDE10-3461-4B7D-911E-8C8E950998B1}" type="presParOf" srcId="{EDEA2374-A5BF-48D7-A9F3-0561F56D8988}" destId="{EC778CC9-FD1A-4C8F-A830-3BD4F7357C19}" srcOrd="9" destOrd="0" presId="urn:microsoft.com/office/officeart/2005/8/layout/cycle6"/>
    <dgm:cxn modelId="{260A85DE-333E-4FD0-9C1A-2D9AAA4BCD17}" type="presParOf" srcId="{EDEA2374-A5BF-48D7-A9F3-0561F56D8988}" destId="{D758C422-409E-4DB6-8564-1A9B3362A6B0}" srcOrd="10" destOrd="0" presId="urn:microsoft.com/office/officeart/2005/8/layout/cycle6"/>
    <dgm:cxn modelId="{660B4880-6FF0-4A62-B693-C5D862E880F8}" type="presParOf" srcId="{EDEA2374-A5BF-48D7-A9F3-0561F56D8988}" destId="{1B05A2F9-B2E1-4FA7-8A2A-5B2BBE9D6F8B}"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946BA3-4C90-40B9-A0C5-876CEEB10E64}" type="doc">
      <dgm:prSet loTypeId="urn:microsoft.com/office/officeart/2005/8/layout/chevron1" loCatId="process" qsTypeId="urn:microsoft.com/office/officeart/2005/8/quickstyle/simple1" qsCatId="simple" csTypeId="urn:microsoft.com/office/officeart/2005/8/colors/accent1_2" csCatId="accent1" phldr="1"/>
      <dgm:spPr/>
    </dgm:pt>
    <dgm:pt modelId="{99E53B37-01C2-4044-BC5C-34853EF35AF3}">
      <dgm:prSet phldrT="[Text]"/>
      <dgm:spPr/>
      <dgm:t>
        <a:bodyPr/>
        <a:lstStyle/>
        <a:p>
          <a:r>
            <a:rPr lang="en-US" dirty="0"/>
            <a:t>4.1 The problems of current system</a:t>
          </a:r>
        </a:p>
      </dgm:t>
    </dgm:pt>
    <dgm:pt modelId="{37590701-3CDB-4A32-BDEB-4A52572B877D}" type="parTrans" cxnId="{D8E79AA0-3F98-4306-8F39-80EC48C03B2D}">
      <dgm:prSet/>
      <dgm:spPr/>
      <dgm:t>
        <a:bodyPr/>
        <a:lstStyle/>
        <a:p>
          <a:endParaRPr lang="en-US"/>
        </a:p>
      </dgm:t>
    </dgm:pt>
    <dgm:pt modelId="{45BF558A-2C1D-4902-B699-D9329886065F}" type="sibTrans" cxnId="{D8E79AA0-3F98-4306-8F39-80EC48C03B2D}">
      <dgm:prSet/>
      <dgm:spPr/>
      <dgm:t>
        <a:bodyPr/>
        <a:lstStyle/>
        <a:p>
          <a:endParaRPr lang="en-US"/>
        </a:p>
      </dgm:t>
    </dgm:pt>
    <dgm:pt modelId="{32E48241-2A5D-4493-835E-00D7C09B457C}">
      <dgm:prSet phldrT="[Text]"/>
      <dgm:spPr/>
      <dgm:t>
        <a:bodyPr/>
        <a:lstStyle/>
        <a:p>
          <a:r>
            <a:rPr lang="en-US" dirty="0"/>
            <a:t>4.2 The solution of system problems</a:t>
          </a:r>
        </a:p>
      </dgm:t>
    </dgm:pt>
    <dgm:pt modelId="{F359AB9B-D01D-49CB-A69F-170FEB6D76DE}" type="parTrans" cxnId="{AECE605C-AA9B-4E07-BACC-51783BE4F99E}">
      <dgm:prSet/>
      <dgm:spPr/>
      <dgm:t>
        <a:bodyPr/>
        <a:lstStyle/>
        <a:p>
          <a:endParaRPr lang="en-US"/>
        </a:p>
      </dgm:t>
    </dgm:pt>
    <dgm:pt modelId="{6BFDF9C2-7B2E-453D-8A32-02C68D7FB442}" type="sibTrans" cxnId="{AECE605C-AA9B-4E07-BACC-51783BE4F99E}">
      <dgm:prSet/>
      <dgm:spPr/>
      <dgm:t>
        <a:bodyPr/>
        <a:lstStyle/>
        <a:p>
          <a:endParaRPr lang="en-US"/>
        </a:p>
      </dgm:t>
    </dgm:pt>
    <dgm:pt modelId="{E235AF69-74E2-4348-BDD7-C85E1443BDC7}" type="pres">
      <dgm:prSet presAssocID="{76946BA3-4C90-40B9-A0C5-876CEEB10E64}" presName="Name0" presStyleCnt="0">
        <dgm:presLayoutVars>
          <dgm:dir/>
          <dgm:animLvl val="lvl"/>
          <dgm:resizeHandles val="exact"/>
        </dgm:presLayoutVars>
      </dgm:prSet>
      <dgm:spPr/>
    </dgm:pt>
    <dgm:pt modelId="{26E73C76-3B22-47F1-A67B-4B813C933CA9}" type="pres">
      <dgm:prSet presAssocID="{99E53B37-01C2-4044-BC5C-34853EF35AF3}" presName="parTxOnly" presStyleLbl="node1" presStyleIdx="0" presStyleCnt="2">
        <dgm:presLayoutVars>
          <dgm:chMax val="0"/>
          <dgm:chPref val="0"/>
          <dgm:bulletEnabled val="1"/>
        </dgm:presLayoutVars>
      </dgm:prSet>
      <dgm:spPr/>
    </dgm:pt>
    <dgm:pt modelId="{AB886334-09F5-4B56-BDB8-9A35F58CCF76}" type="pres">
      <dgm:prSet presAssocID="{45BF558A-2C1D-4902-B699-D9329886065F}" presName="parTxOnlySpace" presStyleCnt="0"/>
      <dgm:spPr/>
    </dgm:pt>
    <dgm:pt modelId="{8F1E1AA4-63F9-4B00-8F0B-107260DF4D76}" type="pres">
      <dgm:prSet presAssocID="{32E48241-2A5D-4493-835E-00D7C09B457C}" presName="parTxOnly" presStyleLbl="node1" presStyleIdx="1" presStyleCnt="2">
        <dgm:presLayoutVars>
          <dgm:chMax val="0"/>
          <dgm:chPref val="0"/>
          <dgm:bulletEnabled val="1"/>
        </dgm:presLayoutVars>
      </dgm:prSet>
      <dgm:spPr/>
    </dgm:pt>
  </dgm:ptLst>
  <dgm:cxnLst>
    <dgm:cxn modelId="{AECE605C-AA9B-4E07-BACC-51783BE4F99E}" srcId="{76946BA3-4C90-40B9-A0C5-876CEEB10E64}" destId="{32E48241-2A5D-4493-835E-00D7C09B457C}" srcOrd="1" destOrd="0" parTransId="{F359AB9B-D01D-49CB-A69F-170FEB6D76DE}" sibTransId="{6BFDF9C2-7B2E-453D-8A32-02C68D7FB442}"/>
    <dgm:cxn modelId="{C5D1BD9B-7FC7-4521-922B-1AE4BDDE2DAC}" type="presOf" srcId="{76946BA3-4C90-40B9-A0C5-876CEEB10E64}" destId="{E235AF69-74E2-4348-BDD7-C85E1443BDC7}" srcOrd="0" destOrd="0" presId="urn:microsoft.com/office/officeart/2005/8/layout/chevron1"/>
    <dgm:cxn modelId="{D8E79AA0-3F98-4306-8F39-80EC48C03B2D}" srcId="{76946BA3-4C90-40B9-A0C5-876CEEB10E64}" destId="{99E53B37-01C2-4044-BC5C-34853EF35AF3}" srcOrd="0" destOrd="0" parTransId="{37590701-3CDB-4A32-BDEB-4A52572B877D}" sibTransId="{45BF558A-2C1D-4902-B699-D9329886065F}"/>
    <dgm:cxn modelId="{B4EB31AD-B006-4F70-A952-D1A25600393C}" type="presOf" srcId="{32E48241-2A5D-4493-835E-00D7C09B457C}" destId="{8F1E1AA4-63F9-4B00-8F0B-107260DF4D76}" srcOrd="0" destOrd="0" presId="urn:microsoft.com/office/officeart/2005/8/layout/chevron1"/>
    <dgm:cxn modelId="{81D80FEE-CEA5-4719-943F-3EA5F75D1B89}" type="presOf" srcId="{99E53B37-01C2-4044-BC5C-34853EF35AF3}" destId="{26E73C76-3B22-47F1-A67B-4B813C933CA9}" srcOrd="0" destOrd="0" presId="urn:microsoft.com/office/officeart/2005/8/layout/chevron1"/>
    <dgm:cxn modelId="{CE57CE4C-1FA4-452A-AB20-0363FD0A5558}" type="presParOf" srcId="{E235AF69-74E2-4348-BDD7-C85E1443BDC7}" destId="{26E73C76-3B22-47F1-A67B-4B813C933CA9}" srcOrd="0" destOrd="0" presId="urn:microsoft.com/office/officeart/2005/8/layout/chevron1"/>
    <dgm:cxn modelId="{04B5A1B6-2B49-458D-A045-EC11815871E1}" type="presParOf" srcId="{E235AF69-74E2-4348-BDD7-C85E1443BDC7}" destId="{AB886334-09F5-4B56-BDB8-9A35F58CCF76}" srcOrd="1" destOrd="0" presId="urn:microsoft.com/office/officeart/2005/8/layout/chevron1"/>
    <dgm:cxn modelId="{B793F284-AF88-4896-BB6A-B75077B491C9}" type="presParOf" srcId="{E235AF69-74E2-4348-BDD7-C85E1443BDC7}" destId="{8F1E1AA4-63F9-4B00-8F0B-107260DF4D7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23ECDB-2C4E-4A95-BEE3-CD716981E8F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04EB00E5-DE99-43AF-941A-58F57AE4BC32}">
      <dgm:prSet phldrT="[Text]"/>
      <dgm:spPr/>
      <dgm:t>
        <a:bodyPr/>
        <a:lstStyle/>
        <a:p>
          <a:r>
            <a:rPr lang="en-US" dirty="0"/>
            <a:t>DFD</a:t>
          </a:r>
        </a:p>
      </dgm:t>
    </dgm:pt>
    <dgm:pt modelId="{A42CBFF8-B023-40AC-AB75-6658C7DCB8C4}" type="parTrans" cxnId="{BC9C65C2-9D03-436E-956A-5AFC6DA4D7F2}">
      <dgm:prSet/>
      <dgm:spPr/>
      <dgm:t>
        <a:bodyPr/>
        <a:lstStyle/>
        <a:p>
          <a:endParaRPr lang="en-US"/>
        </a:p>
      </dgm:t>
    </dgm:pt>
    <dgm:pt modelId="{F92BA623-1908-4848-A8FF-D8F3D66700D3}" type="sibTrans" cxnId="{BC9C65C2-9D03-436E-956A-5AFC6DA4D7F2}">
      <dgm:prSet/>
      <dgm:spPr/>
      <dgm:t>
        <a:bodyPr/>
        <a:lstStyle/>
        <a:p>
          <a:endParaRPr lang="en-US"/>
        </a:p>
      </dgm:t>
    </dgm:pt>
    <dgm:pt modelId="{A22B95DE-DE8E-465F-BC5A-4742F258BEC0}">
      <dgm:prSet phldrT="[Text]"/>
      <dgm:spPr/>
      <dgm:t>
        <a:bodyPr/>
        <a:lstStyle/>
        <a:p>
          <a:r>
            <a:rPr lang="en-US" dirty="0"/>
            <a:t>Context level</a:t>
          </a:r>
        </a:p>
      </dgm:t>
    </dgm:pt>
    <dgm:pt modelId="{B3A82882-E83F-4A74-AEF3-13D1B0AABE8A}" type="parTrans" cxnId="{6719F3F2-4EFD-493B-950A-B52C1E737FA1}">
      <dgm:prSet/>
      <dgm:spPr/>
      <dgm:t>
        <a:bodyPr/>
        <a:lstStyle/>
        <a:p>
          <a:endParaRPr lang="en-US"/>
        </a:p>
      </dgm:t>
    </dgm:pt>
    <dgm:pt modelId="{B6C6599B-1B2B-4C6F-A6BE-8EF0099A2C36}" type="sibTrans" cxnId="{6719F3F2-4EFD-493B-950A-B52C1E737FA1}">
      <dgm:prSet/>
      <dgm:spPr/>
      <dgm:t>
        <a:bodyPr/>
        <a:lstStyle/>
        <a:p>
          <a:endParaRPr lang="en-US"/>
        </a:p>
      </dgm:t>
    </dgm:pt>
    <dgm:pt modelId="{C3176BE1-03AA-4180-A332-F873DDCA6DB4}">
      <dgm:prSet phldrT="[Text]"/>
      <dgm:spPr/>
      <dgm:t>
        <a:bodyPr/>
        <a:lstStyle/>
        <a:p>
          <a:r>
            <a:rPr lang="en-US" dirty="0"/>
            <a:t>Level 0</a:t>
          </a:r>
        </a:p>
      </dgm:t>
    </dgm:pt>
    <dgm:pt modelId="{DD51835E-FAD5-4554-BC8C-174B31B5DC39}" type="parTrans" cxnId="{A2163375-2102-4599-9B7A-155D4F5EC2C2}">
      <dgm:prSet/>
      <dgm:spPr/>
      <dgm:t>
        <a:bodyPr/>
        <a:lstStyle/>
        <a:p>
          <a:endParaRPr lang="en-US"/>
        </a:p>
      </dgm:t>
    </dgm:pt>
    <dgm:pt modelId="{DDBA3C05-9B9D-4CA7-86FD-32609C8FA83A}" type="sibTrans" cxnId="{A2163375-2102-4599-9B7A-155D4F5EC2C2}">
      <dgm:prSet/>
      <dgm:spPr/>
      <dgm:t>
        <a:bodyPr/>
        <a:lstStyle/>
        <a:p>
          <a:endParaRPr lang="en-US"/>
        </a:p>
      </dgm:t>
    </dgm:pt>
    <dgm:pt modelId="{7066D349-27B1-41B4-84FF-8BBD36017023}">
      <dgm:prSet phldrT="[Text]"/>
      <dgm:spPr/>
      <dgm:t>
        <a:bodyPr/>
        <a:lstStyle/>
        <a:p>
          <a:r>
            <a:rPr lang="en-US" dirty="0"/>
            <a:t>ERD</a:t>
          </a:r>
        </a:p>
      </dgm:t>
    </dgm:pt>
    <dgm:pt modelId="{58AEAF6B-A23F-4995-B30F-F0C5908CB3EF}" type="parTrans" cxnId="{0B3999E0-B933-490D-BB86-97A54F616A2F}">
      <dgm:prSet/>
      <dgm:spPr/>
      <dgm:t>
        <a:bodyPr/>
        <a:lstStyle/>
        <a:p>
          <a:endParaRPr lang="en-US"/>
        </a:p>
      </dgm:t>
    </dgm:pt>
    <dgm:pt modelId="{4ED95CD2-8C94-4C48-A2BE-CEEC5EBABC41}" type="sibTrans" cxnId="{0B3999E0-B933-490D-BB86-97A54F616A2F}">
      <dgm:prSet/>
      <dgm:spPr/>
      <dgm:t>
        <a:bodyPr/>
        <a:lstStyle/>
        <a:p>
          <a:endParaRPr lang="en-US"/>
        </a:p>
      </dgm:t>
    </dgm:pt>
    <dgm:pt modelId="{047079E1-FEFF-469C-9B1A-543AFF28F908}">
      <dgm:prSet phldrT="[Text]"/>
      <dgm:spPr/>
      <dgm:t>
        <a:bodyPr/>
        <a:lstStyle/>
        <a:p>
          <a:r>
            <a:rPr lang="en-US" dirty="0"/>
            <a:t>Level 1</a:t>
          </a:r>
        </a:p>
      </dgm:t>
    </dgm:pt>
    <dgm:pt modelId="{04B1D9E0-8ECE-4D71-B1C4-374FBBC430DB}" type="parTrans" cxnId="{18F4CAB5-A708-470D-8B3F-3894F2D2F77C}">
      <dgm:prSet/>
      <dgm:spPr/>
      <dgm:t>
        <a:bodyPr/>
        <a:lstStyle/>
        <a:p>
          <a:endParaRPr lang="en-US"/>
        </a:p>
      </dgm:t>
    </dgm:pt>
    <dgm:pt modelId="{377C9FF7-CFC4-4954-AB4B-C683D0E01686}" type="sibTrans" cxnId="{18F4CAB5-A708-470D-8B3F-3894F2D2F77C}">
      <dgm:prSet/>
      <dgm:spPr/>
      <dgm:t>
        <a:bodyPr/>
        <a:lstStyle/>
        <a:p>
          <a:endParaRPr lang="en-US"/>
        </a:p>
      </dgm:t>
    </dgm:pt>
    <dgm:pt modelId="{0DEB32C7-EC98-4428-97D4-A3E8E0C31E49}" type="pres">
      <dgm:prSet presAssocID="{2B23ECDB-2C4E-4A95-BEE3-CD716981E8F4}" presName="layout" presStyleCnt="0">
        <dgm:presLayoutVars>
          <dgm:chMax/>
          <dgm:chPref/>
          <dgm:dir/>
          <dgm:resizeHandles/>
        </dgm:presLayoutVars>
      </dgm:prSet>
      <dgm:spPr/>
    </dgm:pt>
    <dgm:pt modelId="{66F829B6-93C2-4B38-BBC8-BC54CCCFD1D4}" type="pres">
      <dgm:prSet presAssocID="{04EB00E5-DE99-43AF-941A-58F57AE4BC32}" presName="root" presStyleCnt="0">
        <dgm:presLayoutVars>
          <dgm:chMax/>
          <dgm:chPref/>
        </dgm:presLayoutVars>
      </dgm:prSet>
      <dgm:spPr/>
    </dgm:pt>
    <dgm:pt modelId="{8D5ED549-D96B-487A-B94E-22D3743F86E3}" type="pres">
      <dgm:prSet presAssocID="{04EB00E5-DE99-43AF-941A-58F57AE4BC32}" presName="rootComposite" presStyleCnt="0">
        <dgm:presLayoutVars/>
      </dgm:prSet>
      <dgm:spPr/>
    </dgm:pt>
    <dgm:pt modelId="{F82CDDEC-80D3-403B-B1E5-D0F7B9508169}" type="pres">
      <dgm:prSet presAssocID="{04EB00E5-DE99-43AF-941A-58F57AE4BC32}" presName="ParentAccent" presStyleLbl="alignNode1" presStyleIdx="0" presStyleCnt="2"/>
      <dgm:spPr/>
    </dgm:pt>
    <dgm:pt modelId="{E414E7E2-E110-4DA3-B089-65E0893A24AB}" type="pres">
      <dgm:prSet presAssocID="{04EB00E5-DE99-43AF-941A-58F57AE4BC32}" presName="ParentSmallAccent" presStyleLbl="fgAcc1" presStyleIdx="0" presStyleCnt="2"/>
      <dgm:spPr/>
    </dgm:pt>
    <dgm:pt modelId="{0C2FA5CE-6035-4796-90F3-B0152D243745}" type="pres">
      <dgm:prSet presAssocID="{04EB00E5-DE99-43AF-941A-58F57AE4BC32}" presName="Parent" presStyleLbl="revTx" presStyleIdx="0" presStyleCnt="5">
        <dgm:presLayoutVars>
          <dgm:chMax/>
          <dgm:chPref val="4"/>
          <dgm:bulletEnabled val="1"/>
        </dgm:presLayoutVars>
      </dgm:prSet>
      <dgm:spPr/>
    </dgm:pt>
    <dgm:pt modelId="{589E0D7C-BA32-427F-94A3-FB698206B5AF}" type="pres">
      <dgm:prSet presAssocID="{04EB00E5-DE99-43AF-941A-58F57AE4BC32}" presName="childShape" presStyleCnt="0">
        <dgm:presLayoutVars>
          <dgm:chMax val="0"/>
          <dgm:chPref val="0"/>
        </dgm:presLayoutVars>
      </dgm:prSet>
      <dgm:spPr/>
    </dgm:pt>
    <dgm:pt modelId="{AE9A1C4B-514E-4E4B-B00A-DB82A83829DF}" type="pres">
      <dgm:prSet presAssocID="{A22B95DE-DE8E-465F-BC5A-4742F258BEC0}" presName="childComposite" presStyleCnt="0">
        <dgm:presLayoutVars>
          <dgm:chMax val="0"/>
          <dgm:chPref val="0"/>
        </dgm:presLayoutVars>
      </dgm:prSet>
      <dgm:spPr/>
    </dgm:pt>
    <dgm:pt modelId="{A8B669E2-26A3-4A1A-9E27-3E7A046A472B}" type="pres">
      <dgm:prSet presAssocID="{A22B95DE-DE8E-465F-BC5A-4742F258BEC0}" presName="ChildAccent" presStyleLbl="solidFgAcc1" presStyleIdx="0" presStyleCnt="3"/>
      <dgm:spPr/>
    </dgm:pt>
    <dgm:pt modelId="{ACD41D76-99CC-4239-AA1D-23F435100ACC}" type="pres">
      <dgm:prSet presAssocID="{A22B95DE-DE8E-465F-BC5A-4742F258BEC0}" presName="Child" presStyleLbl="revTx" presStyleIdx="1" presStyleCnt="5">
        <dgm:presLayoutVars>
          <dgm:chMax val="0"/>
          <dgm:chPref val="0"/>
          <dgm:bulletEnabled val="1"/>
        </dgm:presLayoutVars>
      </dgm:prSet>
      <dgm:spPr/>
    </dgm:pt>
    <dgm:pt modelId="{6DDD1F08-34C0-4986-B4D3-0BFDFBC22087}" type="pres">
      <dgm:prSet presAssocID="{C3176BE1-03AA-4180-A332-F873DDCA6DB4}" presName="childComposite" presStyleCnt="0">
        <dgm:presLayoutVars>
          <dgm:chMax val="0"/>
          <dgm:chPref val="0"/>
        </dgm:presLayoutVars>
      </dgm:prSet>
      <dgm:spPr/>
    </dgm:pt>
    <dgm:pt modelId="{B735382E-03CF-431C-BFEC-7C3B3AB87B29}" type="pres">
      <dgm:prSet presAssocID="{C3176BE1-03AA-4180-A332-F873DDCA6DB4}" presName="ChildAccent" presStyleLbl="solidFgAcc1" presStyleIdx="1" presStyleCnt="3"/>
      <dgm:spPr/>
    </dgm:pt>
    <dgm:pt modelId="{FD896735-A91B-404E-8777-5106DF0D3359}" type="pres">
      <dgm:prSet presAssocID="{C3176BE1-03AA-4180-A332-F873DDCA6DB4}" presName="Child" presStyleLbl="revTx" presStyleIdx="2" presStyleCnt="5">
        <dgm:presLayoutVars>
          <dgm:chMax val="0"/>
          <dgm:chPref val="0"/>
          <dgm:bulletEnabled val="1"/>
        </dgm:presLayoutVars>
      </dgm:prSet>
      <dgm:spPr/>
    </dgm:pt>
    <dgm:pt modelId="{ACD6500A-1889-439E-8A26-7FD7407640F0}" type="pres">
      <dgm:prSet presAssocID="{047079E1-FEFF-469C-9B1A-543AFF28F908}" presName="childComposite" presStyleCnt="0">
        <dgm:presLayoutVars>
          <dgm:chMax val="0"/>
          <dgm:chPref val="0"/>
        </dgm:presLayoutVars>
      </dgm:prSet>
      <dgm:spPr/>
    </dgm:pt>
    <dgm:pt modelId="{65821A57-02CE-47D0-8567-ED4C02499946}" type="pres">
      <dgm:prSet presAssocID="{047079E1-FEFF-469C-9B1A-543AFF28F908}" presName="ChildAccent" presStyleLbl="solidFgAcc1" presStyleIdx="2" presStyleCnt="3"/>
      <dgm:spPr/>
    </dgm:pt>
    <dgm:pt modelId="{8569491E-ACBB-4731-9498-2445CE876EE9}" type="pres">
      <dgm:prSet presAssocID="{047079E1-FEFF-469C-9B1A-543AFF28F908}" presName="Child" presStyleLbl="revTx" presStyleIdx="3" presStyleCnt="5">
        <dgm:presLayoutVars>
          <dgm:chMax val="0"/>
          <dgm:chPref val="0"/>
          <dgm:bulletEnabled val="1"/>
        </dgm:presLayoutVars>
      </dgm:prSet>
      <dgm:spPr/>
    </dgm:pt>
    <dgm:pt modelId="{367DA049-1BFD-4B2A-B509-9E473D3BD815}" type="pres">
      <dgm:prSet presAssocID="{7066D349-27B1-41B4-84FF-8BBD36017023}" presName="root" presStyleCnt="0">
        <dgm:presLayoutVars>
          <dgm:chMax/>
          <dgm:chPref/>
        </dgm:presLayoutVars>
      </dgm:prSet>
      <dgm:spPr/>
    </dgm:pt>
    <dgm:pt modelId="{168D7531-6C97-4BF6-800B-324D7377F438}" type="pres">
      <dgm:prSet presAssocID="{7066D349-27B1-41B4-84FF-8BBD36017023}" presName="rootComposite" presStyleCnt="0">
        <dgm:presLayoutVars/>
      </dgm:prSet>
      <dgm:spPr/>
    </dgm:pt>
    <dgm:pt modelId="{2E528474-7FF1-4BDD-855D-3BEA81BBCA7F}" type="pres">
      <dgm:prSet presAssocID="{7066D349-27B1-41B4-84FF-8BBD36017023}" presName="ParentAccent" presStyleLbl="alignNode1" presStyleIdx="1" presStyleCnt="2"/>
      <dgm:spPr/>
    </dgm:pt>
    <dgm:pt modelId="{F34D0357-798D-4A56-9B39-412D969B9F5E}" type="pres">
      <dgm:prSet presAssocID="{7066D349-27B1-41B4-84FF-8BBD36017023}" presName="ParentSmallAccent" presStyleLbl="fgAcc1" presStyleIdx="1" presStyleCnt="2"/>
      <dgm:spPr/>
    </dgm:pt>
    <dgm:pt modelId="{2AA344C5-4424-4D5F-819F-B062DF63354D}" type="pres">
      <dgm:prSet presAssocID="{7066D349-27B1-41B4-84FF-8BBD36017023}" presName="Parent" presStyleLbl="revTx" presStyleIdx="4" presStyleCnt="5">
        <dgm:presLayoutVars>
          <dgm:chMax/>
          <dgm:chPref val="4"/>
          <dgm:bulletEnabled val="1"/>
        </dgm:presLayoutVars>
      </dgm:prSet>
      <dgm:spPr/>
    </dgm:pt>
    <dgm:pt modelId="{B29AAC13-1566-4281-96D7-483862A1AEEA}" type="pres">
      <dgm:prSet presAssocID="{7066D349-27B1-41B4-84FF-8BBD36017023}" presName="childShape" presStyleCnt="0">
        <dgm:presLayoutVars>
          <dgm:chMax val="0"/>
          <dgm:chPref val="0"/>
        </dgm:presLayoutVars>
      </dgm:prSet>
      <dgm:spPr/>
    </dgm:pt>
  </dgm:ptLst>
  <dgm:cxnLst>
    <dgm:cxn modelId="{91550F0C-521A-4109-8C2E-0F0D74DF14FD}" type="presOf" srcId="{7066D349-27B1-41B4-84FF-8BBD36017023}" destId="{2AA344C5-4424-4D5F-819F-B062DF63354D}" srcOrd="0" destOrd="0" presId="urn:microsoft.com/office/officeart/2008/layout/SquareAccentList"/>
    <dgm:cxn modelId="{2986AE1E-8B9D-4097-8895-5568D07FC61F}" type="presOf" srcId="{04EB00E5-DE99-43AF-941A-58F57AE4BC32}" destId="{0C2FA5CE-6035-4796-90F3-B0152D243745}" srcOrd="0" destOrd="0" presId="urn:microsoft.com/office/officeart/2008/layout/SquareAccentList"/>
    <dgm:cxn modelId="{42B37F4B-58BB-4059-8F55-7014E80DED76}" type="presOf" srcId="{2B23ECDB-2C4E-4A95-BEE3-CD716981E8F4}" destId="{0DEB32C7-EC98-4428-97D4-A3E8E0C31E49}" srcOrd="0" destOrd="0" presId="urn:microsoft.com/office/officeart/2008/layout/SquareAccentList"/>
    <dgm:cxn modelId="{B1D1EF4C-7C8A-4837-91C7-08CFB6608B1A}" type="presOf" srcId="{C3176BE1-03AA-4180-A332-F873DDCA6DB4}" destId="{FD896735-A91B-404E-8777-5106DF0D3359}" srcOrd="0" destOrd="0" presId="urn:microsoft.com/office/officeart/2008/layout/SquareAccentList"/>
    <dgm:cxn modelId="{A2163375-2102-4599-9B7A-155D4F5EC2C2}" srcId="{04EB00E5-DE99-43AF-941A-58F57AE4BC32}" destId="{C3176BE1-03AA-4180-A332-F873DDCA6DB4}" srcOrd="1" destOrd="0" parTransId="{DD51835E-FAD5-4554-BC8C-174B31B5DC39}" sibTransId="{DDBA3C05-9B9D-4CA7-86FD-32609C8FA83A}"/>
    <dgm:cxn modelId="{18F4CAB5-A708-470D-8B3F-3894F2D2F77C}" srcId="{04EB00E5-DE99-43AF-941A-58F57AE4BC32}" destId="{047079E1-FEFF-469C-9B1A-543AFF28F908}" srcOrd="2" destOrd="0" parTransId="{04B1D9E0-8ECE-4D71-B1C4-374FBBC430DB}" sibTransId="{377C9FF7-CFC4-4954-AB4B-C683D0E01686}"/>
    <dgm:cxn modelId="{BC9C65C2-9D03-436E-956A-5AFC6DA4D7F2}" srcId="{2B23ECDB-2C4E-4A95-BEE3-CD716981E8F4}" destId="{04EB00E5-DE99-43AF-941A-58F57AE4BC32}" srcOrd="0" destOrd="0" parTransId="{A42CBFF8-B023-40AC-AB75-6658C7DCB8C4}" sibTransId="{F92BA623-1908-4848-A8FF-D8F3D66700D3}"/>
    <dgm:cxn modelId="{0B3999E0-B933-490D-BB86-97A54F616A2F}" srcId="{2B23ECDB-2C4E-4A95-BEE3-CD716981E8F4}" destId="{7066D349-27B1-41B4-84FF-8BBD36017023}" srcOrd="1" destOrd="0" parTransId="{58AEAF6B-A23F-4995-B30F-F0C5908CB3EF}" sibTransId="{4ED95CD2-8C94-4C48-A2BE-CEEC5EBABC41}"/>
    <dgm:cxn modelId="{7C1CA4E4-C697-459A-AD4B-E8D3B92A19E3}" type="presOf" srcId="{A22B95DE-DE8E-465F-BC5A-4742F258BEC0}" destId="{ACD41D76-99CC-4239-AA1D-23F435100ACC}" srcOrd="0" destOrd="0" presId="urn:microsoft.com/office/officeart/2008/layout/SquareAccentList"/>
    <dgm:cxn modelId="{81FF13E8-0D9F-4EA4-ABD7-27274E3FB1EE}" type="presOf" srcId="{047079E1-FEFF-469C-9B1A-543AFF28F908}" destId="{8569491E-ACBB-4731-9498-2445CE876EE9}" srcOrd="0" destOrd="0" presId="urn:microsoft.com/office/officeart/2008/layout/SquareAccentList"/>
    <dgm:cxn modelId="{6719F3F2-4EFD-493B-950A-B52C1E737FA1}" srcId="{04EB00E5-DE99-43AF-941A-58F57AE4BC32}" destId="{A22B95DE-DE8E-465F-BC5A-4742F258BEC0}" srcOrd="0" destOrd="0" parTransId="{B3A82882-E83F-4A74-AEF3-13D1B0AABE8A}" sibTransId="{B6C6599B-1B2B-4C6F-A6BE-8EF0099A2C36}"/>
    <dgm:cxn modelId="{8CB0B9DC-D43A-49B4-B167-0AAE0C0BECEC}" type="presParOf" srcId="{0DEB32C7-EC98-4428-97D4-A3E8E0C31E49}" destId="{66F829B6-93C2-4B38-BBC8-BC54CCCFD1D4}" srcOrd="0" destOrd="0" presId="urn:microsoft.com/office/officeart/2008/layout/SquareAccentList"/>
    <dgm:cxn modelId="{8CBC35C3-0264-4AD1-B272-E9794E6862CE}" type="presParOf" srcId="{66F829B6-93C2-4B38-BBC8-BC54CCCFD1D4}" destId="{8D5ED549-D96B-487A-B94E-22D3743F86E3}" srcOrd="0" destOrd="0" presId="urn:microsoft.com/office/officeart/2008/layout/SquareAccentList"/>
    <dgm:cxn modelId="{B49306C2-5BB5-4CD2-B6BF-68A567814CEC}" type="presParOf" srcId="{8D5ED549-D96B-487A-B94E-22D3743F86E3}" destId="{F82CDDEC-80D3-403B-B1E5-D0F7B9508169}" srcOrd="0" destOrd="0" presId="urn:microsoft.com/office/officeart/2008/layout/SquareAccentList"/>
    <dgm:cxn modelId="{45A30F2F-3E23-46A9-A8B1-8A1576375805}" type="presParOf" srcId="{8D5ED549-D96B-487A-B94E-22D3743F86E3}" destId="{E414E7E2-E110-4DA3-B089-65E0893A24AB}" srcOrd="1" destOrd="0" presId="urn:microsoft.com/office/officeart/2008/layout/SquareAccentList"/>
    <dgm:cxn modelId="{2BA2780F-D0B8-48B5-AEB0-C2CDE47C8999}" type="presParOf" srcId="{8D5ED549-D96B-487A-B94E-22D3743F86E3}" destId="{0C2FA5CE-6035-4796-90F3-B0152D243745}" srcOrd="2" destOrd="0" presId="urn:microsoft.com/office/officeart/2008/layout/SquareAccentList"/>
    <dgm:cxn modelId="{B4EE5D61-5EF0-4162-828A-797BF07531C6}" type="presParOf" srcId="{66F829B6-93C2-4B38-BBC8-BC54CCCFD1D4}" destId="{589E0D7C-BA32-427F-94A3-FB698206B5AF}" srcOrd="1" destOrd="0" presId="urn:microsoft.com/office/officeart/2008/layout/SquareAccentList"/>
    <dgm:cxn modelId="{6EDF9627-31C7-4990-94C9-F2563CC31285}" type="presParOf" srcId="{589E0D7C-BA32-427F-94A3-FB698206B5AF}" destId="{AE9A1C4B-514E-4E4B-B00A-DB82A83829DF}" srcOrd="0" destOrd="0" presId="urn:microsoft.com/office/officeart/2008/layout/SquareAccentList"/>
    <dgm:cxn modelId="{7F4EDC24-7C05-4237-975A-D1D843AC00B4}" type="presParOf" srcId="{AE9A1C4B-514E-4E4B-B00A-DB82A83829DF}" destId="{A8B669E2-26A3-4A1A-9E27-3E7A046A472B}" srcOrd="0" destOrd="0" presId="urn:microsoft.com/office/officeart/2008/layout/SquareAccentList"/>
    <dgm:cxn modelId="{1C19169B-BCA8-4D8F-880A-9E4FD652CEBD}" type="presParOf" srcId="{AE9A1C4B-514E-4E4B-B00A-DB82A83829DF}" destId="{ACD41D76-99CC-4239-AA1D-23F435100ACC}" srcOrd="1" destOrd="0" presId="urn:microsoft.com/office/officeart/2008/layout/SquareAccentList"/>
    <dgm:cxn modelId="{EC44CC83-B19E-48D9-B4FA-FA590C637B88}" type="presParOf" srcId="{589E0D7C-BA32-427F-94A3-FB698206B5AF}" destId="{6DDD1F08-34C0-4986-B4D3-0BFDFBC22087}" srcOrd="1" destOrd="0" presId="urn:microsoft.com/office/officeart/2008/layout/SquareAccentList"/>
    <dgm:cxn modelId="{C45FC752-B65E-4E43-8DFF-DDEDA9F53134}" type="presParOf" srcId="{6DDD1F08-34C0-4986-B4D3-0BFDFBC22087}" destId="{B735382E-03CF-431C-BFEC-7C3B3AB87B29}" srcOrd="0" destOrd="0" presId="urn:microsoft.com/office/officeart/2008/layout/SquareAccentList"/>
    <dgm:cxn modelId="{1DABEB9C-F263-4EF0-9222-09F5F57D3850}" type="presParOf" srcId="{6DDD1F08-34C0-4986-B4D3-0BFDFBC22087}" destId="{FD896735-A91B-404E-8777-5106DF0D3359}" srcOrd="1" destOrd="0" presId="urn:microsoft.com/office/officeart/2008/layout/SquareAccentList"/>
    <dgm:cxn modelId="{7576BB6E-4FC0-4D89-89DA-9E0A5240F500}" type="presParOf" srcId="{589E0D7C-BA32-427F-94A3-FB698206B5AF}" destId="{ACD6500A-1889-439E-8A26-7FD7407640F0}" srcOrd="2" destOrd="0" presId="urn:microsoft.com/office/officeart/2008/layout/SquareAccentList"/>
    <dgm:cxn modelId="{32C30B52-D9EF-413B-B4E0-DA332EFAB541}" type="presParOf" srcId="{ACD6500A-1889-439E-8A26-7FD7407640F0}" destId="{65821A57-02CE-47D0-8567-ED4C02499946}" srcOrd="0" destOrd="0" presId="urn:microsoft.com/office/officeart/2008/layout/SquareAccentList"/>
    <dgm:cxn modelId="{CBB4677A-720E-448A-8612-09546B842842}" type="presParOf" srcId="{ACD6500A-1889-439E-8A26-7FD7407640F0}" destId="{8569491E-ACBB-4731-9498-2445CE876EE9}" srcOrd="1" destOrd="0" presId="urn:microsoft.com/office/officeart/2008/layout/SquareAccentList"/>
    <dgm:cxn modelId="{5D4566CE-5231-4425-8E29-FF66B97D1EB3}" type="presParOf" srcId="{0DEB32C7-EC98-4428-97D4-A3E8E0C31E49}" destId="{367DA049-1BFD-4B2A-B509-9E473D3BD815}" srcOrd="1" destOrd="0" presId="urn:microsoft.com/office/officeart/2008/layout/SquareAccentList"/>
    <dgm:cxn modelId="{A3DE8F49-F85E-440D-A28C-8556C2F921B7}" type="presParOf" srcId="{367DA049-1BFD-4B2A-B509-9E473D3BD815}" destId="{168D7531-6C97-4BF6-800B-324D7377F438}" srcOrd="0" destOrd="0" presId="urn:microsoft.com/office/officeart/2008/layout/SquareAccentList"/>
    <dgm:cxn modelId="{FEC7D783-37C0-4571-B7FE-2921F40A1EE6}" type="presParOf" srcId="{168D7531-6C97-4BF6-800B-324D7377F438}" destId="{2E528474-7FF1-4BDD-855D-3BEA81BBCA7F}" srcOrd="0" destOrd="0" presId="urn:microsoft.com/office/officeart/2008/layout/SquareAccentList"/>
    <dgm:cxn modelId="{795C3C57-1208-4760-8984-759C357D54B5}" type="presParOf" srcId="{168D7531-6C97-4BF6-800B-324D7377F438}" destId="{F34D0357-798D-4A56-9B39-412D969B9F5E}" srcOrd="1" destOrd="0" presId="urn:microsoft.com/office/officeart/2008/layout/SquareAccentList"/>
    <dgm:cxn modelId="{0BD45D48-FBE0-472A-A623-71FB2EDC0642}" type="presParOf" srcId="{168D7531-6C97-4BF6-800B-324D7377F438}" destId="{2AA344C5-4424-4D5F-819F-B062DF63354D}" srcOrd="2" destOrd="0" presId="urn:microsoft.com/office/officeart/2008/layout/SquareAccentList"/>
    <dgm:cxn modelId="{3EB11019-E6DC-4738-B4F7-D27E1114BE7A}" type="presParOf" srcId="{367DA049-1BFD-4B2A-B509-9E473D3BD815}" destId="{B29AAC13-1566-4281-96D7-483862A1AEEA}"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6CF57A-386B-4F71-9A9A-4D146ED00091}"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US"/>
        </a:p>
      </dgm:t>
    </dgm:pt>
    <dgm:pt modelId="{28CE6FE3-ACCF-437B-BFD0-E8C32A69FF99}">
      <dgm:prSet phldrT="[Text]"/>
      <dgm:spPr/>
      <dgm:t>
        <a:bodyPr/>
        <a:lstStyle/>
        <a:p>
          <a:r>
            <a:rPr lang="en-US" dirty="0"/>
            <a:t>Entity </a:t>
          </a:r>
        </a:p>
      </dgm:t>
    </dgm:pt>
    <dgm:pt modelId="{72D9A9B3-02CE-4C93-894E-2FC68CC8E786}" type="parTrans" cxnId="{73B27B88-F6AD-4DF4-8BA9-C5EA21A97A0F}">
      <dgm:prSet/>
      <dgm:spPr/>
      <dgm:t>
        <a:bodyPr/>
        <a:lstStyle/>
        <a:p>
          <a:endParaRPr lang="en-US"/>
        </a:p>
      </dgm:t>
    </dgm:pt>
    <dgm:pt modelId="{6C9F3195-ECD0-44A9-8F80-52F505FD5B75}" type="sibTrans" cxnId="{73B27B88-F6AD-4DF4-8BA9-C5EA21A97A0F}">
      <dgm:prSet/>
      <dgm:spPr/>
      <dgm:t>
        <a:bodyPr/>
        <a:lstStyle/>
        <a:p>
          <a:endParaRPr lang="en-US"/>
        </a:p>
      </dgm:t>
    </dgm:pt>
    <dgm:pt modelId="{B070E60A-D02F-43CB-AEED-20B0C3F140AC}">
      <dgm:prSet phldrT="[Text]"/>
      <dgm:spPr/>
      <dgm:t>
        <a:bodyPr/>
        <a:lstStyle/>
        <a:p>
          <a:r>
            <a:rPr lang="en-US" dirty="0"/>
            <a:t>Data Flow</a:t>
          </a:r>
        </a:p>
      </dgm:t>
    </dgm:pt>
    <dgm:pt modelId="{22FE4DFE-0B9A-4AD7-A13F-8FB22822D8DE}" type="parTrans" cxnId="{F20D21CF-0FF8-47CE-B5FA-67CA3B1BA377}">
      <dgm:prSet/>
      <dgm:spPr/>
      <dgm:t>
        <a:bodyPr/>
        <a:lstStyle/>
        <a:p>
          <a:endParaRPr lang="en-US"/>
        </a:p>
      </dgm:t>
    </dgm:pt>
    <dgm:pt modelId="{06B0F183-7089-4672-A56F-833F650E8160}" type="sibTrans" cxnId="{F20D21CF-0FF8-47CE-B5FA-67CA3B1BA377}">
      <dgm:prSet/>
      <dgm:spPr/>
      <dgm:t>
        <a:bodyPr/>
        <a:lstStyle/>
        <a:p>
          <a:endParaRPr lang="en-US"/>
        </a:p>
      </dgm:t>
    </dgm:pt>
    <dgm:pt modelId="{3BDF0208-AF1C-4D95-9FF2-60E6943C7758}">
      <dgm:prSet phldrT="[Text]"/>
      <dgm:spPr/>
      <dgm:t>
        <a:bodyPr/>
        <a:lstStyle/>
        <a:p>
          <a:r>
            <a:rPr lang="en-US" dirty="0"/>
            <a:t>Data Store </a:t>
          </a:r>
        </a:p>
      </dgm:t>
    </dgm:pt>
    <dgm:pt modelId="{6E9C0204-DEEB-4A4F-ADED-3E9668766DEF}" type="parTrans" cxnId="{FECB8D0A-DC39-4270-B6AC-6DEBD4A49396}">
      <dgm:prSet/>
      <dgm:spPr/>
      <dgm:t>
        <a:bodyPr/>
        <a:lstStyle/>
        <a:p>
          <a:endParaRPr lang="en-US"/>
        </a:p>
      </dgm:t>
    </dgm:pt>
    <dgm:pt modelId="{4C2952C5-FA78-491F-9EEB-DC2FC6A926F4}" type="sibTrans" cxnId="{FECB8D0A-DC39-4270-B6AC-6DEBD4A49396}">
      <dgm:prSet/>
      <dgm:spPr/>
      <dgm:t>
        <a:bodyPr/>
        <a:lstStyle/>
        <a:p>
          <a:endParaRPr lang="en-US"/>
        </a:p>
      </dgm:t>
    </dgm:pt>
    <dgm:pt modelId="{0C9A86B5-D244-47CD-B084-ACD6329DD30E}">
      <dgm:prSet phldrT="[Text]"/>
      <dgm:spPr/>
      <dgm:t>
        <a:bodyPr/>
        <a:lstStyle/>
        <a:p>
          <a:r>
            <a:rPr lang="en-US" dirty="0"/>
            <a:t>Process</a:t>
          </a:r>
        </a:p>
      </dgm:t>
    </dgm:pt>
    <dgm:pt modelId="{DB7D3D86-AD33-407F-80E6-B9B0D808B538}" type="parTrans" cxnId="{BA8AEC41-A824-484D-9D8B-88143857989B}">
      <dgm:prSet/>
      <dgm:spPr/>
      <dgm:t>
        <a:bodyPr/>
        <a:lstStyle/>
        <a:p>
          <a:endParaRPr lang="en-US"/>
        </a:p>
      </dgm:t>
    </dgm:pt>
    <dgm:pt modelId="{ADE1CB57-88FA-46FE-91B6-A4A76C4DBF09}" type="sibTrans" cxnId="{BA8AEC41-A824-484D-9D8B-88143857989B}">
      <dgm:prSet/>
      <dgm:spPr/>
      <dgm:t>
        <a:bodyPr/>
        <a:lstStyle/>
        <a:p>
          <a:endParaRPr lang="en-US"/>
        </a:p>
      </dgm:t>
    </dgm:pt>
    <dgm:pt modelId="{5C8541F6-7DC1-41B4-A093-AF9C98201284}" type="pres">
      <dgm:prSet presAssocID="{756CF57A-386B-4F71-9A9A-4D146ED00091}" presName="compositeShape" presStyleCnt="0">
        <dgm:presLayoutVars>
          <dgm:chMax val="9"/>
          <dgm:dir/>
          <dgm:resizeHandles val="exact"/>
        </dgm:presLayoutVars>
      </dgm:prSet>
      <dgm:spPr/>
    </dgm:pt>
    <dgm:pt modelId="{70681812-CBB8-4D67-8313-CE584344CC18}" type="pres">
      <dgm:prSet presAssocID="{756CF57A-386B-4F71-9A9A-4D146ED00091}" presName="triangle1" presStyleLbl="node1" presStyleIdx="0" presStyleCnt="4">
        <dgm:presLayoutVars>
          <dgm:bulletEnabled val="1"/>
        </dgm:presLayoutVars>
      </dgm:prSet>
      <dgm:spPr/>
    </dgm:pt>
    <dgm:pt modelId="{0C37B230-AB5F-4498-9805-78145CDC18E2}" type="pres">
      <dgm:prSet presAssocID="{756CF57A-386B-4F71-9A9A-4D146ED00091}" presName="triangle2" presStyleLbl="node1" presStyleIdx="1" presStyleCnt="4">
        <dgm:presLayoutVars>
          <dgm:bulletEnabled val="1"/>
        </dgm:presLayoutVars>
      </dgm:prSet>
      <dgm:spPr/>
    </dgm:pt>
    <dgm:pt modelId="{C7444E34-E08E-4688-8FAB-1FD492311C2E}" type="pres">
      <dgm:prSet presAssocID="{756CF57A-386B-4F71-9A9A-4D146ED00091}" presName="triangle3" presStyleLbl="node1" presStyleIdx="2" presStyleCnt="4">
        <dgm:presLayoutVars>
          <dgm:bulletEnabled val="1"/>
        </dgm:presLayoutVars>
      </dgm:prSet>
      <dgm:spPr/>
    </dgm:pt>
    <dgm:pt modelId="{84C0DE18-A021-4693-BA22-D3A13F379347}" type="pres">
      <dgm:prSet presAssocID="{756CF57A-386B-4F71-9A9A-4D146ED00091}" presName="triangle4" presStyleLbl="node1" presStyleIdx="3" presStyleCnt="4">
        <dgm:presLayoutVars>
          <dgm:bulletEnabled val="1"/>
        </dgm:presLayoutVars>
      </dgm:prSet>
      <dgm:spPr/>
    </dgm:pt>
  </dgm:ptLst>
  <dgm:cxnLst>
    <dgm:cxn modelId="{FECB8D0A-DC39-4270-B6AC-6DEBD4A49396}" srcId="{756CF57A-386B-4F71-9A9A-4D146ED00091}" destId="{3BDF0208-AF1C-4D95-9FF2-60E6943C7758}" srcOrd="2" destOrd="0" parTransId="{6E9C0204-DEEB-4A4F-ADED-3E9668766DEF}" sibTransId="{4C2952C5-FA78-491F-9EEB-DC2FC6A926F4}"/>
    <dgm:cxn modelId="{C513B228-8FDD-4951-86AB-EB231727CFD7}" type="presOf" srcId="{756CF57A-386B-4F71-9A9A-4D146ED00091}" destId="{5C8541F6-7DC1-41B4-A093-AF9C98201284}" srcOrd="0" destOrd="0" presId="urn:microsoft.com/office/officeart/2005/8/layout/pyramid4"/>
    <dgm:cxn modelId="{59D2DA2E-D566-42D3-87E4-6B7711EDE358}" type="presOf" srcId="{0C9A86B5-D244-47CD-B084-ACD6329DD30E}" destId="{84C0DE18-A021-4693-BA22-D3A13F379347}" srcOrd="0" destOrd="0" presId="urn:microsoft.com/office/officeart/2005/8/layout/pyramid4"/>
    <dgm:cxn modelId="{BA8AEC41-A824-484D-9D8B-88143857989B}" srcId="{756CF57A-386B-4F71-9A9A-4D146ED00091}" destId="{0C9A86B5-D244-47CD-B084-ACD6329DD30E}" srcOrd="3" destOrd="0" parTransId="{DB7D3D86-AD33-407F-80E6-B9B0D808B538}" sibTransId="{ADE1CB57-88FA-46FE-91B6-A4A76C4DBF09}"/>
    <dgm:cxn modelId="{E326B34C-BFE1-439A-A541-A135C0120FE2}" type="presOf" srcId="{28CE6FE3-ACCF-437B-BFD0-E8C32A69FF99}" destId="{70681812-CBB8-4D67-8313-CE584344CC18}" srcOrd="0" destOrd="0" presId="urn:microsoft.com/office/officeart/2005/8/layout/pyramid4"/>
    <dgm:cxn modelId="{73B27B88-F6AD-4DF4-8BA9-C5EA21A97A0F}" srcId="{756CF57A-386B-4F71-9A9A-4D146ED00091}" destId="{28CE6FE3-ACCF-437B-BFD0-E8C32A69FF99}" srcOrd="0" destOrd="0" parTransId="{72D9A9B3-02CE-4C93-894E-2FC68CC8E786}" sibTransId="{6C9F3195-ECD0-44A9-8F80-52F505FD5B75}"/>
    <dgm:cxn modelId="{DBBF0ABE-A60C-478A-8637-785CA249AD39}" type="presOf" srcId="{3BDF0208-AF1C-4D95-9FF2-60E6943C7758}" destId="{C7444E34-E08E-4688-8FAB-1FD492311C2E}" srcOrd="0" destOrd="0" presId="urn:microsoft.com/office/officeart/2005/8/layout/pyramid4"/>
    <dgm:cxn modelId="{F20D21CF-0FF8-47CE-B5FA-67CA3B1BA377}" srcId="{756CF57A-386B-4F71-9A9A-4D146ED00091}" destId="{B070E60A-D02F-43CB-AEED-20B0C3F140AC}" srcOrd="1" destOrd="0" parTransId="{22FE4DFE-0B9A-4AD7-A13F-8FB22822D8DE}" sibTransId="{06B0F183-7089-4672-A56F-833F650E8160}"/>
    <dgm:cxn modelId="{883128E9-56AC-42BF-9272-1F865E031FE6}" type="presOf" srcId="{B070E60A-D02F-43CB-AEED-20B0C3F140AC}" destId="{0C37B230-AB5F-4498-9805-78145CDC18E2}" srcOrd="0" destOrd="0" presId="urn:microsoft.com/office/officeart/2005/8/layout/pyramid4"/>
    <dgm:cxn modelId="{967EAB18-8CFA-4B36-9683-F949EF437F1E}" type="presParOf" srcId="{5C8541F6-7DC1-41B4-A093-AF9C98201284}" destId="{70681812-CBB8-4D67-8313-CE584344CC18}" srcOrd="0" destOrd="0" presId="urn:microsoft.com/office/officeart/2005/8/layout/pyramid4"/>
    <dgm:cxn modelId="{6C3E5310-C53D-4639-8A1A-BF9D0EE2BDC5}" type="presParOf" srcId="{5C8541F6-7DC1-41B4-A093-AF9C98201284}" destId="{0C37B230-AB5F-4498-9805-78145CDC18E2}" srcOrd="1" destOrd="0" presId="urn:microsoft.com/office/officeart/2005/8/layout/pyramid4"/>
    <dgm:cxn modelId="{2D1C426A-3F45-4295-8388-2AE3BC9030E0}" type="presParOf" srcId="{5C8541F6-7DC1-41B4-A093-AF9C98201284}" destId="{C7444E34-E08E-4688-8FAB-1FD492311C2E}" srcOrd="2" destOrd="0" presId="urn:microsoft.com/office/officeart/2005/8/layout/pyramid4"/>
    <dgm:cxn modelId="{01949C9E-5FF5-4DC6-9DF9-5B1CB9FF32BF}" type="presParOf" srcId="{5C8541F6-7DC1-41B4-A093-AF9C98201284}" destId="{84C0DE18-A021-4693-BA22-D3A13F379347}"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917DE-A17C-4847-969C-7731DBFB7720}">
      <dsp:nvSpPr>
        <dsp:cNvPr id="0" name=""/>
        <dsp:cNvSpPr/>
      </dsp:nvSpPr>
      <dsp:spPr>
        <a:xfrm>
          <a:off x="4368626" y="2099"/>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1.1 Purpose</a:t>
          </a:r>
          <a:endParaRPr lang="en-US" sz="1800" kern="1200" dirty="0"/>
        </a:p>
      </dsp:txBody>
      <dsp:txXfrm>
        <a:off x="4410546" y="44019"/>
        <a:ext cx="1237307" cy="774905"/>
      </dsp:txXfrm>
    </dsp:sp>
    <dsp:sp modelId="{8A3E31AC-1E6B-4697-8E57-364191C1792C}">
      <dsp:nvSpPr>
        <dsp:cNvPr id="0" name=""/>
        <dsp:cNvSpPr/>
      </dsp:nvSpPr>
      <dsp:spPr>
        <a:xfrm>
          <a:off x="3313892" y="431472"/>
          <a:ext cx="3430615" cy="3430615"/>
        </a:xfrm>
        <a:custGeom>
          <a:avLst/>
          <a:gdLst/>
          <a:ahLst/>
          <a:cxnLst/>
          <a:rect l="0" t="0" r="0" b="0"/>
          <a:pathLst>
            <a:path>
              <a:moveTo>
                <a:pt x="2384952" y="136112"/>
              </a:moveTo>
              <a:arcTo wR="1715307" hR="1715307" stAng="17578739"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15CE5C-B388-4567-A1AD-5D98257F8D8C}">
      <dsp:nvSpPr>
        <dsp:cNvPr id="0" name=""/>
        <dsp:cNvSpPr/>
      </dsp:nvSpPr>
      <dsp:spPr>
        <a:xfrm>
          <a:off x="5999980" y="1187348"/>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1.2 Scope</a:t>
          </a:r>
          <a:endParaRPr lang="en-US" sz="1800" kern="1200" dirty="0"/>
        </a:p>
      </dsp:txBody>
      <dsp:txXfrm>
        <a:off x="6041900" y="1229268"/>
        <a:ext cx="1237307" cy="774905"/>
      </dsp:txXfrm>
    </dsp:sp>
    <dsp:sp modelId="{5BC701E7-9667-4FA1-A829-A6B84CD75C78}">
      <dsp:nvSpPr>
        <dsp:cNvPr id="0" name=""/>
        <dsp:cNvSpPr/>
      </dsp:nvSpPr>
      <dsp:spPr>
        <a:xfrm>
          <a:off x="3313892" y="431472"/>
          <a:ext cx="3430615" cy="3430615"/>
        </a:xfrm>
        <a:custGeom>
          <a:avLst/>
          <a:gdLst/>
          <a:ahLst/>
          <a:cxnLst/>
          <a:rect l="0" t="0" r="0" b="0"/>
          <a:pathLst>
            <a:path>
              <a:moveTo>
                <a:pt x="3428266" y="1625583"/>
              </a:moveTo>
              <a:arcTo wR="1715307" hR="1715307" stAng="21420097"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6147DF-B561-4CA0-90C9-959510EB19E8}">
      <dsp:nvSpPr>
        <dsp:cNvPr id="0" name=""/>
        <dsp:cNvSpPr/>
      </dsp:nvSpPr>
      <dsp:spPr>
        <a:xfrm>
          <a:off x="5376858" y="3105120"/>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1.3 Definition</a:t>
          </a:r>
          <a:endParaRPr lang="en-US" sz="1800" kern="1200" dirty="0"/>
        </a:p>
      </dsp:txBody>
      <dsp:txXfrm>
        <a:off x="5418778" y="3147040"/>
        <a:ext cx="1237307" cy="774905"/>
      </dsp:txXfrm>
    </dsp:sp>
    <dsp:sp modelId="{2FBCD659-625B-4897-8B66-2AD07F3D931F}">
      <dsp:nvSpPr>
        <dsp:cNvPr id="0" name=""/>
        <dsp:cNvSpPr/>
      </dsp:nvSpPr>
      <dsp:spPr>
        <a:xfrm>
          <a:off x="3313892" y="431472"/>
          <a:ext cx="3430615" cy="3430615"/>
        </a:xfrm>
        <a:custGeom>
          <a:avLst/>
          <a:gdLst/>
          <a:ahLst/>
          <a:cxnLst/>
          <a:rect l="0" t="0" r="0" b="0"/>
          <a:pathLst>
            <a:path>
              <a:moveTo>
                <a:pt x="2056154" y="3396409"/>
              </a:moveTo>
              <a:arcTo wR="1715307" hR="1715307" stAng="4712311" swAng="1375377"/>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BED5FE-D08C-48F9-A0BE-7D8DD2E75375}">
      <dsp:nvSpPr>
        <dsp:cNvPr id="0" name=""/>
        <dsp:cNvSpPr/>
      </dsp:nvSpPr>
      <dsp:spPr>
        <a:xfrm>
          <a:off x="3360393" y="3105120"/>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1.4 References</a:t>
          </a:r>
          <a:endParaRPr lang="en-US" sz="1800" kern="1200" dirty="0"/>
        </a:p>
      </dsp:txBody>
      <dsp:txXfrm>
        <a:off x="3402313" y="3147040"/>
        <a:ext cx="1237307" cy="774905"/>
      </dsp:txXfrm>
    </dsp:sp>
    <dsp:sp modelId="{5A2D33DC-48CA-47FC-AB21-FEADD49B77CB}">
      <dsp:nvSpPr>
        <dsp:cNvPr id="0" name=""/>
        <dsp:cNvSpPr/>
      </dsp:nvSpPr>
      <dsp:spPr>
        <a:xfrm>
          <a:off x="3313892" y="431472"/>
          <a:ext cx="3430615" cy="3430615"/>
        </a:xfrm>
        <a:custGeom>
          <a:avLst/>
          <a:gdLst/>
          <a:ahLst/>
          <a:cxnLst/>
          <a:rect l="0" t="0" r="0" b="0"/>
          <a:pathLst>
            <a:path>
              <a:moveTo>
                <a:pt x="286576" y="2664522"/>
              </a:moveTo>
              <a:arcTo wR="1715307" hR="1715307" stAng="8784053"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8B97CA-DF39-40D8-9453-53E8AB0CBCBD}">
      <dsp:nvSpPr>
        <dsp:cNvPr id="0" name=""/>
        <dsp:cNvSpPr/>
      </dsp:nvSpPr>
      <dsp:spPr>
        <a:xfrm>
          <a:off x="2737271" y="1187348"/>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1.5 Overview</a:t>
          </a:r>
          <a:endParaRPr lang="en-US" sz="1800" kern="1200" dirty="0"/>
        </a:p>
      </dsp:txBody>
      <dsp:txXfrm>
        <a:off x="2779191" y="1229268"/>
        <a:ext cx="1237307" cy="774905"/>
      </dsp:txXfrm>
    </dsp:sp>
    <dsp:sp modelId="{A901D02C-A455-4CAF-BE69-8D1035B6DA9D}">
      <dsp:nvSpPr>
        <dsp:cNvPr id="0" name=""/>
        <dsp:cNvSpPr/>
      </dsp:nvSpPr>
      <dsp:spPr>
        <a:xfrm>
          <a:off x="3313892" y="431472"/>
          <a:ext cx="3430615" cy="3430615"/>
        </a:xfrm>
        <a:custGeom>
          <a:avLst/>
          <a:gdLst/>
          <a:ahLst/>
          <a:cxnLst/>
          <a:rect l="0" t="0" r="0" b="0"/>
          <a:pathLst>
            <a:path>
              <a:moveTo>
                <a:pt x="298945" y="747733"/>
              </a:moveTo>
              <a:arcTo wR="1715307" hR="1715307" stAng="12860313"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BED66-4B94-4C8E-A107-DCB992104371}">
      <dsp:nvSpPr>
        <dsp:cNvPr id="0" name=""/>
        <dsp:cNvSpPr/>
      </dsp:nvSpPr>
      <dsp:spPr>
        <a:xfrm>
          <a:off x="4368626" y="2099"/>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2.1 Product Perspective</a:t>
          </a:r>
          <a:endParaRPr lang="en-US" sz="1400" kern="1200" dirty="0"/>
        </a:p>
      </dsp:txBody>
      <dsp:txXfrm>
        <a:off x="4410546" y="44019"/>
        <a:ext cx="1237307" cy="774905"/>
      </dsp:txXfrm>
    </dsp:sp>
    <dsp:sp modelId="{E49BE4F8-4FF4-40F0-914B-643F815C9A9A}">
      <dsp:nvSpPr>
        <dsp:cNvPr id="0" name=""/>
        <dsp:cNvSpPr/>
      </dsp:nvSpPr>
      <dsp:spPr>
        <a:xfrm>
          <a:off x="3313892" y="431472"/>
          <a:ext cx="3430615" cy="3430615"/>
        </a:xfrm>
        <a:custGeom>
          <a:avLst/>
          <a:gdLst/>
          <a:ahLst/>
          <a:cxnLst/>
          <a:rect l="0" t="0" r="0" b="0"/>
          <a:pathLst>
            <a:path>
              <a:moveTo>
                <a:pt x="2384952" y="136112"/>
              </a:moveTo>
              <a:arcTo wR="1715307" hR="1715307" stAng="17578739"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71EC57-611C-4A93-ADBF-47342ACF7E37}">
      <dsp:nvSpPr>
        <dsp:cNvPr id="0" name=""/>
        <dsp:cNvSpPr/>
      </dsp:nvSpPr>
      <dsp:spPr>
        <a:xfrm>
          <a:off x="5999980" y="1187348"/>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2.2 Product Functions</a:t>
          </a:r>
          <a:endParaRPr lang="en-US" sz="1400" kern="1200" dirty="0"/>
        </a:p>
      </dsp:txBody>
      <dsp:txXfrm>
        <a:off x="6041900" y="1229268"/>
        <a:ext cx="1237307" cy="774905"/>
      </dsp:txXfrm>
    </dsp:sp>
    <dsp:sp modelId="{11F85BA2-CFD9-40D9-84F9-0735FB2FCD72}">
      <dsp:nvSpPr>
        <dsp:cNvPr id="0" name=""/>
        <dsp:cNvSpPr/>
      </dsp:nvSpPr>
      <dsp:spPr>
        <a:xfrm>
          <a:off x="3313892" y="431472"/>
          <a:ext cx="3430615" cy="3430615"/>
        </a:xfrm>
        <a:custGeom>
          <a:avLst/>
          <a:gdLst/>
          <a:ahLst/>
          <a:cxnLst/>
          <a:rect l="0" t="0" r="0" b="0"/>
          <a:pathLst>
            <a:path>
              <a:moveTo>
                <a:pt x="3428266" y="1625583"/>
              </a:moveTo>
              <a:arcTo wR="1715307" hR="1715307" stAng="21420097"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B29B36-EF46-4663-A469-4D38BA297E35}">
      <dsp:nvSpPr>
        <dsp:cNvPr id="0" name=""/>
        <dsp:cNvSpPr/>
      </dsp:nvSpPr>
      <dsp:spPr>
        <a:xfrm>
          <a:off x="5376858" y="3105120"/>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2.3 User Characteristics</a:t>
          </a:r>
          <a:endParaRPr lang="en-US" sz="1400" kern="1200" dirty="0"/>
        </a:p>
      </dsp:txBody>
      <dsp:txXfrm>
        <a:off x="5418778" y="3147040"/>
        <a:ext cx="1237307" cy="774905"/>
      </dsp:txXfrm>
    </dsp:sp>
    <dsp:sp modelId="{379ABF7A-20F5-41BB-BAEA-3BABAA45FED6}">
      <dsp:nvSpPr>
        <dsp:cNvPr id="0" name=""/>
        <dsp:cNvSpPr/>
      </dsp:nvSpPr>
      <dsp:spPr>
        <a:xfrm>
          <a:off x="3313892" y="431472"/>
          <a:ext cx="3430615" cy="3430615"/>
        </a:xfrm>
        <a:custGeom>
          <a:avLst/>
          <a:gdLst/>
          <a:ahLst/>
          <a:cxnLst/>
          <a:rect l="0" t="0" r="0" b="0"/>
          <a:pathLst>
            <a:path>
              <a:moveTo>
                <a:pt x="2056154" y="3396409"/>
              </a:moveTo>
              <a:arcTo wR="1715307" hR="1715307" stAng="4712311" swAng="1375377"/>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FC26D9-62A2-47BF-8DBB-87B651743FC5}">
      <dsp:nvSpPr>
        <dsp:cNvPr id="0" name=""/>
        <dsp:cNvSpPr/>
      </dsp:nvSpPr>
      <dsp:spPr>
        <a:xfrm>
          <a:off x="3360393" y="3105120"/>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2.4 Constraints</a:t>
          </a:r>
          <a:endParaRPr lang="en-US" sz="1400" kern="1200" dirty="0"/>
        </a:p>
      </dsp:txBody>
      <dsp:txXfrm>
        <a:off x="3402313" y="3147040"/>
        <a:ext cx="1237307" cy="774905"/>
      </dsp:txXfrm>
    </dsp:sp>
    <dsp:sp modelId="{620F339F-8938-425A-B628-471A6D2ACE5D}">
      <dsp:nvSpPr>
        <dsp:cNvPr id="0" name=""/>
        <dsp:cNvSpPr/>
      </dsp:nvSpPr>
      <dsp:spPr>
        <a:xfrm>
          <a:off x="3313892" y="431472"/>
          <a:ext cx="3430615" cy="3430615"/>
        </a:xfrm>
        <a:custGeom>
          <a:avLst/>
          <a:gdLst/>
          <a:ahLst/>
          <a:cxnLst/>
          <a:rect l="0" t="0" r="0" b="0"/>
          <a:pathLst>
            <a:path>
              <a:moveTo>
                <a:pt x="286576" y="2664522"/>
              </a:moveTo>
              <a:arcTo wR="1715307" hR="1715307" stAng="8784053"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870F7-F5EB-46D3-ABB6-90EB7145E09F}">
      <dsp:nvSpPr>
        <dsp:cNvPr id="0" name=""/>
        <dsp:cNvSpPr/>
      </dsp:nvSpPr>
      <dsp:spPr>
        <a:xfrm>
          <a:off x="2737271" y="1187348"/>
          <a:ext cx="1321147" cy="858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2.5 Assumptions</a:t>
          </a:r>
          <a:endParaRPr lang="en-US" sz="1400" kern="1200" dirty="0"/>
        </a:p>
      </dsp:txBody>
      <dsp:txXfrm>
        <a:off x="2779191" y="1229268"/>
        <a:ext cx="1237307" cy="774905"/>
      </dsp:txXfrm>
    </dsp:sp>
    <dsp:sp modelId="{0C1D4E38-E878-4815-A642-1CE26124CC95}">
      <dsp:nvSpPr>
        <dsp:cNvPr id="0" name=""/>
        <dsp:cNvSpPr/>
      </dsp:nvSpPr>
      <dsp:spPr>
        <a:xfrm>
          <a:off x="3313892" y="431472"/>
          <a:ext cx="3430615" cy="3430615"/>
        </a:xfrm>
        <a:custGeom>
          <a:avLst/>
          <a:gdLst/>
          <a:ahLst/>
          <a:cxnLst/>
          <a:rect l="0" t="0" r="0" b="0"/>
          <a:pathLst>
            <a:path>
              <a:moveTo>
                <a:pt x="298945" y="747733"/>
              </a:moveTo>
              <a:arcTo wR="1715307" hR="1715307" stAng="12860313"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35649-C0F0-491A-A40E-D0F9D0EE47D6}">
      <dsp:nvSpPr>
        <dsp:cNvPr id="0" name=""/>
        <dsp:cNvSpPr/>
      </dsp:nvSpPr>
      <dsp:spPr>
        <a:xfrm>
          <a:off x="4310918" y="1231"/>
          <a:ext cx="1436563" cy="9337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3.1 Functional Requirements</a:t>
          </a:r>
          <a:endParaRPr lang="en-US" sz="1600" kern="1200"/>
        </a:p>
      </dsp:txBody>
      <dsp:txXfrm>
        <a:off x="4356501" y="46814"/>
        <a:ext cx="1345397" cy="842600"/>
      </dsp:txXfrm>
    </dsp:sp>
    <dsp:sp modelId="{9AB58A78-0497-412C-B9BD-F66ACD5324FA}">
      <dsp:nvSpPr>
        <dsp:cNvPr id="0" name=""/>
        <dsp:cNvSpPr/>
      </dsp:nvSpPr>
      <dsp:spPr>
        <a:xfrm>
          <a:off x="3485952" y="468114"/>
          <a:ext cx="3086495" cy="3086495"/>
        </a:xfrm>
        <a:custGeom>
          <a:avLst/>
          <a:gdLst/>
          <a:ahLst/>
          <a:cxnLst/>
          <a:rect l="0" t="0" r="0" b="0"/>
          <a:pathLst>
            <a:path>
              <a:moveTo>
                <a:pt x="2271885" y="182843"/>
              </a:moveTo>
              <a:arcTo wR="1543247" hR="1543247" stAng="17890422" swAng="262687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7F3034-5B1E-4C54-9ADE-1EE24BCB32DB}">
      <dsp:nvSpPr>
        <dsp:cNvPr id="0" name=""/>
        <dsp:cNvSpPr/>
      </dsp:nvSpPr>
      <dsp:spPr>
        <a:xfrm>
          <a:off x="5854165" y="1544479"/>
          <a:ext cx="1436563" cy="9337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3.2 Non-Functional Requirements</a:t>
          </a:r>
          <a:endParaRPr lang="en-US" sz="1600" kern="1200" dirty="0"/>
        </a:p>
      </dsp:txBody>
      <dsp:txXfrm>
        <a:off x="5899748" y="1590062"/>
        <a:ext cx="1345397" cy="842600"/>
      </dsp:txXfrm>
    </dsp:sp>
    <dsp:sp modelId="{AD93D71A-F61F-4D64-92F0-C4616F73C2DF}">
      <dsp:nvSpPr>
        <dsp:cNvPr id="0" name=""/>
        <dsp:cNvSpPr/>
      </dsp:nvSpPr>
      <dsp:spPr>
        <a:xfrm>
          <a:off x="3485952" y="468114"/>
          <a:ext cx="3086495" cy="3086495"/>
        </a:xfrm>
        <a:custGeom>
          <a:avLst/>
          <a:gdLst/>
          <a:ahLst/>
          <a:cxnLst/>
          <a:rect l="0" t="0" r="0" b="0"/>
          <a:pathLst>
            <a:path>
              <a:moveTo>
                <a:pt x="3010587" y="2021292"/>
              </a:moveTo>
              <a:arcTo wR="1543247" hR="1543247" stAng="1082706" swAng="262687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4E6AA1-140B-46D7-BB24-F85C71B8513F}">
      <dsp:nvSpPr>
        <dsp:cNvPr id="0" name=""/>
        <dsp:cNvSpPr/>
      </dsp:nvSpPr>
      <dsp:spPr>
        <a:xfrm>
          <a:off x="4310918" y="3087726"/>
          <a:ext cx="1436563" cy="9337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3.3 Hardware Requirements</a:t>
          </a:r>
          <a:endParaRPr lang="en-US" sz="1600" kern="1200" dirty="0"/>
        </a:p>
      </dsp:txBody>
      <dsp:txXfrm>
        <a:off x="4356501" y="3133309"/>
        <a:ext cx="1345397" cy="842600"/>
      </dsp:txXfrm>
    </dsp:sp>
    <dsp:sp modelId="{E5FF2928-827D-4133-A3C5-E23455BFFD0F}">
      <dsp:nvSpPr>
        <dsp:cNvPr id="0" name=""/>
        <dsp:cNvSpPr/>
      </dsp:nvSpPr>
      <dsp:spPr>
        <a:xfrm>
          <a:off x="3485952" y="468114"/>
          <a:ext cx="3086495" cy="3086495"/>
        </a:xfrm>
        <a:custGeom>
          <a:avLst/>
          <a:gdLst/>
          <a:ahLst/>
          <a:cxnLst/>
          <a:rect l="0" t="0" r="0" b="0"/>
          <a:pathLst>
            <a:path>
              <a:moveTo>
                <a:pt x="814609" y="2903651"/>
              </a:moveTo>
              <a:arcTo wR="1543247" hR="1543247" stAng="7090422" swAng="262687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778CC9-FD1A-4C8F-A830-3BD4F7357C19}">
      <dsp:nvSpPr>
        <dsp:cNvPr id="0" name=""/>
        <dsp:cNvSpPr/>
      </dsp:nvSpPr>
      <dsp:spPr>
        <a:xfrm>
          <a:off x="2767670" y="1544479"/>
          <a:ext cx="1436563" cy="9337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3.4 Software Requirements</a:t>
          </a:r>
          <a:endParaRPr lang="en-US" sz="1600" kern="1200" dirty="0"/>
        </a:p>
      </dsp:txBody>
      <dsp:txXfrm>
        <a:off x="2813253" y="1590062"/>
        <a:ext cx="1345397" cy="842600"/>
      </dsp:txXfrm>
    </dsp:sp>
    <dsp:sp modelId="{1B05A2F9-B2E1-4FA7-8A2A-5B2BBE9D6F8B}">
      <dsp:nvSpPr>
        <dsp:cNvPr id="0" name=""/>
        <dsp:cNvSpPr/>
      </dsp:nvSpPr>
      <dsp:spPr>
        <a:xfrm>
          <a:off x="3485952" y="468114"/>
          <a:ext cx="3086495" cy="3086495"/>
        </a:xfrm>
        <a:custGeom>
          <a:avLst/>
          <a:gdLst/>
          <a:ahLst/>
          <a:cxnLst/>
          <a:rect l="0" t="0" r="0" b="0"/>
          <a:pathLst>
            <a:path>
              <a:moveTo>
                <a:pt x="75907" y="1065202"/>
              </a:moveTo>
              <a:arcTo wR="1543247" hR="1543247" stAng="11882706" swAng="262687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73C76-3B22-47F1-A67B-4B813C933CA9}">
      <dsp:nvSpPr>
        <dsp:cNvPr id="0" name=""/>
        <dsp:cNvSpPr/>
      </dsp:nvSpPr>
      <dsp:spPr>
        <a:xfrm>
          <a:off x="8840" y="954444"/>
          <a:ext cx="5284589" cy="211383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4.1 The problems of current system</a:t>
          </a:r>
        </a:p>
      </dsp:txBody>
      <dsp:txXfrm>
        <a:off x="1065758" y="954444"/>
        <a:ext cx="3170754" cy="2113835"/>
      </dsp:txXfrm>
    </dsp:sp>
    <dsp:sp modelId="{8F1E1AA4-63F9-4B00-8F0B-107260DF4D76}">
      <dsp:nvSpPr>
        <dsp:cNvPr id="0" name=""/>
        <dsp:cNvSpPr/>
      </dsp:nvSpPr>
      <dsp:spPr>
        <a:xfrm>
          <a:off x="4764970" y="954444"/>
          <a:ext cx="5284589" cy="211383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4.2 The solution of system problems</a:t>
          </a:r>
        </a:p>
      </dsp:txBody>
      <dsp:txXfrm>
        <a:off x="5821888" y="954444"/>
        <a:ext cx="3170754" cy="211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CDDEC-80D3-403B-B1E5-D0F7B9508169}">
      <dsp:nvSpPr>
        <dsp:cNvPr id="0" name=""/>
        <dsp:cNvSpPr/>
      </dsp:nvSpPr>
      <dsp:spPr>
        <a:xfrm>
          <a:off x="408820" y="952670"/>
          <a:ext cx="4507687" cy="530316"/>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14E7E2-E110-4DA3-B089-65E0893A24AB}">
      <dsp:nvSpPr>
        <dsp:cNvPr id="0" name=""/>
        <dsp:cNvSpPr/>
      </dsp:nvSpPr>
      <dsp:spPr>
        <a:xfrm>
          <a:off x="408820" y="1151836"/>
          <a:ext cx="331150" cy="331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FA5CE-6035-4796-90F3-B0152D243745}">
      <dsp:nvSpPr>
        <dsp:cNvPr id="0" name=""/>
        <dsp:cNvSpPr/>
      </dsp:nvSpPr>
      <dsp:spPr>
        <a:xfrm>
          <a:off x="408820" y="0"/>
          <a:ext cx="4507687" cy="952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85" tIns="72390" rIns="108585" bIns="72390" numCol="1" spcCol="1270" anchor="ctr" anchorCtr="0">
          <a:noAutofit/>
        </a:bodyPr>
        <a:lstStyle/>
        <a:p>
          <a:pPr marL="0" lvl="0" indent="0" algn="l" defTabSz="2533650">
            <a:lnSpc>
              <a:spcPct val="90000"/>
            </a:lnSpc>
            <a:spcBef>
              <a:spcPct val="0"/>
            </a:spcBef>
            <a:spcAft>
              <a:spcPct val="35000"/>
            </a:spcAft>
            <a:buNone/>
          </a:pPr>
          <a:r>
            <a:rPr lang="en-US" sz="5700" kern="1200" dirty="0"/>
            <a:t>DFD</a:t>
          </a:r>
        </a:p>
      </dsp:txBody>
      <dsp:txXfrm>
        <a:off x="408820" y="0"/>
        <a:ext cx="4507687" cy="952670"/>
      </dsp:txXfrm>
    </dsp:sp>
    <dsp:sp modelId="{A8B669E2-26A3-4A1A-9E27-3E7A046A472B}">
      <dsp:nvSpPr>
        <dsp:cNvPr id="0" name=""/>
        <dsp:cNvSpPr/>
      </dsp:nvSpPr>
      <dsp:spPr>
        <a:xfrm>
          <a:off x="408820" y="1923738"/>
          <a:ext cx="331142" cy="331142"/>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D41D76-99CC-4239-AA1D-23F435100ACC}">
      <dsp:nvSpPr>
        <dsp:cNvPr id="0" name=""/>
        <dsp:cNvSpPr/>
      </dsp:nvSpPr>
      <dsp:spPr>
        <a:xfrm>
          <a:off x="724358" y="1703362"/>
          <a:ext cx="4192149" cy="77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dirty="0"/>
            <a:t>Context level</a:t>
          </a:r>
        </a:p>
      </dsp:txBody>
      <dsp:txXfrm>
        <a:off x="724358" y="1703362"/>
        <a:ext cx="4192149" cy="771894"/>
      </dsp:txXfrm>
    </dsp:sp>
    <dsp:sp modelId="{B735382E-03CF-431C-BFEC-7C3B3AB87B29}">
      <dsp:nvSpPr>
        <dsp:cNvPr id="0" name=""/>
        <dsp:cNvSpPr/>
      </dsp:nvSpPr>
      <dsp:spPr>
        <a:xfrm>
          <a:off x="408820" y="2695633"/>
          <a:ext cx="331142" cy="331142"/>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896735-A91B-404E-8777-5106DF0D3359}">
      <dsp:nvSpPr>
        <dsp:cNvPr id="0" name=""/>
        <dsp:cNvSpPr/>
      </dsp:nvSpPr>
      <dsp:spPr>
        <a:xfrm>
          <a:off x="724358" y="2475257"/>
          <a:ext cx="4192149" cy="77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dirty="0"/>
            <a:t>Level 0</a:t>
          </a:r>
        </a:p>
      </dsp:txBody>
      <dsp:txXfrm>
        <a:off x="724358" y="2475257"/>
        <a:ext cx="4192149" cy="771894"/>
      </dsp:txXfrm>
    </dsp:sp>
    <dsp:sp modelId="{65821A57-02CE-47D0-8567-ED4C02499946}">
      <dsp:nvSpPr>
        <dsp:cNvPr id="0" name=""/>
        <dsp:cNvSpPr/>
      </dsp:nvSpPr>
      <dsp:spPr>
        <a:xfrm>
          <a:off x="408820" y="3467528"/>
          <a:ext cx="331142" cy="331142"/>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69491E-ACBB-4731-9498-2445CE876EE9}">
      <dsp:nvSpPr>
        <dsp:cNvPr id="0" name=""/>
        <dsp:cNvSpPr/>
      </dsp:nvSpPr>
      <dsp:spPr>
        <a:xfrm>
          <a:off x="724358" y="3247152"/>
          <a:ext cx="4192149" cy="77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dirty="0"/>
            <a:t>Level 1</a:t>
          </a:r>
        </a:p>
      </dsp:txBody>
      <dsp:txXfrm>
        <a:off x="724358" y="3247152"/>
        <a:ext cx="4192149" cy="771894"/>
      </dsp:txXfrm>
    </dsp:sp>
    <dsp:sp modelId="{2E528474-7FF1-4BDD-855D-3BEA81BBCA7F}">
      <dsp:nvSpPr>
        <dsp:cNvPr id="0" name=""/>
        <dsp:cNvSpPr/>
      </dsp:nvSpPr>
      <dsp:spPr>
        <a:xfrm>
          <a:off x="5141892" y="952670"/>
          <a:ext cx="4507687" cy="530316"/>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D0357-798D-4A56-9B39-412D969B9F5E}">
      <dsp:nvSpPr>
        <dsp:cNvPr id="0" name=""/>
        <dsp:cNvSpPr/>
      </dsp:nvSpPr>
      <dsp:spPr>
        <a:xfrm>
          <a:off x="5141892" y="1151836"/>
          <a:ext cx="331150" cy="331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A344C5-4424-4D5F-819F-B062DF63354D}">
      <dsp:nvSpPr>
        <dsp:cNvPr id="0" name=""/>
        <dsp:cNvSpPr/>
      </dsp:nvSpPr>
      <dsp:spPr>
        <a:xfrm>
          <a:off x="5141892" y="0"/>
          <a:ext cx="4507687" cy="952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85" tIns="72390" rIns="108585" bIns="72390" numCol="1" spcCol="1270" anchor="ctr" anchorCtr="0">
          <a:noAutofit/>
        </a:bodyPr>
        <a:lstStyle/>
        <a:p>
          <a:pPr marL="0" lvl="0" indent="0" algn="l" defTabSz="2533650">
            <a:lnSpc>
              <a:spcPct val="90000"/>
            </a:lnSpc>
            <a:spcBef>
              <a:spcPct val="0"/>
            </a:spcBef>
            <a:spcAft>
              <a:spcPct val="35000"/>
            </a:spcAft>
            <a:buNone/>
          </a:pPr>
          <a:r>
            <a:rPr lang="en-US" sz="5700" kern="1200" dirty="0"/>
            <a:t>ERD</a:t>
          </a:r>
        </a:p>
      </dsp:txBody>
      <dsp:txXfrm>
        <a:off x="5141892" y="0"/>
        <a:ext cx="4507687" cy="9526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81812-CBB8-4D67-8313-CE584344CC18}">
      <dsp:nvSpPr>
        <dsp:cNvPr id="0" name=""/>
        <dsp:cNvSpPr/>
      </dsp:nvSpPr>
      <dsp:spPr>
        <a:xfrm>
          <a:off x="4023518" y="0"/>
          <a:ext cx="2011362" cy="2011362"/>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Entity </a:t>
          </a:r>
        </a:p>
      </dsp:txBody>
      <dsp:txXfrm>
        <a:off x="4526359" y="1005681"/>
        <a:ext cx="1005681" cy="1005681"/>
      </dsp:txXfrm>
    </dsp:sp>
    <dsp:sp modelId="{0C37B230-AB5F-4498-9805-78145CDC18E2}">
      <dsp:nvSpPr>
        <dsp:cNvPr id="0" name=""/>
        <dsp:cNvSpPr/>
      </dsp:nvSpPr>
      <dsp:spPr>
        <a:xfrm>
          <a:off x="3017837" y="2011362"/>
          <a:ext cx="2011362" cy="2011362"/>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Flow</a:t>
          </a:r>
        </a:p>
      </dsp:txBody>
      <dsp:txXfrm>
        <a:off x="3520678" y="3017043"/>
        <a:ext cx="1005681" cy="1005681"/>
      </dsp:txXfrm>
    </dsp:sp>
    <dsp:sp modelId="{C7444E34-E08E-4688-8FAB-1FD492311C2E}">
      <dsp:nvSpPr>
        <dsp:cNvPr id="0" name=""/>
        <dsp:cNvSpPr/>
      </dsp:nvSpPr>
      <dsp:spPr>
        <a:xfrm rot="10800000">
          <a:off x="4023518" y="2011362"/>
          <a:ext cx="2011362" cy="2011362"/>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Store </a:t>
          </a:r>
        </a:p>
      </dsp:txBody>
      <dsp:txXfrm rot="10800000">
        <a:off x="4526358" y="2011362"/>
        <a:ext cx="1005681" cy="1005681"/>
      </dsp:txXfrm>
    </dsp:sp>
    <dsp:sp modelId="{84C0DE18-A021-4693-BA22-D3A13F379347}">
      <dsp:nvSpPr>
        <dsp:cNvPr id="0" name=""/>
        <dsp:cNvSpPr/>
      </dsp:nvSpPr>
      <dsp:spPr>
        <a:xfrm>
          <a:off x="5029199" y="2011362"/>
          <a:ext cx="2011362" cy="2011362"/>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a:t>
          </a:r>
        </a:p>
      </dsp:txBody>
      <dsp:txXfrm>
        <a:off x="5532040" y="3017043"/>
        <a:ext cx="1005681" cy="1005681"/>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12/10/2017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12/10/2017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12/10/2017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E87E-F9A1-4350-877D-5EDB37A8DD5D}"/>
              </a:ext>
            </a:extLst>
          </p:cNvPr>
          <p:cNvSpPr>
            <a:spLocks noGrp="1"/>
          </p:cNvSpPr>
          <p:nvPr>
            <p:ph type="ctrTitle"/>
          </p:nvPr>
        </p:nvSpPr>
        <p:spPr/>
        <p:txBody>
          <a:bodyPr/>
          <a:lstStyle/>
          <a:p>
            <a:pPr algn="ctr"/>
            <a:r>
              <a:rPr lang="en-US" dirty="0"/>
              <a:t>We Care</a:t>
            </a:r>
          </a:p>
        </p:txBody>
      </p:sp>
      <p:sp>
        <p:nvSpPr>
          <p:cNvPr id="3" name="Subtitle 2">
            <a:extLst>
              <a:ext uri="{FF2B5EF4-FFF2-40B4-BE49-F238E27FC236}">
                <a16:creationId xmlns:a16="http://schemas.microsoft.com/office/drawing/2014/main" id="{BFA86E1C-A924-4AC3-8BD1-0AB8135C91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347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2977-72A2-4FE4-AB80-DD44862BA5BB}"/>
              </a:ext>
            </a:extLst>
          </p:cNvPr>
          <p:cNvSpPr>
            <a:spLocks noGrp="1"/>
          </p:cNvSpPr>
          <p:nvPr>
            <p:ph type="title"/>
          </p:nvPr>
        </p:nvSpPr>
        <p:spPr/>
        <p:txBody>
          <a:bodyPr/>
          <a:lstStyle/>
          <a:p>
            <a:r>
              <a:rPr lang="en-US" dirty="0">
                <a:solidFill>
                  <a:schemeClr val="bg1"/>
                </a:solidFill>
              </a:rPr>
              <a:t>4.1 The problems of current system</a:t>
            </a:r>
          </a:p>
        </p:txBody>
      </p:sp>
      <p:sp>
        <p:nvSpPr>
          <p:cNvPr id="3" name="Content Placeholder 2">
            <a:extLst>
              <a:ext uri="{FF2B5EF4-FFF2-40B4-BE49-F238E27FC236}">
                <a16:creationId xmlns:a16="http://schemas.microsoft.com/office/drawing/2014/main" id="{CC2D596D-C9AC-4850-B7C9-A4E28B990A1F}"/>
              </a:ext>
            </a:extLst>
          </p:cNvPr>
          <p:cNvSpPr>
            <a:spLocks noGrp="1"/>
          </p:cNvSpPr>
          <p:nvPr>
            <p:ph idx="1"/>
          </p:nvPr>
        </p:nvSpPr>
        <p:spPr/>
        <p:txBody>
          <a:bodyPr/>
          <a:lstStyle/>
          <a:p>
            <a:pPr marL="0" lvl="0" indent="0">
              <a:buNone/>
            </a:pPr>
            <a:endParaRPr lang="en-US" dirty="0"/>
          </a:p>
          <a:p>
            <a:pPr marL="0" lvl="0" indent="0">
              <a:buNone/>
            </a:pPr>
            <a:r>
              <a:rPr lang="en-US" dirty="0"/>
              <a:t> 01 -More than one function can do the same functionality.</a:t>
            </a:r>
          </a:p>
          <a:p>
            <a:pPr lvl="0"/>
            <a:r>
              <a:rPr lang="en-US" dirty="0"/>
              <a:t>02- Could be a complex application for old people (our age target).</a:t>
            </a:r>
          </a:p>
          <a:p>
            <a:pPr lvl="0"/>
            <a:r>
              <a:rPr lang="en-US" dirty="0"/>
              <a:t>03- Needs a lot of resources when “Code Red“ is activated (in need only).</a:t>
            </a:r>
          </a:p>
          <a:p>
            <a:pPr lvl="0"/>
            <a:r>
              <a:rPr lang="en-US" dirty="0"/>
              <a:t>04- The application have a lot of functions and that maybe confuse some users (like excel).</a:t>
            </a:r>
          </a:p>
          <a:p>
            <a:pPr lvl="0"/>
            <a:r>
              <a:rPr lang="en-US" dirty="0"/>
              <a:t>05- The application must be compatible with many different operating system and compatible with multicable versions of same operating system.</a:t>
            </a:r>
          </a:p>
          <a:p>
            <a:endParaRPr lang="en-US" dirty="0"/>
          </a:p>
        </p:txBody>
      </p:sp>
    </p:spTree>
    <p:extLst>
      <p:ext uri="{BB962C8B-B14F-4D97-AF65-F5344CB8AC3E}">
        <p14:creationId xmlns:p14="http://schemas.microsoft.com/office/powerpoint/2010/main" val="334449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EEA2-DBA9-4D04-B9DA-B39ACEFDBF15}"/>
              </a:ext>
            </a:extLst>
          </p:cNvPr>
          <p:cNvSpPr>
            <a:spLocks noGrp="1"/>
          </p:cNvSpPr>
          <p:nvPr>
            <p:ph type="title"/>
          </p:nvPr>
        </p:nvSpPr>
        <p:spPr/>
        <p:txBody>
          <a:bodyPr/>
          <a:lstStyle/>
          <a:p>
            <a:r>
              <a:rPr lang="en-US" dirty="0">
                <a:solidFill>
                  <a:schemeClr val="bg1"/>
                </a:solidFill>
              </a:rPr>
              <a:t>4.2 The solution of system problems</a:t>
            </a:r>
          </a:p>
        </p:txBody>
      </p:sp>
      <p:sp>
        <p:nvSpPr>
          <p:cNvPr id="3" name="Content Placeholder 2">
            <a:extLst>
              <a:ext uri="{FF2B5EF4-FFF2-40B4-BE49-F238E27FC236}">
                <a16:creationId xmlns:a16="http://schemas.microsoft.com/office/drawing/2014/main" id="{5C7902B5-EF1F-4C75-A573-5CEED1C24CFD}"/>
              </a:ext>
            </a:extLst>
          </p:cNvPr>
          <p:cNvSpPr>
            <a:spLocks noGrp="1"/>
          </p:cNvSpPr>
          <p:nvPr>
            <p:ph idx="1"/>
          </p:nvPr>
        </p:nvSpPr>
        <p:spPr/>
        <p:txBody>
          <a:bodyPr/>
          <a:lstStyle/>
          <a:p>
            <a:pPr lvl="0"/>
            <a:endParaRPr lang="en-US" dirty="0"/>
          </a:p>
          <a:p>
            <a:pPr lvl="0"/>
            <a:r>
              <a:rPr lang="en-US" dirty="0"/>
              <a:t>01- We will make every function have a special job to do.</a:t>
            </a:r>
          </a:p>
          <a:p>
            <a:pPr lvl="0"/>
            <a:r>
              <a:rPr lang="en-US" dirty="0"/>
              <a:t>02- We will try to simplify and make tutorial for our application.</a:t>
            </a:r>
          </a:p>
          <a:p>
            <a:pPr lvl="0"/>
            <a:r>
              <a:rPr lang="en-US" dirty="0"/>
              <a:t>03- Will try to use less resource in the “Code Red“.</a:t>
            </a:r>
          </a:p>
          <a:p>
            <a:pPr lvl="0"/>
            <a:r>
              <a:rPr lang="en-US" dirty="0"/>
              <a:t>04- Will explain every function in our program to make it most useful for users.</a:t>
            </a:r>
          </a:p>
          <a:p>
            <a:pPr lvl="0"/>
            <a:r>
              <a:rPr lang="en-US" dirty="0"/>
              <a:t>05- Our developer will do their best to make it able to work on every platform.</a:t>
            </a:r>
          </a:p>
          <a:p>
            <a:endParaRPr lang="en-US" dirty="0"/>
          </a:p>
        </p:txBody>
      </p:sp>
    </p:spTree>
    <p:extLst>
      <p:ext uri="{BB962C8B-B14F-4D97-AF65-F5344CB8AC3E}">
        <p14:creationId xmlns:p14="http://schemas.microsoft.com/office/powerpoint/2010/main" val="30272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A913-45F0-40C7-84A4-EEF89FCA2866}"/>
              </a:ext>
            </a:extLst>
          </p:cNvPr>
          <p:cNvSpPr>
            <a:spLocks noGrp="1"/>
          </p:cNvSpPr>
          <p:nvPr>
            <p:ph type="title"/>
          </p:nvPr>
        </p:nvSpPr>
        <p:spPr/>
        <p:txBody>
          <a:bodyPr/>
          <a:lstStyle/>
          <a:p>
            <a:r>
              <a:rPr lang="en-US" b="1" dirty="0"/>
              <a:t>5.Appindices</a:t>
            </a:r>
            <a:endParaRPr lang="en-US" dirty="0"/>
          </a:p>
        </p:txBody>
      </p:sp>
      <p:sp>
        <p:nvSpPr>
          <p:cNvPr id="3" name="Content Placeholder 2">
            <a:extLst>
              <a:ext uri="{FF2B5EF4-FFF2-40B4-BE49-F238E27FC236}">
                <a16:creationId xmlns:a16="http://schemas.microsoft.com/office/drawing/2014/main" id="{4367B0C0-25FC-4BEC-80B4-CBD7B475D921}"/>
              </a:ext>
            </a:extLst>
          </p:cNvPr>
          <p:cNvSpPr>
            <a:spLocks noGrp="1"/>
          </p:cNvSpPr>
          <p:nvPr>
            <p:ph idx="1"/>
          </p:nvPr>
        </p:nvSpPr>
        <p:spPr/>
        <p:txBody>
          <a:bodyPr/>
          <a:lstStyle/>
          <a:p>
            <a:endParaRPr lang="en-US" b="1" dirty="0"/>
          </a:p>
          <a:p>
            <a:r>
              <a:rPr lang="en-US" b="1" dirty="0"/>
              <a:t>5.1 Glossary</a:t>
            </a:r>
          </a:p>
          <a:p>
            <a:pPr marL="0" lvl="0" indent="0">
              <a:buNone/>
            </a:pPr>
            <a:r>
              <a:rPr lang="en-US" b="1" dirty="0"/>
              <a:t> </a:t>
            </a:r>
            <a:r>
              <a:rPr lang="en-US" b="1" dirty="0">
                <a:solidFill>
                  <a:srgbClr val="0070C0"/>
                </a:solidFill>
              </a:rPr>
              <a:t>The</a:t>
            </a:r>
            <a:r>
              <a:rPr lang="en-US" b="1" dirty="0"/>
              <a:t> </a:t>
            </a:r>
            <a:r>
              <a:rPr lang="en-US" b="1" dirty="0">
                <a:solidFill>
                  <a:srgbClr val="0070C0"/>
                </a:solidFill>
              </a:rPr>
              <a:t>Tracker</a:t>
            </a:r>
            <a:r>
              <a:rPr lang="en-US" b="1" dirty="0"/>
              <a:t> :</a:t>
            </a:r>
            <a:r>
              <a:rPr lang="en-US" dirty="0"/>
              <a:t> The person Who Keep up with the patient situation, Usually is a relative of the              patient. </a:t>
            </a:r>
            <a:r>
              <a:rPr lang="en-US" dirty="0" err="1"/>
              <a:t>e.g</a:t>
            </a:r>
            <a:r>
              <a:rPr lang="en-US" dirty="0"/>
              <a:t>, The tracker would be the parents if the patient is their child.</a:t>
            </a:r>
          </a:p>
          <a:p>
            <a:pPr lvl="0"/>
            <a:r>
              <a:rPr lang="en-US" b="1" dirty="0"/>
              <a:t>“</a:t>
            </a:r>
            <a:r>
              <a:rPr lang="en-US" b="1" dirty="0">
                <a:solidFill>
                  <a:srgbClr val="0070C0"/>
                </a:solidFill>
              </a:rPr>
              <a:t>Code</a:t>
            </a:r>
            <a:r>
              <a:rPr lang="en-US" b="1" dirty="0"/>
              <a:t> </a:t>
            </a:r>
            <a:r>
              <a:rPr lang="en-US" b="1" dirty="0">
                <a:solidFill>
                  <a:srgbClr val="0070C0"/>
                </a:solidFill>
              </a:rPr>
              <a:t>Red</a:t>
            </a:r>
            <a:r>
              <a:rPr lang="en-US" b="1" dirty="0"/>
              <a:t>” :</a:t>
            </a:r>
            <a:r>
              <a:rPr lang="en-US" dirty="0"/>
              <a:t> This is an  emergency button which would send the patient location to the hospital to send an ambulance, send a notification to the patient’s doctor/tracker, call a pre-selected number of near person asking for help.</a:t>
            </a:r>
          </a:p>
          <a:p>
            <a:endParaRPr lang="en-US" dirty="0"/>
          </a:p>
        </p:txBody>
      </p:sp>
    </p:spTree>
    <p:extLst>
      <p:ext uri="{BB962C8B-B14F-4D97-AF65-F5344CB8AC3E}">
        <p14:creationId xmlns:p14="http://schemas.microsoft.com/office/powerpoint/2010/main" val="21426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4687-CB90-4EAD-BA25-F86A96E82AD1}"/>
              </a:ext>
            </a:extLst>
          </p:cNvPr>
          <p:cNvSpPr>
            <a:spLocks noGrp="1"/>
          </p:cNvSpPr>
          <p:nvPr>
            <p:ph type="title"/>
          </p:nvPr>
        </p:nvSpPr>
        <p:spPr/>
        <p:txBody>
          <a:bodyPr/>
          <a:lstStyle/>
          <a:p>
            <a:r>
              <a:rPr lang="en-US" dirty="0"/>
              <a:t>Diagrams</a:t>
            </a:r>
          </a:p>
        </p:txBody>
      </p:sp>
      <p:graphicFrame>
        <p:nvGraphicFramePr>
          <p:cNvPr id="8" name="Content Placeholder 7">
            <a:extLst>
              <a:ext uri="{FF2B5EF4-FFF2-40B4-BE49-F238E27FC236}">
                <a16:creationId xmlns:a16="http://schemas.microsoft.com/office/drawing/2014/main" id="{D3D5AB20-E7AC-42A5-8B71-D1ED0EF35061}"/>
              </a:ext>
            </a:extLst>
          </p:cNvPr>
          <p:cNvGraphicFramePr>
            <a:graphicFrameLocks noGrp="1"/>
          </p:cNvGraphicFramePr>
          <p:nvPr>
            <p:ph idx="1"/>
            <p:extLst>
              <p:ext uri="{D42A27DB-BD31-4B8C-83A1-F6EECF244321}">
                <p14:modId xmlns:p14="http://schemas.microsoft.com/office/powerpoint/2010/main" val="28739453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16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4EA2-CA66-461B-9815-09273A3E4824}"/>
              </a:ext>
            </a:extLst>
          </p:cNvPr>
          <p:cNvSpPr>
            <a:spLocks noGrp="1"/>
          </p:cNvSpPr>
          <p:nvPr>
            <p:ph type="title"/>
          </p:nvPr>
        </p:nvSpPr>
        <p:spPr/>
        <p:txBody>
          <a:bodyPr/>
          <a:lstStyle/>
          <a:p>
            <a:r>
              <a:rPr lang="en-US" dirty="0"/>
              <a:t>Dissection Table </a:t>
            </a:r>
          </a:p>
        </p:txBody>
      </p:sp>
      <p:pic>
        <p:nvPicPr>
          <p:cNvPr id="5" name="Content Placeholder 4">
            <a:extLst>
              <a:ext uri="{FF2B5EF4-FFF2-40B4-BE49-F238E27FC236}">
                <a16:creationId xmlns:a16="http://schemas.microsoft.com/office/drawing/2014/main" id="{E7CA81E2-2109-457B-8ECA-4C5DE549C516}"/>
              </a:ext>
            </a:extLst>
          </p:cNvPr>
          <p:cNvPicPr>
            <a:picLocks noGrp="1" noChangeAspect="1"/>
          </p:cNvPicPr>
          <p:nvPr>
            <p:ph idx="1"/>
          </p:nvPr>
        </p:nvPicPr>
        <p:blipFill>
          <a:blip r:embed="rId2"/>
          <a:stretch>
            <a:fillRect/>
          </a:stretch>
        </p:blipFill>
        <p:spPr>
          <a:xfrm>
            <a:off x="1097280" y="2081394"/>
            <a:ext cx="9653451" cy="4022725"/>
          </a:xfrm>
        </p:spPr>
      </p:pic>
    </p:spTree>
    <p:extLst>
      <p:ext uri="{BB962C8B-B14F-4D97-AF65-F5344CB8AC3E}">
        <p14:creationId xmlns:p14="http://schemas.microsoft.com/office/powerpoint/2010/main" val="259498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C16B-CD07-4EF0-8D15-8C2780E0414A}"/>
              </a:ext>
            </a:extLst>
          </p:cNvPr>
          <p:cNvSpPr>
            <a:spLocks noGrp="1"/>
          </p:cNvSpPr>
          <p:nvPr>
            <p:ph type="title"/>
          </p:nvPr>
        </p:nvSpPr>
        <p:spPr/>
        <p:txBody>
          <a:bodyPr/>
          <a:lstStyle/>
          <a:p>
            <a:r>
              <a:rPr lang="en-US" dirty="0"/>
              <a:t>Data Dictionary </a:t>
            </a:r>
          </a:p>
        </p:txBody>
      </p:sp>
      <p:graphicFrame>
        <p:nvGraphicFramePr>
          <p:cNvPr id="4" name="Content Placeholder 3">
            <a:extLst>
              <a:ext uri="{FF2B5EF4-FFF2-40B4-BE49-F238E27FC236}">
                <a16:creationId xmlns:a16="http://schemas.microsoft.com/office/drawing/2014/main" id="{A89FD39D-01BE-4C02-A941-DFE7EE3FCE7D}"/>
              </a:ext>
            </a:extLst>
          </p:cNvPr>
          <p:cNvGraphicFramePr>
            <a:graphicFrameLocks noGrp="1"/>
          </p:cNvGraphicFramePr>
          <p:nvPr>
            <p:ph idx="1"/>
            <p:extLst>
              <p:ext uri="{D42A27DB-BD31-4B8C-83A1-F6EECF244321}">
                <p14:modId xmlns:p14="http://schemas.microsoft.com/office/powerpoint/2010/main" val="156170763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4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92FA-5C70-4362-A310-39B3A09E8611}"/>
              </a:ext>
            </a:extLst>
          </p:cNvPr>
          <p:cNvSpPr>
            <a:spLocks noGrp="1"/>
          </p:cNvSpPr>
          <p:nvPr>
            <p:ph type="title"/>
          </p:nvPr>
        </p:nvSpPr>
        <p:spPr>
          <a:xfrm>
            <a:off x="705395" y="228600"/>
            <a:ext cx="10058400" cy="1450757"/>
          </a:xfrm>
        </p:spPr>
        <p:txBody>
          <a:bodyPr/>
          <a:lstStyle/>
          <a:p>
            <a:r>
              <a:rPr lang="en-US" dirty="0"/>
              <a:t>Data Dictionary - Process</a:t>
            </a:r>
          </a:p>
        </p:txBody>
      </p:sp>
      <p:graphicFrame>
        <p:nvGraphicFramePr>
          <p:cNvPr id="4" name="Content Placeholder 3">
            <a:extLst>
              <a:ext uri="{FF2B5EF4-FFF2-40B4-BE49-F238E27FC236}">
                <a16:creationId xmlns:a16="http://schemas.microsoft.com/office/drawing/2014/main" id="{5C122982-10B5-4077-91E7-5C2F9EB47170}"/>
              </a:ext>
            </a:extLst>
          </p:cNvPr>
          <p:cNvGraphicFramePr>
            <a:graphicFrameLocks noGrp="1"/>
          </p:cNvGraphicFramePr>
          <p:nvPr>
            <p:ph idx="1"/>
            <p:extLst>
              <p:ext uri="{D42A27DB-BD31-4B8C-83A1-F6EECF244321}">
                <p14:modId xmlns:p14="http://schemas.microsoft.com/office/powerpoint/2010/main" val="261186082"/>
              </p:ext>
            </p:extLst>
          </p:nvPr>
        </p:nvGraphicFramePr>
        <p:xfrm>
          <a:off x="3157538" y="2181497"/>
          <a:ext cx="5937250" cy="3540028"/>
        </p:xfrm>
        <a:graphic>
          <a:graphicData uri="http://schemas.openxmlformats.org/drawingml/2006/table">
            <a:tbl>
              <a:tblPr firstRow="1" firstCol="1" bandRow="1">
                <a:tableStyleId>{5C22544A-7EE6-4342-B048-85BDC9FD1C3A}</a:tableStyleId>
              </a:tblPr>
              <a:tblGrid>
                <a:gridCol w="1311275">
                  <a:extLst>
                    <a:ext uri="{9D8B030D-6E8A-4147-A177-3AD203B41FA5}">
                      <a16:colId xmlns:a16="http://schemas.microsoft.com/office/drawing/2014/main" val="2838235529"/>
                    </a:ext>
                  </a:extLst>
                </a:gridCol>
                <a:gridCol w="4625975">
                  <a:extLst>
                    <a:ext uri="{9D8B030D-6E8A-4147-A177-3AD203B41FA5}">
                      <a16:colId xmlns:a16="http://schemas.microsoft.com/office/drawing/2014/main" val="185072399"/>
                    </a:ext>
                  </a:extLst>
                </a:gridCol>
              </a:tblGrid>
              <a:tr h="439957">
                <a:tc>
                  <a:txBody>
                    <a:bodyPr/>
                    <a:lstStyle/>
                    <a:p>
                      <a:pPr marL="0" marR="0">
                        <a:lnSpc>
                          <a:spcPct val="107000"/>
                        </a:lnSpc>
                        <a:spcBef>
                          <a:spcPts val="0"/>
                        </a:spcBef>
                        <a:spcAft>
                          <a:spcPts val="0"/>
                        </a:spcAft>
                      </a:pPr>
                      <a:r>
                        <a:rPr lang="en-US" sz="1100">
                          <a:effectLst/>
                        </a:rPr>
                        <a:t>Process Number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6855616"/>
                  </a:ext>
                </a:extLst>
              </a:tr>
              <a:tr h="439957">
                <a:tc>
                  <a:txBody>
                    <a:bodyPr/>
                    <a:lstStyle/>
                    <a:p>
                      <a:pPr marL="0" marR="0">
                        <a:lnSpc>
                          <a:spcPct val="107000"/>
                        </a:lnSpc>
                        <a:spcBef>
                          <a:spcPts val="0"/>
                        </a:spcBef>
                        <a:spcAft>
                          <a:spcPts val="0"/>
                        </a:spcAft>
                      </a:pPr>
                      <a:r>
                        <a:rPr lang="en-US" sz="1100">
                          <a:effectLst/>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Manage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55361826"/>
                  </a:ext>
                </a:extLst>
              </a:tr>
              <a:tr h="439957">
                <a:tc>
                  <a:txBody>
                    <a:bodyPr/>
                    <a:lstStyle/>
                    <a:p>
                      <a:pPr marL="0" marR="0">
                        <a:lnSpc>
                          <a:spcPct val="107000"/>
                        </a:lnSpc>
                        <a:spcBef>
                          <a:spcPts val="0"/>
                        </a:spcBef>
                        <a:spcAft>
                          <a:spcPts val="0"/>
                        </a:spcAft>
                      </a:pPr>
                      <a:r>
                        <a:rPr lang="en-US" sz="11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Help patients and tracker to find professional doctors with good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4453261"/>
                  </a:ext>
                </a:extLst>
              </a:tr>
              <a:tr h="439957">
                <a:tc>
                  <a:txBody>
                    <a:bodyPr/>
                    <a:lstStyle/>
                    <a:p>
                      <a:pPr marL="0" marR="0">
                        <a:lnSpc>
                          <a:spcPct val="107000"/>
                        </a:lnSpc>
                        <a:spcBef>
                          <a:spcPts val="0"/>
                        </a:spcBef>
                        <a:spcAft>
                          <a:spcPts val="0"/>
                        </a:spcAft>
                      </a:pPr>
                      <a:r>
                        <a:rPr lang="en-US" sz="1100">
                          <a:effectLst/>
                        </a:rPr>
                        <a:t>Input data flow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Doctor’s specialization.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28082565"/>
                  </a:ext>
                </a:extLst>
              </a:tr>
              <a:tr h="439957">
                <a:tc>
                  <a:txBody>
                    <a:bodyPr/>
                    <a:lstStyle/>
                    <a:p>
                      <a:pPr marL="0" marR="0">
                        <a:lnSpc>
                          <a:spcPct val="107000"/>
                        </a:lnSpc>
                        <a:spcBef>
                          <a:spcPts val="0"/>
                        </a:spcBef>
                        <a:spcAft>
                          <a:spcPts val="0"/>
                        </a:spcAft>
                      </a:pPr>
                      <a:r>
                        <a:rPr lang="en-US" sz="1100">
                          <a:effectLst/>
                        </a:rPr>
                        <a:t>Output data flow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Sorted list of doctors by their rate.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7978729"/>
                  </a:ext>
                </a:extLst>
              </a:tr>
              <a:tr h="900286">
                <a:tc>
                  <a:txBody>
                    <a:bodyPr/>
                    <a:lstStyle/>
                    <a:p>
                      <a:pPr marL="0" marR="0">
                        <a:lnSpc>
                          <a:spcPct val="107000"/>
                        </a:lnSpc>
                        <a:spcBef>
                          <a:spcPts val="0"/>
                        </a:spcBef>
                        <a:spcAft>
                          <a:spcPts val="0"/>
                        </a:spcAft>
                      </a:pPr>
                      <a:r>
                        <a:rPr lang="en-US" sz="1100">
                          <a:effectLst/>
                        </a:rPr>
                        <a:t>Process Discerption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Patient or tracker will search on doctors with specific specialization and see their profiles.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1049483"/>
                  </a:ext>
                </a:extLst>
              </a:tr>
              <a:tr h="439957">
                <a:tc>
                  <a:txBody>
                    <a:bodyPr/>
                    <a:lstStyle/>
                    <a:p>
                      <a:pPr marL="0" marR="0">
                        <a:lnSpc>
                          <a:spcPct val="107000"/>
                        </a:lnSpc>
                        <a:spcBef>
                          <a:spcPts val="0"/>
                        </a:spcBef>
                        <a:spcAft>
                          <a:spcPts val="0"/>
                        </a:spcAft>
                      </a:pPr>
                      <a:r>
                        <a:rPr lang="en-US" sz="1100">
                          <a:effectLst/>
                        </a:rPr>
                        <a:t>Notes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8027489"/>
                  </a:ext>
                </a:extLst>
              </a:tr>
            </a:tbl>
          </a:graphicData>
        </a:graphic>
      </p:graphicFrame>
      <p:sp>
        <p:nvSpPr>
          <p:cNvPr id="5" name="Rectangle 1">
            <a:extLst>
              <a:ext uri="{FF2B5EF4-FFF2-40B4-BE49-F238E27FC236}">
                <a16:creationId xmlns:a16="http://schemas.microsoft.com/office/drawing/2014/main" id="{6EF9D717-36B0-4DBA-8138-E5159DBFD94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5023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1EE2-7A46-48E5-920C-A8684E18D032}"/>
              </a:ext>
            </a:extLst>
          </p:cNvPr>
          <p:cNvSpPr>
            <a:spLocks noGrp="1"/>
          </p:cNvSpPr>
          <p:nvPr>
            <p:ph type="title"/>
          </p:nvPr>
        </p:nvSpPr>
        <p:spPr/>
        <p:txBody>
          <a:bodyPr/>
          <a:lstStyle/>
          <a:p>
            <a:r>
              <a:rPr lang="en-US" dirty="0"/>
              <a:t>Data Dictionary – Data Flow </a:t>
            </a:r>
          </a:p>
        </p:txBody>
      </p:sp>
      <p:graphicFrame>
        <p:nvGraphicFramePr>
          <p:cNvPr id="4" name="Content Placeholder 3">
            <a:extLst>
              <a:ext uri="{FF2B5EF4-FFF2-40B4-BE49-F238E27FC236}">
                <a16:creationId xmlns:a16="http://schemas.microsoft.com/office/drawing/2014/main" id="{CAD43B52-84E4-49EF-B5E2-6AB29D078640}"/>
              </a:ext>
            </a:extLst>
          </p:cNvPr>
          <p:cNvGraphicFramePr>
            <a:graphicFrameLocks noGrp="1"/>
          </p:cNvGraphicFramePr>
          <p:nvPr>
            <p:ph idx="1"/>
            <p:extLst>
              <p:ext uri="{D42A27DB-BD31-4B8C-83A1-F6EECF244321}">
                <p14:modId xmlns:p14="http://schemas.microsoft.com/office/powerpoint/2010/main" val="1703122788"/>
              </p:ext>
            </p:extLst>
          </p:nvPr>
        </p:nvGraphicFramePr>
        <p:xfrm>
          <a:off x="1854926" y="2194559"/>
          <a:ext cx="7239862" cy="2926080"/>
        </p:xfrm>
        <a:graphic>
          <a:graphicData uri="http://schemas.openxmlformats.org/drawingml/2006/table">
            <a:tbl>
              <a:tblPr firstRow="1" firstCol="1" bandRow="1">
                <a:tableStyleId>{5C22544A-7EE6-4342-B048-85BDC9FD1C3A}</a:tableStyleId>
              </a:tblPr>
              <a:tblGrid>
                <a:gridCol w="1738341">
                  <a:extLst>
                    <a:ext uri="{9D8B030D-6E8A-4147-A177-3AD203B41FA5}">
                      <a16:colId xmlns:a16="http://schemas.microsoft.com/office/drawing/2014/main" val="1229711922"/>
                    </a:ext>
                  </a:extLst>
                </a:gridCol>
                <a:gridCol w="5501521">
                  <a:extLst>
                    <a:ext uri="{9D8B030D-6E8A-4147-A177-3AD203B41FA5}">
                      <a16:colId xmlns:a16="http://schemas.microsoft.com/office/drawing/2014/main" val="2448037877"/>
                    </a:ext>
                  </a:extLst>
                </a:gridCol>
              </a:tblGrid>
              <a:tr h="731520">
                <a:tc>
                  <a:txBody>
                    <a:bodyPr/>
                    <a:lstStyle/>
                    <a:p>
                      <a:pPr marL="0" marR="0">
                        <a:lnSpc>
                          <a:spcPct val="107000"/>
                        </a:lnSpc>
                        <a:spcBef>
                          <a:spcPts val="0"/>
                        </a:spcBef>
                        <a:spcAft>
                          <a:spcPts val="0"/>
                        </a:spcAft>
                      </a:pPr>
                      <a:r>
                        <a:rPr lang="en-US" sz="1100">
                          <a:effectLst/>
                        </a:rPr>
                        <a:t>Name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Rate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9718344"/>
                  </a:ext>
                </a:extLst>
              </a:tr>
              <a:tr h="731520">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Make feedback for doctor from 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1943648"/>
                  </a:ext>
                </a:extLst>
              </a:tr>
              <a:tr h="731520">
                <a:tc>
                  <a:txBody>
                    <a:bodyPr/>
                    <a:lstStyle/>
                    <a:p>
                      <a:pPr marL="0" marR="0">
                        <a:lnSpc>
                          <a:spcPct val="107000"/>
                        </a:lnSpc>
                        <a:spcBef>
                          <a:spcPts val="0"/>
                        </a:spcBef>
                        <a:spcAft>
                          <a:spcPts val="0"/>
                        </a:spcAft>
                      </a:pPr>
                      <a:r>
                        <a:rPr lang="en-US" sz="1100">
                          <a:effectLst/>
                        </a:rPr>
                        <a:t>Origin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Patient tracker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5083909"/>
                  </a:ext>
                </a:extLst>
              </a:tr>
              <a:tr h="731520">
                <a:tc>
                  <a:txBody>
                    <a:bodyPr/>
                    <a:lstStyle/>
                    <a:p>
                      <a:pPr marL="0" marR="0">
                        <a:lnSpc>
                          <a:spcPct val="107000"/>
                        </a:lnSpc>
                        <a:spcBef>
                          <a:spcPts val="0"/>
                        </a:spcBef>
                        <a:spcAft>
                          <a:spcPts val="0"/>
                        </a:spcAft>
                      </a:pPr>
                      <a:r>
                        <a:rPr lang="en-US" sz="11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Serve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3720595"/>
                  </a:ext>
                </a:extLst>
              </a:tr>
            </a:tbl>
          </a:graphicData>
        </a:graphic>
      </p:graphicFrame>
      <p:sp>
        <p:nvSpPr>
          <p:cNvPr id="5" name="Rectangle 1">
            <a:extLst>
              <a:ext uri="{FF2B5EF4-FFF2-40B4-BE49-F238E27FC236}">
                <a16:creationId xmlns:a16="http://schemas.microsoft.com/office/drawing/2014/main" id="{F418AF80-EC73-485C-8898-2B6F2610FC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322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B4FB-33BA-4657-892F-46EE16572CD7}"/>
              </a:ext>
            </a:extLst>
          </p:cNvPr>
          <p:cNvSpPr>
            <a:spLocks noGrp="1"/>
          </p:cNvSpPr>
          <p:nvPr>
            <p:ph type="title"/>
          </p:nvPr>
        </p:nvSpPr>
        <p:spPr/>
        <p:txBody>
          <a:bodyPr/>
          <a:lstStyle/>
          <a:p>
            <a:r>
              <a:rPr lang="en-US" dirty="0"/>
              <a:t>Data Dictionary – Data Store </a:t>
            </a:r>
          </a:p>
        </p:txBody>
      </p:sp>
      <p:graphicFrame>
        <p:nvGraphicFramePr>
          <p:cNvPr id="4" name="Content Placeholder 3">
            <a:extLst>
              <a:ext uri="{FF2B5EF4-FFF2-40B4-BE49-F238E27FC236}">
                <a16:creationId xmlns:a16="http://schemas.microsoft.com/office/drawing/2014/main" id="{CD9F5AA0-B13E-43F1-8F00-46297760F7B6}"/>
              </a:ext>
            </a:extLst>
          </p:cNvPr>
          <p:cNvGraphicFramePr>
            <a:graphicFrameLocks noGrp="1"/>
          </p:cNvGraphicFramePr>
          <p:nvPr>
            <p:ph idx="1"/>
            <p:extLst>
              <p:ext uri="{D42A27DB-BD31-4B8C-83A1-F6EECF244321}">
                <p14:modId xmlns:p14="http://schemas.microsoft.com/office/powerpoint/2010/main" val="1593791083"/>
              </p:ext>
            </p:extLst>
          </p:nvPr>
        </p:nvGraphicFramePr>
        <p:xfrm>
          <a:off x="2403566" y="2601004"/>
          <a:ext cx="6661059" cy="2219190"/>
        </p:xfrm>
        <a:graphic>
          <a:graphicData uri="http://schemas.openxmlformats.org/drawingml/2006/table">
            <a:tbl>
              <a:tblPr firstRow="1" firstCol="1" bandRow="1">
                <a:tableStyleId>{5C22544A-7EE6-4342-B048-85BDC9FD1C3A}</a:tableStyleId>
              </a:tblPr>
              <a:tblGrid>
                <a:gridCol w="1599367">
                  <a:extLst>
                    <a:ext uri="{9D8B030D-6E8A-4147-A177-3AD203B41FA5}">
                      <a16:colId xmlns:a16="http://schemas.microsoft.com/office/drawing/2014/main" val="673238248"/>
                    </a:ext>
                  </a:extLst>
                </a:gridCol>
                <a:gridCol w="5061692">
                  <a:extLst>
                    <a:ext uri="{9D8B030D-6E8A-4147-A177-3AD203B41FA5}">
                      <a16:colId xmlns:a16="http://schemas.microsoft.com/office/drawing/2014/main" val="1387067641"/>
                    </a:ext>
                  </a:extLst>
                </a:gridCol>
              </a:tblGrid>
              <a:tr h="369865">
                <a:tc>
                  <a:txBody>
                    <a:bodyPr/>
                    <a:lstStyle/>
                    <a:p>
                      <a:pPr marL="0" marR="0">
                        <a:lnSpc>
                          <a:spcPct val="107000"/>
                        </a:lnSpc>
                        <a:spcBef>
                          <a:spcPts val="0"/>
                        </a:spcBef>
                        <a:spcAft>
                          <a:spcPts val="0"/>
                        </a:spcAft>
                      </a:pPr>
                      <a:r>
                        <a:rPr lang="en-US" sz="1100">
                          <a:effectLst/>
                        </a:rPr>
                        <a:t>Name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Users info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8933572"/>
                  </a:ext>
                </a:extLst>
              </a:tr>
              <a:tr h="369865">
                <a:tc>
                  <a:txBody>
                    <a:bodyPr/>
                    <a:lstStyle/>
                    <a:p>
                      <a:pPr marL="0" marR="0">
                        <a:lnSpc>
                          <a:spcPct val="107000"/>
                        </a:lnSpc>
                        <a:spcBef>
                          <a:spcPts val="0"/>
                        </a:spcBef>
                        <a:spcAft>
                          <a:spcPts val="0"/>
                        </a:spcAft>
                      </a:pPr>
                      <a:r>
                        <a:rPr lang="en-US" sz="1100">
                          <a:effectLst/>
                        </a:rPr>
                        <a:t>Symbol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75447168"/>
                  </a:ext>
                </a:extLst>
              </a:tr>
              <a:tr h="369865">
                <a:tc>
                  <a:txBody>
                    <a:bodyPr/>
                    <a:lstStyle/>
                    <a:p>
                      <a:pPr marL="0" marR="0">
                        <a:lnSpc>
                          <a:spcPct val="107000"/>
                        </a:lnSpc>
                        <a:spcBef>
                          <a:spcPts val="0"/>
                        </a:spcBef>
                        <a:spcAft>
                          <a:spcPts val="0"/>
                        </a:spcAft>
                      </a:pPr>
                      <a:r>
                        <a:rPr lang="en-US" sz="11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Store list of users that use this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8435452"/>
                  </a:ext>
                </a:extLst>
              </a:tr>
              <a:tr h="369865">
                <a:tc>
                  <a:txBody>
                    <a:bodyPr/>
                    <a:lstStyle/>
                    <a:p>
                      <a:pPr marL="0" marR="0">
                        <a:lnSpc>
                          <a:spcPct val="107000"/>
                        </a:lnSpc>
                        <a:spcBef>
                          <a:spcPts val="0"/>
                        </a:spcBef>
                        <a:spcAft>
                          <a:spcPts val="0"/>
                        </a:spcAft>
                      </a:pPr>
                      <a:r>
                        <a:rPr lang="en-US" sz="1100">
                          <a:effectLst/>
                        </a:rPr>
                        <a:t>Data item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2868696"/>
                  </a:ext>
                </a:extLst>
              </a:tr>
              <a:tr h="369865">
                <a:tc>
                  <a:txBody>
                    <a:bodyPr/>
                    <a:lstStyle/>
                    <a:p>
                      <a:pPr marL="0" marR="0">
                        <a:lnSpc>
                          <a:spcPct val="107000"/>
                        </a:lnSpc>
                        <a:spcBef>
                          <a:spcPts val="0"/>
                        </a:spcBef>
                        <a:spcAft>
                          <a:spcPts val="0"/>
                        </a:spcAft>
                      </a:pPr>
                      <a:r>
                        <a:rPr lang="en-US" sz="1100">
                          <a:effectLst/>
                        </a:rPr>
                        <a:t>Record place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Users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8432815"/>
                  </a:ext>
                </a:extLst>
              </a:tr>
              <a:tr h="369865">
                <a:tc>
                  <a:txBody>
                    <a:bodyPr/>
                    <a:lstStyle/>
                    <a:p>
                      <a:pPr marL="0" marR="0">
                        <a:lnSpc>
                          <a:spcPct val="107000"/>
                        </a:lnSpc>
                        <a:spcBef>
                          <a:spcPts val="0"/>
                        </a:spcBef>
                        <a:spcAft>
                          <a:spcPts val="0"/>
                        </a:spcAft>
                      </a:pPr>
                      <a:r>
                        <a:rPr lang="en-US" sz="1100">
                          <a:effectLst/>
                        </a:rPr>
                        <a:t>Authorization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Patient, Tracker,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9699196"/>
                  </a:ext>
                </a:extLst>
              </a:tr>
            </a:tbl>
          </a:graphicData>
        </a:graphic>
      </p:graphicFrame>
      <p:sp>
        <p:nvSpPr>
          <p:cNvPr id="5" name="Rectangle 1">
            <a:extLst>
              <a:ext uri="{FF2B5EF4-FFF2-40B4-BE49-F238E27FC236}">
                <a16:creationId xmlns:a16="http://schemas.microsoft.com/office/drawing/2014/main" id="{ED34B591-B023-406F-BB98-C193899A1064}"/>
              </a:ext>
            </a:extLst>
          </p:cNvPr>
          <p:cNvSpPr>
            <a:spLocks noChangeArrowheads="1"/>
          </p:cNvSpPr>
          <p:nvPr/>
        </p:nvSpPr>
        <p:spPr bwMode="auto">
          <a:xfrm>
            <a:off x="-1516487" y="-718457"/>
            <a:ext cx="136783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9319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A40C-73D5-4C35-BC77-C97A8B65AD22}"/>
              </a:ext>
            </a:extLst>
          </p:cNvPr>
          <p:cNvSpPr>
            <a:spLocks noGrp="1"/>
          </p:cNvSpPr>
          <p:nvPr>
            <p:ph type="title"/>
          </p:nvPr>
        </p:nvSpPr>
        <p:spPr/>
        <p:txBody>
          <a:bodyPr/>
          <a:lstStyle/>
          <a:p>
            <a:r>
              <a:rPr lang="en-US" dirty="0"/>
              <a:t>Data Dictionary – Entity</a:t>
            </a:r>
          </a:p>
        </p:txBody>
      </p:sp>
      <p:graphicFrame>
        <p:nvGraphicFramePr>
          <p:cNvPr id="6" name="Content Placeholder 5">
            <a:extLst>
              <a:ext uri="{FF2B5EF4-FFF2-40B4-BE49-F238E27FC236}">
                <a16:creationId xmlns:a16="http://schemas.microsoft.com/office/drawing/2014/main" id="{B073EAF7-4A16-48EB-986D-B4D44E628B0D}"/>
              </a:ext>
            </a:extLst>
          </p:cNvPr>
          <p:cNvGraphicFramePr>
            <a:graphicFrameLocks noGrp="1"/>
          </p:cNvGraphicFramePr>
          <p:nvPr>
            <p:ph idx="1"/>
            <p:extLst>
              <p:ext uri="{D42A27DB-BD31-4B8C-83A1-F6EECF244321}">
                <p14:modId xmlns:p14="http://schemas.microsoft.com/office/powerpoint/2010/main" val="943601115"/>
              </p:ext>
            </p:extLst>
          </p:nvPr>
        </p:nvGraphicFramePr>
        <p:xfrm>
          <a:off x="2194560" y="2495006"/>
          <a:ext cx="7550331" cy="2481943"/>
        </p:xfrm>
        <a:graphic>
          <a:graphicData uri="http://schemas.openxmlformats.org/drawingml/2006/table">
            <a:tbl>
              <a:tblPr firstRow="1" firstCol="1" bandRow="1">
                <a:tableStyleId>{5C22544A-7EE6-4342-B048-85BDC9FD1C3A}</a:tableStyleId>
              </a:tblPr>
              <a:tblGrid>
                <a:gridCol w="1885564">
                  <a:extLst>
                    <a:ext uri="{9D8B030D-6E8A-4147-A177-3AD203B41FA5}">
                      <a16:colId xmlns:a16="http://schemas.microsoft.com/office/drawing/2014/main" val="25231360"/>
                    </a:ext>
                  </a:extLst>
                </a:gridCol>
                <a:gridCol w="5664767">
                  <a:extLst>
                    <a:ext uri="{9D8B030D-6E8A-4147-A177-3AD203B41FA5}">
                      <a16:colId xmlns:a16="http://schemas.microsoft.com/office/drawing/2014/main" val="2796396532"/>
                    </a:ext>
                  </a:extLst>
                </a:gridCol>
              </a:tblGrid>
              <a:tr h="347665">
                <a:tc>
                  <a:txBody>
                    <a:bodyPr/>
                    <a:lstStyle/>
                    <a:p>
                      <a:pPr marL="0" marR="0">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0982244"/>
                  </a:ext>
                </a:extLst>
              </a:tr>
              <a:tr h="711427">
                <a:tc>
                  <a:txBody>
                    <a:bodyPr/>
                    <a:lstStyle/>
                    <a:p>
                      <a:pPr marL="0" marR="0">
                        <a:lnSpc>
                          <a:spcPct val="107000"/>
                        </a:lnSpc>
                        <a:spcBef>
                          <a:spcPts val="0"/>
                        </a:spcBef>
                        <a:spcAft>
                          <a:spcPts val="0"/>
                        </a:spcAft>
                      </a:pPr>
                      <a:r>
                        <a:rPr lang="en-US" sz="1100">
                          <a:effectLst/>
                        </a:rPr>
                        <a:t>Input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Rate doctor, search, chat, book an appointment, send take medicine notification, add tracker, accept doctor tracking and send code 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5637384"/>
                  </a:ext>
                </a:extLst>
              </a:tr>
              <a:tr h="347665">
                <a:tc>
                  <a:txBody>
                    <a:bodyPr/>
                    <a:lstStyle/>
                    <a:p>
                      <a:pPr marL="0" marR="0">
                        <a:lnSpc>
                          <a:spcPct val="107000"/>
                        </a:lnSpc>
                        <a:spcBef>
                          <a:spcPts val="0"/>
                        </a:spcBef>
                        <a:spcAft>
                          <a:spcPts val="0"/>
                        </a:spcAft>
                      </a:pPr>
                      <a:r>
                        <a:rPr lang="en-US" sz="1100">
                          <a:effectLst/>
                        </a:rPr>
                        <a:t>Output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Receive notification and prescription.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8240236"/>
                  </a:ext>
                </a:extLst>
              </a:tr>
              <a:tr h="1075186">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He make account , search on doctors by their specialty, communicate with doctors, take appointment, get prescription, rate doctor and receive notification about every changing in the system that is related to him/her.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70521062"/>
                  </a:ext>
                </a:extLst>
              </a:tr>
            </a:tbl>
          </a:graphicData>
        </a:graphic>
      </p:graphicFrame>
      <p:sp>
        <p:nvSpPr>
          <p:cNvPr id="7" name="Rectangle 2">
            <a:extLst>
              <a:ext uri="{FF2B5EF4-FFF2-40B4-BE49-F238E27FC236}">
                <a16:creationId xmlns:a16="http://schemas.microsoft.com/office/drawing/2014/main" id="{805C2D77-DE89-4FD5-99E2-1DD69079488D}"/>
              </a:ext>
            </a:extLst>
          </p:cNvPr>
          <p:cNvSpPr>
            <a:spLocks noChangeArrowheads="1"/>
          </p:cNvSpPr>
          <p:nvPr/>
        </p:nvSpPr>
        <p:spPr bwMode="auto">
          <a:xfrm>
            <a:off x="-1977451" y="0"/>
            <a:ext cx="155044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178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D183-44B8-4EDF-A9FA-E559FF926A77}"/>
              </a:ext>
            </a:extLst>
          </p:cNvPr>
          <p:cNvSpPr>
            <a:spLocks noGrp="1"/>
          </p:cNvSpPr>
          <p:nvPr>
            <p:ph type="title"/>
          </p:nvPr>
        </p:nvSpPr>
        <p:spPr>
          <a:xfrm>
            <a:off x="1097280" y="286603"/>
            <a:ext cx="10058400" cy="1450757"/>
          </a:xfrm>
        </p:spPr>
        <p:txBody>
          <a:bodyPr/>
          <a:lstStyle/>
          <a:p>
            <a:pPr algn="ctr"/>
            <a:r>
              <a:rPr lang="en-US" dirty="0"/>
              <a:t>1. Introduction</a:t>
            </a:r>
          </a:p>
        </p:txBody>
      </p:sp>
      <p:graphicFrame>
        <p:nvGraphicFramePr>
          <p:cNvPr id="6" name="Content Placeholder 5">
            <a:extLst>
              <a:ext uri="{FF2B5EF4-FFF2-40B4-BE49-F238E27FC236}">
                <a16:creationId xmlns:a16="http://schemas.microsoft.com/office/drawing/2014/main" id="{0AC0D805-FD3D-4829-BE4D-730511AD89D8}"/>
              </a:ext>
            </a:extLst>
          </p:cNvPr>
          <p:cNvGraphicFramePr>
            <a:graphicFrameLocks noGrp="1"/>
          </p:cNvGraphicFramePr>
          <p:nvPr>
            <p:ph idx="1"/>
            <p:extLst>
              <p:ext uri="{D42A27DB-BD31-4B8C-83A1-F6EECF244321}">
                <p14:modId xmlns:p14="http://schemas.microsoft.com/office/powerpoint/2010/main" val="325479897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61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1F38-7B24-476B-8B32-4273BF57063F}"/>
              </a:ext>
            </a:extLst>
          </p:cNvPr>
          <p:cNvSpPr>
            <a:spLocks noGrp="1"/>
          </p:cNvSpPr>
          <p:nvPr>
            <p:ph type="title"/>
          </p:nvPr>
        </p:nvSpPr>
        <p:spPr/>
        <p:txBody>
          <a:bodyPr/>
          <a:lstStyle/>
          <a:p>
            <a:r>
              <a:rPr lang="en-US" dirty="0"/>
              <a:t>Data Dictionary - ERD</a:t>
            </a:r>
          </a:p>
        </p:txBody>
      </p:sp>
      <p:graphicFrame>
        <p:nvGraphicFramePr>
          <p:cNvPr id="4" name="Content Placeholder 3">
            <a:extLst>
              <a:ext uri="{FF2B5EF4-FFF2-40B4-BE49-F238E27FC236}">
                <a16:creationId xmlns:a16="http://schemas.microsoft.com/office/drawing/2014/main" id="{D939AF5C-8FF9-4F7C-A1E0-036F68431DA2}"/>
              </a:ext>
            </a:extLst>
          </p:cNvPr>
          <p:cNvGraphicFramePr>
            <a:graphicFrameLocks noGrp="1"/>
          </p:cNvGraphicFramePr>
          <p:nvPr>
            <p:ph idx="1"/>
            <p:extLst>
              <p:ext uri="{D42A27DB-BD31-4B8C-83A1-F6EECF244321}">
                <p14:modId xmlns:p14="http://schemas.microsoft.com/office/powerpoint/2010/main" val="2548521212"/>
              </p:ext>
            </p:extLst>
          </p:nvPr>
        </p:nvGraphicFramePr>
        <p:xfrm>
          <a:off x="2012950" y="2076994"/>
          <a:ext cx="8226426" cy="3357155"/>
        </p:xfrm>
        <a:graphic>
          <a:graphicData uri="http://schemas.openxmlformats.org/drawingml/2006/table">
            <a:tbl>
              <a:tblPr firstRow="1" firstCol="1" bandRow="1">
                <a:tableStyleId>{5C22544A-7EE6-4342-B048-85BDC9FD1C3A}</a:tableStyleId>
              </a:tblPr>
              <a:tblGrid>
                <a:gridCol w="790092">
                  <a:extLst>
                    <a:ext uri="{9D8B030D-6E8A-4147-A177-3AD203B41FA5}">
                      <a16:colId xmlns:a16="http://schemas.microsoft.com/office/drawing/2014/main" val="912968486"/>
                    </a:ext>
                  </a:extLst>
                </a:gridCol>
                <a:gridCol w="1077834">
                  <a:extLst>
                    <a:ext uri="{9D8B030D-6E8A-4147-A177-3AD203B41FA5}">
                      <a16:colId xmlns:a16="http://schemas.microsoft.com/office/drawing/2014/main" val="3265646889"/>
                    </a:ext>
                  </a:extLst>
                </a:gridCol>
                <a:gridCol w="1167154">
                  <a:extLst>
                    <a:ext uri="{9D8B030D-6E8A-4147-A177-3AD203B41FA5}">
                      <a16:colId xmlns:a16="http://schemas.microsoft.com/office/drawing/2014/main" val="2035095439"/>
                    </a:ext>
                  </a:extLst>
                </a:gridCol>
                <a:gridCol w="1167154">
                  <a:extLst>
                    <a:ext uri="{9D8B030D-6E8A-4147-A177-3AD203B41FA5}">
                      <a16:colId xmlns:a16="http://schemas.microsoft.com/office/drawing/2014/main" val="2356152679"/>
                    </a:ext>
                  </a:extLst>
                </a:gridCol>
                <a:gridCol w="808675">
                  <a:extLst>
                    <a:ext uri="{9D8B030D-6E8A-4147-A177-3AD203B41FA5}">
                      <a16:colId xmlns:a16="http://schemas.microsoft.com/office/drawing/2014/main" val="2247167066"/>
                    </a:ext>
                  </a:extLst>
                </a:gridCol>
                <a:gridCol w="799084">
                  <a:extLst>
                    <a:ext uri="{9D8B030D-6E8A-4147-A177-3AD203B41FA5}">
                      <a16:colId xmlns:a16="http://schemas.microsoft.com/office/drawing/2014/main" val="1921605416"/>
                    </a:ext>
                  </a:extLst>
                </a:gridCol>
                <a:gridCol w="820664">
                  <a:extLst>
                    <a:ext uri="{9D8B030D-6E8A-4147-A177-3AD203B41FA5}">
                      <a16:colId xmlns:a16="http://schemas.microsoft.com/office/drawing/2014/main" val="723564812"/>
                    </a:ext>
                  </a:extLst>
                </a:gridCol>
                <a:gridCol w="820664">
                  <a:extLst>
                    <a:ext uri="{9D8B030D-6E8A-4147-A177-3AD203B41FA5}">
                      <a16:colId xmlns:a16="http://schemas.microsoft.com/office/drawing/2014/main" val="1518862681"/>
                    </a:ext>
                  </a:extLst>
                </a:gridCol>
                <a:gridCol w="775105">
                  <a:extLst>
                    <a:ext uri="{9D8B030D-6E8A-4147-A177-3AD203B41FA5}">
                      <a16:colId xmlns:a16="http://schemas.microsoft.com/office/drawing/2014/main" val="2252386934"/>
                    </a:ext>
                  </a:extLst>
                </a:gridCol>
              </a:tblGrid>
              <a:tr h="515588">
                <a:tc>
                  <a:txBody>
                    <a:bodyPr/>
                    <a:lstStyle/>
                    <a:p>
                      <a:pPr marL="0" marR="0">
                        <a:lnSpc>
                          <a:spcPct val="107000"/>
                        </a:lnSpc>
                        <a:spcBef>
                          <a:spcPts val="0"/>
                        </a:spcBef>
                        <a:spcAft>
                          <a:spcPts val="0"/>
                        </a:spcAft>
                      </a:pPr>
                      <a:r>
                        <a:rPr lang="en-US" sz="1100">
                          <a:effectLst/>
                        </a:rPr>
                        <a:t>Entity Name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Entity </a:t>
                      </a:r>
                    </a:p>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Column</a:t>
                      </a:r>
                    </a:p>
                    <a:p>
                      <a:pPr marL="0" marR="0">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Columns </a:t>
                      </a:r>
                    </a:p>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Data </a:t>
                      </a:r>
                    </a:p>
                    <a:p>
                      <a:pPr marL="0" marR="0">
                        <a:lnSpc>
                          <a:spcPct val="107000"/>
                        </a:lnSpc>
                        <a:spcBef>
                          <a:spcPts val="0"/>
                        </a:spcBef>
                        <a:spcAft>
                          <a:spcPts val="0"/>
                        </a:spcAft>
                      </a:pPr>
                      <a:r>
                        <a:rPr lang="en-US" sz="1100">
                          <a:effectLst/>
                        </a:rPr>
                        <a:t>Type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Length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Primary </a:t>
                      </a:r>
                    </a:p>
                    <a:p>
                      <a:pPr marL="0" marR="0">
                        <a:lnSpc>
                          <a:spcPct val="107000"/>
                        </a:lnSpc>
                        <a:spcBef>
                          <a:spcPts val="0"/>
                        </a:spcBef>
                        <a:spcAft>
                          <a:spcPts val="0"/>
                        </a:spcAft>
                      </a:pPr>
                      <a:r>
                        <a:rPr lang="en-US" sz="1100">
                          <a:effectLst/>
                        </a:rPr>
                        <a:t>Key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Nullable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Unique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02555346"/>
                  </a:ext>
                </a:extLst>
              </a:tr>
              <a:tr h="251962">
                <a:tc rowSpan="5">
                  <a:txBody>
                    <a:bodyPr/>
                    <a:lstStyle/>
                    <a:p>
                      <a:pPr marL="0" marR="0">
                        <a:lnSpc>
                          <a:spcPct val="107000"/>
                        </a:lnSpc>
                        <a:spcBef>
                          <a:spcPts val="0"/>
                        </a:spcBef>
                        <a:spcAft>
                          <a:spcPts val="0"/>
                        </a:spcAft>
                      </a:pPr>
                      <a:r>
                        <a:rPr lang="en-US" sz="11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5">
                  <a:txBody>
                    <a:bodyPr/>
                    <a:lstStyle/>
                    <a:p>
                      <a:pPr marL="0" marR="0">
                        <a:lnSpc>
                          <a:spcPct val="107000"/>
                        </a:lnSpc>
                        <a:spcBef>
                          <a:spcPts val="0"/>
                        </a:spcBef>
                        <a:spcAft>
                          <a:spcPts val="0"/>
                        </a:spcAft>
                      </a:pPr>
                      <a:r>
                        <a:rPr lang="en-US" sz="1100">
                          <a:effectLst/>
                        </a:rPr>
                        <a:t>Patient is someone who use application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Patient’s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Varchar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1391973"/>
                  </a:ext>
                </a:extLst>
              </a:tr>
              <a:tr h="1042841">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Unique identification number in records.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Integer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6312689"/>
                  </a:ext>
                </a:extLst>
              </a:tr>
              <a:tr h="51558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effectLst/>
                        </a:rPr>
                        <a:t>Sex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Identify the patient gender.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Boolean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53494548"/>
                  </a:ext>
                </a:extLst>
              </a:tr>
              <a:tr h="51558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effectLst/>
                        </a:rPr>
                        <a:t>Birth 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Age of the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7162672"/>
                  </a:ext>
                </a:extLst>
              </a:tr>
              <a:tr h="51558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effectLst/>
                        </a:rPr>
                        <a:t>Phone Number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Contact number with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Varchar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9449148"/>
                  </a:ext>
                </a:extLst>
              </a:tr>
            </a:tbl>
          </a:graphicData>
        </a:graphic>
      </p:graphicFrame>
      <p:sp>
        <p:nvSpPr>
          <p:cNvPr id="5" name="Rectangle 1">
            <a:extLst>
              <a:ext uri="{FF2B5EF4-FFF2-40B4-BE49-F238E27FC236}">
                <a16:creationId xmlns:a16="http://schemas.microsoft.com/office/drawing/2014/main" id="{0418AEF3-3069-47D7-8731-4F87B48243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8239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D183-44B8-4EDF-A9FA-E559FF926A77}"/>
              </a:ext>
            </a:extLst>
          </p:cNvPr>
          <p:cNvSpPr>
            <a:spLocks noGrp="1"/>
          </p:cNvSpPr>
          <p:nvPr>
            <p:ph type="title"/>
          </p:nvPr>
        </p:nvSpPr>
        <p:spPr>
          <a:xfrm>
            <a:off x="1097280" y="286603"/>
            <a:ext cx="10058400" cy="1450757"/>
          </a:xfrm>
        </p:spPr>
        <p:txBody>
          <a:bodyPr/>
          <a:lstStyle/>
          <a:p>
            <a:pPr algn="ctr"/>
            <a:r>
              <a:rPr lang="en-US" b="1" dirty="0"/>
              <a:t>2.General Description</a:t>
            </a:r>
            <a:endParaRPr lang="en-US" dirty="0"/>
          </a:p>
        </p:txBody>
      </p:sp>
      <p:graphicFrame>
        <p:nvGraphicFramePr>
          <p:cNvPr id="4" name="Content Placeholder 3">
            <a:extLst>
              <a:ext uri="{FF2B5EF4-FFF2-40B4-BE49-F238E27FC236}">
                <a16:creationId xmlns:a16="http://schemas.microsoft.com/office/drawing/2014/main" id="{1B6C8AA3-34D8-45F1-822C-A4CD18D05217}"/>
              </a:ext>
            </a:extLst>
          </p:cNvPr>
          <p:cNvGraphicFramePr>
            <a:graphicFrameLocks noGrp="1"/>
          </p:cNvGraphicFramePr>
          <p:nvPr>
            <p:ph idx="1"/>
            <p:extLst>
              <p:ext uri="{D42A27DB-BD31-4B8C-83A1-F6EECF244321}">
                <p14:modId xmlns:p14="http://schemas.microsoft.com/office/powerpoint/2010/main" val="9133526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87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D183-44B8-4EDF-A9FA-E559FF926A77}"/>
              </a:ext>
            </a:extLst>
          </p:cNvPr>
          <p:cNvSpPr>
            <a:spLocks noGrp="1"/>
          </p:cNvSpPr>
          <p:nvPr>
            <p:ph type="title"/>
          </p:nvPr>
        </p:nvSpPr>
        <p:spPr>
          <a:xfrm>
            <a:off x="1097280" y="286603"/>
            <a:ext cx="10058400" cy="1450757"/>
          </a:xfrm>
        </p:spPr>
        <p:txBody>
          <a:bodyPr/>
          <a:lstStyle/>
          <a:p>
            <a:pPr algn="ctr"/>
            <a:r>
              <a:rPr lang="en-US" b="1" dirty="0"/>
              <a:t>3.Specific Requirements</a:t>
            </a:r>
            <a:endParaRPr lang="en-US" dirty="0"/>
          </a:p>
        </p:txBody>
      </p:sp>
      <p:graphicFrame>
        <p:nvGraphicFramePr>
          <p:cNvPr id="4" name="Content Placeholder 3">
            <a:extLst>
              <a:ext uri="{FF2B5EF4-FFF2-40B4-BE49-F238E27FC236}">
                <a16:creationId xmlns:a16="http://schemas.microsoft.com/office/drawing/2014/main" id="{2C566FAA-E06B-4B9A-A7AD-027213BEAD5B}"/>
              </a:ext>
            </a:extLst>
          </p:cNvPr>
          <p:cNvGraphicFramePr>
            <a:graphicFrameLocks noGrp="1"/>
          </p:cNvGraphicFramePr>
          <p:nvPr>
            <p:ph idx="1"/>
            <p:extLst>
              <p:ext uri="{D42A27DB-BD31-4B8C-83A1-F6EECF244321}">
                <p14:modId xmlns:p14="http://schemas.microsoft.com/office/powerpoint/2010/main" val="387239225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32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1D37-4A97-40D3-85F1-5766D4C90443}"/>
              </a:ext>
            </a:extLst>
          </p:cNvPr>
          <p:cNvSpPr>
            <a:spLocks noGrp="1"/>
          </p:cNvSpPr>
          <p:nvPr>
            <p:ph type="title"/>
          </p:nvPr>
        </p:nvSpPr>
        <p:spPr/>
        <p:txBody>
          <a:bodyPr/>
          <a:lstStyle/>
          <a:p>
            <a:r>
              <a:rPr lang="en-US" b="1" dirty="0">
                <a:solidFill>
                  <a:schemeClr val="bg1"/>
                </a:solidFill>
              </a:rPr>
              <a:t>3.1 Functional Requirements</a:t>
            </a:r>
          </a:p>
        </p:txBody>
      </p:sp>
      <p:sp>
        <p:nvSpPr>
          <p:cNvPr id="3" name="Content Placeholder 2">
            <a:extLst>
              <a:ext uri="{FF2B5EF4-FFF2-40B4-BE49-F238E27FC236}">
                <a16:creationId xmlns:a16="http://schemas.microsoft.com/office/drawing/2014/main" id="{50DFB0B2-CA89-4054-8B6A-D0E2555E33D1}"/>
              </a:ext>
            </a:extLst>
          </p:cNvPr>
          <p:cNvSpPr>
            <a:spLocks noGrp="1"/>
          </p:cNvSpPr>
          <p:nvPr>
            <p:ph idx="1"/>
          </p:nvPr>
        </p:nvSpPr>
        <p:spPr/>
        <p:txBody>
          <a:bodyPr/>
          <a:lstStyle/>
          <a:p>
            <a:pPr lvl="0"/>
            <a:r>
              <a:rPr lang="en-US" b="1" dirty="0">
                <a:solidFill>
                  <a:srgbClr val="0070C0"/>
                </a:solidFill>
              </a:rPr>
              <a:t>Register</a:t>
            </a:r>
            <a:endParaRPr lang="en-US" dirty="0">
              <a:solidFill>
                <a:srgbClr val="0070C0"/>
              </a:solidFill>
            </a:endParaRPr>
          </a:p>
          <a:p>
            <a:pPr lvl="1"/>
            <a:r>
              <a:rPr lang="en-US" dirty="0"/>
              <a:t>Description : This function will help the visitor to make account in this app to be followed in his health status and communicate with his/her doctors.</a:t>
            </a:r>
          </a:p>
          <a:p>
            <a:pPr lvl="1"/>
            <a:r>
              <a:rPr lang="en-US" dirty="0"/>
              <a:t>Response : Redirect to home page.</a:t>
            </a:r>
          </a:p>
          <a:p>
            <a:pPr lvl="1"/>
            <a:r>
              <a:rPr lang="en-US" dirty="0"/>
              <a:t>Purpose :Validate his input.</a:t>
            </a:r>
          </a:p>
          <a:p>
            <a:pPr lvl="1"/>
            <a:r>
              <a:rPr lang="en-US" dirty="0"/>
              <a:t>Input : His name, age, location, his Job, profile picture, username and password.</a:t>
            </a:r>
          </a:p>
          <a:p>
            <a:pPr lvl="1"/>
            <a:r>
              <a:rPr lang="en-US" dirty="0"/>
              <a:t>Output : If the entered data wasn’t used before to register, he will be registered and redirected to home page. If not, he will be redirected to login page.</a:t>
            </a:r>
          </a:p>
          <a:p>
            <a:endParaRPr lang="en-US" dirty="0"/>
          </a:p>
        </p:txBody>
      </p:sp>
    </p:spTree>
    <p:extLst>
      <p:ext uri="{BB962C8B-B14F-4D97-AF65-F5344CB8AC3E}">
        <p14:creationId xmlns:p14="http://schemas.microsoft.com/office/powerpoint/2010/main" val="377863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DC2-CC35-41F8-99CA-3556D11F1C5E}"/>
              </a:ext>
            </a:extLst>
          </p:cNvPr>
          <p:cNvSpPr>
            <a:spLocks noGrp="1"/>
          </p:cNvSpPr>
          <p:nvPr>
            <p:ph type="title"/>
          </p:nvPr>
        </p:nvSpPr>
        <p:spPr/>
        <p:txBody>
          <a:bodyPr/>
          <a:lstStyle/>
          <a:p>
            <a:r>
              <a:rPr lang="en-US" b="1" dirty="0">
                <a:solidFill>
                  <a:schemeClr val="bg1"/>
                </a:solidFill>
              </a:rPr>
              <a:t>3.2 Non-Functional Requirements</a:t>
            </a:r>
            <a:endParaRPr lang="en-US" dirty="0">
              <a:solidFill>
                <a:schemeClr val="bg1"/>
              </a:solidFill>
            </a:endParaRPr>
          </a:p>
        </p:txBody>
      </p:sp>
      <p:sp>
        <p:nvSpPr>
          <p:cNvPr id="3" name="Content Placeholder 2">
            <a:extLst>
              <a:ext uri="{FF2B5EF4-FFF2-40B4-BE49-F238E27FC236}">
                <a16:creationId xmlns:a16="http://schemas.microsoft.com/office/drawing/2014/main" id="{1E89FD8C-4A5C-4FF9-AAE1-832B2893FE59}"/>
              </a:ext>
            </a:extLst>
          </p:cNvPr>
          <p:cNvSpPr>
            <a:spLocks noGrp="1"/>
          </p:cNvSpPr>
          <p:nvPr>
            <p:ph idx="1"/>
          </p:nvPr>
        </p:nvSpPr>
        <p:spPr/>
        <p:txBody>
          <a:bodyPr>
            <a:normAutofit lnSpcReduction="10000"/>
          </a:bodyPr>
          <a:lstStyle/>
          <a:p>
            <a:pPr lvl="0"/>
            <a:r>
              <a:rPr lang="en-US" b="1" dirty="0">
                <a:solidFill>
                  <a:srgbClr val="0070C0"/>
                </a:solidFill>
              </a:rPr>
              <a:t>Legal</a:t>
            </a:r>
            <a:endParaRPr lang="en-US" dirty="0">
              <a:solidFill>
                <a:srgbClr val="0070C0"/>
              </a:solidFill>
            </a:endParaRPr>
          </a:p>
          <a:p>
            <a:pPr lvl="1"/>
            <a:r>
              <a:rPr lang="en-US" dirty="0"/>
              <a:t>This app can’t take idea or tools from other app. this app save your privacy from other people and make you private with your friends and tracker.  </a:t>
            </a:r>
          </a:p>
          <a:p>
            <a:pPr lvl="0"/>
            <a:r>
              <a:rPr lang="en-US" b="1" dirty="0">
                <a:solidFill>
                  <a:srgbClr val="0070C0"/>
                </a:solidFill>
              </a:rPr>
              <a:t>Security</a:t>
            </a:r>
            <a:endParaRPr lang="en-US" dirty="0">
              <a:solidFill>
                <a:srgbClr val="0070C0"/>
              </a:solidFill>
            </a:endParaRPr>
          </a:p>
          <a:p>
            <a:pPr lvl="1"/>
            <a:r>
              <a:rPr lang="en-US" dirty="0"/>
              <a:t>Our developers work hard and a lot to make high quality of protection for this app to help you to use this app and be comfortably. This app is made for you to keep track of your health with your doctor and tracker with total privacy.</a:t>
            </a:r>
          </a:p>
          <a:p>
            <a:pPr lvl="0"/>
            <a:r>
              <a:rPr lang="en-US" b="1" dirty="0">
                <a:solidFill>
                  <a:srgbClr val="0070C0"/>
                </a:solidFill>
              </a:rPr>
              <a:t>Performance</a:t>
            </a:r>
            <a:endParaRPr lang="en-US" dirty="0">
              <a:solidFill>
                <a:srgbClr val="0070C0"/>
              </a:solidFill>
            </a:endParaRPr>
          </a:p>
          <a:p>
            <a:pPr lvl="1"/>
            <a:r>
              <a:rPr lang="en-US" dirty="0"/>
              <a:t>This company ensures to you easy handling and fast performance. Our developers mainly mission is to improve the performance of the app.</a:t>
            </a:r>
          </a:p>
          <a:p>
            <a:pPr lvl="0"/>
            <a:r>
              <a:rPr lang="en-US" b="1" dirty="0">
                <a:solidFill>
                  <a:srgbClr val="0070C0"/>
                </a:solidFill>
              </a:rPr>
              <a:t>Maintenance</a:t>
            </a:r>
            <a:r>
              <a:rPr lang="en-US" b="1" dirty="0"/>
              <a:t> </a:t>
            </a:r>
            <a:endParaRPr lang="en-US" dirty="0"/>
          </a:p>
          <a:p>
            <a:pPr lvl="1"/>
            <a:r>
              <a:rPr lang="en-US" dirty="0"/>
              <a:t>Our software engineers work on testing and debugging this app and we works every time to maintain this app and help to have our user </a:t>
            </a:r>
            <a:r>
              <a:rPr lang="en-US" dirty="0" err="1"/>
              <a:t>satisfication</a:t>
            </a:r>
            <a:r>
              <a:rPr lang="en-US" dirty="0"/>
              <a:t>.</a:t>
            </a:r>
          </a:p>
          <a:p>
            <a:endParaRPr lang="en-US" dirty="0"/>
          </a:p>
        </p:txBody>
      </p:sp>
    </p:spTree>
    <p:extLst>
      <p:ext uri="{BB962C8B-B14F-4D97-AF65-F5344CB8AC3E}">
        <p14:creationId xmlns:p14="http://schemas.microsoft.com/office/powerpoint/2010/main" val="358704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A0B7-7748-4324-945B-13BF2C5E50C9}"/>
              </a:ext>
            </a:extLst>
          </p:cNvPr>
          <p:cNvSpPr>
            <a:spLocks noGrp="1"/>
          </p:cNvSpPr>
          <p:nvPr>
            <p:ph type="title"/>
          </p:nvPr>
        </p:nvSpPr>
        <p:spPr/>
        <p:txBody>
          <a:bodyPr/>
          <a:lstStyle/>
          <a:p>
            <a:r>
              <a:rPr lang="en-US" b="1" dirty="0">
                <a:solidFill>
                  <a:schemeClr val="bg1"/>
                </a:solidFill>
              </a:rPr>
              <a:t>3.3 Hardware Requirements</a:t>
            </a:r>
            <a:endParaRPr lang="en-US" dirty="0">
              <a:solidFill>
                <a:schemeClr val="bg1"/>
              </a:solidFill>
            </a:endParaRPr>
          </a:p>
        </p:txBody>
      </p:sp>
      <p:sp>
        <p:nvSpPr>
          <p:cNvPr id="3" name="Content Placeholder 2">
            <a:extLst>
              <a:ext uri="{FF2B5EF4-FFF2-40B4-BE49-F238E27FC236}">
                <a16:creationId xmlns:a16="http://schemas.microsoft.com/office/drawing/2014/main" id="{7EC3ACAE-C751-44A6-900D-BEFE838DA386}"/>
              </a:ext>
            </a:extLst>
          </p:cNvPr>
          <p:cNvSpPr>
            <a:spLocks noGrp="1"/>
          </p:cNvSpPr>
          <p:nvPr>
            <p:ph idx="1"/>
          </p:nvPr>
        </p:nvSpPr>
        <p:spPr/>
        <p:txBody>
          <a:bodyPr>
            <a:normAutofit/>
          </a:bodyPr>
          <a:lstStyle/>
          <a:p>
            <a:pPr algn="ctr"/>
            <a:endParaRPr lang="en-US" sz="4400" dirty="0"/>
          </a:p>
          <a:p>
            <a:pPr algn="ctr"/>
            <a:r>
              <a:rPr lang="en-US" sz="4400" dirty="0"/>
              <a:t>This app will be available first for android devices the IOS devices, It won’t need to much power to perform well, So a mid-range smart-phone will do just fine.</a:t>
            </a:r>
          </a:p>
          <a:p>
            <a:pPr algn="ctr"/>
            <a:endParaRPr lang="en-US" sz="4400" dirty="0"/>
          </a:p>
        </p:txBody>
      </p:sp>
    </p:spTree>
    <p:extLst>
      <p:ext uri="{BB962C8B-B14F-4D97-AF65-F5344CB8AC3E}">
        <p14:creationId xmlns:p14="http://schemas.microsoft.com/office/powerpoint/2010/main" val="328875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1E89-E598-404B-934F-FF2A327B4676}"/>
              </a:ext>
            </a:extLst>
          </p:cNvPr>
          <p:cNvSpPr>
            <a:spLocks noGrp="1"/>
          </p:cNvSpPr>
          <p:nvPr>
            <p:ph type="title"/>
          </p:nvPr>
        </p:nvSpPr>
        <p:spPr/>
        <p:txBody>
          <a:bodyPr/>
          <a:lstStyle/>
          <a:p>
            <a:r>
              <a:rPr lang="en-US" b="1" dirty="0">
                <a:solidFill>
                  <a:schemeClr val="bg1"/>
                </a:solidFill>
              </a:rPr>
              <a:t>3.4 Software Requirements</a:t>
            </a:r>
            <a:endParaRPr lang="en-US" dirty="0">
              <a:solidFill>
                <a:schemeClr val="bg1"/>
              </a:solidFill>
            </a:endParaRPr>
          </a:p>
        </p:txBody>
      </p:sp>
      <p:sp>
        <p:nvSpPr>
          <p:cNvPr id="3" name="Content Placeholder 2">
            <a:extLst>
              <a:ext uri="{FF2B5EF4-FFF2-40B4-BE49-F238E27FC236}">
                <a16:creationId xmlns:a16="http://schemas.microsoft.com/office/drawing/2014/main" id="{830D04AF-10F2-466F-A21E-1BC6EF32F7BB}"/>
              </a:ext>
            </a:extLst>
          </p:cNvPr>
          <p:cNvSpPr>
            <a:spLocks noGrp="1"/>
          </p:cNvSpPr>
          <p:nvPr>
            <p:ph idx="1"/>
          </p:nvPr>
        </p:nvSpPr>
        <p:spPr/>
        <p:txBody>
          <a:bodyPr>
            <a:normAutofit lnSpcReduction="10000"/>
          </a:bodyPr>
          <a:lstStyle/>
          <a:p>
            <a:pPr algn="ctr"/>
            <a:endParaRPr lang="en-US" sz="4800" dirty="0"/>
          </a:p>
          <a:p>
            <a:pPr algn="ctr"/>
            <a:r>
              <a:rPr lang="en-US" sz="4800" dirty="0"/>
              <a:t>In this app we use database with objects and it could be supported and controlled. Our developers make this app to work in maximum number of platforms.</a:t>
            </a:r>
          </a:p>
        </p:txBody>
      </p:sp>
    </p:spTree>
    <p:extLst>
      <p:ext uri="{BB962C8B-B14F-4D97-AF65-F5344CB8AC3E}">
        <p14:creationId xmlns:p14="http://schemas.microsoft.com/office/powerpoint/2010/main" val="338531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88E5-65DF-42FF-B463-C08DE8E08C5C}"/>
              </a:ext>
            </a:extLst>
          </p:cNvPr>
          <p:cNvSpPr>
            <a:spLocks noGrp="1"/>
          </p:cNvSpPr>
          <p:nvPr>
            <p:ph type="title"/>
          </p:nvPr>
        </p:nvSpPr>
        <p:spPr/>
        <p:txBody>
          <a:bodyPr/>
          <a:lstStyle/>
          <a:p>
            <a:pPr algn="ctr"/>
            <a:r>
              <a:rPr lang="en-US" b="1" dirty="0"/>
              <a:t>4.Result </a:t>
            </a:r>
            <a:endParaRPr lang="en-US" dirty="0"/>
          </a:p>
        </p:txBody>
      </p:sp>
      <p:graphicFrame>
        <p:nvGraphicFramePr>
          <p:cNvPr id="4" name="Content Placeholder 3">
            <a:extLst>
              <a:ext uri="{FF2B5EF4-FFF2-40B4-BE49-F238E27FC236}">
                <a16:creationId xmlns:a16="http://schemas.microsoft.com/office/drawing/2014/main" id="{68FA0091-4C20-43DE-A77C-7D9596138694}"/>
              </a:ext>
            </a:extLst>
          </p:cNvPr>
          <p:cNvGraphicFramePr>
            <a:graphicFrameLocks noGrp="1"/>
          </p:cNvGraphicFramePr>
          <p:nvPr>
            <p:ph idx="1"/>
            <p:extLst>
              <p:ext uri="{D42A27DB-BD31-4B8C-83A1-F6EECF244321}">
                <p14:modId xmlns:p14="http://schemas.microsoft.com/office/powerpoint/2010/main" val="78165106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6981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79</TotalTime>
  <Words>915</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We Care</vt:lpstr>
      <vt:lpstr>1. Introduction</vt:lpstr>
      <vt:lpstr>2.General Description</vt:lpstr>
      <vt:lpstr>3.Specific Requirements</vt:lpstr>
      <vt:lpstr>3.1 Functional Requirements</vt:lpstr>
      <vt:lpstr>3.2 Non-Functional Requirements</vt:lpstr>
      <vt:lpstr>3.3 Hardware Requirements</vt:lpstr>
      <vt:lpstr>3.4 Software Requirements</vt:lpstr>
      <vt:lpstr>4.Result </vt:lpstr>
      <vt:lpstr>4.1 The problems of current system</vt:lpstr>
      <vt:lpstr>4.2 The solution of system problems</vt:lpstr>
      <vt:lpstr>5.Appindices</vt:lpstr>
      <vt:lpstr>Diagrams</vt:lpstr>
      <vt:lpstr>Dissection Table </vt:lpstr>
      <vt:lpstr>Data Dictionary </vt:lpstr>
      <vt:lpstr>Data Dictionary - Process</vt:lpstr>
      <vt:lpstr>Data Dictionary – Data Flow </vt:lpstr>
      <vt:lpstr>Data Dictionary – Data Store </vt:lpstr>
      <vt:lpstr>Data Dictionary – Entity</vt:lpstr>
      <vt:lpstr>Data Dictionary - 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care</dc:title>
  <dc:creator>3rafa</dc:creator>
  <cp:lastModifiedBy>3rafa</cp:lastModifiedBy>
  <cp:revision>7</cp:revision>
  <dcterms:created xsi:type="dcterms:W3CDTF">2017-12-10T08:54:39Z</dcterms:created>
  <dcterms:modified xsi:type="dcterms:W3CDTF">2017-12-10T10:14:06Z</dcterms:modified>
</cp:coreProperties>
</file>