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4020800" cy="850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391782"/>
            <a:ext cx="10515600" cy="2960735"/>
          </a:xfrm>
        </p:spPr>
        <p:txBody>
          <a:bodyPr anchor="b"/>
          <a:lstStyle>
            <a:lvl1pPr algn="ctr">
              <a:defRPr sz="6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4466694"/>
            <a:ext cx="10515600" cy="2053222"/>
          </a:xfrm>
        </p:spPr>
        <p:txBody>
          <a:bodyPr/>
          <a:lstStyle>
            <a:lvl1pPr marL="0" indent="0" algn="ctr">
              <a:buNone/>
              <a:defRPr sz="2760"/>
            </a:lvl1pPr>
            <a:lvl2pPr marL="525780" indent="0" algn="ctr">
              <a:buNone/>
              <a:defRPr sz="2300"/>
            </a:lvl2pPr>
            <a:lvl3pPr marL="1051560" indent="0" algn="ctr">
              <a:buNone/>
              <a:defRPr sz="2070"/>
            </a:lvl3pPr>
            <a:lvl4pPr marL="1577340" indent="0" algn="ctr">
              <a:buNone/>
              <a:defRPr sz="1840"/>
            </a:lvl4pPr>
            <a:lvl5pPr marL="2103120" indent="0" algn="ctr">
              <a:buNone/>
              <a:defRPr sz="1840"/>
            </a:lvl5pPr>
            <a:lvl6pPr marL="2628900" indent="0" algn="ctr">
              <a:buNone/>
              <a:defRPr sz="1840"/>
            </a:lvl6pPr>
            <a:lvl7pPr marL="3154680" indent="0" algn="ctr">
              <a:buNone/>
              <a:defRPr sz="1840"/>
            </a:lvl7pPr>
            <a:lvl8pPr marL="3680460" indent="0" algn="ctr">
              <a:buNone/>
              <a:defRPr sz="1840"/>
            </a:lvl8pPr>
            <a:lvl9pPr marL="4206240" indent="0" algn="ctr">
              <a:buNone/>
              <a:defRPr sz="1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0D7-AD64-4531-A864-AB96F74C0E7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BFAB-9286-42E3-AB64-94BD558C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8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0D7-AD64-4531-A864-AB96F74C0E7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BFAB-9286-42E3-AB64-94BD558C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33635" y="452772"/>
            <a:ext cx="3023235" cy="72069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3930" y="452772"/>
            <a:ext cx="8894445" cy="7206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0D7-AD64-4531-A864-AB96F74C0E7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BFAB-9286-42E3-AB64-94BD558C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0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0D7-AD64-4531-A864-AB96F74C0E7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BFAB-9286-42E3-AB64-94BD558C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2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28" y="2120155"/>
            <a:ext cx="12092940" cy="3537526"/>
          </a:xfrm>
        </p:spPr>
        <p:txBody>
          <a:bodyPr anchor="b"/>
          <a:lstStyle>
            <a:lvl1pPr>
              <a:defRPr sz="6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628" y="5691148"/>
            <a:ext cx="12092940" cy="1860301"/>
          </a:xfrm>
        </p:spPr>
        <p:txBody>
          <a:bodyPr/>
          <a:lstStyle>
            <a:lvl1pPr marL="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1pPr>
            <a:lvl2pPr marL="52578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5156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3pPr>
            <a:lvl4pPr marL="157734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4pPr>
            <a:lvl5pPr marL="210312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5pPr>
            <a:lvl6pPr marL="262890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6pPr>
            <a:lvl7pPr marL="315468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7pPr>
            <a:lvl8pPr marL="368046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8pPr>
            <a:lvl9pPr marL="420624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0D7-AD64-4531-A864-AB96F74C0E7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BFAB-9286-42E3-AB64-94BD558C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3930" y="2263860"/>
            <a:ext cx="5958840" cy="5395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8030" y="2263860"/>
            <a:ext cx="5958840" cy="5395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0D7-AD64-4531-A864-AB96F74C0E7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BFAB-9286-42E3-AB64-94BD558C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9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6" y="452772"/>
            <a:ext cx="12092940" cy="1643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757" y="2084720"/>
            <a:ext cx="5931455" cy="1021689"/>
          </a:xfrm>
        </p:spPr>
        <p:txBody>
          <a:bodyPr anchor="b"/>
          <a:lstStyle>
            <a:lvl1pPr marL="0" indent="0">
              <a:buNone/>
              <a:defRPr sz="2760" b="1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5757" y="3106409"/>
            <a:ext cx="5931455" cy="4569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98030" y="2084720"/>
            <a:ext cx="5960666" cy="1021689"/>
          </a:xfrm>
        </p:spPr>
        <p:txBody>
          <a:bodyPr anchor="b"/>
          <a:lstStyle>
            <a:lvl1pPr marL="0" indent="0">
              <a:buNone/>
              <a:defRPr sz="2760" b="1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98030" y="3106409"/>
            <a:ext cx="5960666" cy="4569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0D7-AD64-4531-A864-AB96F74C0E7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BFAB-9286-42E3-AB64-94BD558C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5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0D7-AD64-4531-A864-AB96F74C0E7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BFAB-9286-42E3-AB64-94BD558C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0D7-AD64-4531-A864-AB96F74C0E7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BFAB-9286-42E3-AB64-94BD558C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7" y="566949"/>
            <a:ext cx="4522073" cy="1984322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0666" y="1224453"/>
            <a:ext cx="7098030" cy="6043521"/>
          </a:xfrm>
        </p:spPr>
        <p:txBody>
          <a:bodyPr/>
          <a:lstStyle>
            <a:lvl1pPr>
              <a:defRPr sz="3680"/>
            </a:lvl1pPr>
            <a:lvl2pPr>
              <a:defRPr sz="3220"/>
            </a:lvl2pPr>
            <a:lvl3pPr>
              <a:defRPr sz="276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5757" y="2551271"/>
            <a:ext cx="4522073" cy="4726546"/>
          </a:xfrm>
        </p:spPr>
        <p:txBody>
          <a:bodyPr/>
          <a:lstStyle>
            <a:lvl1pPr marL="0" indent="0">
              <a:buNone/>
              <a:defRPr sz="1840"/>
            </a:lvl1pPr>
            <a:lvl2pPr marL="525780" indent="0">
              <a:buNone/>
              <a:defRPr sz="1610"/>
            </a:lvl2pPr>
            <a:lvl3pPr marL="1051560" indent="0">
              <a:buNone/>
              <a:defRPr sz="1380"/>
            </a:lvl3pPr>
            <a:lvl4pPr marL="1577340" indent="0">
              <a:buNone/>
              <a:defRPr sz="1150"/>
            </a:lvl4pPr>
            <a:lvl5pPr marL="2103120" indent="0">
              <a:buNone/>
              <a:defRPr sz="1150"/>
            </a:lvl5pPr>
            <a:lvl6pPr marL="2628900" indent="0">
              <a:buNone/>
              <a:defRPr sz="1150"/>
            </a:lvl6pPr>
            <a:lvl7pPr marL="3154680" indent="0">
              <a:buNone/>
              <a:defRPr sz="1150"/>
            </a:lvl7pPr>
            <a:lvl8pPr marL="3680460" indent="0">
              <a:buNone/>
              <a:defRPr sz="1150"/>
            </a:lvl8pPr>
            <a:lvl9pPr marL="4206240" indent="0">
              <a:buNone/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0D7-AD64-4531-A864-AB96F74C0E7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BFAB-9286-42E3-AB64-94BD558C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2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7" y="566949"/>
            <a:ext cx="4522073" cy="1984322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60666" y="1224453"/>
            <a:ext cx="7098030" cy="6043521"/>
          </a:xfrm>
        </p:spPr>
        <p:txBody>
          <a:bodyPr anchor="t"/>
          <a:lstStyle>
            <a:lvl1pPr marL="0" indent="0">
              <a:buNone/>
              <a:defRPr sz="3680"/>
            </a:lvl1pPr>
            <a:lvl2pPr marL="525780" indent="0">
              <a:buNone/>
              <a:defRPr sz="3220"/>
            </a:lvl2pPr>
            <a:lvl3pPr marL="1051560" indent="0">
              <a:buNone/>
              <a:defRPr sz="2760"/>
            </a:lvl3pPr>
            <a:lvl4pPr marL="1577340" indent="0">
              <a:buNone/>
              <a:defRPr sz="2300"/>
            </a:lvl4pPr>
            <a:lvl5pPr marL="2103120" indent="0">
              <a:buNone/>
              <a:defRPr sz="2300"/>
            </a:lvl5pPr>
            <a:lvl6pPr marL="2628900" indent="0">
              <a:buNone/>
              <a:defRPr sz="2300"/>
            </a:lvl6pPr>
            <a:lvl7pPr marL="3154680" indent="0">
              <a:buNone/>
              <a:defRPr sz="2300"/>
            </a:lvl7pPr>
            <a:lvl8pPr marL="3680460" indent="0">
              <a:buNone/>
              <a:defRPr sz="2300"/>
            </a:lvl8pPr>
            <a:lvl9pPr marL="4206240" indent="0">
              <a:buNone/>
              <a:defRPr sz="2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5757" y="2551271"/>
            <a:ext cx="4522073" cy="4726546"/>
          </a:xfrm>
        </p:spPr>
        <p:txBody>
          <a:bodyPr/>
          <a:lstStyle>
            <a:lvl1pPr marL="0" indent="0">
              <a:buNone/>
              <a:defRPr sz="1840"/>
            </a:lvl1pPr>
            <a:lvl2pPr marL="525780" indent="0">
              <a:buNone/>
              <a:defRPr sz="1610"/>
            </a:lvl2pPr>
            <a:lvl3pPr marL="1051560" indent="0">
              <a:buNone/>
              <a:defRPr sz="1380"/>
            </a:lvl3pPr>
            <a:lvl4pPr marL="1577340" indent="0">
              <a:buNone/>
              <a:defRPr sz="1150"/>
            </a:lvl4pPr>
            <a:lvl5pPr marL="2103120" indent="0">
              <a:buNone/>
              <a:defRPr sz="1150"/>
            </a:lvl5pPr>
            <a:lvl6pPr marL="2628900" indent="0">
              <a:buNone/>
              <a:defRPr sz="1150"/>
            </a:lvl6pPr>
            <a:lvl7pPr marL="3154680" indent="0">
              <a:buNone/>
              <a:defRPr sz="1150"/>
            </a:lvl7pPr>
            <a:lvl8pPr marL="3680460" indent="0">
              <a:buNone/>
              <a:defRPr sz="1150"/>
            </a:lvl8pPr>
            <a:lvl9pPr marL="4206240" indent="0">
              <a:buNone/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0D7-AD64-4531-A864-AB96F74C0E7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FBFAB-9286-42E3-AB64-94BD558C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3930" y="452772"/>
            <a:ext cx="12092940" cy="1643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930" y="2263860"/>
            <a:ext cx="12092940" cy="53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3930" y="7882169"/>
            <a:ext cx="3154680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10D7-AD64-4531-A864-AB96F74C0E7E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4390" y="7882169"/>
            <a:ext cx="4732020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2190" y="7882169"/>
            <a:ext cx="3154680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FBFAB-9286-42E3-AB64-94BD558CC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1560" rtl="0" eaLnBrk="1" latinLnBrk="0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90" indent="-262890" algn="l" defTabSz="105156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20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2pPr>
      <a:lvl3pPr marL="131445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023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601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79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57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335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913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8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56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34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68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46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624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CAFB3E8-2D03-2BC9-7BBD-DA82915AB870}"/>
              </a:ext>
            </a:extLst>
          </p:cNvPr>
          <p:cNvSpPr/>
          <p:nvPr/>
        </p:nvSpPr>
        <p:spPr>
          <a:xfrm rot="5400000" flipV="1">
            <a:off x="3045477" y="3559827"/>
            <a:ext cx="2868671" cy="984480"/>
          </a:xfrm>
          <a:custGeom>
            <a:avLst/>
            <a:gdLst>
              <a:gd name="connsiteX0" fmla="*/ 0 w 3213422"/>
              <a:gd name="connsiteY0" fmla="*/ 4 h 1828807"/>
              <a:gd name="connsiteX1" fmla="*/ 1005841 w 3213422"/>
              <a:gd name="connsiteY1" fmla="*/ 1828805 h 1828807"/>
              <a:gd name="connsiteX2" fmla="*/ 1330647 w 3213422"/>
              <a:gd name="connsiteY2" fmla="*/ 1828805 h 1828807"/>
              <a:gd name="connsiteX3" fmla="*/ 1330646 w 3213422"/>
              <a:gd name="connsiteY3" fmla="*/ 1828807 h 1828807"/>
              <a:gd name="connsiteX4" fmla="*/ 2207581 w 3213422"/>
              <a:gd name="connsiteY4" fmla="*/ 1828807 h 1828807"/>
              <a:gd name="connsiteX5" fmla="*/ 3213422 w 3213422"/>
              <a:gd name="connsiteY5" fmla="*/ 6 h 1828807"/>
              <a:gd name="connsiteX6" fmla="*/ 2918091 w 3213422"/>
              <a:gd name="connsiteY6" fmla="*/ 6 h 1828807"/>
              <a:gd name="connsiteX7" fmla="*/ 2918091 w 3213422"/>
              <a:gd name="connsiteY7" fmla="*/ 0 h 1828807"/>
              <a:gd name="connsiteX8" fmla="*/ 2340750 w 3213422"/>
              <a:gd name="connsiteY8" fmla="*/ 0 h 1828807"/>
              <a:gd name="connsiteX9" fmla="*/ 2340750 w 3213422"/>
              <a:gd name="connsiteY9" fmla="*/ 6 h 1828807"/>
              <a:gd name="connsiteX10" fmla="*/ 2336487 w 3213422"/>
              <a:gd name="connsiteY10" fmla="*/ 6 h 1828807"/>
              <a:gd name="connsiteX11" fmla="*/ 2180222 w 3213422"/>
              <a:gd name="connsiteY11" fmla="*/ 284125 h 1828807"/>
              <a:gd name="connsiteX12" fmla="*/ 1831238 w 3213422"/>
              <a:gd name="connsiteY12" fmla="*/ 867712 h 1828807"/>
              <a:gd name="connsiteX13" fmla="*/ 1368599 w 3213422"/>
              <a:gd name="connsiteY13" fmla="*/ 867712 h 1828807"/>
              <a:gd name="connsiteX14" fmla="*/ 1188892 w 3213422"/>
              <a:gd name="connsiteY14" fmla="*/ 567198 h 1828807"/>
              <a:gd name="connsiteX15" fmla="*/ 876935 w 3213422"/>
              <a:gd name="connsiteY15" fmla="*/ 4 h 1828807"/>
              <a:gd name="connsiteX16" fmla="*/ 855843 w 3213422"/>
              <a:gd name="connsiteY16" fmla="*/ 4 h 1828807"/>
              <a:gd name="connsiteX17" fmla="*/ 855843 w 3213422"/>
              <a:gd name="connsiteY17" fmla="*/ 0 h 1828807"/>
              <a:gd name="connsiteX18" fmla="*/ 278501 w 3213422"/>
              <a:gd name="connsiteY18" fmla="*/ 0 h 1828807"/>
              <a:gd name="connsiteX19" fmla="*/ 278501 w 3213422"/>
              <a:gd name="connsiteY19" fmla="*/ 4 h 182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3422" h="1828807">
                <a:moveTo>
                  <a:pt x="0" y="4"/>
                </a:moveTo>
                <a:lnTo>
                  <a:pt x="1005841" y="1828805"/>
                </a:lnTo>
                <a:lnTo>
                  <a:pt x="1330647" y="1828805"/>
                </a:lnTo>
                <a:lnTo>
                  <a:pt x="1330646" y="1828807"/>
                </a:lnTo>
                <a:lnTo>
                  <a:pt x="2207581" y="1828807"/>
                </a:lnTo>
                <a:lnTo>
                  <a:pt x="3213422" y="6"/>
                </a:lnTo>
                <a:lnTo>
                  <a:pt x="2918091" y="6"/>
                </a:lnTo>
                <a:lnTo>
                  <a:pt x="2918091" y="0"/>
                </a:lnTo>
                <a:lnTo>
                  <a:pt x="2340750" y="0"/>
                </a:lnTo>
                <a:lnTo>
                  <a:pt x="2340750" y="6"/>
                </a:lnTo>
                <a:lnTo>
                  <a:pt x="2336487" y="6"/>
                </a:lnTo>
                <a:lnTo>
                  <a:pt x="2180222" y="284125"/>
                </a:lnTo>
                <a:lnTo>
                  <a:pt x="1831238" y="867712"/>
                </a:lnTo>
                <a:lnTo>
                  <a:pt x="1368599" y="867712"/>
                </a:lnTo>
                <a:lnTo>
                  <a:pt x="1188892" y="567198"/>
                </a:lnTo>
                <a:lnTo>
                  <a:pt x="876935" y="4"/>
                </a:lnTo>
                <a:lnTo>
                  <a:pt x="855843" y="4"/>
                </a:lnTo>
                <a:lnTo>
                  <a:pt x="855843" y="0"/>
                </a:lnTo>
                <a:lnTo>
                  <a:pt x="278501" y="0"/>
                </a:lnTo>
                <a:lnTo>
                  <a:pt x="278501" y="4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137" dirty="0"/>
          </a:p>
        </p:txBody>
      </p:sp>
    </p:spTree>
    <p:extLst>
      <p:ext uri="{BB962C8B-B14F-4D97-AF65-F5344CB8AC3E}">
        <p14:creationId xmlns:p14="http://schemas.microsoft.com/office/powerpoint/2010/main" val="166774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E7211100-8F6D-0494-0FAC-89C07AA2969C}"/>
              </a:ext>
            </a:extLst>
          </p:cNvPr>
          <p:cNvSpPr/>
          <p:nvPr/>
        </p:nvSpPr>
        <p:spPr>
          <a:xfrm>
            <a:off x="9769033" y="601884"/>
            <a:ext cx="6585989" cy="8472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BCD3869-F3C4-6555-A179-7E3280411931}"/>
              </a:ext>
            </a:extLst>
          </p:cNvPr>
          <p:cNvCxnSpPr>
            <a:cxnSpLocks/>
          </p:cNvCxnSpPr>
          <p:nvPr/>
        </p:nvCxnSpPr>
        <p:spPr>
          <a:xfrm>
            <a:off x="2967679" y="2121326"/>
            <a:ext cx="0" cy="742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9B14BD2-30C2-5742-20DB-46DCC3D9B824}"/>
              </a:ext>
            </a:extLst>
          </p:cNvPr>
          <p:cNvGrpSpPr/>
          <p:nvPr/>
        </p:nvGrpSpPr>
        <p:grpSpPr>
          <a:xfrm rot="5400000" flipH="1" flipV="1">
            <a:off x="2371369" y="5899873"/>
            <a:ext cx="1324989" cy="320834"/>
            <a:chOff x="7403091" y="833378"/>
            <a:chExt cx="1324989" cy="320834"/>
          </a:xfrm>
        </p:grpSpPr>
        <p:sp>
          <p:nvSpPr>
            <p:cNvPr id="102" name="Flowchart: Delay 101">
              <a:extLst>
                <a:ext uri="{FF2B5EF4-FFF2-40B4-BE49-F238E27FC236}">
                  <a16:creationId xmlns:a16="http://schemas.microsoft.com/office/drawing/2014/main" id="{D560BDAD-85FC-02A6-1E85-946B882D6B14}"/>
                </a:ext>
              </a:extLst>
            </p:cNvPr>
            <p:cNvSpPr/>
            <p:nvPr/>
          </p:nvSpPr>
          <p:spPr>
            <a:xfrm>
              <a:off x="7844754" y="833378"/>
              <a:ext cx="441663" cy="320834"/>
            </a:xfrm>
            <a:prstGeom prst="flowChartDelay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7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B2C0037-A210-9F19-33FB-F9F90EAF6A0B}"/>
                </a:ext>
              </a:extLst>
            </p:cNvPr>
            <p:cNvCxnSpPr>
              <a:cxnSpLocks/>
            </p:cNvCxnSpPr>
            <p:nvPr/>
          </p:nvCxnSpPr>
          <p:spPr>
            <a:xfrm>
              <a:off x="7403091" y="925073"/>
              <a:ext cx="4416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553E24B-AF22-5485-0FB5-6465726EE874}"/>
                </a:ext>
              </a:extLst>
            </p:cNvPr>
            <p:cNvCxnSpPr>
              <a:cxnSpLocks/>
            </p:cNvCxnSpPr>
            <p:nvPr/>
          </p:nvCxnSpPr>
          <p:spPr>
            <a:xfrm>
              <a:off x="7403091" y="1099082"/>
              <a:ext cx="4416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5268B0B-A36E-B01C-E941-B8105228D5C1}"/>
                </a:ext>
              </a:extLst>
            </p:cNvPr>
            <p:cNvCxnSpPr>
              <a:cxnSpLocks/>
            </p:cNvCxnSpPr>
            <p:nvPr/>
          </p:nvCxnSpPr>
          <p:spPr>
            <a:xfrm>
              <a:off x="8286417" y="994942"/>
              <a:ext cx="4416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5407CAD-D882-D71F-B39B-0E57E4D33B16}"/>
              </a:ext>
            </a:extLst>
          </p:cNvPr>
          <p:cNvGrpSpPr/>
          <p:nvPr/>
        </p:nvGrpSpPr>
        <p:grpSpPr>
          <a:xfrm flipH="1">
            <a:off x="6492913" y="3092475"/>
            <a:ext cx="1324989" cy="320834"/>
            <a:chOff x="7403091" y="837188"/>
            <a:chExt cx="1324989" cy="320834"/>
          </a:xfrm>
        </p:grpSpPr>
        <p:sp>
          <p:nvSpPr>
            <p:cNvPr id="91" name="Flowchart: Delay 90">
              <a:extLst>
                <a:ext uri="{FF2B5EF4-FFF2-40B4-BE49-F238E27FC236}">
                  <a16:creationId xmlns:a16="http://schemas.microsoft.com/office/drawing/2014/main" id="{41A12769-5BE4-072D-084A-4F7F914306A1}"/>
                </a:ext>
              </a:extLst>
            </p:cNvPr>
            <p:cNvSpPr/>
            <p:nvPr/>
          </p:nvSpPr>
          <p:spPr>
            <a:xfrm>
              <a:off x="7844754" y="837188"/>
              <a:ext cx="441663" cy="320834"/>
            </a:xfrm>
            <a:prstGeom prst="flowChartDelay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7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E9DE057-E334-B775-B1F5-26A11D4EE162}"/>
                </a:ext>
              </a:extLst>
            </p:cNvPr>
            <p:cNvCxnSpPr>
              <a:cxnSpLocks/>
            </p:cNvCxnSpPr>
            <p:nvPr/>
          </p:nvCxnSpPr>
          <p:spPr>
            <a:xfrm>
              <a:off x="7403091" y="925073"/>
              <a:ext cx="4416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97AF27B-B3EC-3387-0610-371D582E875B}"/>
                </a:ext>
              </a:extLst>
            </p:cNvPr>
            <p:cNvCxnSpPr>
              <a:cxnSpLocks/>
            </p:cNvCxnSpPr>
            <p:nvPr/>
          </p:nvCxnSpPr>
          <p:spPr>
            <a:xfrm>
              <a:off x="7403091" y="1099082"/>
              <a:ext cx="4416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7B02DE0-546F-78EC-DA14-57C4D3148657}"/>
                </a:ext>
              </a:extLst>
            </p:cNvPr>
            <p:cNvCxnSpPr>
              <a:cxnSpLocks/>
            </p:cNvCxnSpPr>
            <p:nvPr/>
          </p:nvCxnSpPr>
          <p:spPr>
            <a:xfrm>
              <a:off x="8286417" y="994942"/>
              <a:ext cx="4416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84A6B37-2ECC-C760-90BF-F7AB779B7A68}"/>
              </a:ext>
            </a:extLst>
          </p:cNvPr>
          <p:cNvGrpSpPr/>
          <p:nvPr/>
        </p:nvGrpSpPr>
        <p:grpSpPr>
          <a:xfrm rot="16200000" flipH="1">
            <a:off x="2370099" y="3074539"/>
            <a:ext cx="1324989" cy="320834"/>
            <a:chOff x="7403091" y="829568"/>
            <a:chExt cx="1324989" cy="320834"/>
          </a:xfrm>
        </p:grpSpPr>
        <p:sp>
          <p:nvSpPr>
            <p:cNvPr id="97" name="Flowchart: Delay 96">
              <a:extLst>
                <a:ext uri="{FF2B5EF4-FFF2-40B4-BE49-F238E27FC236}">
                  <a16:creationId xmlns:a16="http://schemas.microsoft.com/office/drawing/2014/main" id="{2E44A8DF-B24C-5D50-85D4-9D2D537CB8F7}"/>
                </a:ext>
              </a:extLst>
            </p:cNvPr>
            <p:cNvSpPr/>
            <p:nvPr/>
          </p:nvSpPr>
          <p:spPr>
            <a:xfrm>
              <a:off x="7844754" y="829568"/>
              <a:ext cx="441663" cy="320834"/>
            </a:xfrm>
            <a:prstGeom prst="flowChartDelay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7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7CAABAD-B678-1934-C8E1-72292B293894}"/>
                </a:ext>
              </a:extLst>
            </p:cNvPr>
            <p:cNvCxnSpPr>
              <a:cxnSpLocks/>
            </p:cNvCxnSpPr>
            <p:nvPr/>
          </p:nvCxnSpPr>
          <p:spPr>
            <a:xfrm>
              <a:off x="7403091" y="925073"/>
              <a:ext cx="4416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DC2ACF3-E2AC-8E5B-F76F-CAACB2EC27FA}"/>
                </a:ext>
              </a:extLst>
            </p:cNvPr>
            <p:cNvCxnSpPr>
              <a:cxnSpLocks/>
            </p:cNvCxnSpPr>
            <p:nvPr/>
          </p:nvCxnSpPr>
          <p:spPr>
            <a:xfrm>
              <a:off x="7403091" y="1050314"/>
              <a:ext cx="4416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E91E39F-AA68-3D54-8F9F-BA6769FF0C3A}"/>
                </a:ext>
              </a:extLst>
            </p:cNvPr>
            <p:cNvCxnSpPr>
              <a:cxnSpLocks/>
            </p:cNvCxnSpPr>
            <p:nvPr/>
          </p:nvCxnSpPr>
          <p:spPr>
            <a:xfrm>
              <a:off x="8286417" y="994942"/>
              <a:ext cx="4416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2EA1A26-C9DE-91F9-2EFE-61557AAD16FD}"/>
              </a:ext>
            </a:extLst>
          </p:cNvPr>
          <p:cNvCxnSpPr>
            <a:cxnSpLocks/>
          </p:cNvCxnSpPr>
          <p:nvPr/>
        </p:nvCxnSpPr>
        <p:spPr>
          <a:xfrm>
            <a:off x="6234392" y="3487078"/>
            <a:ext cx="0" cy="4332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1B31232-3BDD-EBDC-5F79-A086E540F810}"/>
              </a:ext>
            </a:extLst>
          </p:cNvPr>
          <p:cNvSpPr/>
          <p:nvPr/>
        </p:nvSpPr>
        <p:spPr>
          <a:xfrm>
            <a:off x="3688222" y="3743796"/>
            <a:ext cx="1352144" cy="16147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65CB8-F9B1-BCE3-C692-62F88D6ECE12}"/>
              </a:ext>
            </a:extLst>
          </p:cNvPr>
          <p:cNvSpPr txBox="1"/>
          <p:nvPr/>
        </p:nvSpPr>
        <p:spPr>
          <a:xfrm>
            <a:off x="3837492" y="4380000"/>
            <a:ext cx="1043876" cy="421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7" dirty="0"/>
              <a:t>Reg File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493DD3-06D6-B156-C6EB-E44C201EEB5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74796" y="4074533"/>
            <a:ext cx="4134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71B0DD-7A71-1B9E-D937-7EB795B7D568}"/>
              </a:ext>
            </a:extLst>
          </p:cNvPr>
          <p:cNvSpPr txBox="1"/>
          <p:nvPr/>
        </p:nvSpPr>
        <p:spPr>
          <a:xfrm>
            <a:off x="3693303" y="3966810"/>
            <a:ext cx="513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WrData</a:t>
            </a:r>
            <a:endParaRPr lang="en-US" sz="3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36F725-0E74-1548-EA52-894E2918BF55}"/>
              </a:ext>
            </a:extLst>
          </p:cNvPr>
          <p:cNvGrpSpPr/>
          <p:nvPr/>
        </p:nvGrpSpPr>
        <p:grpSpPr>
          <a:xfrm>
            <a:off x="1110716" y="3245307"/>
            <a:ext cx="1706880" cy="957305"/>
            <a:chOff x="807720" y="1315720"/>
            <a:chExt cx="1706880" cy="957305"/>
          </a:xfrm>
        </p:grpSpPr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5B4499BC-AD36-0AF0-EEA4-7F4C24530F58}"/>
                </a:ext>
              </a:extLst>
            </p:cNvPr>
            <p:cNvSpPr/>
            <p:nvPr/>
          </p:nvSpPr>
          <p:spPr>
            <a:xfrm rot="5400000">
              <a:off x="1499433" y="1699521"/>
              <a:ext cx="812206" cy="334802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7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483E32-EBA4-4403-1F4E-3FB7F56B60FD}"/>
                </a:ext>
              </a:extLst>
            </p:cNvPr>
            <p:cNvCxnSpPr>
              <a:cxnSpLocks/>
            </p:cNvCxnSpPr>
            <p:nvPr/>
          </p:nvCxnSpPr>
          <p:spPr>
            <a:xfrm>
              <a:off x="2072937" y="1866922"/>
              <a:ext cx="4416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B10C78-3675-82C0-4DC9-F7CF6E4AEB5A}"/>
                </a:ext>
              </a:extLst>
            </p:cNvPr>
            <p:cNvCxnSpPr>
              <a:cxnSpLocks/>
            </p:cNvCxnSpPr>
            <p:nvPr/>
          </p:nvCxnSpPr>
          <p:spPr>
            <a:xfrm>
              <a:off x="1905536" y="1315720"/>
              <a:ext cx="0" cy="190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506D50-A807-0BED-F7ED-C3B29249C971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" y="1651478"/>
              <a:ext cx="9304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695FBD-4BA6-4EAD-425E-F20CF8F75C3B}"/>
                </a:ext>
              </a:extLst>
            </p:cNvPr>
            <p:cNvCxnSpPr>
              <a:cxnSpLocks/>
            </p:cNvCxnSpPr>
            <p:nvPr/>
          </p:nvCxnSpPr>
          <p:spPr>
            <a:xfrm>
              <a:off x="1099224" y="2070578"/>
              <a:ext cx="6389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69B99C-8996-4016-A7CF-D64F57DD5600}"/>
                </a:ext>
              </a:extLst>
            </p:cNvPr>
            <p:cNvSpPr txBox="1"/>
            <p:nvPr/>
          </p:nvSpPr>
          <p:spPr>
            <a:xfrm>
              <a:off x="1738135" y="1543756"/>
              <a:ext cx="125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0</a:t>
              </a:r>
              <a:endParaRPr lang="en-US" sz="3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E0F7C6-A986-4A5E-63CA-DEE34E2C2953}"/>
                </a:ext>
              </a:extLst>
            </p:cNvPr>
            <p:cNvSpPr txBox="1"/>
            <p:nvPr/>
          </p:nvSpPr>
          <p:spPr>
            <a:xfrm>
              <a:off x="1738135" y="1957776"/>
              <a:ext cx="125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1</a:t>
              </a:r>
              <a:endParaRPr lang="en-US" sz="3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BEE4C98-306C-BB21-5096-90C10B82DF8A}"/>
              </a:ext>
            </a:extLst>
          </p:cNvPr>
          <p:cNvSpPr/>
          <p:nvPr/>
        </p:nvSpPr>
        <p:spPr>
          <a:xfrm>
            <a:off x="2817596" y="4740091"/>
            <a:ext cx="457200" cy="943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7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BF4147-EF3B-E317-40D2-3ED1657F7AD9}"/>
              </a:ext>
            </a:extLst>
          </p:cNvPr>
          <p:cNvCxnSpPr>
            <a:cxnSpLocks/>
          </p:cNvCxnSpPr>
          <p:nvPr/>
        </p:nvCxnSpPr>
        <p:spPr>
          <a:xfrm>
            <a:off x="3274796" y="5141333"/>
            <a:ext cx="4134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36EA23-3653-B193-92EA-9AA419B482B7}"/>
              </a:ext>
            </a:extLst>
          </p:cNvPr>
          <p:cNvSpPr txBox="1"/>
          <p:nvPr/>
        </p:nvSpPr>
        <p:spPr>
          <a:xfrm>
            <a:off x="3693303" y="5033611"/>
            <a:ext cx="513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address</a:t>
            </a:r>
            <a:endParaRPr lang="en-US" sz="3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3F6A26-95A9-2055-8844-0CCCC1CF5856}"/>
              </a:ext>
            </a:extLst>
          </p:cNvPr>
          <p:cNvGrpSpPr/>
          <p:nvPr/>
        </p:nvGrpSpPr>
        <p:grpSpPr>
          <a:xfrm>
            <a:off x="934860" y="4807779"/>
            <a:ext cx="1882736" cy="967334"/>
            <a:chOff x="631864" y="1460819"/>
            <a:chExt cx="1882736" cy="967334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D2109996-FC36-5E43-87AE-E6397CEA52EA}"/>
                </a:ext>
              </a:extLst>
            </p:cNvPr>
            <p:cNvSpPr/>
            <p:nvPr/>
          </p:nvSpPr>
          <p:spPr>
            <a:xfrm rot="5400000">
              <a:off x="1499433" y="1699521"/>
              <a:ext cx="812206" cy="334802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7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315EF9-3AFD-36C6-1C56-BFBFE3D19CD8}"/>
                </a:ext>
              </a:extLst>
            </p:cNvPr>
            <p:cNvCxnSpPr>
              <a:cxnSpLocks/>
            </p:cNvCxnSpPr>
            <p:nvPr/>
          </p:nvCxnSpPr>
          <p:spPr>
            <a:xfrm>
              <a:off x="2072937" y="1866922"/>
              <a:ext cx="44166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435479-B326-BD69-E9A9-ADCA3ED08C09}"/>
                </a:ext>
              </a:extLst>
            </p:cNvPr>
            <p:cNvCxnSpPr>
              <a:cxnSpLocks/>
            </p:cNvCxnSpPr>
            <p:nvPr/>
          </p:nvCxnSpPr>
          <p:spPr>
            <a:xfrm>
              <a:off x="1905536" y="2237653"/>
              <a:ext cx="0" cy="190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391D7CF-4BD9-C35C-D901-7E8FC77E83C3}"/>
                </a:ext>
              </a:extLst>
            </p:cNvPr>
            <p:cNvCxnSpPr>
              <a:cxnSpLocks/>
            </p:cNvCxnSpPr>
            <p:nvPr/>
          </p:nvCxnSpPr>
          <p:spPr>
            <a:xfrm>
              <a:off x="1529080" y="1651478"/>
              <a:ext cx="2090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E8E554-6513-9D94-A5DC-D79948FDEE61}"/>
                </a:ext>
              </a:extLst>
            </p:cNvPr>
            <p:cNvCxnSpPr>
              <a:cxnSpLocks/>
            </p:cNvCxnSpPr>
            <p:nvPr/>
          </p:nvCxnSpPr>
          <p:spPr>
            <a:xfrm>
              <a:off x="1529080" y="1862914"/>
              <a:ext cx="2090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AA0698-C0AB-9045-6FCE-CAC69ADA00C2}"/>
                </a:ext>
              </a:extLst>
            </p:cNvPr>
            <p:cNvSpPr txBox="1"/>
            <p:nvPr/>
          </p:nvSpPr>
          <p:spPr>
            <a:xfrm>
              <a:off x="1738135" y="1543756"/>
              <a:ext cx="125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0</a:t>
              </a:r>
              <a:endParaRPr lang="en-US" sz="3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AEFA78-0FEB-F37C-E417-D2A43D5F3B91}"/>
                </a:ext>
              </a:extLst>
            </p:cNvPr>
            <p:cNvSpPr txBox="1"/>
            <p:nvPr/>
          </p:nvSpPr>
          <p:spPr>
            <a:xfrm>
              <a:off x="1738135" y="1957776"/>
              <a:ext cx="125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2</a:t>
              </a:r>
              <a:endParaRPr lang="en-US" sz="300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787B59-14E5-C6C7-DE1E-2C1F778CB5B8}"/>
                </a:ext>
              </a:extLst>
            </p:cNvPr>
            <p:cNvCxnSpPr>
              <a:cxnSpLocks/>
            </p:cNvCxnSpPr>
            <p:nvPr/>
          </p:nvCxnSpPr>
          <p:spPr>
            <a:xfrm>
              <a:off x="631864" y="2065498"/>
              <a:ext cx="11062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29FA5F-1E89-41D8-BB77-0E9C4D13E410}"/>
                </a:ext>
              </a:extLst>
            </p:cNvPr>
            <p:cNvSpPr txBox="1"/>
            <p:nvPr/>
          </p:nvSpPr>
          <p:spPr>
            <a:xfrm>
              <a:off x="1738135" y="1734415"/>
              <a:ext cx="125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1</a:t>
              </a:r>
              <a:endParaRPr lang="en-US" sz="3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8FAEBB2-92EE-74C8-C4B5-9A50D71E4AD9}"/>
              </a:ext>
            </a:extLst>
          </p:cNvPr>
          <p:cNvGrpSpPr/>
          <p:nvPr/>
        </p:nvGrpSpPr>
        <p:grpSpPr>
          <a:xfrm>
            <a:off x="2789361" y="3569684"/>
            <a:ext cx="513674" cy="976640"/>
            <a:chOff x="2486364" y="1640099"/>
            <a:chExt cx="513674" cy="976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52F3E5-CD94-4680-8C3A-B6ED5E1FA7EA}"/>
                </a:ext>
              </a:extLst>
            </p:cNvPr>
            <p:cNvSpPr/>
            <p:nvPr/>
          </p:nvSpPr>
          <p:spPr>
            <a:xfrm>
              <a:off x="2514600" y="1673156"/>
              <a:ext cx="457200" cy="9435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7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EF90E6-40D9-46BC-4C64-37D400BB74DA}"/>
                </a:ext>
              </a:extLst>
            </p:cNvPr>
            <p:cNvSpPr txBox="1"/>
            <p:nvPr/>
          </p:nvSpPr>
          <p:spPr>
            <a:xfrm>
              <a:off x="2486364" y="1640099"/>
              <a:ext cx="5136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En</a:t>
              </a:r>
              <a:endParaRPr lang="en-US" sz="3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AC6FC6-2A75-D139-1D2A-BF39D3920AFA}"/>
                </a:ext>
              </a:extLst>
            </p:cNvPr>
            <p:cNvSpPr txBox="1"/>
            <p:nvPr/>
          </p:nvSpPr>
          <p:spPr>
            <a:xfrm rot="16200000">
              <a:off x="2307837" y="2005650"/>
              <a:ext cx="853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</a:t>
              </a:r>
              <a:endParaRPr lang="en-US" sz="2137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E3EE84C-75F0-1795-9567-8C816CDE8A8E}"/>
              </a:ext>
            </a:extLst>
          </p:cNvPr>
          <p:cNvSpPr txBox="1"/>
          <p:nvPr/>
        </p:nvSpPr>
        <p:spPr>
          <a:xfrm rot="16200000">
            <a:off x="2567666" y="5010369"/>
            <a:ext cx="93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Address</a:t>
            </a:r>
            <a:endParaRPr lang="en-US" sz="2137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7368C9-181A-AE7F-DF6F-F45E774EC19F}"/>
              </a:ext>
            </a:extLst>
          </p:cNvPr>
          <p:cNvSpPr txBox="1"/>
          <p:nvPr/>
        </p:nvSpPr>
        <p:spPr>
          <a:xfrm>
            <a:off x="2725799" y="5503288"/>
            <a:ext cx="640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En</a:t>
            </a:r>
            <a:endParaRPr lang="en-US" sz="30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0A33CCF-2CF5-CB7E-2856-5FB76CD42B2F}"/>
              </a:ext>
            </a:extLst>
          </p:cNvPr>
          <p:cNvSpPr/>
          <p:nvPr/>
        </p:nvSpPr>
        <p:spPr>
          <a:xfrm rot="5400000" flipV="1">
            <a:off x="5726222" y="3923812"/>
            <a:ext cx="913754" cy="553721"/>
          </a:xfrm>
          <a:custGeom>
            <a:avLst/>
            <a:gdLst>
              <a:gd name="connsiteX0" fmla="*/ 0 w 3213422"/>
              <a:gd name="connsiteY0" fmla="*/ 4 h 1828807"/>
              <a:gd name="connsiteX1" fmla="*/ 1005841 w 3213422"/>
              <a:gd name="connsiteY1" fmla="*/ 1828805 h 1828807"/>
              <a:gd name="connsiteX2" fmla="*/ 1330647 w 3213422"/>
              <a:gd name="connsiteY2" fmla="*/ 1828805 h 1828807"/>
              <a:gd name="connsiteX3" fmla="*/ 1330646 w 3213422"/>
              <a:gd name="connsiteY3" fmla="*/ 1828807 h 1828807"/>
              <a:gd name="connsiteX4" fmla="*/ 2207581 w 3213422"/>
              <a:gd name="connsiteY4" fmla="*/ 1828807 h 1828807"/>
              <a:gd name="connsiteX5" fmla="*/ 3213422 w 3213422"/>
              <a:gd name="connsiteY5" fmla="*/ 6 h 1828807"/>
              <a:gd name="connsiteX6" fmla="*/ 2918091 w 3213422"/>
              <a:gd name="connsiteY6" fmla="*/ 6 h 1828807"/>
              <a:gd name="connsiteX7" fmla="*/ 2918091 w 3213422"/>
              <a:gd name="connsiteY7" fmla="*/ 0 h 1828807"/>
              <a:gd name="connsiteX8" fmla="*/ 2340750 w 3213422"/>
              <a:gd name="connsiteY8" fmla="*/ 0 h 1828807"/>
              <a:gd name="connsiteX9" fmla="*/ 2340750 w 3213422"/>
              <a:gd name="connsiteY9" fmla="*/ 6 h 1828807"/>
              <a:gd name="connsiteX10" fmla="*/ 2336487 w 3213422"/>
              <a:gd name="connsiteY10" fmla="*/ 6 h 1828807"/>
              <a:gd name="connsiteX11" fmla="*/ 2180222 w 3213422"/>
              <a:gd name="connsiteY11" fmla="*/ 284125 h 1828807"/>
              <a:gd name="connsiteX12" fmla="*/ 1831238 w 3213422"/>
              <a:gd name="connsiteY12" fmla="*/ 867712 h 1828807"/>
              <a:gd name="connsiteX13" fmla="*/ 1368599 w 3213422"/>
              <a:gd name="connsiteY13" fmla="*/ 867712 h 1828807"/>
              <a:gd name="connsiteX14" fmla="*/ 1188892 w 3213422"/>
              <a:gd name="connsiteY14" fmla="*/ 567198 h 1828807"/>
              <a:gd name="connsiteX15" fmla="*/ 876935 w 3213422"/>
              <a:gd name="connsiteY15" fmla="*/ 4 h 1828807"/>
              <a:gd name="connsiteX16" fmla="*/ 855843 w 3213422"/>
              <a:gd name="connsiteY16" fmla="*/ 4 h 1828807"/>
              <a:gd name="connsiteX17" fmla="*/ 855843 w 3213422"/>
              <a:gd name="connsiteY17" fmla="*/ 0 h 1828807"/>
              <a:gd name="connsiteX18" fmla="*/ 278501 w 3213422"/>
              <a:gd name="connsiteY18" fmla="*/ 0 h 1828807"/>
              <a:gd name="connsiteX19" fmla="*/ 278501 w 3213422"/>
              <a:gd name="connsiteY19" fmla="*/ 4 h 182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3422" h="1828807">
                <a:moveTo>
                  <a:pt x="0" y="4"/>
                </a:moveTo>
                <a:lnTo>
                  <a:pt x="1005841" y="1828805"/>
                </a:lnTo>
                <a:lnTo>
                  <a:pt x="1330647" y="1828805"/>
                </a:lnTo>
                <a:lnTo>
                  <a:pt x="1330646" y="1828807"/>
                </a:lnTo>
                <a:lnTo>
                  <a:pt x="2207581" y="1828807"/>
                </a:lnTo>
                <a:lnTo>
                  <a:pt x="3213422" y="6"/>
                </a:lnTo>
                <a:lnTo>
                  <a:pt x="2918091" y="6"/>
                </a:lnTo>
                <a:lnTo>
                  <a:pt x="2918091" y="0"/>
                </a:lnTo>
                <a:lnTo>
                  <a:pt x="2340750" y="0"/>
                </a:lnTo>
                <a:lnTo>
                  <a:pt x="2340750" y="6"/>
                </a:lnTo>
                <a:lnTo>
                  <a:pt x="2336487" y="6"/>
                </a:lnTo>
                <a:lnTo>
                  <a:pt x="2180222" y="284125"/>
                </a:lnTo>
                <a:lnTo>
                  <a:pt x="1831238" y="867712"/>
                </a:lnTo>
                <a:lnTo>
                  <a:pt x="1368599" y="867712"/>
                </a:lnTo>
                <a:lnTo>
                  <a:pt x="1188892" y="567198"/>
                </a:lnTo>
                <a:lnTo>
                  <a:pt x="876935" y="4"/>
                </a:lnTo>
                <a:lnTo>
                  <a:pt x="855843" y="4"/>
                </a:lnTo>
                <a:lnTo>
                  <a:pt x="855843" y="0"/>
                </a:lnTo>
                <a:lnTo>
                  <a:pt x="278501" y="0"/>
                </a:lnTo>
                <a:lnTo>
                  <a:pt x="278501" y="4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137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DC30A8-8BB9-6751-1C92-33921E6471BF}"/>
              </a:ext>
            </a:extLst>
          </p:cNvPr>
          <p:cNvCxnSpPr>
            <a:cxnSpLocks/>
          </p:cNvCxnSpPr>
          <p:nvPr/>
        </p:nvCxnSpPr>
        <p:spPr>
          <a:xfrm>
            <a:off x="5040366" y="3893629"/>
            <a:ext cx="8658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A62AA-C899-FB97-3F16-D922911D0205}"/>
              </a:ext>
            </a:extLst>
          </p:cNvPr>
          <p:cNvCxnSpPr>
            <a:cxnSpLocks/>
          </p:cNvCxnSpPr>
          <p:nvPr/>
        </p:nvCxnSpPr>
        <p:spPr>
          <a:xfrm>
            <a:off x="5040366" y="4515844"/>
            <a:ext cx="8658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C71AD1B-0433-A437-8369-A9DB425B0058}"/>
              </a:ext>
            </a:extLst>
          </p:cNvPr>
          <p:cNvSpPr txBox="1"/>
          <p:nvPr/>
        </p:nvSpPr>
        <p:spPr>
          <a:xfrm>
            <a:off x="4725013" y="3797849"/>
            <a:ext cx="4166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Op1</a:t>
            </a:r>
            <a:endParaRPr lang="en-US" sz="3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65899C-15AA-806F-0522-E35B8B2D137F}"/>
              </a:ext>
            </a:extLst>
          </p:cNvPr>
          <p:cNvSpPr txBox="1"/>
          <p:nvPr/>
        </p:nvSpPr>
        <p:spPr>
          <a:xfrm>
            <a:off x="4725013" y="4403772"/>
            <a:ext cx="4166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Op2</a:t>
            </a:r>
            <a:endParaRPr lang="en-US" sz="3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BAAE49A-0405-C65B-EB53-D783392033D5}"/>
              </a:ext>
            </a:extLst>
          </p:cNvPr>
          <p:cNvGrpSpPr/>
          <p:nvPr/>
        </p:nvGrpSpPr>
        <p:grpSpPr>
          <a:xfrm>
            <a:off x="5040367" y="3876352"/>
            <a:ext cx="5201113" cy="1034792"/>
            <a:chOff x="4737369" y="1946766"/>
            <a:chExt cx="5201113" cy="103479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F2251E-AB6E-D186-7809-229606EA58A8}"/>
                </a:ext>
              </a:extLst>
            </p:cNvPr>
            <p:cNvGrpSpPr/>
            <p:nvPr/>
          </p:nvGrpSpPr>
          <p:grpSpPr>
            <a:xfrm>
              <a:off x="6156960" y="1946766"/>
              <a:ext cx="3781522" cy="957305"/>
              <a:chOff x="562653" y="1315720"/>
              <a:chExt cx="3781522" cy="957305"/>
            </a:xfrm>
          </p:grpSpPr>
          <p:sp>
            <p:nvSpPr>
              <p:cNvPr id="49" name="Trapezoid 48">
                <a:extLst>
                  <a:ext uri="{FF2B5EF4-FFF2-40B4-BE49-F238E27FC236}">
                    <a16:creationId xmlns:a16="http://schemas.microsoft.com/office/drawing/2014/main" id="{FDF8522D-0480-3FA9-41CD-77B9F9C1C525}"/>
                  </a:ext>
                </a:extLst>
              </p:cNvPr>
              <p:cNvSpPr/>
              <p:nvPr/>
            </p:nvSpPr>
            <p:spPr>
              <a:xfrm rot="5400000">
                <a:off x="1499433" y="1699521"/>
                <a:ext cx="812206" cy="334802"/>
              </a:xfrm>
              <a:prstGeom prst="trapezoid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7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D2E65DE-0AC3-555A-3BE3-FDEDDD1272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2937" y="1855347"/>
                <a:ext cx="227123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072F0DF-4981-2141-FA6C-A54FEFFE9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5536" y="1315720"/>
                <a:ext cx="0" cy="1905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99AE75-AD26-BD93-72E1-E7871F55B4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653" y="1651478"/>
                <a:ext cx="117548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B65C86A-9C77-263E-CE7C-8F6CB9F17CCF}"/>
                  </a:ext>
                </a:extLst>
              </p:cNvPr>
              <p:cNvSpPr txBox="1"/>
              <p:nvPr/>
            </p:nvSpPr>
            <p:spPr>
              <a:xfrm>
                <a:off x="1738135" y="1543756"/>
                <a:ext cx="1257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0</a:t>
                </a:r>
                <a:endParaRPr lang="en-US" sz="3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6AF8222-00C5-B6BF-A991-544C51F73E98}"/>
                  </a:ext>
                </a:extLst>
              </p:cNvPr>
              <p:cNvSpPr txBox="1"/>
              <p:nvPr/>
            </p:nvSpPr>
            <p:spPr>
              <a:xfrm>
                <a:off x="1738135" y="1957776"/>
                <a:ext cx="1257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1</a:t>
                </a:r>
                <a:endParaRPr lang="en-US" sz="300" dirty="0"/>
              </a:p>
            </p:txBody>
          </p:sp>
        </p:grp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9721C6F3-5375-47FB-CDCC-1206CC9C5F83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 flipV="1">
              <a:off x="4737369" y="2696544"/>
              <a:ext cx="2595073" cy="285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A88AD4-373B-F63D-3560-08DDFB620C62}"/>
              </a:ext>
            </a:extLst>
          </p:cNvPr>
          <p:cNvSpPr txBox="1"/>
          <p:nvPr/>
        </p:nvSpPr>
        <p:spPr>
          <a:xfrm>
            <a:off x="4598203" y="4806007"/>
            <a:ext cx="5136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RdData</a:t>
            </a:r>
            <a:endParaRPr lang="en-US" sz="3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A712A6A-3F41-447A-4F50-71EBC5E7F36E}"/>
              </a:ext>
            </a:extLst>
          </p:cNvPr>
          <p:cNvGrpSpPr/>
          <p:nvPr/>
        </p:nvGrpSpPr>
        <p:grpSpPr>
          <a:xfrm rot="5400000">
            <a:off x="5979465" y="2768948"/>
            <a:ext cx="513674" cy="976640"/>
            <a:chOff x="2486364" y="1640100"/>
            <a:chExt cx="513674" cy="97663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2CA3117-41A3-9208-3119-F32F18A22447}"/>
                </a:ext>
              </a:extLst>
            </p:cNvPr>
            <p:cNvSpPr/>
            <p:nvPr/>
          </p:nvSpPr>
          <p:spPr>
            <a:xfrm>
              <a:off x="2514600" y="1673156"/>
              <a:ext cx="457200" cy="9435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7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71498F-5C47-55A5-14BB-5EC1A4095CF9}"/>
                </a:ext>
              </a:extLst>
            </p:cNvPr>
            <p:cNvSpPr txBox="1"/>
            <p:nvPr/>
          </p:nvSpPr>
          <p:spPr>
            <a:xfrm>
              <a:off x="2486364" y="1640100"/>
              <a:ext cx="5136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En</a:t>
              </a:r>
              <a:endParaRPr lang="en-US" sz="3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814BF3-1E67-DA18-077B-1445D798AF1D}"/>
                </a:ext>
              </a:extLst>
            </p:cNvPr>
            <p:cNvSpPr txBox="1"/>
            <p:nvPr/>
          </p:nvSpPr>
          <p:spPr>
            <a:xfrm rot="16200000">
              <a:off x="2478122" y="1997390"/>
              <a:ext cx="521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func</a:t>
              </a:r>
              <a:endParaRPr lang="en-US" sz="2137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090F04-2E5F-4907-22E9-A56066873E9F}"/>
              </a:ext>
            </a:extLst>
          </p:cNvPr>
          <p:cNvGrpSpPr/>
          <p:nvPr/>
        </p:nvGrpSpPr>
        <p:grpSpPr>
          <a:xfrm>
            <a:off x="1110716" y="3577306"/>
            <a:ext cx="5715000" cy="4040829"/>
            <a:chOff x="807720" y="1647719"/>
            <a:chExt cx="5715000" cy="2809981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C1E76F9-CFB3-C77C-6C40-48BF5623E34F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2089161"/>
              <a:ext cx="0" cy="236091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8B71B9-7128-98CA-7775-2B2434E16E03}"/>
                </a:ext>
              </a:extLst>
            </p:cNvPr>
            <p:cNvCxnSpPr/>
            <p:nvPr/>
          </p:nvCxnSpPr>
          <p:spPr>
            <a:xfrm flipH="1">
              <a:off x="807720" y="4450080"/>
              <a:ext cx="5715000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B8A4A29-80E0-BF68-A883-ABFFF788CE41}"/>
                </a:ext>
              </a:extLst>
            </p:cNvPr>
            <p:cNvCxnSpPr/>
            <p:nvPr/>
          </p:nvCxnSpPr>
          <p:spPr>
            <a:xfrm flipV="1">
              <a:off x="807720" y="1647719"/>
              <a:ext cx="0" cy="2809981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BB7FD4A-41D2-78CE-82B1-86569A120AF0}"/>
              </a:ext>
            </a:extLst>
          </p:cNvPr>
          <p:cNvGrpSpPr/>
          <p:nvPr/>
        </p:nvGrpSpPr>
        <p:grpSpPr>
          <a:xfrm>
            <a:off x="10155539" y="1281055"/>
            <a:ext cx="1177047" cy="1107863"/>
            <a:chOff x="10095734" y="119955"/>
            <a:chExt cx="1177047" cy="110786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216ED26-606C-62CD-C9D3-D82EA2FBBAC5}"/>
                </a:ext>
              </a:extLst>
            </p:cNvPr>
            <p:cNvSpPr/>
            <p:nvPr/>
          </p:nvSpPr>
          <p:spPr>
            <a:xfrm>
              <a:off x="10095734" y="119955"/>
              <a:ext cx="1177047" cy="110786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7" dirty="0">
                  <a:solidFill>
                    <a:schemeClr val="tx1"/>
                  </a:solidFill>
                </a:rPr>
                <a:t>Rx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8684E19-2BA2-A41D-0F23-97B518BB613C}"/>
                </a:ext>
              </a:extLst>
            </p:cNvPr>
            <p:cNvSpPr txBox="1"/>
            <p:nvPr/>
          </p:nvSpPr>
          <p:spPr>
            <a:xfrm>
              <a:off x="10095734" y="209662"/>
              <a:ext cx="4961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E4935E-F4A2-1BE8-4525-F74A72484D1D}"/>
                </a:ext>
              </a:extLst>
            </p:cNvPr>
            <p:cNvSpPr txBox="1"/>
            <p:nvPr/>
          </p:nvSpPr>
          <p:spPr>
            <a:xfrm>
              <a:off x="10095734" y="851687"/>
              <a:ext cx="945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rx_interrupt</a:t>
              </a:r>
              <a:endParaRPr lang="en-US" sz="11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6340804-ED0F-48AE-7643-03CEF46D7635}"/>
              </a:ext>
            </a:extLst>
          </p:cNvPr>
          <p:cNvGrpSpPr/>
          <p:nvPr/>
        </p:nvGrpSpPr>
        <p:grpSpPr>
          <a:xfrm>
            <a:off x="855896" y="1483786"/>
            <a:ext cx="9299643" cy="3932482"/>
            <a:chOff x="796091" y="322687"/>
            <a:chExt cx="9299643" cy="393248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5276668-F5C6-8ED1-E44C-281F35A5B394}"/>
                </a:ext>
              </a:extLst>
            </p:cNvPr>
            <p:cNvCxnSpPr/>
            <p:nvPr/>
          </p:nvCxnSpPr>
          <p:spPr>
            <a:xfrm flipH="1">
              <a:off x="796091" y="340467"/>
              <a:ext cx="9299643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54FCD99-7DCE-84EC-EBC3-92BD9C74C0E2}"/>
                </a:ext>
              </a:extLst>
            </p:cNvPr>
            <p:cNvCxnSpPr>
              <a:cxnSpLocks/>
            </p:cNvCxnSpPr>
            <p:nvPr/>
          </p:nvCxnSpPr>
          <p:spPr>
            <a:xfrm>
              <a:off x="1342417" y="322687"/>
              <a:ext cx="0" cy="251172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B8E0C66-CE15-7D41-991A-97AE539FA5B2}"/>
                </a:ext>
              </a:extLst>
            </p:cNvPr>
            <p:cNvCxnSpPr>
              <a:cxnSpLocks/>
            </p:cNvCxnSpPr>
            <p:nvPr/>
          </p:nvCxnSpPr>
          <p:spPr>
            <a:xfrm>
              <a:off x="875057" y="336657"/>
              <a:ext cx="0" cy="39185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5828AE5-89DA-860D-6471-44E0C95EA7D1}"/>
                </a:ext>
              </a:extLst>
            </p:cNvPr>
            <p:cNvCxnSpPr>
              <a:cxnSpLocks/>
            </p:cNvCxnSpPr>
            <p:nvPr/>
          </p:nvCxnSpPr>
          <p:spPr>
            <a:xfrm>
              <a:off x="6166726" y="332847"/>
              <a:ext cx="0" cy="15327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4DCEA5-F705-4275-C360-2D4A7E574122}"/>
              </a:ext>
            </a:extLst>
          </p:cNvPr>
          <p:cNvCxnSpPr>
            <a:cxnSpLocks/>
          </p:cNvCxnSpPr>
          <p:nvPr/>
        </p:nvCxnSpPr>
        <p:spPr>
          <a:xfrm flipH="1">
            <a:off x="205720" y="2121326"/>
            <a:ext cx="9949819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CE34E98-1A39-5553-02AB-2A96F42AFA7C}"/>
              </a:ext>
            </a:extLst>
          </p:cNvPr>
          <p:cNvCxnSpPr>
            <a:cxnSpLocks/>
          </p:cNvCxnSpPr>
          <p:nvPr/>
        </p:nvCxnSpPr>
        <p:spPr>
          <a:xfrm>
            <a:off x="7811804" y="2121326"/>
            <a:ext cx="0" cy="105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CC0F5E1-88A1-899F-0D7E-0568704A60BB}"/>
              </a:ext>
            </a:extLst>
          </p:cNvPr>
          <p:cNvCxnSpPr>
            <a:cxnSpLocks/>
          </p:cNvCxnSpPr>
          <p:nvPr/>
        </p:nvCxnSpPr>
        <p:spPr>
          <a:xfrm>
            <a:off x="458637" y="2121328"/>
            <a:ext cx="0" cy="459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E4468EA-8CA4-5A7A-6E31-B1A3DB733C7C}"/>
              </a:ext>
            </a:extLst>
          </p:cNvPr>
          <p:cNvCxnSpPr/>
          <p:nvPr/>
        </p:nvCxnSpPr>
        <p:spPr>
          <a:xfrm>
            <a:off x="461123" y="6721159"/>
            <a:ext cx="2506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3F67C65-1130-5423-02BC-E309BC5DB44B}"/>
              </a:ext>
            </a:extLst>
          </p:cNvPr>
          <p:cNvSpPr txBox="1"/>
          <p:nvPr/>
        </p:nvSpPr>
        <p:spPr>
          <a:xfrm>
            <a:off x="7761187" y="3255734"/>
            <a:ext cx="717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Load Function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9A5A730-9362-4CFB-3DCC-26F517CEC4E8}"/>
              </a:ext>
            </a:extLst>
          </p:cNvPr>
          <p:cNvSpPr txBox="1"/>
          <p:nvPr/>
        </p:nvSpPr>
        <p:spPr>
          <a:xfrm>
            <a:off x="3005784" y="2383318"/>
            <a:ext cx="717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Load 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4F27B47-112E-A46E-C378-DA76C783329F}"/>
              </a:ext>
            </a:extLst>
          </p:cNvPr>
          <p:cNvSpPr txBox="1"/>
          <p:nvPr/>
        </p:nvSpPr>
        <p:spPr>
          <a:xfrm>
            <a:off x="3005784" y="6744095"/>
            <a:ext cx="717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Load Address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C474DC-B446-88E6-A98A-9F3623380D82}"/>
              </a:ext>
            </a:extLst>
          </p:cNvPr>
          <p:cNvSpPr txBox="1"/>
          <p:nvPr/>
        </p:nvSpPr>
        <p:spPr>
          <a:xfrm>
            <a:off x="1500921" y="4893139"/>
            <a:ext cx="396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4’b0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73D9089-A8F5-51C2-2FB4-3570046EEC47}"/>
              </a:ext>
            </a:extLst>
          </p:cNvPr>
          <p:cNvSpPr txBox="1"/>
          <p:nvPr/>
        </p:nvSpPr>
        <p:spPr>
          <a:xfrm>
            <a:off x="1500921" y="5105131"/>
            <a:ext cx="396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4’b1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3EDD29D-CF79-E34D-A6B3-C11152B07820}"/>
              </a:ext>
            </a:extLst>
          </p:cNvPr>
          <p:cNvSpPr txBox="1"/>
          <p:nvPr/>
        </p:nvSpPr>
        <p:spPr>
          <a:xfrm>
            <a:off x="1813623" y="5818298"/>
            <a:ext cx="7898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Address Source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FA98290-77E6-B390-AFFF-4BCA4D8B8BCB}"/>
              </a:ext>
            </a:extLst>
          </p:cNvPr>
          <p:cNvSpPr txBox="1"/>
          <p:nvPr/>
        </p:nvSpPr>
        <p:spPr>
          <a:xfrm>
            <a:off x="1866054" y="2979824"/>
            <a:ext cx="7898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Data Source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21299BC-27A5-F697-DEB3-550EDAC82CFB}"/>
              </a:ext>
            </a:extLst>
          </p:cNvPr>
          <p:cNvSpPr txBox="1"/>
          <p:nvPr/>
        </p:nvSpPr>
        <p:spPr>
          <a:xfrm>
            <a:off x="7416642" y="3669753"/>
            <a:ext cx="7898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Output Source 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38A6C95-F9CB-C82A-D0D8-05377881DD0A}"/>
              </a:ext>
            </a:extLst>
          </p:cNvPr>
          <p:cNvGrpSpPr/>
          <p:nvPr/>
        </p:nvGrpSpPr>
        <p:grpSpPr>
          <a:xfrm>
            <a:off x="10155538" y="4201125"/>
            <a:ext cx="1177047" cy="1107863"/>
            <a:chOff x="10095734" y="119955"/>
            <a:chExt cx="1177047" cy="1107863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5352CDC-98A1-822B-9DF0-617107E66A81}"/>
                </a:ext>
              </a:extLst>
            </p:cNvPr>
            <p:cNvSpPr/>
            <p:nvPr/>
          </p:nvSpPr>
          <p:spPr>
            <a:xfrm>
              <a:off x="10095734" y="119955"/>
              <a:ext cx="1177047" cy="110786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7" dirty="0">
                  <a:solidFill>
                    <a:schemeClr val="tx1"/>
                  </a:solidFill>
                </a:rPr>
                <a:t>Tx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430517C-0825-45FF-7903-6075D876E77E}"/>
                </a:ext>
              </a:extLst>
            </p:cNvPr>
            <p:cNvSpPr txBox="1"/>
            <p:nvPr/>
          </p:nvSpPr>
          <p:spPr>
            <a:xfrm>
              <a:off x="10095734" y="209662"/>
              <a:ext cx="4961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C4FB441-7197-2E6E-DDF6-E0CFC8125F03}"/>
                </a:ext>
              </a:extLst>
            </p:cNvPr>
            <p:cNvSpPr txBox="1"/>
            <p:nvPr/>
          </p:nvSpPr>
          <p:spPr>
            <a:xfrm>
              <a:off x="10095734" y="851687"/>
              <a:ext cx="945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tx_interrupt</a:t>
              </a:r>
              <a:endParaRPr lang="en-US" sz="1100" dirty="0"/>
            </a:p>
          </p:txBody>
        </p:sp>
      </p:grp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A3367C07-99A3-126A-A25B-7BC7243E75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97710" y="5096587"/>
            <a:ext cx="957829" cy="18758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6BD6AF9-002F-7962-85CB-226F1828B932}"/>
              </a:ext>
            </a:extLst>
          </p:cNvPr>
          <p:cNvSpPr txBox="1"/>
          <p:nvPr/>
        </p:nvSpPr>
        <p:spPr>
          <a:xfrm>
            <a:off x="8704193" y="5184146"/>
            <a:ext cx="7898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Send Data 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4F18D14-85E6-95AE-A404-4A637149DE56}"/>
              </a:ext>
            </a:extLst>
          </p:cNvPr>
          <p:cNvSpPr txBox="1"/>
          <p:nvPr/>
        </p:nvSpPr>
        <p:spPr>
          <a:xfrm>
            <a:off x="313002" y="208639"/>
            <a:ext cx="2505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Path 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622426-8EBF-2690-7C28-B354ED431ED8}"/>
              </a:ext>
            </a:extLst>
          </p:cNvPr>
          <p:cNvSpPr txBox="1"/>
          <p:nvPr/>
        </p:nvSpPr>
        <p:spPr>
          <a:xfrm>
            <a:off x="12361832" y="732125"/>
            <a:ext cx="2505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UART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9A792EF-ADD7-9684-2B2F-F57334D46389}"/>
              </a:ext>
            </a:extLst>
          </p:cNvPr>
          <p:cNvGrpSpPr/>
          <p:nvPr/>
        </p:nvGrpSpPr>
        <p:grpSpPr>
          <a:xfrm>
            <a:off x="10127170" y="7079551"/>
            <a:ext cx="2908028" cy="823341"/>
            <a:chOff x="10127170" y="6732308"/>
            <a:chExt cx="2908028" cy="823341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D35D838-BA24-590B-9EF7-EDF3D9DA60B4}"/>
                </a:ext>
              </a:extLst>
            </p:cNvPr>
            <p:cNvSpPr/>
            <p:nvPr/>
          </p:nvSpPr>
          <p:spPr>
            <a:xfrm>
              <a:off x="10127170" y="6732308"/>
              <a:ext cx="2908028" cy="8233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7B46EBF-F711-B232-1DAA-41E2238C4968}"/>
                </a:ext>
              </a:extLst>
            </p:cNvPr>
            <p:cNvSpPr txBox="1"/>
            <p:nvPr/>
          </p:nvSpPr>
          <p:spPr>
            <a:xfrm>
              <a:off x="10155538" y="6759484"/>
              <a:ext cx="221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Configuration 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0170E48-EBFE-7A3E-0E00-421F550F9A31}"/>
              </a:ext>
            </a:extLst>
          </p:cNvPr>
          <p:cNvGrpSpPr/>
          <p:nvPr/>
        </p:nvGrpSpPr>
        <p:grpSpPr>
          <a:xfrm>
            <a:off x="4484646" y="5358587"/>
            <a:ext cx="5642524" cy="2072360"/>
            <a:chOff x="4855040" y="5358587"/>
            <a:chExt cx="5642524" cy="2072360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EAE68EC-4F08-1B3A-6A94-E8DF786A257C}"/>
                </a:ext>
              </a:extLst>
            </p:cNvPr>
            <p:cNvCxnSpPr/>
            <p:nvPr/>
          </p:nvCxnSpPr>
          <p:spPr>
            <a:xfrm>
              <a:off x="4855040" y="5358587"/>
              <a:ext cx="0" cy="2060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0F645C1-A4B5-8F3C-FA84-C68252BA1AF6}"/>
                </a:ext>
              </a:extLst>
            </p:cNvPr>
            <p:cNvCxnSpPr>
              <a:cxnSpLocks/>
            </p:cNvCxnSpPr>
            <p:nvPr/>
          </p:nvCxnSpPr>
          <p:spPr>
            <a:xfrm>
              <a:off x="4855040" y="7430947"/>
              <a:ext cx="56425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B9409F23-0EAF-C198-4CF6-AB7154D30070}"/>
              </a:ext>
            </a:extLst>
          </p:cNvPr>
          <p:cNvSpPr txBox="1"/>
          <p:nvPr/>
        </p:nvSpPr>
        <p:spPr>
          <a:xfrm>
            <a:off x="4172384" y="5131154"/>
            <a:ext cx="6979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UARTConfig</a:t>
            </a:r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28637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7C34F0-48F5-2C53-1560-6945660A0ACA}"/>
              </a:ext>
            </a:extLst>
          </p:cNvPr>
          <p:cNvSpPr/>
          <p:nvPr/>
        </p:nvSpPr>
        <p:spPr>
          <a:xfrm>
            <a:off x="995354" y="274321"/>
            <a:ext cx="12030092" cy="744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7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E27E74-738E-B3BB-8C94-F54A34B5FD77}"/>
              </a:ext>
            </a:extLst>
          </p:cNvPr>
          <p:cNvSpPr/>
          <p:nvPr/>
        </p:nvSpPr>
        <p:spPr>
          <a:xfrm>
            <a:off x="1639244" y="1106470"/>
            <a:ext cx="6064576" cy="62912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7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67CEA-BD11-9E31-DCF8-F8628C82FD4E}"/>
              </a:ext>
            </a:extLst>
          </p:cNvPr>
          <p:cNvSpPr/>
          <p:nvPr/>
        </p:nvSpPr>
        <p:spPr>
          <a:xfrm>
            <a:off x="8112434" y="1106469"/>
            <a:ext cx="4586296" cy="6291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7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FA3D4-7F2D-BDBA-D29C-3C61DE911A6F}"/>
              </a:ext>
            </a:extLst>
          </p:cNvPr>
          <p:cNvSpPr/>
          <p:nvPr/>
        </p:nvSpPr>
        <p:spPr>
          <a:xfrm>
            <a:off x="1789739" y="2691578"/>
            <a:ext cx="5763586" cy="21474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7" dirty="0">
                <a:solidFill>
                  <a:schemeClr val="tx1"/>
                </a:solidFill>
              </a:rPr>
              <a:t>Control Unit (FSM)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75E49-2CC5-0E86-06B4-5C49BF4D0FD6}"/>
              </a:ext>
            </a:extLst>
          </p:cNvPr>
          <p:cNvSpPr/>
          <p:nvPr/>
        </p:nvSpPr>
        <p:spPr>
          <a:xfrm>
            <a:off x="1789739" y="5044673"/>
            <a:ext cx="5763586" cy="21474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7" dirty="0">
                <a:solidFill>
                  <a:schemeClr val="tx1"/>
                </a:solidFill>
              </a:rPr>
              <a:t>Data 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AEB1E4-E97C-321F-132E-6E56B866FC54}"/>
              </a:ext>
            </a:extLst>
          </p:cNvPr>
          <p:cNvSpPr txBox="1"/>
          <p:nvPr/>
        </p:nvSpPr>
        <p:spPr>
          <a:xfrm>
            <a:off x="8325794" y="1276588"/>
            <a:ext cx="1474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UART</a:t>
            </a:r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1DA6F9-7397-6BCB-2C76-E730BFEEA323}"/>
              </a:ext>
            </a:extLst>
          </p:cNvPr>
          <p:cNvSpPr/>
          <p:nvPr/>
        </p:nvSpPr>
        <p:spPr>
          <a:xfrm>
            <a:off x="8256978" y="2830914"/>
            <a:ext cx="4297208" cy="1384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7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B9AED7-AA71-057A-DE6C-5C3AAD6383A9}"/>
              </a:ext>
            </a:extLst>
          </p:cNvPr>
          <p:cNvSpPr/>
          <p:nvPr/>
        </p:nvSpPr>
        <p:spPr>
          <a:xfrm>
            <a:off x="8275792" y="4422239"/>
            <a:ext cx="4297208" cy="1384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7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97F937-24A1-F152-DD9F-7C16EF1B0641}"/>
              </a:ext>
            </a:extLst>
          </p:cNvPr>
          <p:cNvSpPr/>
          <p:nvPr/>
        </p:nvSpPr>
        <p:spPr>
          <a:xfrm>
            <a:off x="8347710" y="6518422"/>
            <a:ext cx="1416848" cy="67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7" dirty="0" err="1">
                <a:solidFill>
                  <a:schemeClr val="tx1"/>
                </a:solidFill>
              </a:rPr>
              <a:t>ClkDiv</a:t>
            </a:r>
            <a:endParaRPr lang="en-US" sz="2137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182538-EA9D-F025-4A81-EE3EA998360A}"/>
              </a:ext>
            </a:extLst>
          </p:cNvPr>
          <p:cNvSpPr txBox="1"/>
          <p:nvPr/>
        </p:nvSpPr>
        <p:spPr>
          <a:xfrm>
            <a:off x="1174424" y="316028"/>
            <a:ext cx="1474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SOC 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15FE82-F3E5-AD4E-EF83-E22AD6160D8E}"/>
              </a:ext>
            </a:extLst>
          </p:cNvPr>
          <p:cNvSpPr txBox="1"/>
          <p:nvPr/>
        </p:nvSpPr>
        <p:spPr>
          <a:xfrm>
            <a:off x="1911658" y="1276587"/>
            <a:ext cx="3220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Processing Unit  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551BB7-8B24-6FD6-952F-D6CB5D08282E}"/>
              </a:ext>
            </a:extLst>
          </p:cNvPr>
          <p:cNvSpPr/>
          <p:nvPr/>
        </p:nvSpPr>
        <p:spPr>
          <a:xfrm>
            <a:off x="1639244" y="7920918"/>
            <a:ext cx="612466" cy="3886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03C0BF-F40D-3ECD-918F-E859A907C13B}"/>
              </a:ext>
            </a:extLst>
          </p:cNvPr>
          <p:cNvSpPr/>
          <p:nvPr/>
        </p:nvSpPr>
        <p:spPr>
          <a:xfrm>
            <a:off x="5628314" y="7920918"/>
            <a:ext cx="612466" cy="388620"/>
          </a:xfrm>
          <a:prstGeom prst="rect">
            <a:avLst/>
          </a:prstGeom>
          <a:solidFill>
            <a:srgbClr val="DAE3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B214FD-2E25-366C-224D-3417495394B3}"/>
              </a:ext>
            </a:extLst>
          </p:cNvPr>
          <p:cNvSpPr txBox="1"/>
          <p:nvPr/>
        </p:nvSpPr>
        <p:spPr>
          <a:xfrm>
            <a:off x="2388870" y="794569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 Domain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A3295-FD06-8372-A6D3-57E24C8F76B1}"/>
              </a:ext>
            </a:extLst>
          </p:cNvPr>
          <p:cNvSpPr txBox="1"/>
          <p:nvPr/>
        </p:nvSpPr>
        <p:spPr>
          <a:xfrm>
            <a:off x="6461760" y="793231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 Domain 2</a:t>
            </a:r>
          </a:p>
        </p:txBody>
      </p:sp>
    </p:spTree>
    <p:extLst>
      <p:ext uri="{BB962C8B-B14F-4D97-AF65-F5344CB8AC3E}">
        <p14:creationId xmlns:p14="http://schemas.microsoft.com/office/powerpoint/2010/main" val="223876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46874-ED79-F8BE-7BE2-E66777BD5367}"/>
              </a:ext>
            </a:extLst>
          </p:cNvPr>
          <p:cNvSpPr/>
          <p:nvPr/>
        </p:nvSpPr>
        <p:spPr>
          <a:xfrm>
            <a:off x="3978112" y="1106470"/>
            <a:ext cx="6064576" cy="62912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50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1916</TotalTime>
  <Words>71</Words>
  <Application>Microsoft Office PowerPoint</Application>
  <PresentationFormat>Custom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AbdElRahman Sabry</dc:creator>
  <cp:lastModifiedBy>AbdElRahman Sabry</cp:lastModifiedBy>
  <cp:revision>5</cp:revision>
  <dcterms:created xsi:type="dcterms:W3CDTF">2023-09-03T17:41:35Z</dcterms:created>
  <dcterms:modified xsi:type="dcterms:W3CDTF">2023-09-05T19:37:14Z</dcterms:modified>
</cp:coreProperties>
</file>