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06CCD94-B4E1-4ABF-8F71-85E2E8D48517}">
          <p14:sldIdLst>
            <p14:sldId id="260"/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3277-6848-4A22-BD51-DBC83DEAB18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073B-3F3F-495D-AED4-A0CCFD4B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38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19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EC44C-CA43-3A21-7B8F-474139AB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2" b="218"/>
          <a:stretch/>
        </p:blipFill>
        <p:spPr>
          <a:xfrm>
            <a:off x="1654330" y="6278880"/>
            <a:ext cx="9340540" cy="2009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C051FD-D596-8898-81A8-501C09CF3B7D}"/>
              </a:ext>
            </a:extLst>
          </p:cNvPr>
          <p:cNvSpPr txBox="1"/>
          <p:nvPr/>
        </p:nvSpPr>
        <p:spPr>
          <a:xfrm>
            <a:off x="3887143" y="609600"/>
            <a:ext cx="4615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Design Divided into Stages </a:t>
            </a:r>
          </a:p>
        </p:txBody>
      </p:sp>
    </p:spTree>
    <p:extLst>
      <p:ext uri="{BB962C8B-B14F-4D97-AF65-F5344CB8AC3E}">
        <p14:creationId xmlns:p14="http://schemas.microsoft.com/office/powerpoint/2010/main" val="172804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89425876-3011-4401-4344-E22CD4E70639}"/>
              </a:ext>
            </a:extLst>
          </p:cNvPr>
          <p:cNvCxnSpPr>
            <a:stCxn id="206" idx="0"/>
          </p:cNvCxnSpPr>
          <p:nvPr/>
        </p:nvCxnSpPr>
        <p:spPr>
          <a:xfrm flipV="1">
            <a:off x="3304781" y="5096532"/>
            <a:ext cx="959856" cy="382397"/>
          </a:xfrm>
          <a:prstGeom prst="bentConnector3">
            <a:avLst>
              <a:gd name="adj1" fmla="val 14011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41773E4-0416-EED9-BB9E-7998AE3270C1}"/>
              </a:ext>
            </a:extLst>
          </p:cNvPr>
          <p:cNvCxnSpPr>
            <a:cxnSpLocks/>
          </p:cNvCxnSpPr>
          <p:nvPr/>
        </p:nvCxnSpPr>
        <p:spPr>
          <a:xfrm flipH="1">
            <a:off x="5459733" y="3960116"/>
            <a:ext cx="3489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2B68457-9EC6-6DC2-E611-7479AC0D17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09192" y="4715448"/>
            <a:ext cx="587202" cy="185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3201564-A515-EEDD-D125-398D4FD848A6}"/>
              </a:ext>
            </a:extLst>
          </p:cNvPr>
          <p:cNvCxnSpPr>
            <a:cxnSpLocks/>
          </p:cNvCxnSpPr>
          <p:nvPr/>
        </p:nvCxnSpPr>
        <p:spPr>
          <a:xfrm>
            <a:off x="9582299" y="8664087"/>
            <a:ext cx="5398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34F03CF-42FC-71B0-2811-68ECDB83FEE0}"/>
              </a:ext>
            </a:extLst>
          </p:cNvPr>
          <p:cNvSpPr/>
          <p:nvPr/>
        </p:nvSpPr>
        <p:spPr>
          <a:xfrm>
            <a:off x="8775133" y="8553240"/>
            <a:ext cx="51923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29CA84D-CC97-1DC8-AA9A-297F713AACAF}"/>
              </a:ext>
            </a:extLst>
          </p:cNvPr>
          <p:cNvSpPr/>
          <p:nvPr/>
        </p:nvSpPr>
        <p:spPr>
          <a:xfrm>
            <a:off x="8775133" y="8715382"/>
            <a:ext cx="51923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ABCBF73-9EC7-1E4C-3BDF-C75CAA50F702}"/>
              </a:ext>
            </a:extLst>
          </p:cNvPr>
          <p:cNvCxnSpPr>
            <a:cxnSpLocks/>
          </p:cNvCxnSpPr>
          <p:nvPr/>
        </p:nvCxnSpPr>
        <p:spPr>
          <a:xfrm flipH="1">
            <a:off x="2122354" y="6842989"/>
            <a:ext cx="2518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CF867D2-F792-08A5-0DFA-6E9DAA6CB8C2}"/>
              </a:ext>
            </a:extLst>
          </p:cNvPr>
          <p:cNvCxnSpPr>
            <a:cxnSpLocks/>
          </p:cNvCxnSpPr>
          <p:nvPr/>
        </p:nvCxnSpPr>
        <p:spPr>
          <a:xfrm>
            <a:off x="4033910" y="8274936"/>
            <a:ext cx="0" cy="623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1776CE8-7B5B-4E6F-A0EF-D9DE63663D69}"/>
              </a:ext>
            </a:extLst>
          </p:cNvPr>
          <p:cNvCxnSpPr>
            <a:cxnSpLocks/>
          </p:cNvCxnSpPr>
          <p:nvPr/>
        </p:nvCxnSpPr>
        <p:spPr>
          <a:xfrm>
            <a:off x="6695876" y="9500814"/>
            <a:ext cx="5398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079DBEB-A4BC-DCF5-B5DB-9CA5346179C7}"/>
              </a:ext>
            </a:extLst>
          </p:cNvPr>
          <p:cNvSpPr txBox="1"/>
          <p:nvPr/>
        </p:nvSpPr>
        <p:spPr>
          <a:xfrm>
            <a:off x="7026372" y="9561595"/>
            <a:ext cx="1476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Empty stack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24AED8-DEDA-CBCD-8A90-FB789CBB2AD4}"/>
              </a:ext>
            </a:extLst>
          </p:cNvPr>
          <p:cNvCxnSpPr>
            <a:cxnSpLocks/>
          </p:cNvCxnSpPr>
          <p:nvPr/>
        </p:nvCxnSpPr>
        <p:spPr>
          <a:xfrm flipH="1">
            <a:off x="5674301" y="9373351"/>
            <a:ext cx="819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04E69C-F57F-5676-398C-89DC857257D3}"/>
              </a:ext>
            </a:extLst>
          </p:cNvPr>
          <p:cNvCxnSpPr>
            <a:cxnSpLocks/>
          </p:cNvCxnSpPr>
          <p:nvPr/>
        </p:nvCxnSpPr>
        <p:spPr>
          <a:xfrm flipH="1">
            <a:off x="3922345" y="9662153"/>
            <a:ext cx="2518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9AA8A20-23F3-192C-FC7E-C7CD19064672}"/>
              </a:ext>
            </a:extLst>
          </p:cNvPr>
          <p:cNvCxnSpPr>
            <a:cxnSpLocks/>
          </p:cNvCxnSpPr>
          <p:nvPr/>
        </p:nvCxnSpPr>
        <p:spPr>
          <a:xfrm flipH="1">
            <a:off x="2335561" y="9670935"/>
            <a:ext cx="1561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E2CF26-29D3-008F-0A06-BFC46451630B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9582299" y="6231446"/>
            <a:ext cx="5398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FAAFC5-C89A-AA8D-7E5E-E6A6038B853C}"/>
              </a:ext>
            </a:extLst>
          </p:cNvPr>
          <p:cNvCxnSpPr>
            <a:cxnSpLocks/>
          </p:cNvCxnSpPr>
          <p:nvPr/>
        </p:nvCxnSpPr>
        <p:spPr>
          <a:xfrm flipH="1">
            <a:off x="4844099" y="5084982"/>
            <a:ext cx="7590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B6504A0-C654-C9EB-7B49-BB5F18B5AB74}"/>
              </a:ext>
            </a:extLst>
          </p:cNvPr>
          <p:cNvSpPr/>
          <p:nvPr/>
        </p:nvSpPr>
        <p:spPr>
          <a:xfrm>
            <a:off x="5588720" y="4791626"/>
            <a:ext cx="1593130" cy="1029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AEB01F-B334-FB87-7AA4-D238894299BD}"/>
              </a:ext>
            </a:extLst>
          </p:cNvPr>
          <p:cNvGrpSpPr/>
          <p:nvPr/>
        </p:nvGrpSpPr>
        <p:grpSpPr>
          <a:xfrm>
            <a:off x="7769053" y="4915711"/>
            <a:ext cx="4422949" cy="839538"/>
            <a:chOff x="7390613" y="1676447"/>
            <a:chExt cx="4422949" cy="8395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9BD806-BD2E-E4F5-6505-910D47804967}"/>
                </a:ext>
              </a:extLst>
            </p:cNvPr>
            <p:cNvSpPr/>
            <p:nvPr/>
          </p:nvSpPr>
          <p:spPr>
            <a:xfrm>
              <a:off x="7390613" y="1679356"/>
              <a:ext cx="2905395" cy="83662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Instruction Mem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AA9C0F-81D8-0EBF-34FD-304E1B2E4A03}"/>
                </a:ext>
              </a:extLst>
            </p:cNvPr>
            <p:cNvSpPr txBox="1"/>
            <p:nvPr/>
          </p:nvSpPr>
          <p:spPr>
            <a:xfrm>
              <a:off x="7390613" y="1911619"/>
              <a:ext cx="622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add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DA27AB-0F2D-34F0-D230-CF64A2536621}"/>
                </a:ext>
              </a:extLst>
            </p:cNvPr>
            <p:cNvSpPr txBox="1"/>
            <p:nvPr/>
          </p:nvSpPr>
          <p:spPr>
            <a:xfrm>
              <a:off x="10780124" y="1676447"/>
              <a:ext cx="1033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Instruction 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84FF81-55E6-03CA-1845-5FDD3B25F30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7181850" y="5304772"/>
            <a:ext cx="587202" cy="185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EC7F747-75DF-CC95-E90B-E86444AC0FA2}"/>
              </a:ext>
            </a:extLst>
          </p:cNvPr>
          <p:cNvGrpSpPr/>
          <p:nvPr/>
        </p:nvGrpSpPr>
        <p:grpSpPr>
          <a:xfrm>
            <a:off x="1361923" y="6458792"/>
            <a:ext cx="1037378" cy="590147"/>
            <a:chOff x="5055199" y="2070846"/>
            <a:chExt cx="1037378" cy="51831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67DEC7-4941-6B58-B256-7CF8B9687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4135" y="2507659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5D13D2-112B-F008-6589-6F9CDAFD829A}"/>
                </a:ext>
              </a:extLst>
            </p:cNvPr>
            <p:cNvSpPr/>
            <p:nvPr/>
          </p:nvSpPr>
          <p:spPr>
            <a:xfrm>
              <a:off x="5444878" y="2070846"/>
              <a:ext cx="647699" cy="5143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HLT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06D830-57CB-0F72-B5DE-6035A06DB13C}"/>
                </a:ext>
              </a:extLst>
            </p:cNvPr>
            <p:cNvSpPr txBox="1"/>
            <p:nvPr/>
          </p:nvSpPr>
          <p:spPr>
            <a:xfrm>
              <a:off x="5055199" y="2399937"/>
              <a:ext cx="388620" cy="18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set</a:t>
              </a:r>
              <a:endParaRPr lang="en-US" sz="600" dirty="0"/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76F55E1-3F31-EAEF-620E-B7AAAC673C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00907" y="6137491"/>
            <a:ext cx="64260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D73C88-D8C6-08FE-1FEB-25E010CF04B4}"/>
              </a:ext>
            </a:extLst>
          </p:cNvPr>
          <p:cNvCxnSpPr/>
          <p:nvPr/>
        </p:nvCxnSpPr>
        <p:spPr>
          <a:xfrm>
            <a:off x="6281238" y="6150713"/>
            <a:ext cx="281940" cy="224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270FAC-D86C-1730-1F6A-849342BA8CF5}"/>
                  </a:ext>
                </a:extLst>
              </p:cNvPr>
              <p:cNvSpPr txBox="1"/>
              <p:nvPr/>
            </p:nvSpPr>
            <p:spPr>
              <a:xfrm>
                <a:off x="5915481" y="6458794"/>
                <a:ext cx="647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270FAC-D86C-1730-1F6A-849342BA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81" y="6458794"/>
                <a:ext cx="647699" cy="307777"/>
              </a:xfrm>
              <a:prstGeom prst="rect">
                <a:avLst/>
              </a:prstGeom>
              <a:blipFill>
                <a:blip r:embed="rId2"/>
                <a:stretch>
                  <a:fillRect r="-7383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A9A6593-B4EE-7ADD-B6C0-FEBC17C234A4}"/>
              </a:ext>
            </a:extLst>
          </p:cNvPr>
          <p:cNvSpPr txBox="1"/>
          <p:nvPr/>
        </p:nvSpPr>
        <p:spPr>
          <a:xfrm>
            <a:off x="6152173" y="5642756"/>
            <a:ext cx="6997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Entry Point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17C2C0-F15B-E310-2F9D-9B432E540B1E}"/>
              </a:ext>
            </a:extLst>
          </p:cNvPr>
          <p:cNvSpPr/>
          <p:nvPr/>
        </p:nvSpPr>
        <p:spPr>
          <a:xfrm>
            <a:off x="3866601" y="7926851"/>
            <a:ext cx="1593130" cy="788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SP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4137004-FF6C-E648-A9AC-E4B37C95B902}"/>
              </a:ext>
            </a:extLst>
          </p:cNvPr>
          <p:cNvCxnSpPr>
            <a:cxnSpLocks/>
          </p:cNvCxnSpPr>
          <p:nvPr/>
        </p:nvCxnSpPr>
        <p:spPr>
          <a:xfrm>
            <a:off x="7439147" y="5306459"/>
            <a:ext cx="1508287" cy="923826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CC2E484-7153-F86B-6AF6-DCC7093FF03A}"/>
              </a:ext>
            </a:extLst>
          </p:cNvPr>
          <p:cNvSpPr/>
          <p:nvPr/>
        </p:nvSpPr>
        <p:spPr>
          <a:xfrm>
            <a:off x="8947434" y="5917985"/>
            <a:ext cx="634864" cy="626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7A1D375-DBFF-988D-FFEB-EAB286310AAD}"/>
              </a:ext>
            </a:extLst>
          </p:cNvPr>
          <p:cNvCxnSpPr>
            <a:endCxn id="68" idx="4"/>
          </p:cNvCxnSpPr>
          <p:nvPr/>
        </p:nvCxnSpPr>
        <p:spPr>
          <a:xfrm flipV="1">
            <a:off x="8313146" y="6544908"/>
            <a:ext cx="951721" cy="34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333E01-AF8A-B0E9-1F2E-49DD30F3ADF1}"/>
              </a:ext>
            </a:extLst>
          </p:cNvPr>
          <p:cNvSpPr txBox="1"/>
          <p:nvPr/>
        </p:nvSpPr>
        <p:spPr>
          <a:xfrm>
            <a:off x="7530825" y="6700471"/>
            <a:ext cx="121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A800D8-F145-DC8B-BD75-833E6CD8532E}"/>
              </a:ext>
            </a:extLst>
          </p:cNvPr>
          <p:cNvSpPr txBox="1"/>
          <p:nvPr/>
        </p:nvSpPr>
        <p:spPr>
          <a:xfrm>
            <a:off x="10173507" y="5965605"/>
            <a:ext cx="1476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Invalid memory address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191C3D9-2088-7696-9FCA-70149D32A4B3}"/>
              </a:ext>
            </a:extLst>
          </p:cNvPr>
          <p:cNvGrpSpPr/>
          <p:nvPr/>
        </p:nvGrpSpPr>
        <p:grpSpPr>
          <a:xfrm>
            <a:off x="1287079" y="7427738"/>
            <a:ext cx="1274387" cy="2510478"/>
            <a:chOff x="2881387" y="3668785"/>
            <a:chExt cx="1274387" cy="251047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4FA20F-065C-2166-C77C-660B155B3718}"/>
                </a:ext>
              </a:extLst>
            </p:cNvPr>
            <p:cNvCxnSpPr>
              <a:cxnSpLocks/>
            </p:cNvCxnSpPr>
            <p:nvPr/>
          </p:nvCxnSpPr>
          <p:spPr>
            <a:xfrm>
              <a:off x="3938640" y="4801456"/>
              <a:ext cx="0" cy="1377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CEFF0EC-1BD3-0ABF-6D32-3BA475F00671}"/>
                </a:ext>
              </a:extLst>
            </p:cNvPr>
            <p:cNvCxnSpPr>
              <a:cxnSpLocks/>
            </p:cNvCxnSpPr>
            <p:nvPr/>
          </p:nvCxnSpPr>
          <p:spPr>
            <a:xfrm>
              <a:off x="4021379" y="4801456"/>
              <a:ext cx="0" cy="6234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B174137-AC97-2763-2DEE-D567EBA87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660" y="4112318"/>
              <a:ext cx="3489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445BC5F-DB18-A4E9-6589-9955A0B0A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660" y="4418492"/>
              <a:ext cx="3489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B31E60-7E33-5E31-B60F-6978583A9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660" y="4724666"/>
              <a:ext cx="3489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E99D5DE-18E3-E35F-6B2D-24DE78F3E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660" y="5030841"/>
              <a:ext cx="3489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F244B86-6AE9-B01B-D265-0F93B772F677}"/>
                </a:ext>
              </a:extLst>
            </p:cNvPr>
            <p:cNvSpPr/>
            <p:nvPr/>
          </p:nvSpPr>
          <p:spPr>
            <a:xfrm rot="5400000">
              <a:off x="3044826" y="4360943"/>
              <a:ext cx="1803105" cy="418790"/>
            </a:xfrm>
            <a:prstGeom prst="trapezoid">
              <a:avLst>
                <a:gd name="adj" fmla="val 6624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877A93-073F-FD17-8CA9-B59CA318CF59}"/>
                </a:ext>
              </a:extLst>
            </p:cNvPr>
            <p:cNvSpPr txBox="1"/>
            <p:nvPr/>
          </p:nvSpPr>
          <p:spPr>
            <a:xfrm>
              <a:off x="3710314" y="3981205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00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7D683E-F83B-7362-D0D8-2EE0A85A1DDA}"/>
                </a:ext>
              </a:extLst>
            </p:cNvPr>
            <p:cNvSpPr txBox="1"/>
            <p:nvPr/>
          </p:nvSpPr>
          <p:spPr>
            <a:xfrm>
              <a:off x="3710314" y="4291534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01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3F530F-2E69-B7F2-7A45-751137874C01}"/>
                </a:ext>
              </a:extLst>
            </p:cNvPr>
            <p:cNvSpPr txBox="1"/>
            <p:nvPr/>
          </p:nvSpPr>
          <p:spPr>
            <a:xfrm>
              <a:off x="3710314" y="4597707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10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865D3FF-61C1-3E78-1C41-F50E3E7354B1}"/>
                </a:ext>
              </a:extLst>
            </p:cNvPr>
            <p:cNvSpPr txBox="1"/>
            <p:nvPr/>
          </p:nvSpPr>
          <p:spPr>
            <a:xfrm>
              <a:off x="3710314" y="4906727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11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6D4507B-0CB6-E409-9170-BECC6B062F43}"/>
                    </a:ext>
                  </a:extLst>
                </p:cNvPr>
                <p:cNvSpPr txBox="1"/>
                <p:nvPr/>
              </p:nvSpPr>
              <p:spPr>
                <a:xfrm>
                  <a:off x="2881387" y="3958429"/>
                  <a:ext cx="7209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6D4507B-0CB6-E409-9170-BECC6B062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387" y="3958429"/>
                  <a:ext cx="7209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8EBDFE8-98A2-67EC-8D83-D63FA1E23F68}"/>
                    </a:ext>
                  </a:extLst>
                </p:cNvPr>
                <p:cNvSpPr txBox="1"/>
                <p:nvPr/>
              </p:nvSpPr>
              <p:spPr>
                <a:xfrm>
                  <a:off x="2881387" y="4257598"/>
                  <a:ext cx="7209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8EBDFE8-98A2-67EC-8D83-D63FA1E23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387" y="4257598"/>
                  <a:ext cx="72098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68E7C5-51D4-0519-8F45-E14D1F34EE35}"/>
                    </a:ext>
                  </a:extLst>
                </p:cNvPr>
                <p:cNvSpPr txBox="1"/>
                <p:nvPr/>
              </p:nvSpPr>
              <p:spPr>
                <a:xfrm>
                  <a:off x="2881387" y="4569337"/>
                  <a:ext cx="7209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68E7C5-51D4-0519-8F45-E14D1F34E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387" y="4569337"/>
                  <a:ext cx="7209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9D2A3DD-97D0-5002-87E6-8FA3F45567B9}"/>
                    </a:ext>
                  </a:extLst>
                </p:cNvPr>
                <p:cNvSpPr txBox="1"/>
                <p:nvPr/>
              </p:nvSpPr>
              <p:spPr>
                <a:xfrm>
                  <a:off x="2881387" y="4868506"/>
                  <a:ext cx="7209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9D2A3DD-97D0-5002-87E6-8FA3F4556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387" y="4868506"/>
                  <a:ext cx="72098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94A69019-F872-1528-7A70-8FBB372A9FAF}"/>
              </a:ext>
            </a:extLst>
          </p:cNvPr>
          <p:cNvSpPr/>
          <p:nvPr/>
        </p:nvSpPr>
        <p:spPr>
          <a:xfrm>
            <a:off x="2929897" y="8062693"/>
            <a:ext cx="516386" cy="5201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090E6E2-0BA6-19AF-948E-F7C99040F56D}"/>
              </a:ext>
            </a:extLst>
          </p:cNvPr>
          <p:cNvCxnSpPr>
            <a:stCxn id="62" idx="3"/>
            <a:endCxn id="97" idx="0"/>
          </p:cNvCxnSpPr>
          <p:nvPr/>
        </p:nvCxnSpPr>
        <p:spPr>
          <a:xfrm flipH="1" flipV="1">
            <a:off x="3188089" y="8062693"/>
            <a:ext cx="2271642" cy="258422"/>
          </a:xfrm>
          <a:prstGeom prst="bentConnector4">
            <a:avLst>
              <a:gd name="adj1" fmla="val -10063"/>
              <a:gd name="adj2" fmla="val 2410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76DF317-5B67-A160-25E4-005CC3D3D15C}"/>
              </a:ext>
            </a:extLst>
          </p:cNvPr>
          <p:cNvCxnSpPr>
            <a:stCxn id="97" idx="6"/>
            <a:endCxn id="62" idx="1"/>
          </p:cNvCxnSpPr>
          <p:nvPr/>
        </p:nvCxnSpPr>
        <p:spPr>
          <a:xfrm flipV="1">
            <a:off x="3446284" y="8321117"/>
            <a:ext cx="420319" cy="1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A569D4-0FBB-05FC-4B9B-683791C9E7C1}"/>
              </a:ext>
            </a:extLst>
          </p:cNvPr>
          <p:cNvCxnSpPr>
            <a:stCxn id="77" idx="0"/>
            <a:endCxn id="97" idx="2"/>
          </p:cNvCxnSpPr>
          <p:nvPr/>
        </p:nvCxnSpPr>
        <p:spPr>
          <a:xfrm flipV="1">
            <a:off x="2561467" y="8322770"/>
            <a:ext cx="368431" cy="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E4CCFF5-EE17-1901-0293-5BAEF474CAD3}"/>
              </a:ext>
            </a:extLst>
          </p:cNvPr>
          <p:cNvSpPr txBox="1"/>
          <p:nvPr/>
        </p:nvSpPr>
        <p:spPr>
          <a:xfrm>
            <a:off x="2202300" y="9992906"/>
            <a:ext cx="4046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type</a:t>
            </a:r>
            <a:r>
              <a:rPr lang="en-US" sz="300" dirty="0"/>
              <a:t>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7380D0-B047-1058-DEDB-D48712CD7C33}"/>
              </a:ext>
            </a:extLst>
          </p:cNvPr>
          <p:cNvSpPr txBox="1"/>
          <p:nvPr/>
        </p:nvSpPr>
        <p:spPr>
          <a:xfrm>
            <a:off x="2297945" y="9162015"/>
            <a:ext cx="4046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step</a:t>
            </a:r>
            <a:r>
              <a:rPr lang="en-US" sz="300" dirty="0"/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D1D662-2141-E512-B00E-BE09A63C14A6}"/>
              </a:ext>
            </a:extLst>
          </p:cNvPr>
          <p:cNvSpPr txBox="1"/>
          <p:nvPr/>
        </p:nvSpPr>
        <p:spPr>
          <a:xfrm>
            <a:off x="3858680" y="8835593"/>
            <a:ext cx="40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</a:t>
            </a:r>
            <a:endParaRPr lang="en-US" sz="1200" dirty="0"/>
          </a:p>
        </p:txBody>
      </p:sp>
      <p:sp>
        <p:nvSpPr>
          <p:cNvPr id="115" name="Flowchart: Delay 114">
            <a:extLst>
              <a:ext uri="{FF2B5EF4-FFF2-40B4-BE49-F238E27FC236}">
                <a16:creationId xmlns:a16="http://schemas.microsoft.com/office/drawing/2014/main" id="{5E7FCE3E-9BE0-AAB7-CF56-4233FC1C341D}"/>
              </a:ext>
            </a:extLst>
          </p:cNvPr>
          <p:cNvSpPr/>
          <p:nvPr/>
        </p:nvSpPr>
        <p:spPr>
          <a:xfrm>
            <a:off x="6155031" y="9181024"/>
            <a:ext cx="598839" cy="638995"/>
          </a:xfrm>
          <a:prstGeom prst="flowChartDe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50570B-F4BD-3B91-F2D2-9247C1349873}"/>
              </a:ext>
            </a:extLst>
          </p:cNvPr>
          <p:cNvGrpSpPr/>
          <p:nvPr/>
        </p:nvGrpSpPr>
        <p:grpSpPr>
          <a:xfrm rot="5400000">
            <a:off x="3911267" y="9469071"/>
            <a:ext cx="345322" cy="393571"/>
            <a:chOff x="4150360" y="5289703"/>
            <a:chExt cx="345322" cy="393571"/>
          </a:xfrm>
        </p:grpSpPr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1BE7FB48-AC44-20F4-6A3F-906753D3C527}"/>
                </a:ext>
              </a:extLst>
            </p:cNvPr>
            <p:cNvSpPr/>
            <p:nvPr/>
          </p:nvSpPr>
          <p:spPr>
            <a:xfrm>
              <a:off x="4150360" y="5374036"/>
              <a:ext cx="345322" cy="309238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2D312E1-D875-6201-1266-7B1056E3DA06}"/>
                </a:ext>
              </a:extLst>
            </p:cNvPr>
            <p:cNvSpPr/>
            <p:nvPr/>
          </p:nvSpPr>
          <p:spPr>
            <a:xfrm>
              <a:off x="4279763" y="5289703"/>
              <a:ext cx="84333" cy="843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E0D402E-895E-E932-C84C-CFC2298EC852}"/>
                  </a:ext>
                </a:extLst>
              </p:cNvPr>
              <p:cNvSpPr txBox="1"/>
              <p:nvPr/>
            </p:nvSpPr>
            <p:spPr>
              <a:xfrm>
                <a:off x="5093541" y="8965679"/>
                <a:ext cx="302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E0D402E-895E-E932-C84C-CFC2298EC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41" y="8965679"/>
                <a:ext cx="302778" cy="230832"/>
              </a:xfrm>
              <a:prstGeom prst="rect">
                <a:avLst/>
              </a:prstGeom>
              <a:blipFill>
                <a:blip r:embed="rId7"/>
                <a:stretch>
                  <a:fillRect r="-5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B9A7BE9-75B5-817B-5463-0822D5601208}"/>
              </a:ext>
            </a:extLst>
          </p:cNvPr>
          <p:cNvCxnSpPr>
            <a:cxnSpLocks/>
          </p:cNvCxnSpPr>
          <p:nvPr/>
        </p:nvCxnSpPr>
        <p:spPr>
          <a:xfrm>
            <a:off x="5689540" y="8309483"/>
            <a:ext cx="0" cy="1076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2524183-AD8E-DD11-924B-F9B2CFF7B7B1}"/>
              </a:ext>
            </a:extLst>
          </p:cNvPr>
          <p:cNvGrpSpPr/>
          <p:nvPr/>
        </p:nvGrpSpPr>
        <p:grpSpPr>
          <a:xfrm>
            <a:off x="92821" y="4063806"/>
            <a:ext cx="1561702" cy="2552322"/>
            <a:chOff x="3213940" y="259080"/>
            <a:chExt cx="1561702" cy="22895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9C663B2-638D-E568-A2E6-1F3E6B5E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379" y="1184013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F7E80-FA6F-62AC-B5D0-45FEC746A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379" y="1475621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22362E-5284-1A81-486F-CF0B0EBE9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379" y="600795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1B53C2-D4D7-D2E6-DB76-58C6B302B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379" y="892404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9BFA02-0EA1-1E7F-70BD-361ED950F5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82" y="1585816"/>
              <a:ext cx="0" cy="777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F84503A1-F5F1-D9F9-964C-FCB694899555}"/>
                </a:ext>
              </a:extLst>
            </p:cNvPr>
            <p:cNvSpPr/>
            <p:nvPr/>
          </p:nvSpPr>
          <p:spPr>
            <a:xfrm rot="5400000">
              <a:off x="3699579" y="845788"/>
              <a:ext cx="1592206" cy="418790"/>
            </a:xfrm>
            <a:prstGeom prst="trapezoid">
              <a:avLst>
                <a:gd name="adj" fmla="val 6624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458DF5-73B8-9907-67C3-A46997BA94BC}"/>
                </a:ext>
              </a:extLst>
            </p:cNvPr>
            <p:cNvSpPr txBox="1"/>
            <p:nvPr/>
          </p:nvSpPr>
          <p:spPr>
            <a:xfrm>
              <a:off x="4286287" y="473837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00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3BBBEE-BC18-1D7C-2FAB-BE9A9E9703C1}"/>
                </a:ext>
              </a:extLst>
            </p:cNvPr>
            <p:cNvSpPr txBox="1"/>
            <p:nvPr/>
          </p:nvSpPr>
          <p:spPr>
            <a:xfrm>
              <a:off x="4286287" y="1316524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11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55BB37-2BB9-17D2-A0D3-C00830893FF0}"/>
                </a:ext>
              </a:extLst>
            </p:cNvPr>
            <p:cNvSpPr txBox="1"/>
            <p:nvPr/>
          </p:nvSpPr>
          <p:spPr>
            <a:xfrm>
              <a:off x="4242098" y="2355333"/>
              <a:ext cx="533544" cy="19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Branch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C36B85A-396D-0020-F661-F6A06578DE60}"/>
                    </a:ext>
                  </a:extLst>
                </p:cNvPr>
                <p:cNvSpPr txBox="1"/>
                <p:nvPr/>
              </p:nvSpPr>
              <p:spPr>
                <a:xfrm>
                  <a:off x="3213940" y="414990"/>
                  <a:ext cx="997438" cy="276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𝑃𝐶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C36B85A-396D-0020-F661-F6A06578D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940" y="414990"/>
                  <a:ext cx="997438" cy="2760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2DBFA86-8A69-C1F3-A385-1E37BDD59756}"/>
                    </a:ext>
                  </a:extLst>
                </p:cNvPr>
                <p:cNvSpPr txBox="1"/>
                <p:nvPr/>
              </p:nvSpPr>
              <p:spPr>
                <a:xfrm>
                  <a:off x="3303585" y="711196"/>
                  <a:ext cx="818149" cy="276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𝑑𝑠𝑡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2DBFA86-8A69-C1F3-A385-1E37BDD59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585" y="711196"/>
                  <a:ext cx="818149" cy="276086"/>
                </a:xfrm>
                <a:prstGeom prst="rect">
                  <a:avLst/>
                </a:prstGeom>
                <a:blipFill>
                  <a:blip r:embed="rId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127B9E4-A2B8-6CAB-69AD-F7BF729FA4C3}"/>
                </a:ext>
              </a:extLst>
            </p:cNvPr>
            <p:cNvSpPr txBox="1"/>
            <p:nvPr/>
          </p:nvSpPr>
          <p:spPr>
            <a:xfrm>
              <a:off x="4286287" y="757343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01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32F5642-7869-309C-9F49-16DB972F1CD6}"/>
                </a:ext>
              </a:extLst>
            </p:cNvPr>
            <p:cNvSpPr txBox="1"/>
            <p:nvPr/>
          </p:nvSpPr>
          <p:spPr>
            <a:xfrm>
              <a:off x="4286287" y="1062042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10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4F8ED88-8B16-AF3C-203E-4031D534A4AA}"/>
                    </a:ext>
                  </a:extLst>
                </p:cNvPr>
                <p:cNvSpPr txBox="1"/>
                <p:nvPr/>
              </p:nvSpPr>
              <p:spPr>
                <a:xfrm>
                  <a:off x="3326698" y="1030124"/>
                  <a:ext cx="647699" cy="276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𝐼𝑁𝑇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4F8ED88-8B16-AF3C-203E-4031D534A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698" y="1030124"/>
                  <a:ext cx="647699" cy="276086"/>
                </a:xfrm>
                <a:prstGeom prst="rect">
                  <a:avLst/>
                </a:prstGeom>
                <a:blipFill>
                  <a:blip r:embed="rId10"/>
                  <a:stretch>
                    <a:fillRect r="-1792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520CAEB-655D-154C-EE3D-578DE221EFB2}"/>
              </a:ext>
            </a:extLst>
          </p:cNvPr>
          <p:cNvGrpSpPr/>
          <p:nvPr/>
        </p:nvGrpSpPr>
        <p:grpSpPr>
          <a:xfrm>
            <a:off x="1654524" y="4346823"/>
            <a:ext cx="3189574" cy="2510478"/>
            <a:chOff x="966200" y="3668785"/>
            <a:chExt cx="3189574" cy="2510478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12B9E3C-75E7-AC67-08A3-E1F08CFE2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200" y="4112318"/>
              <a:ext cx="28304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4723738-9057-8DF0-16D5-FF33478953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8640" y="4801456"/>
              <a:ext cx="0" cy="1377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C1C9BC5-ADE4-7702-1E65-1DD95FBF67C2}"/>
                </a:ext>
              </a:extLst>
            </p:cNvPr>
            <p:cNvCxnSpPr>
              <a:cxnSpLocks/>
            </p:cNvCxnSpPr>
            <p:nvPr/>
          </p:nvCxnSpPr>
          <p:spPr>
            <a:xfrm>
              <a:off x="4021379" y="4801456"/>
              <a:ext cx="0" cy="6234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C2AE213-F3AE-8151-8BCB-9920F5943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6314" y="4418492"/>
              <a:ext cx="2202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D0109C4-BF4B-FC35-1A6F-101BB9197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660" y="4724666"/>
              <a:ext cx="3489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987593D-72E1-F171-7D4A-F4CDD5D78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660" y="5030841"/>
              <a:ext cx="3489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rapezoid 161">
              <a:extLst>
                <a:ext uri="{FF2B5EF4-FFF2-40B4-BE49-F238E27FC236}">
                  <a16:creationId xmlns:a16="http://schemas.microsoft.com/office/drawing/2014/main" id="{41258737-D9A2-AF15-7761-1D321949B94F}"/>
                </a:ext>
              </a:extLst>
            </p:cNvPr>
            <p:cNvSpPr/>
            <p:nvPr/>
          </p:nvSpPr>
          <p:spPr>
            <a:xfrm rot="5400000">
              <a:off x="3044826" y="4360943"/>
              <a:ext cx="1803105" cy="418790"/>
            </a:xfrm>
            <a:prstGeom prst="trapezoid">
              <a:avLst>
                <a:gd name="adj" fmla="val 6624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40BB4A1-6E99-E040-14FE-BDE2E0661DF4}"/>
                </a:ext>
              </a:extLst>
            </p:cNvPr>
            <p:cNvSpPr txBox="1"/>
            <p:nvPr/>
          </p:nvSpPr>
          <p:spPr>
            <a:xfrm>
              <a:off x="3710314" y="3981205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00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F3E925B-23A3-BD6F-0BB8-42AAC7F00483}"/>
                </a:ext>
              </a:extLst>
            </p:cNvPr>
            <p:cNvSpPr txBox="1"/>
            <p:nvPr/>
          </p:nvSpPr>
          <p:spPr>
            <a:xfrm>
              <a:off x="3710314" y="4291534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01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B4961B5-3185-20D5-B890-D363860314C7}"/>
                </a:ext>
              </a:extLst>
            </p:cNvPr>
            <p:cNvSpPr txBox="1"/>
            <p:nvPr/>
          </p:nvSpPr>
          <p:spPr>
            <a:xfrm>
              <a:off x="3710314" y="4597707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10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2221F5A-9C3A-33E1-3AD6-DF1C29F3AD8A}"/>
                </a:ext>
              </a:extLst>
            </p:cNvPr>
            <p:cNvSpPr txBox="1"/>
            <p:nvPr/>
          </p:nvSpPr>
          <p:spPr>
            <a:xfrm>
              <a:off x="3710314" y="4906727"/>
              <a:ext cx="4187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11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Flowchart: Stored Data 173">
            <a:extLst>
              <a:ext uri="{FF2B5EF4-FFF2-40B4-BE49-F238E27FC236}">
                <a16:creationId xmlns:a16="http://schemas.microsoft.com/office/drawing/2014/main" id="{31761BD8-70F3-AEA4-21FB-AC1F1080BCED}"/>
              </a:ext>
            </a:extLst>
          </p:cNvPr>
          <p:cNvSpPr/>
          <p:nvPr/>
        </p:nvSpPr>
        <p:spPr>
          <a:xfrm flipH="1">
            <a:off x="8875004" y="8419433"/>
            <a:ext cx="779725" cy="478931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C51B942-0DE6-A804-FFC1-A6B304731F02}"/>
              </a:ext>
            </a:extLst>
          </p:cNvPr>
          <p:cNvSpPr txBox="1"/>
          <p:nvPr/>
        </p:nvSpPr>
        <p:spPr>
          <a:xfrm>
            <a:off x="4596301" y="6064940"/>
            <a:ext cx="8446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exception</a:t>
            </a:r>
            <a:endParaRPr lang="en-US" sz="1200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D90E771F-D09A-CD6A-4804-F1F977DE4CD3}"/>
              </a:ext>
            </a:extLst>
          </p:cNvPr>
          <p:cNvCxnSpPr>
            <a:stCxn id="115" idx="3"/>
            <a:endCxn id="183" idx="1"/>
          </p:cNvCxnSpPr>
          <p:nvPr/>
        </p:nvCxnSpPr>
        <p:spPr>
          <a:xfrm flipV="1">
            <a:off x="6753870" y="8738241"/>
            <a:ext cx="2021263" cy="76228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C635BF93-5340-FE4F-AA47-2B9D1B01D3C0}"/>
              </a:ext>
            </a:extLst>
          </p:cNvPr>
          <p:cNvCxnSpPr>
            <a:stCxn id="68" idx="6"/>
            <a:endCxn id="182" idx="1"/>
          </p:cNvCxnSpPr>
          <p:nvPr/>
        </p:nvCxnSpPr>
        <p:spPr>
          <a:xfrm flipH="1">
            <a:off x="8775132" y="6231447"/>
            <a:ext cx="807166" cy="2344652"/>
          </a:xfrm>
          <a:prstGeom prst="bentConnector5">
            <a:avLst>
              <a:gd name="adj1" fmla="val -28321"/>
              <a:gd name="adj2" fmla="val 56197"/>
              <a:gd name="adj3" fmla="val 1283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B812AB74-ABED-C36E-1BB0-D29897B77F78}"/>
              </a:ext>
            </a:extLst>
          </p:cNvPr>
          <p:cNvSpPr txBox="1"/>
          <p:nvPr/>
        </p:nvSpPr>
        <p:spPr>
          <a:xfrm>
            <a:off x="10066658" y="8474563"/>
            <a:ext cx="121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7E431D9-DD8F-3B34-D866-D45073F20779}"/>
              </a:ext>
            </a:extLst>
          </p:cNvPr>
          <p:cNvSpPr/>
          <p:nvPr/>
        </p:nvSpPr>
        <p:spPr>
          <a:xfrm>
            <a:off x="5598588" y="3878520"/>
            <a:ext cx="1593130" cy="536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EPC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6AEB8DD-4068-04EA-87D1-9390EA0DB599}"/>
              </a:ext>
            </a:extLst>
          </p:cNvPr>
          <p:cNvSpPr txBox="1"/>
          <p:nvPr/>
        </p:nvSpPr>
        <p:spPr>
          <a:xfrm>
            <a:off x="5570256" y="3844700"/>
            <a:ext cx="345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en</a:t>
            </a:r>
            <a:endParaRPr 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6BEF324-CD30-AADF-3804-B93140A0C208}"/>
              </a:ext>
            </a:extLst>
          </p:cNvPr>
          <p:cNvSpPr txBox="1"/>
          <p:nvPr/>
        </p:nvSpPr>
        <p:spPr>
          <a:xfrm>
            <a:off x="5018628" y="3865880"/>
            <a:ext cx="4972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exception</a:t>
            </a:r>
            <a:endParaRPr lang="en-US" sz="1200" dirty="0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E205976-A341-DD4B-0454-66E3DE37CC7C}"/>
              </a:ext>
            </a:extLst>
          </p:cNvPr>
          <p:cNvGrpSpPr/>
          <p:nvPr/>
        </p:nvGrpSpPr>
        <p:grpSpPr>
          <a:xfrm>
            <a:off x="2038466" y="4949649"/>
            <a:ext cx="1266317" cy="1084699"/>
            <a:chOff x="548742" y="4472572"/>
            <a:chExt cx="1266317" cy="1084699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726029E-BB08-0526-1B72-44829872D323}"/>
                </a:ext>
              </a:extLst>
            </p:cNvPr>
            <p:cNvGrpSpPr/>
            <p:nvPr/>
          </p:nvGrpSpPr>
          <p:grpSpPr>
            <a:xfrm>
              <a:off x="1106945" y="4503871"/>
              <a:ext cx="708114" cy="1053400"/>
              <a:chOff x="3447660" y="3668785"/>
              <a:chExt cx="708114" cy="1907102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59A71D14-CE02-AB31-B026-A9DA8BC64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640" y="4801456"/>
                <a:ext cx="0" cy="7744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AA5AB27-9FFE-5DDF-753E-50E3D443C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7660" y="4077054"/>
                <a:ext cx="34894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C4673E7-E06B-7B9B-C2C0-BE9F08C95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7660" y="5088459"/>
                <a:ext cx="34894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FE964EB9-77EB-4067-6007-2D38EBF04D21}"/>
                  </a:ext>
                </a:extLst>
              </p:cNvPr>
              <p:cNvSpPr/>
              <p:nvPr/>
            </p:nvSpPr>
            <p:spPr>
              <a:xfrm rot="5400000">
                <a:off x="3044826" y="4360943"/>
                <a:ext cx="1803105" cy="418790"/>
              </a:xfrm>
              <a:prstGeom prst="trapezoid">
                <a:avLst>
                  <a:gd name="adj" fmla="val 6624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9D73822-88F7-DEB5-E9FD-DA158912F3F9}"/>
                  </a:ext>
                </a:extLst>
              </p:cNvPr>
              <p:cNvSpPr txBox="1"/>
              <p:nvPr/>
            </p:nvSpPr>
            <p:spPr>
              <a:xfrm>
                <a:off x="3710314" y="3848933"/>
                <a:ext cx="418790" cy="45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0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9A3AC61F-87A0-7482-9BD1-8EF6A40E67C8}"/>
                  </a:ext>
                </a:extLst>
              </p:cNvPr>
              <p:cNvSpPr txBox="1"/>
              <p:nvPr/>
            </p:nvSpPr>
            <p:spPr>
              <a:xfrm>
                <a:off x="3710314" y="4812116"/>
                <a:ext cx="418790" cy="45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1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A7702C0-9E54-B71B-5D65-1073E874AE04}"/>
                    </a:ext>
                  </a:extLst>
                </p:cNvPr>
                <p:cNvSpPr txBox="1"/>
                <p:nvPr/>
              </p:nvSpPr>
              <p:spPr>
                <a:xfrm>
                  <a:off x="564353" y="4472572"/>
                  <a:ext cx="6476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A7702C0-9E54-B71B-5D65-1073E874A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53" y="4472572"/>
                  <a:ext cx="647699" cy="253916"/>
                </a:xfrm>
                <a:prstGeom prst="rect">
                  <a:avLst/>
                </a:prstGeom>
                <a:blipFill>
                  <a:blip r:embed="rId11"/>
                  <a:stretch>
                    <a:fillRect r="-35849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C7D40FB-42FB-4159-7891-049B3EFAAE83}"/>
                    </a:ext>
                  </a:extLst>
                </p:cNvPr>
                <p:cNvSpPr txBox="1"/>
                <p:nvPr/>
              </p:nvSpPr>
              <p:spPr>
                <a:xfrm>
                  <a:off x="548742" y="5288100"/>
                  <a:ext cx="6476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C7D40FB-42FB-4159-7891-049B3EFAA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42" y="5288100"/>
                  <a:ext cx="647699" cy="253916"/>
                </a:xfrm>
                <a:prstGeom prst="rect">
                  <a:avLst/>
                </a:prstGeom>
                <a:blipFill>
                  <a:blip r:embed="rId12"/>
                  <a:stretch>
                    <a:fillRect r="-34579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1F87EA4C-C1B7-39A0-2A1F-94976AA4AF35}"/>
              </a:ext>
            </a:extLst>
          </p:cNvPr>
          <p:cNvSpPr txBox="1"/>
          <p:nvPr/>
        </p:nvSpPr>
        <p:spPr>
          <a:xfrm>
            <a:off x="2918356" y="5992652"/>
            <a:ext cx="8446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etype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AE06DA9-2199-55CD-D835-21E6FC88A41A}"/>
                  </a:ext>
                </a:extLst>
              </p:cNvPr>
              <p:cNvSpPr txBox="1"/>
              <p:nvPr/>
            </p:nvSpPr>
            <p:spPr>
              <a:xfrm>
                <a:off x="3498615" y="5241175"/>
                <a:ext cx="997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𝑃𝐶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AE06DA9-2199-55CD-D835-21E6FC88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615" y="5241175"/>
                <a:ext cx="99743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55A002FA-A93D-EBA5-B0ED-21C831F7F7B2}"/>
                  </a:ext>
                </a:extLst>
              </p:cNvPr>
              <p:cNvSpPr txBox="1"/>
              <p:nvPr/>
            </p:nvSpPr>
            <p:spPr>
              <a:xfrm>
                <a:off x="3498615" y="5553514"/>
                <a:ext cx="997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𝑃𝐶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55A002FA-A93D-EBA5-B0ED-21C831F7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615" y="5553514"/>
                <a:ext cx="99743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1082F1E-8015-0BF4-37FA-DD3AD11D75E7}"/>
              </a:ext>
            </a:extLst>
          </p:cNvPr>
          <p:cNvCxnSpPr>
            <a:cxnSpLocks/>
          </p:cNvCxnSpPr>
          <p:nvPr/>
        </p:nvCxnSpPr>
        <p:spPr>
          <a:xfrm>
            <a:off x="10674447" y="5080453"/>
            <a:ext cx="5398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4405BF0-FB07-3DFD-0EE7-E4996B56ED57}"/>
                  </a:ext>
                </a:extLst>
              </p:cNvPr>
              <p:cNvSpPr txBox="1"/>
              <p:nvPr/>
            </p:nvSpPr>
            <p:spPr>
              <a:xfrm>
                <a:off x="260443" y="5140095"/>
                <a:ext cx="647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4405BF0-FB07-3DFD-0EE7-E4996B56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3" y="5140095"/>
                <a:ext cx="647699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8CC3261B-1765-FDBF-0E3E-1F01306FDBF9}"/>
              </a:ext>
            </a:extLst>
          </p:cNvPr>
          <p:cNvSpPr txBox="1"/>
          <p:nvPr/>
        </p:nvSpPr>
        <p:spPr>
          <a:xfrm>
            <a:off x="3887143" y="609600"/>
            <a:ext cx="461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Fetch Stage </a:t>
            </a:r>
          </a:p>
        </p:txBody>
      </p:sp>
    </p:spTree>
    <p:extLst>
      <p:ext uri="{BB962C8B-B14F-4D97-AF65-F5344CB8AC3E}">
        <p14:creationId xmlns:p14="http://schemas.microsoft.com/office/powerpoint/2010/main" val="403920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E913E2B-76E9-C897-8619-39D13A5360ED}"/>
              </a:ext>
            </a:extLst>
          </p:cNvPr>
          <p:cNvSpPr/>
          <p:nvPr/>
        </p:nvSpPr>
        <p:spPr>
          <a:xfrm>
            <a:off x="642113" y="5316502"/>
            <a:ext cx="3800437" cy="3078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4C03E8-3466-070B-2E48-BDC47C151B40}"/>
              </a:ext>
            </a:extLst>
          </p:cNvPr>
          <p:cNvCxnSpPr/>
          <p:nvPr/>
        </p:nvCxnSpPr>
        <p:spPr>
          <a:xfrm>
            <a:off x="7853875" y="8355330"/>
            <a:ext cx="72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171CFAE-0448-9E38-37F5-3D392A095A6D}"/>
              </a:ext>
            </a:extLst>
          </p:cNvPr>
          <p:cNvCxnSpPr>
            <a:cxnSpLocks/>
          </p:cNvCxnSpPr>
          <p:nvPr/>
        </p:nvCxnSpPr>
        <p:spPr>
          <a:xfrm flipH="1">
            <a:off x="3227100" y="7195084"/>
            <a:ext cx="474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E6EE34-7EE1-98BB-1C5F-202C3395C52E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3900789" y="6217541"/>
            <a:ext cx="958426" cy="3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E56168-60D2-188F-F732-7D0C2421BA13}"/>
              </a:ext>
            </a:extLst>
          </p:cNvPr>
          <p:cNvCxnSpPr>
            <a:cxnSpLocks/>
          </p:cNvCxnSpPr>
          <p:nvPr/>
        </p:nvCxnSpPr>
        <p:spPr>
          <a:xfrm flipH="1">
            <a:off x="495298" y="4368143"/>
            <a:ext cx="44577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5D94B7B-D952-F54F-A969-3C1E496BE9D3}"/>
              </a:ext>
            </a:extLst>
          </p:cNvPr>
          <p:cNvSpPr/>
          <p:nvPr/>
        </p:nvSpPr>
        <p:spPr>
          <a:xfrm>
            <a:off x="5177455" y="3911458"/>
            <a:ext cx="3090440" cy="3600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File (16x8)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CAA13-E096-E2AA-C3E2-2B8FAD86065B}"/>
              </a:ext>
            </a:extLst>
          </p:cNvPr>
          <p:cNvSpPr txBox="1"/>
          <p:nvPr/>
        </p:nvSpPr>
        <p:spPr>
          <a:xfrm>
            <a:off x="2468824" y="552160"/>
            <a:ext cx="731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Decode/Write Back Stages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FE104-28F1-A98A-27C1-EEAF354C03D2}"/>
                  </a:ext>
                </a:extLst>
              </p:cNvPr>
              <p:cNvSpPr txBox="1"/>
              <p:nvPr/>
            </p:nvSpPr>
            <p:spPr>
              <a:xfrm>
                <a:off x="5177455" y="416950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𝑠𝑐𝑟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FE104-28F1-A98A-27C1-EEAF354C0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55" y="4169507"/>
                <a:ext cx="76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EC051-F317-4F67-79C3-7CE6E3369227}"/>
                  </a:ext>
                </a:extLst>
              </p:cNvPr>
              <p:cNvSpPr txBox="1"/>
              <p:nvPr/>
            </p:nvSpPr>
            <p:spPr>
              <a:xfrm>
                <a:off x="5177455" y="456042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𝑠𝑐𝑟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EC051-F317-4F67-79C3-7CE6E3369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55" y="4560429"/>
                <a:ext cx="76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B2CC5CE-E715-B00E-D8C9-348F8A579EF1}"/>
              </a:ext>
            </a:extLst>
          </p:cNvPr>
          <p:cNvSpPr/>
          <p:nvPr/>
        </p:nvSpPr>
        <p:spPr>
          <a:xfrm>
            <a:off x="4859215" y="4715885"/>
            <a:ext cx="373380" cy="58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394F71-2700-26D5-9541-A00805139F77}"/>
              </a:ext>
            </a:extLst>
          </p:cNvPr>
          <p:cNvGrpSpPr/>
          <p:nvPr/>
        </p:nvGrpSpPr>
        <p:grpSpPr>
          <a:xfrm>
            <a:off x="4859215" y="4241262"/>
            <a:ext cx="373380" cy="260985"/>
            <a:chOff x="4038600" y="4288155"/>
            <a:chExt cx="373380" cy="2609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8447D-8423-E57D-83BE-51DB7549DDA9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C1929C-5786-1626-21DC-66D5BA24EE68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DB54B-CAE2-C858-4A61-CA83B58D54B5}"/>
              </a:ext>
            </a:extLst>
          </p:cNvPr>
          <p:cNvCxnSpPr/>
          <p:nvPr/>
        </p:nvCxnSpPr>
        <p:spPr>
          <a:xfrm flipH="1">
            <a:off x="4983040" y="4622243"/>
            <a:ext cx="112395" cy="260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F7EB49-7704-8946-12B9-671FDEA65D2B}"/>
              </a:ext>
            </a:extLst>
          </p:cNvPr>
          <p:cNvGrpSpPr/>
          <p:nvPr/>
        </p:nvGrpSpPr>
        <p:grpSpPr>
          <a:xfrm>
            <a:off x="4859215" y="4951351"/>
            <a:ext cx="947420" cy="369332"/>
            <a:chOff x="4038600" y="4998244"/>
            <a:chExt cx="94742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99C15B-F9D6-7A88-B2DC-2331C5BF353A}"/>
                    </a:ext>
                  </a:extLst>
                </p:cNvPr>
                <p:cNvSpPr txBox="1"/>
                <p:nvPr/>
              </p:nvSpPr>
              <p:spPr>
                <a:xfrm>
                  <a:off x="4356840" y="4998244"/>
                  <a:ext cx="629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𝑑𝑠𝑡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99C15B-F9D6-7A88-B2DC-2331C5BF3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840" y="4998244"/>
                  <a:ext cx="6291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B4ED3B-D594-6488-9628-368821BF19E4}"/>
                </a:ext>
              </a:extLst>
            </p:cNvPr>
            <p:cNvGrpSpPr/>
            <p:nvPr/>
          </p:nvGrpSpPr>
          <p:grpSpPr>
            <a:xfrm>
              <a:off x="4038600" y="5081627"/>
              <a:ext cx="373380" cy="260985"/>
              <a:chOff x="4038600" y="5081627"/>
              <a:chExt cx="373380" cy="2609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10E244-2294-AD08-6DA1-8495DA3C0CA0}"/>
                  </a:ext>
                </a:extLst>
              </p:cNvPr>
              <p:cNvSpPr/>
              <p:nvPr/>
            </p:nvSpPr>
            <p:spPr>
              <a:xfrm>
                <a:off x="4038600" y="5153700"/>
                <a:ext cx="373380" cy="584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39FA33D-748C-C3DC-1FF6-BAE895214F31}"/>
                  </a:ext>
                </a:extLst>
              </p:cNvPr>
              <p:cNvCxnSpPr/>
              <p:nvPr/>
            </p:nvCxnSpPr>
            <p:spPr>
              <a:xfrm flipH="1">
                <a:off x="4162425" y="5081627"/>
                <a:ext cx="112395" cy="2609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DF052D-4471-D7E9-D29B-6F0174C62992}"/>
              </a:ext>
            </a:extLst>
          </p:cNvPr>
          <p:cNvGrpSpPr/>
          <p:nvPr/>
        </p:nvGrpSpPr>
        <p:grpSpPr>
          <a:xfrm>
            <a:off x="8204395" y="4241262"/>
            <a:ext cx="373380" cy="260985"/>
            <a:chOff x="4038600" y="4288155"/>
            <a:chExt cx="373380" cy="2609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B2D1C1-6956-086D-7A47-5413F81ED069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0A8A0-2294-6464-F92A-B591A0AACDAF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DAC015-DB7E-1F0B-1B64-9B57F1187499}"/>
              </a:ext>
            </a:extLst>
          </p:cNvPr>
          <p:cNvGrpSpPr/>
          <p:nvPr/>
        </p:nvGrpSpPr>
        <p:grpSpPr>
          <a:xfrm>
            <a:off x="8204395" y="4745095"/>
            <a:ext cx="373380" cy="260985"/>
            <a:chOff x="4038600" y="4288155"/>
            <a:chExt cx="373380" cy="2609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97E808-E475-5997-01C9-F5751DBE2384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302E19-2267-83D3-3A61-53CB9360A677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B7AFE-30F8-8609-187F-266C890D29B0}"/>
                  </a:ext>
                </a:extLst>
              </p:cNvPr>
              <p:cNvSpPr txBox="1"/>
              <p:nvPr/>
            </p:nvSpPr>
            <p:spPr>
              <a:xfrm>
                <a:off x="7261317" y="415426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𝑠𝑐𝑟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B7AFE-30F8-8609-187F-266C890D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17" y="4154267"/>
                <a:ext cx="762000" cy="369332"/>
              </a:xfrm>
              <a:prstGeom prst="rect">
                <a:avLst/>
              </a:prstGeom>
              <a:blipFill>
                <a:blip r:embed="rId5"/>
                <a:stretch>
                  <a:fillRect r="-3440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FC7AB0-7B53-8EA0-4A6B-2724734CA905}"/>
                  </a:ext>
                </a:extLst>
              </p:cNvPr>
              <p:cNvSpPr txBox="1"/>
              <p:nvPr/>
            </p:nvSpPr>
            <p:spPr>
              <a:xfrm>
                <a:off x="7261317" y="469856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𝑠𝑐𝑟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FC7AB0-7B53-8EA0-4A6B-2724734C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17" y="4698562"/>
                <a:ext cx="762000" cy="369332"/>
              </a:xfrm>
              <a:prstGeom prst="rect">
                <a:avLst/>
              </a:prstGeom>
              <a:blipFill>
                <a:blip r:embed="rId6"/>
                <a:stretch>
                  <a:fillRect r="-344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3244AD-2FF1-93F8-F96D-5FB8EB9C785D}"/>
              </a:ext>
            </a:extLst>
          </p:cNvPr>
          <p:cNvGrpSpPr/>
          <p:nvPr/>
        </p:nvGrpSpPr>
        <p:grpSpPr>
          <a:xfrm>
            <a:off x="4859215" y="6036288"/>
            <a:ext cx="947420" cy="369332"/>
            <a:chOff x="4038600" y="4998244"/>
            <a:chExt cx="94742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1693F75-A069-3604-47C7-2393E32ED3BD}"/>
                    </a:ext>
                  </a:extLst>
                </p:cNvPr>
                <p:cNvSpPr txBox="1"/>
                <p:nvPr/>
              </p:nvSpPr>
              <p:spPr>
                <a:xfrm>
                  <a:off x="4356840" y="4998244"/>
                  <a:ext cx="629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1693F75-A069-3604-47C7-2393E32ED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840" y="4998244"/>
                  <a:ext cx="6291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0B04D31-C485-AF6D-BE1F-35F53E7DCE1B}"/>
                </a:ext>
              </a:extLst>
            </p:cNvPr>
            <p:cNvGrpSpPr/>
            <p:nvPr/>
          </p:nvGrpSpPr>
          <p:grpSpPr>
            <a:xfrm>
              <a:off x="4038600" y="5081627"/>
              <a:ext cx="373380" cy="260985"/>
              <a:chOff x="4038600" y="5081627"/>
              <a:chExt cx="373380" cy="26098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4ED08D-D58E-C337-E6A8-9D6AB70A7BCF}"/>
                  </a:ext>
                </a:extLst>
              </p:cNvPr>
              <p:cNvSpPr/>
              <p:nvPr/>
            </p:nvSpPr>
            <p:spPr>
              <a:xfrm>
                <a:off x="4038600" y="5153700"/>
                <a:ext cx="373380" cy="584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DC7E143-2853-6ED1-F095-C394672A5215}"/>
                  </a:ext>
                </a:extLst>
              </p:cNvPr>
              <p:cNvCxnSpPr/>
              <p:nvPr/>
            </p:nvCxnSpPr>
            <p:spPr>
              <a:xfrm flipH="1">
                <a:off x="4162425" y="5081627"/>
                <a:ext cx="112395" cy="2609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DF71740-74E9-AC99-E020-C5A95EB969A9}"/>
              </a:ext>
            </a:extLst>
          </p:cNvPr>
          <p:cNvSpPr txBox="1"/>
          <p:nvPr/>
        </p:nvSpPr>
        <p:spPr>
          <a:xfrm>
            <a:off x="4859215" y="4048426"/>
            <a:ext cx="373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4bits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A714E3-C868-A0DF-CB35-41FB715BAF4C}"/>
              </a:ext>
            </a:extLst>
          </p:cNvPr>
          <p:cNvSpPr txBox="1"/>
          <p:nvPr/>
        </p:nvSpPr>
        <p:spPr>
          <a:xfrm>
            <a:off x="4859215" y="4477155"/>
            <a:ext cx="373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4bits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2E69F-CE5F-A716-2255-991E4B145C11}"/>
              </a:ext>
            </a:extLst>
          </p:cNvPr>
          <p:cNvSpPr txBox="1"/>
          <p:nvPr/>
        </p:nvSpPr>
        <p:spPr>
          <a:xfrm>
            <a:off x="4859215" y="4881212"/>
            <a:ext cx="373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4bits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B9117-746E-E093-E227-D2AFC7C7484E}"/>
              </a:ext>
            </a:extLst>
          </p:cNvPr>
          <p:cNvSpPr txBox="1"/>
          <p:nvPr/>
        </p:nvSpPr>
        <p:spPr>
          <a:xfrm>
            <a:off x="4821115" y="5923585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16bits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541C9-7414-85F5-0A49-CC80ED0CED67}"/>
              </a:ext>
            </a:extLst>
          </p:cNvPr>
          <p:cNvSpPr txBox="1"/>
          <p:nvPr/>
        </p:nvSpPr>
        <p:spPr>
          <a:xfrm>
            <a:off x="8262920" y="4016199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16bits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F2F33-2A04-9934-E26E-076C772B55CF}"/>
              </a:ext>
            </a:extLst>
          </p:cNvPr>
          <p:cNvSpPr txBox="1"/>
          <p:nvPr/>
        </p:nvSpPr>
        <p:spPr>
          <a:xfrm>
            <a:off x="8262920" y="4537817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16bits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0EEAE8-6DC9-44BC-354F-4DF61A14C45C}"/>
              </a:ext>
            </a:extLst>
          </p:cNvPr>
          <p:cNvSpPr/>
          <p:nvPr/>
        </p:nvSpPr>
        <p:spPr>
          <a:xfrm>
            <a:off x="4859215" y="6954288"/>
            <a:ext cx="373380" cy="58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6C0FDE-2B73-406C-4083-76B52C560CD3}"/>
              </a:ext>
            </a:extLst>
          </p:cNvPr>
          <p:cNvSpPr/>
          <p:nvPr/>
        </p:nvSpPr>
        <p:spPr>
          <a:xfrm>
            <a:off x="4859215" y="7262849"/>
            <a:ext cx="373380" cy="58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2431F56-B953-6393-D14F-977A4E4B99EE}"/>
                  </a:ext>
                </a:extLst>
              </p:cNvPr>
              <p:cNvSpPr txBox="1"/>
              <p:nvPr/>
            </p:nvSpPr>
            <p:spPr>
              <a:xfrm>
                <a:off x="5177455" y="6839245"/>
                <a:ext cx="6291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𝑊𝐸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2431F56-B953-6393-D14F-977A4E4B9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55" y="6839245"/>
                <a:ext cx="6291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50DF60-574D-4FF5-FEBF-A522A4EF835E}"/>
                  </a:ext>
                </a:extLst>
              </p:cNvPr>
              <p:cNvSpPr txBox="1"/>
              <p:nvPr/>
            </p:nvSpPr>
            <p:spPr>
              <a:xfrm>
                <a:off x="5177455" y="7129728"/>
                <a:ext cx="6291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𝑀𝑂𝑉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50DF60-574D-4FF5-FEBF-A522A4EF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55" y="7129728"/>
                <a:ext cx="62918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0EFE60B-A2F1-776B-7E9C-59132C238291}"/>
              </a:ext>
            </a:extLst>
          </p:cNvPr>
          <p:cNvGrpSpPr/>
          <p:nvPr/>
        </p:nvGrpSpPr>
        <p:grpSpPr>
          <a:xfrm>
            <a:off x="406696" y="5373494"/>
            <a:ext cx="3564658" cy="2552322"/>
            <a:chOff x="1210984" y="259080"/>
            <a:chExt cx="3564658" cy="228951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4561BC-6B03-81FE-8465-CDC50AF9A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926" y="1184013"/>
              <a:ext cx="31427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BD7172-9069-ADEB-7F41-46E037A33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379" y="1475621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24B61B-A505-2E42-9AF3-57AE4BE2B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379" y="600795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19721F-21FE-83EA-F402-17AC93B9D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379" y="892404"/>
              <a:ext cx="4743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FBB2FF-68C0-4506-B0FD-CE416EC5200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82" y="1585816"/>
              <a:ext cx="0" cy="777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apezoid 51">
              <a:extLst>
                <a:ext uri="{FF2B5EF4-FFF2-40B4-BE49-F238E27FC236}">
                  <a16:creationId xmlns:a16="http://schemas.microsoft.com/office/drawing/2014/main" id="{E1334790-E054-258C-F4A5-149E4A3F9FD4}"/>
                </a:ext>
              </a:extLst>
            </p:cNvPr>
            <p:cNvSpPr/>
            <p:nvPr/>
          </p:nvSpPr>
          <p:spPr>
            <a:xfrm rot="5400000">
              <a:off x="3571471" y="973896"/>
              <a:ext cx="1848421" cy="418790"/>
            </a:xfrm>
            <a:prstGeom prst="trapezoid">
              <a:avLst>
                <a:gd name="adj" fmla="val 6624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0C2E8B-0D1A-01D8-D5EB-BBF0E1E08FD6}"/>
                </a:ext>
              </a:extLst>
            </p:cNvPr>
            <p:cNvSpPr txBox="1"/>
            <p:nvPr/>
          </p:nvSpPr>
          <p:spPr>
            <a:xfrm>
              <a:off x="4286287" y="473837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0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E026DB-29D0-1B3A-6F60-CD3444265C20}"/>
                </a:ext>
              </a:extLst>
            </p:cNvPr>
            <p:cNvSpPr txBox="1"/>
            <p:nvPr/>
          </p:nvSpPr>
          <p:spPr>
            <a:xfrm>
              <a:off x="4286287" y="1316524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3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77EC3A6-4AE0-C8D7-0517-D05FD2CB97F4}"/>
                    </a:ext>
                  </a:extLst>
                </p:cNvPr>
                <p:cNvSpPr txBox="1"/>
                <p:nvPr/>
              </p:nvSpPr>
              <p:spPr>
                <a:xfrm>
                  <a:off x="4242098" y="2355333"/>
                  <a:ext cx="533544" cy="193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77EC3A6-4AE0-C8D7-0517-D05FD2CB9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098" y="2355333"/>
                  <a:ext cx="533544" cy="1932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678718A-0756-4EAC-63B4-87EACCB984E0}"/>
                    </a:ext>
                  </a:extLst>
                </p:cNvPr>
                <p:cNvSpPr txBox="1"/>
                <p:nvPr/>
              </p:nvSpPr>
              <p:spPr>
                <a:xfrm>
                  <a:off x="3213940" y="414990"/>
                  <a:ext cx="997438" cy="276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𝐴𝐿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678718A-0756-4EAC-63B4-87EACCB98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940" y="414990"/>
                  <a:ext cx="997438" cy="2760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E7C4898-9AAF-CDE4-F87E-23351AC976E0}"/>
                    </a:ext>
                  </a:extLst>
                </p:cNvPr>
                <p:cNvSpPr txBox="1"/>
                <p:nvPr/>
              </p:nvSpPr>
              <p:spPr>
                <a:xfrm>
                  <a:off x="3303585" y="711196"/>
                  <a:ext cx="818149" cy="276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E7C4898-9AAF-CDE4-F87E-23351AC97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585" y="711196"/>
                  <a:ext cx="818149" cy="276086"/>
                </a:xfrm>
                <a:prstGeom prst="rect">
                  <a:avLst/>
                </a:prstGeom>
                <a:blipFill>
                  <a:blip r:embed="rId1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509CA7-3BE2-5E9A-B8C6-B2B99F5A6E31}"/>
                </a:ext>
              </a:extLst>
            </p:cNvPr>
            <p:cNvSpPr txBox="1"/>
            <p:nvPr/>
          </p:nvSpPr>
          <p:spPr>
            <a:xfrm>
              <a:off x="4286287" y="757343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6FDDA8-B183-62A9-AFDE-7C8DB77F5DC8}"/>
                </a:ext>
              </a:extLst>
            </p:cNvPr>
            <p:cNvSpPr txBox="1"/>
            <p:nvPr/>
          </p:nvSpPr>
          <p:spPr>
            <a:xfrm>
              <a:off x="4286287" y="1062042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2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037709C-05B1-FD64-2C25-4FF32A2946C9}"/>
                    </a:ext>
                  </a:extLst>
                </p:cNvPr>
                <p:cNvSpPr txBox="1"/>
                <p:nvPr/>
              </p:nvSpPr>
              <p:spPr>
                <a:xfrm>
                  <a:off x="1210984" y="1032166"/>
                  <a:ext cx="935451" cy="151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𝐼𝑚𝑚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5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037709C-05B1-FD64-2C25-4FF32A294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984" y="1032166"/>
                  <a:ext cx="935451" cy="1518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5295947-F7C0-7A83-0AA5-025C59CF0C12}"/>
                    </a:ext>
                  </a:extLst>
                </p:cNvPr>
                <p:cNvSpPr txBox="1"/>
                <p:nvPr/>
              </p:nvSpPr>
              <p:spPr>
                <a:xfrm>
                  <a:off x="3261455" y="1016217"/>
                  <a:ext cx="935451" cy="151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𝐼𝑚𝑚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00" b="0" i="1" smtClean="0">
                            <a:latin typeface="Cambria Math" panose="02040503050406030204" pitchFamily="18" charset="0"/>
                          </a:rPr>
                          <m:t>&gt;)</m:t>
                        </m:r>
                      </m:oMath>
                    </m:oMathPara>
                  </a14:m>
                  <a:endParaRPr lang="en-US" sz="5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5295947-F7C0-7A83-0AA5-025C59CF0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1455" y="1016217"/>
                  <a:ext cx="935451" cy="1518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0E0936-774A-17D3-F5FC-DA9CA6059292}"/>
                </a:ext>
              </a:extLst>
            </p:cNvPr>
            <p:cNvSpPr txBox="1"/>
            <p:nvPr/>
          </p:nvSpPr>
          <p:spPr>
            <a:xfrm>
              <a:off x="4286287" y="1769982"/>
              <a:ext cx="418790" cy="2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4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5383E77-CDBB-D59E-FD8F-5036984F7894}"/>
              </a:ext>
            </a:extLst>
          </p:cNvPr>
          <p:cNvSpPr/>
          <p:nvPr/>
        </p:nvSpPr>
        <p:spPr>
          <a:xfrm>
            <a:off x="393539" y="3449256"/>
            <a:ext cx="155099" cy="6400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BD5675-50BF-ABC7-4279-B1E688A37E10}"/>
              </a:ext>
            </a:extLst>
          </p:cNvPr>
          <p:cNvSpPr txBox="1"/>
          <p:nvPr/>
        </p:nvSpPr>
        <p:spPr>
          <a:xfrm>
            <a:off x="274642" y="3047084"/>
            <a:ext cx="213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Instruction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88C146-E693-E22B-2BE2-15483BB4AAAC}"/>
              </a:ext>
            </a:extLst>
          </p:cNvPr>
          <p:cNvSpPr/>
          <p:nvPr/>
        </p:nvSpPr>
        <p:spPr>
          <a:xfrm>
            <a:off x="1540234" y="6248844"/>
            <a:ext cx="872856" cy="30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Sign Extend 16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532988-2C53-5DEF-70F8-57B1BBA933A8}"/>
              </a:ext>
            </a:extLst>
          </p:cNvPr>
          <p:cNvCxnSpPr/>
          <p:nvPr/>
        </p:nvCxnSpPr>
        <p:spPr>
          <a:xfrm>
            <a:off x="4309110" y="4354173"/>
            <a:ext cx="0" cy="842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DA1EB8-86C4-78FD-D2DE-609DC34D0E38}"/>
              </a:ext>
            </a:extLst>
          </p:cNvPr>
          <p:cNvCxnSpPr>
            <a:stCxn id="8" idx="1"/>
          </p:cNvCxnSpPr>
          <p:nvPr/>
        </p:nvCxnSpPr>
        <p:spPr>
          <a:xfrm flipH="1">
            <a:off x="4309110" y="4745095"/>
            <a:ext cx="5501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8B79F9-B58B-F3AB-B69A-49234CC64BD8}"/>
              </a:ext>
            </a:extLst>
          </p:cNvPr>
          <p:cNvCxnSpPr>
            <a:stCxn id="9" idx="1"/>
          </p:cNvCxnSpPr>
          <p:nvPr/>
        </p:nvCxnSpPr>
        <p:spPr>
          <a:xfrm flipH="1">
            <a:off x="4309110" y="5136017"/>
            <a:ext cx="5501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08C08BE-9443-856E-78CE-EA683EF3A175}"/>
                  </a:ext>
                </a:extLst>
              </p:cNvPr>
              <p:cNvSpPr txBox="1"/>
              <p:nvPr/>
            </p:nvSpPr>
            <p:spPr>
              <a:xfrm>
                <a:off x="1479103" y="6613468"/>
                <a:ext cx="20400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𝑠𝑐𝑟</m:t>
                          </m:r>
                        </m:sub>
                      </m:sSub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𝑜𝑓𝑓𝑠𝑒𝑡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08C08BE-9443-856E-78CE-EA683EF3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03" y="6613468"/>
                <a:ext cx="2040013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6FD18CB-A56B-0140-5EA1-E97E3B34AD99}"/>
              </a:ext>
            </a:extLst>
          </p:cNvPr>
          <p:cNvCxnSpPr>
            <a:stCxn id="42" idx="1"/>
          </p:cNvCxnSpPr>
          <p:nvPr/>
        </p:nvCxnSpPr>
        <p:spPr>
          <a:xfrm rot="10800000" flipV="1">
            <a:off x="4224529" y="6983498"/>
            <a:ext cx="634687" cy="10205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2350B97-6BA7-EF20-307C-6B4AC44C8CD3}"/>
              </a:ext>
            </a:extLst>
          </p:cNvPr>
          <p:cNvCxnSpPr>
            <a:stCxn id="43" idx="1"/>
          </p:cNvCxnSpPr>
          <p:nvPr/>
        </p:nvCxnSpPr>
        <p:spPr>
          <a:xfrm rot="10800000" flipV="1">
            <a:off x="4517137" y="7292058"/>
            <a:ext cx="342079" cy="8323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803FB7-D733-3530-6AE0-7153C4E7CAE1}"/>
              </a:ext>
            </a:extLst>
          </p:cNvPr>
          <p:cNvSpPr txBox="1"/>
          <p:nvPr/>
        </p:nvSpPr>
        <p:spPr>
          <a:xfrm>
            <a:off x="3955570" y="7971916"/>
            <a:ext cx="63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7E5933-05D8-6C26-82F8-878F9D010A21}"/>
              </a:ext>
            </a:extLst>
          </p:cNvPr>
          <p:cNvSpPr txBox="1"/>
          <p:nvPr/>
        </p:nvSpPr>
        <p:spPr>
          <a:xfrm>
            <a:off x="4370832" y="8091578"/>
            <a:ext cx="63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swap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F1D4BF7-546E-F107-4757-B020E7A67E9E}"/>
              </a:ext>
            </a:extLst>
          </p:cNvPr>
          <p:cNvCxnSpPr>
            <a:cxnSpLocks/>
          </p:cNvCxnSpPr>
          <p:nvPr/>
        </p:nvCxnSpPr>
        <p:spPr>
          <a:xfrm flipV="1">
            <a:off x="548638" y="6856046"/>
            <a:ext cx="2324356" cy="98242"/>
          </a:xfrm>
          <a:prstGeom prst="bentConnector3">
            <a:avLst>
              <a:gd name="adj1" fmla="val 10035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9300882-E2C3-4418-1868-D97B704E6B0D}"/>
                  </a:ext>
                </a:extLst>
              </p:cNvPr>
              <p:cNvSpPr txBox="1"/>
              <p:nvPr/>
            </p:nvSpPr>
            <p:spPr>
              <a:xfrm>
                <a:off x="2217476" y="7057830"/>
                <a:ext cx="997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𝑃𝑂𝑅𝑇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𝐼𝑁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9300882-E2C3-4418-1868-D97B704E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76" y="7057830"/>
                <a:ext cx="99743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85C35568-C7C6-83AA-B562-826CBE0B9CAB}"/>
              </a:ext>
            </a:extLst>
          </p:cNvPr>
          <p:cNvSpPr/>
          <p:nvPr/>
        </p:nvSpPr>
        <p:spPr>
          <a:xfrm>
            <a:off x="8440615" y="8124386"/>
            <a:ext cx="3093017" cy="763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OUTPUT.PORT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52E0A0-3DEE-FC01-095A-2802D9FE46BC}"/>
              </a:ext>
            </a:extLst>
          </p:cNvPr>
          <p:cNvSpPr txBox="1"/>
          <p:nvPr/>
        </p:nvSpPr>
        <p:spPr>
          <a:xfrm>
            <a:off x="8502631" y="8137170"/>
            <a:ext cx="77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D369732-1C53-03F8-7773-903444974673}"/>
              </a:ext>
            </a:extLst>
          </p:cNvPr>
          <p:cNvCxnSpPr>
            <a:stCxn id="16" idx="3"/>
            <a:endCxn id="103" idx="0"/>
          </p:cNvCxnSpPr>
          <p:nvPr/>
        </p:nvCxnSpPr>
        <p:spPr>
          <a:xfrm>
            <a:off x="8577775" y="4368143"/>
            <a:ext cx="1409349" cy="37562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D910166-3230-6FC6-F535-83A6666DB7C5}"/>
              </a:ext>
            </a:extLst>
          </p:cNvPr>
          <p:cNvSpPr txBox="1"/>
          <p:nvPr/>
        </p:nvSpPr>
        <p:spPr>
          <a:xfrm>
            <a:off x="7430906" y="8167947"/>
            <a:ext cx="77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</a:t>
            </a:r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A1FAFF3-CA53-C5C3-283C-31A3B3829631}"/>
              </a:ext>
            </a:extLst>
          </p:cNvPr>
          <p:cNvCxnSpPr/>
          <p:nvPr/>
        </p:nvCxnSpPr>
        <p:spPr>
          <a:xfrm>
            <a:off x="2113280" y="8091578"/>
            <a:ext cx="0" cy="19668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7329F92-1A35-2784-3C80-1EE74461AD15}"/>
              </a:ext>
            </a:extLst>
          </p:cNvPr>
          <p:cNvSpPr txBox="1"/>
          <p:nvPr/>
        </p:nvSpPr>
        <p:spPr>
          <a:xfrm>
            <a:off x="1025923" y="10077407"/>
            <a:ext cx="23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Write Back Operation </a:t>
            </a:r>
          </a:p>
        </p:txBody>
      </p:sp>
    </p:spTree>
    <p:extLst>
      <p:ext uri="{BB962C8B-B14F-4D97-AF65-F5344CB8AC3E}">
        <p14:creationId xmlns:p14="http://schemas.microsoft.com/office/powerpoint/2010/main" val="32456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42AB30-A9CD-7FD0-323A-070FD3B40ECA}"/>
              </a:ext>
            </a:extLst>
          </p:cNvPr>
          <p:cNvCxnSpPr/>
          <p:nvPr/>
        </p:nvCxnSpPr>
        <p:spPr>
          <a:xfrm>
            <a:off x="4493895" y="2821392"/>
            <a:ext cx="662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F0BD67-3F4C-1331-7400-F5328C5732BE}"/>
              </a:ext>
            </a:extLst>
          </p:cNvPr>
          <p:cNvCxnSpPr/>
          <p:nvPr/>
        </p:nvCxnSpPr>
        <p:spPr>
          <a:xfrm>
            <a:off x="6697390" y="2842849"/>
            <a:ext cx="662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F4D6CC-6AF8-9784-97F3-8854626482AA}"/>
              </a:ext>
            </a:extLst>
          </p:cNvPr>
          <p:cNvCxnSpPr/>
          <p:nvPr/>
        </p:nvCxnSpPr>
        <p:spPr>
          <a:xfrm>
            <a:off x="4493895" y="2339706"/>
            <a:ext cx="662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ACF20CB-9FA6-1C37-AE34-CF995ED6C5B8}"/>
              </a:ext>
            </a:extLst>
          </p:cNvPr>
          <p:cNvCxnSpPr>
            <a:stCxn id="20" idx="1"/>
          </p:cNvCxnSpPr>
          <p:nvPr/>
        </p:nvCxnSpPr>
        <p:spPr>
          <a:xfrm rot="5400000">
            <a:off x="2916623" y="4408994"/>
            <a:ext cx="426719" cy="532473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EE25E3-C416-5BA0-B0AD-6C4B6417EA0B}"/>
              </a:ext>
            </a:extLst>
          </p:cNvPr>
          <p:cNvSpPr txBox="1"/>
          <p:nvPr/>
        </p:nvSpPr>
        <p:spPr>
          <a:xfrm>
            <a:off x="3887143" y="609600"/>
            <a:ext cx="461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Execute Stage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29046-F0A1-E1CB-5324-0CAF785E1436}"/>
              </a:ext>
            </a:extLst>
          </p:cNvPr>
          <p:cNvSpPr/>
          <p:nvPr/>
        </p:nvSpPr>
        <p:spPr>
          <a:xfrm rot="16200000" flipH="1">
            <a:off x="4314010" y="4341087"/>
            <a:ext cx="2949113" cy="1641351"/>
          </a:xfrm>
          <a:custGeom>
            <a:avLst/>
            <a:gdLst>
              <a:gd name="connsiteX0" fmla="*/ 2949113 w 2949113"/>
              <a:gd name="connsiteY0" fmla="*/ 0 h 2029968"/>
              <a:gd name="connsiteX1" fmla="*/ 1902118 w 2949113"/>
              <a:gd name="connsiteY1" fmla="*/ 0 h 2029968"/>
              <a:gd name="connsiteX2" fmla="*/ 1474557 w 2949113"/>
              <a:gd name="connsiteY2" fmla="*/ 905431 h 2029968"/>
              <a:gd name="connsiteX3" fmla="*/ 1046995 w 2949113"/>
              <a:gd name="connsiteY3" fmla="*/ 0 h 2029968"/>
              <a:gd name="connsiteX4" fmla="*/ 0 w 2949113"/>
              <a:gd name="connsiteY4" fmla="*/ 0 h 2029968"/>
              <a:gd name="connsiteX5" fmla="*/ 951059 w 2949113"/>
              <a:gd name="connsiteY5" fmla="*/ 2014022 h 2029968"/>
              <a:gd name="connsiteX6" fmla="*/ 943529 w 2949113"/>
              <a:gd name="connsiteY6" fmla="*/ 2029968 h 2029968"/>
              <a:gd name="connsiteX7" fmla="*/ 958589 w 2949113"/>
              <a:gd name="connsiteY7" fmla="*/ 2029968 h 2029968"/>
              <a:gd name="connsiteX8" fmla="*/ 1990524 w 2949113"/>
              <a:gd name="connsiteY8" fmla="*/ 2029968 h 2029968"/>
              <a:gd name="connsiteX9" fmla="*/ 2005584 w 2949113"/>
              <a:gd name="connsiteY9" fmla="*/ 2029968 h 2029968"/>
              <a:gd name="connsiteX10" fmla="*/ 1998054 w 2949113"/>
              <a:gd name="connsiteY10" fmla="*/ 2014022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9113" h="2029968">
                <a:moveTo>
                  <a:pt x="2949113" y="0"/>
                </a:moveTo>
                <a:lnTo>
                  <a:pt x="1902118" y="0"/>
                </a:lnTo>
                <a:lnTo>
                  <a:pt x="1474557" y="905431"/>
                </a:lnTo>
                <a:lnTo>
                  <a:pt x="1046995" y="0"/>
                </a:lnTo>
                <a:lnTo>
                  <a:pt x="0" y="0"/>
                </a:lnTo>
                <a:lnTo>
                  <a:pt x="951059" y="2014022"/>
                </a:lnTo>
                <a:lnTo>
                  <a:pt x="943529" y="2029968"/>
                </a:lnTo>
                <a:lnTo>
                  <a:pt x="958589" y="2029968"/>
                </a:lnTo>
                <a:lnTo>
                  <a:pt x="1990524" y="2029968"/>
                </a:lnTo>
                <a:lnTo>
                  <a:pt x="2005584" y="2029968"/>
                </a:lnTo>
                <a:lnTo>
                  <a:pt x="1998054" y="2014022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ALU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B311BE-51D0-2235-970C-48A7F226B362}"/>
              </a:ext>
            </a:extLst>
          </p:cNvPr>
          <p:cNvGrpSpPr/>
          <p:nvPr/>
        </p:nvGrpSpPr>
        <p:grpSpPr>
          <a:xfrm>
            <a:off x="4277520" y="4092299"/>
            <a:ext cx="797755" cy="260985"/>
            <a:chOff x="4038600" y="4288155"/>
            <a:chExt cx="373380" cy="2609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436BBE-EEC8-C445-572D-7EA0273D5E2D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AAFCA1-DA3B-F88F-1EFB-4AB453DC2541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352790-9340-2EB8-FD67-89B736C0F898}"/>
              </a:ext>
            </a:extLst>
          </p:cNvPr>
          <p:cNvGrpSpPr/>
          <p:nvPr/>
        </p:nvGrpSpPr>
        <p:grpSpPr>
          <a:xfrm>
            <a:off x="4277520" y="5997299"/>
            <a:ext cx="797755" cy="260985"/>
            <a:chOff x="4038600" y="4288155"/>
            <a:chExt cx="373380" cy="2609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8B7ECE-65BC-A8D0-73CD-C2648CDABA0A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A87022-87B7-37BF-D2BA-72E150488C7F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45FDB-DB25-0B5D-9DC4-832BF20E58E6}"/>
              </a:ext>
            </a:extLst>
          </p:cNvPr>
          <p:cNvGrpSpPr/>
          <p:nvPr/>
        </p:nvGrpSpPr>
        <p:grpSpPr>
          <a:xfrm rot="16200000">
            <a:off x="5397081" y="6328630"/>
            <a:ext cx="797755" cy="260985"/>
            <a:chOff x="4038600" y="4288155"/>
            <a:chExt cx="373380" cy="2609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826164-8F4F-635F-905F-5AB316127D76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B73EF-59EF-B9E2-6243-CE305A34E041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6088D9-C964-1F6B-E732-FC15DBB6A138}"/>
              </a:ext>
            </a:extLst>
          </p:cNvPr>
          <p:cNvGrpSpPr/>
          <p:nvPr/>
        </p:nvGrpSpPr>
        <p:grpSpPr>
          <a:xfrm>
            <a:off x="6327302" y="4970589"/>
            <a:ext cx="1981198" cy="405601"/>
            <a:chOff x="4038600" y="4212235"/>
            <a:chExt cx="373380" cy="4056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174366-FF61-F783-CC2E-32ACC7DA3413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32BDF9-D4CE-0110-39AE-625423A9F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457" y="4212235"/>
              <a:ext cx="83482" cy="405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336C7-B2F4-C155-1C7E-1BA4084B676C}"/>
              </a:ext>
            </a:extLst>
          </p:cNvPr>
          <p:cNvSpPr/>
          <p:nvPr/>
        </p:nvSpPr>
        <p:spPr>
          <a:xfrm>
            <a:off x="312516" y="2280213"/>
            <a:ext cx="155099" cy="6400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64AE2-B7F3-A255-5F7C-290E796DD39B}"/>
              </a:ext>
            </a:extLst>
          </p:cNvPr>
          <p:cNvSpPr txBox="1"/>
          <p:nvPr/>
        </p:nvSpPr>
        <p:spPr>
          <a:xfrm>
            <a:off x="193619" y="1878041"/>
            <a:ext cx="213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 Stage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850CA0-62C7-5F60-CF74-C60E9330E619}"/>
              </a:ext>
            </a:extLst>
          </p:cNvPr>
          <p:cNvGrpSpPr/>
          <p:nvPr/>
        </p:nvGrpSpPr>
        <p:grpSpPr>
          <a:xfrm>
            <a:off x="390065" y="5530563"/>
            <a:ext cx="3887455" cy="1135966"/>
            <a:chOff x="-2072396" y="4421305"/>
            <a:chExt cx="3887455" cy="11359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D94F94-E7EB-B0A3-B365-BAE309ABBDF4}"/>
                </a:ext>
              </a:extLst>
            </p:cNvPr>
            <p:cNvGrpSpPr/>
            <p:nvPr/>
          </p:nvGrpSpPr>
          <p:grpSpPr>
            <a:xfrm>
              <a:off x="-2072396" y="4503871"/>
              <a:ext cx="3887455" cy="1053400"/>
              <a:chOff x="268319" y="3668785"/>
              <a:chExt cx="3887455" cy="190710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F734EB9-6D41-3454-BC93-9180E37B2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640" y="4801456"/>
                <a:ext cx="0" cy="7744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02B8A56-617F-4048-D766-459FF9CC4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69" y="4077054"/>
                <a:ext cx="34507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1B1A7C-1240-273F-FE9E-91E8E4A77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319" y="5088459"/>
                <a:ext cx="35282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2058B03E-60A7-40BB-B419-A56D335CDE0B}"/>
                  </a:ext>
                </a:extLst>
              </p:cNvPr>
              <p:cNvSpPr/>
              <p:nvPr/>
            </p:nvSpPr>
            <p:spPr>
              <a:xfrm rot="5400000">
                <a:off x="3044826" y="4360943"/>
                <a:ext cx="1803105" cy="418790"/>
              </a:xfrm>
              <a:prstGeom prst="trapezoid">
                <a:avLst>
                  <a:gd name="adj" fmla="val 6624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1BFCA2-6F46-BDEA-47F8-B638964EA2C3}"/>
                  </a:ext>
                </a:extLst>
              </p:cNvPr>
              <p:cNvSpPr txBox="1"/>
              <p:nvPr/>
            </p:nvSpPr>
            <p:spPr>
              <a:xfrm>
                <a:off x="3710314" y="3848933"/>
                <a:ext cx="418790" cy="45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0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6E5C94-E9BF-4261-AB20-F8DF65D7847B}"/>
                  </a:ext>
                </a:extLst>
              </p:cNvPr>
              <p:cNvSpPr txBox="1"/>
              <p:nvPr/>
            </p:nvSpPr>
            <p:spPr>
              <a:xfrm>
                <a:off x="3710314" y="4812116"/>
                <a:ext cx="418790" cy="45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1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AC3757-CF70-D062-8B46-BB8E5DD010EF}"/>
                    </a:ext>
                  </a:extLst>
                </p:cNvPr>
                <p:cNvSpPr txBox="1"/>
                <p:nvPr/>
              </p:nvSpPr>
              <p:spPr>
                <a:xfrm>
                  <a:off x="541942" y="4421305"/>
                  <a:ext cx="6476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AC3757-CF70-D062-8B46-BB8E5DD01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42" y="4421305"/>
                  <a:ext cx="647699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08928B-ECB9-DB87-7857-483DA98FAE51}"/>
                    </a:ext>
                  </a:extLst>
                </p:cNvPr>
                <p:cNvSpPr txBox="1"/>
                <p:nvPr/>
              </p:nvSpPr>
              <p:spPr>
                <a:xfrm>
                  <a:off x="520671" y="4954548"/>
                  <a:ext cx="6476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𝐼𝑚𝑚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08928B-ECB9-DB87-7857-483DA98FA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71" y="4954548"/>
                  <a:ext cx="647699" cy="253916"/>
                </a:xfrm>
                <a:prstGeom prst="rect">
                  <a:avLst/>
                </a:prstGeom>
                <a:blipFill>
                  <a:blip r:embed="rId3"/>
                  <a:stretch>
                    <a:fillRect r="-7477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6C5F85-6B5A-3907-EE31-6118207D6669}"/>
                  </a:ext>
                </a:extLst>
              </p:cNvPr>
              <p:cNvSpPr txBox="1"/>
              <p:nvPr/>
            </p:nvSpPr>
            <p:spPr>
              <a:xfrm>
                <a:off x="5075275" y="7016658"/>
                <a:ext cx="64769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𝑓𝑢𝑛𝑐𝑡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6C5F85-6B5A-3907-EE31-6118207D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275" y="7016658"/>
                <a:ext cx="647699" cy="25391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B43F170-253B-DA3D-4134-30F5F69EE298}"/>
              </a:ext>
            </a:extLst>
          </p:cNvPr>
          <p:cNvGrpSpPr/>
          <p:nvPr/>
        </p:nvGrpSpPr>
        <p:grpSpPr>
          <a:xfrm rot="16200000">
            <a:off x="5309860" y="3595285"/>
            <a:ext cx="1218397" cy="260985"/>
            <a:chOff x="4038600" y="4288155"/>
            <a:chExt cx="373380" cy="2609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237E76-8935-EA68-9D75-EB247379C85A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0C7C87-B5D7-C1B5-B309-0D8B36829F26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946185-EEF0-E2A1-4921-120A8D261A27}"/>
                  </a:ext>
                </a:extLst>
              </p:cNvPr>
              <p:cNvSpPr txBox="1"/>
              <p:nvPr/>
            </p:nvSpPr>
            <p:spPr>
              <a:xfrm>
                <a:off x="6062224" y="3427657"/>
                <a:ext cx="1136488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𝑠𝑡𝑎𝑡𝑢𝑠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:&lt;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946185-EEF0-E2A1-4921-120A8D26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24" y="3427657"/>
                <a:ext cx="1136488" cy="411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06C683B-1B67-FC9A-1CF1-AB759ACEEA99}"/>
                  </a:ext>
                </a:extLst>
              </p:cNvPr>
              <p:cNvSpPr/>
              <p:nvPr/>
            </p:nvSpPr>
            <p:spPr>
              <a:xfrm>
                <a:off x="5123982" y="2743977"/>
                <a:ext cx="1641351" cy="41177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06C683B-1B67-FC9A-1CF1-AB759ACEE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82" y="2743977"/>
                <a:ext cx="1641351" cy="411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08675B-9199-CE00-9DAA-AB7A92DF0AFF}"/>
                  </a:ext>
                </a:extLst>
              </p:cNvPr>
              <p:cNvSpPr/>
              <p:nvPr/>
            </p:nvSpPr>
            <p:spPr>
              <a:xfrm>
                <a:off x="5123982" y="1993938"/>
                <a:ext cx="1641351" cy="41177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𝑟𝑒𝑠𝑒𝑟𝑣𝑒𝑑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08675B-9199-CE00-9DAA-AB7A92D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82" y="1993938"/>
                <a:ext cx="1641351" cy="4117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DD5415-AC51-DBD9-BDB3-0B949490DF2F}"/>
              </a:ext>
            </a:extLst>
          </p:cNvPr>
          <p:cNvCxnSpPr/>
          <p:nvPr/>
        </p:nvCxnSpPr>
        <p:spPr>
          <a:xfrm flipV="1">
            <a:off x="5314950" y="2405717"/>
            <a:ext cx="0" cy="33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9E5187-F425-0B58-B325-3537648EAF47}"/>
              </a:ext>
            </a:extLst>
          </p:cNvPr>
          <p:cNvCxnSpPr>
            <a:cxnSpLocks/>
          </p:cNvCxnSpPr>
          <p:nvPr/>
        </p:nvCxnSpPr>
        <p:spPr>
          <a:xfrm>
            <a:off x="6597812" y="2405717"/>
            <a:ext cx="0" cy="33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0A3ABF-08E4-29CC-BA44-5EA3C7D67476}"/>
              </a:ext>
            </a:extLst>
          </p:cNvPr>
          <p:cNvSpPr txBox="1"/>
          <p:nvPr/>
        </p:nvSpPr>
        <p:spPr>
          <a:xfrm>
            <a:off x="3858729" y="2056109"/>
            <a:ext cx="103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flg_reserve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2AAD97-5431-C80A-21E5-47898B86D434}"/>
              </a:ext>
            </a:extLst>
          </p:cNvPr>
          <p:cNvSpPr txBox="1"/>
          <p:nvPr/>
        </p:nvSpPr>
        <p:spPr>
          <a:xfrm>
            <a:off x="5075275" y="2226361"/>
            <a:ext cx="280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bg1"/>
                </a:solidFill>
              </a:rPr>
              <a:t>en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38A6B2-02CD-9C83-419D-F3C69CA736D8}"/>
              </a:ext>
            </a:extLst>
          </p:cNvPr>
          <p:cNvSpPr txBox="1"/>
          <p:nvPr/>
        </p:nvSpPr>
        <p:spPr>
          <a:xfrm>
            <a:off x="6984567" y="2535072"/>
            <a:ext cx="103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flg_restore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C37DD4-0BDC-9AF7-B1F5-E41CE3F07A21}"/>
              </a:ext>
            </a:extLst>
          </p:cNvPr>
          <p:cNvSpPr txBox="1"/>
          <p:nvPr/>
        </p:nvSpPr>
        <p:spPr>
          <a:xfrm>
            <a:off x="6557372" y="2734085"/>
            <a:ext cx="280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bg1"/>
                </a:solidFill>
              </a:rPr>
              <a:t>en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9AFBA07-19D6-DBE1-A708-CCB7631138B7}"/>
              </a:ext>
            </a:extLst>
          </p:cNvPr>
          <p:cNvCxnSpPr/>
          <p:nvPr/>
        </p:nvCxnSpPr>
        <p:spPr>
          <a:xfrm flipH="1">
            <a:off x="5215292" y="2509520"/>
            <a:ext cx="183832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A15B85-3073-F748-B7DD-7138CB30B175}"/>
              </a:ext>
            </a:extLst>
          </p:cNvPr>
          <p:cNvCxnSpPr/>
          <p:nvPr/>
        </p:nvCxnSpPr>
        <p:spPr>
          <a:xfrm flipH="1">
            <a:off x="6520180" y="2464095"/>
            <a:ext cx="139700" cy="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625F584-F70E-7632-6C22-4151BEB43CBF}"/>
              </a:ext>
            </a:extLst>
          </p:cNvPr>
          <p:cNvSpPr txBox="1"/>
          <p:nvPr/>
        </p:nvSpPr>
        <p:spPr>
          <a:xfrm>
            <a:off x="4178453" y="2526335"/>
            <a:ext cx="60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set_c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E47E33-1D99-BA8B-6BBC-629C7A84B7BC}"/>
              </a:ext>
            </a:extLst>
          </p:cNvPr>
          <p:cNvSpPr txBox="1"/>
          <p:nvPr/>
        </p:nvSpPr>
        <p:spPr>
          <a:xfrm>
            <a:off x="5075275" y="2708047"/>
            <a:ext cx="280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B20DA5E-E373-56FC-FA17-3A546B2564C6}"/>
                  </a:ext>
                </a:extLst>
              </p:cNvPr>
              <p:cNvSpPr txBox="1"/>
              <p:nvPr/>
            </p:nvSpPr>
            <p:spPr>
              <a:xfrm>
                <a:off x="8308500" y="5019500"/>
                <a:ext cx="997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𝐴𝐿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𝑀𝑒𝑚𝑜𝑟𝑦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𝐴𝑑𝑑𝑟𝑒𝑠𝑠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B20DA5E-E373-56FC-FA17-3A546B25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500" y="5019500"/>
                <a:ext cx="997438" cy="307777"/>
              </a:xfrm>
              <a:prstGeom prst="rect">
                <a:avLst/>
              </a:prstGeom>
              <a:blipFill>
                <a:blip r:embed="rId8"/>
                <a:stretch>
                  <a:fillRect r="-12012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6FAD2DB-328F-E9E6-E5A1-24ED0936606A}"/>
              </a:ext>
            </a:extLst>
          </p:cNvPr>
          <p:cNvGrpSpPr/>
          <p:nvPr/>
        </p:nvGrpSpPr>
        <p:grpSpPr>
          <a:xfrm>
            <a:off x="390065" y="3618303"/>
            <a:ext cx="3887455" cy="1135966"/>
            <a:chOff x="-2072396" y="4421305"/>
            <a:chExt cx="3887455" cy="11359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2F556EF-5942-E46D-356F-40E18E4E1BC7}"/>
                </a:ext>
              </a:extLst>
            </p:cNvPr>
            <p:cNvGrpSpPr/>
            <p:nvPr/>
          </p:nvGrpSpPr>
          <p:grpSpPr>
            <a:xfrm>
              <a:off x="-2072396" y="4503871"/>
              <a:ext cx="3887455" cy="1053400"/>
              <a:chOff x="268319" y="3668785"/>
              <a:chExt cx="3887455" cy="190710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0E123D-2580-0CDB-5E6F-E6115450B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640" y="4801456"/>
                <a:ext cx="0" cy="7744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B3AA39-5F6D-0560-29FA-9A1395A5D6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69" y="4077054"/>
                <a:ext cx="34507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D8F6C6B-8837-E0C9-366F-74E4C1F1E8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319" y="5088459"/>
                <a:ext cx="35282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27F78F42-3B77-96D8-D03F-212A35F1C3A5}"/>
                  </a:ext>
                </a:extLst>
              </p:cNvPr>
              <p:cNvSpPr/>
              <p:nvPr/>
            </p:nvSpPr>
            <p:spPr>
              <a:xfrm rot="5400000">
                <a:off x="3044826" y="4360943"/>
                <a:ext cx="1803105" cy="418790"/>
              </a:xfrm>
              <a:prstGeom prst="trapezoid">
                <a:avLst>
                  <a:gd name="adj" fmla="val 6624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E6AB53-EFF9-F69A-C6F8-F20962BB0608}"/>
                  </a:ext>
                </a:extLst>
              </p:cNvPr>
              <p:cNvSpPr txBox="1"/>
              <p:nvPr/>
            </p:nvSpPr>
            <p:spPr>
              <a:xfrm>
                <a:off x="3710314" y="3848933"/>
                <a:ext cx="418790" cy="45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0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6092EC-CB38-C52D-EEFD-1942A29C4185}"/>
                  </a:ext>
                </a:extLst>
              </p:cNvPr>
              <p:cNvSpPr txBox="1"/>
              <p:nvPr/>
            </p:nvSpPr>
            <p:spPr>
              <a:xfrm>
                <a:off x="3710314" y="4812116"/>
                <a:ext cx="418790" cy="45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1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5A068D-F558-C0F6-6A16-16C96781B63D}"/>
                    </a:ext>
                  </a:extLst>
                </p:cNvPr>
                <p:cNvSpPr txBox="1"/>
                <p:nvPr/>
              </p:nvSpPr>
              <p:spPr>
                <a:xfrm>
                  <a:off x="541942" y="4421305"/>
                  <a:ext cx="6476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5A068D-F558-C0F6-6A16-16C96781B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42" y="4421305"/>
                  <a:ext cx="647699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60390-535D-A74C-E14C-BECE4D421B0A}"/>
                    </a:ext>
                  </a:extLst>
                </p:cNvPr>
                <p:cNvSpPr txBox="1"/>
                <p:nvPr/>
              </p:nvSpPr>
              <p:spPr>
                <a:xfrm>
                  <a:off x="520671" y="4954548"/>
                  <a:ext cx="6476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𝐼𝑚𝑚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60390-535D-A74C-E14C-BECE4D421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71" y="4954548"/>
                  <a:ext cx="647699" cy="253916"/>
                </a:xfrm>
                <a:prstGeom prst="rect">
                  <a:avLst/>
                </a:prstGeom>
                <a:blipFill>
                  <a:blip r:embed="rId10"/>
                  <a:stretch>
                    <a:fillRect r="-7477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2B5CF4-C9BE-3B62-483F-BD430DEC3B2D}"/>
                  </a:ext>
                </a:extLst>
              </p:cNvPr>
              <p:cNvSpPr txBox="1"/>
              <p:nvPr/>
            </p:nvSpPr>
            <p:spPr>
              <a:xfrm>
                <a:off x="3736536" y="4765584"/>
                <a:ext cx="64769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2B5CF4-C9BE-3B62-483F-BD430DEC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36" y="4765584"/>
                <a:ext cx="64769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6ACD634-3629-2797-52EF-723DBB2A4113}"/>
                  </a:ext>
                </a:extLst>
              </p:cNvPr>
              <p:cNvSpPr txBox="1"/>
              <p:nvPr/>
            </p:nvSpPr>
            <p:spPr>
              <a:xfrm>
                <a:off x="3736536" y="6706758"/>
                <a:ext cx="64769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6ACD634-3629-2797-52EF-723DBB2A4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36" y="6706758"/>
                <a:ext cx="647699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3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375F26-4EC2-2A9F-E020-AE6CC6013B79}"/>
              </a:ext>
            </a:extLst>
          </p:cNvPr>
          <p:cNvCxnSpPr>
            <a:cxnSpLocks/>
          </p:cNvCxnSpPr>
          <p:nvPr/>
        </p:nvCxnSpPr>
        <p:spPr>
          <a:xfrm flipH="1">
            <a:off x="312516" y="3485268"/>
            <a:ext cx="34507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1FC474-16B5-D977-D180-DFB1A022158A}"/>
              </a:ext>
            </a:extLst>
          </p:cNvPr>
          <p:cNvSpPr txBox="1"/>
          <p:nvPr/>
        </p:nvSpPr>
        <p:spPr>
          <a:xfrm>
            <a:off x="3887143" y="609600"/>
            <a:ext cx="461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Memory Stage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E99564-17FD-34B7-F97E-046E81105EB0}"/>
              </a:ext>
            </a:extLst>
          </p:cNvPr>
          <p:cNvSpPr/>
          <p:nvPr/>
        </p:nvSpPr>
        <p:spPr>
          <a:xfrm>
            <a:off x="312516" y="2280213"/>
            <a:ext cx="155099" cy="6400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79CC7-DA3A-6F11-46B2-EFBC870B9CF8}"/>
              </a:ext>
            </a:extLst>
          </p:cNvPr>
          <p:cNvSpPr txBox="1"/>
          <p:nvPr/>
        </p:nvSpPr>
        <p:spPr>
          <a:xfrm>
            <a:off x="193619" y="1878041"/>
            <a:ext cx="213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Execute Stage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BA997-31DE-567F-FE96-51ADEFC367CC}"/>
              </a:ext>
            </a:extLst>
          </p:cNvPr>
          <p:cNvSpPr/>
          <p:nvPr/>
        </p:nvSpPr>
        <p:spPr>
          <a:xfrm>
            <a:off x="3993266" y="3020990"/>
            <a:ext cx="2488557" cy="4907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6200D3-2FEA-CFCE-D3DC-838D3D0D9284}"/>
              </a:ext>
            </a:extLst>
          </p:cNvPr>
          <p:cNvGrpSpPr/>
          <p:nvPr/>
        </p:nvGrpSpPr>
        <p:grpSpPr>
          <a:xfrm>
            <a:off x="3700453" y="3359657"/>
            <a:ext cx="373380" cy="260985"/>
            <a:chOff x="4038600" y="4288155"/>
            <a:chExt cx="373380" cy="2609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4F0FC3-080E-B092-D38D-32962EBD3B9E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E4413-F977-9205-95C8-D3AADA7B6234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6DA39E-2606-787B-55FC-8E28DB71A6C0}"/>
                  </a:ext>
                </a:extLst>
              </p:cNvPr>
              <p:cNvSpPr txBox="1"/>
              <p:nvPr/>
            </p:nvSpPr>
            <p:spPr>
              <a:xfrm>
                <a:off x="4060498" y="3300602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𝐴𝑑𝑑𝑟𝑒𝑠𝑠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6DA39E-2606-787B-55FC-8E28DB71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98" y="3300602"/>
                <a:ext cx="10982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3B7AA-1793-A58F-B4B8-DAD1D23921B1}"/>
                  </a:ext>
                </a:extLst>
              </p:cNvPr>
              <p:cNvSpPr txBox="1"/>
              <p:nvPr/>
            </p:nvSpPr>
            <p:spPr>
              <a:xfrm>
                <a:off x="1681319" y="3050709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𝐴𝐿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3B7AA-1793-A58F-B4B8-DAD1D2392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19" y="3050709"/>
                <a:ext cx="10982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871C27-CE28-4C6B-1CEC-39C078F437D4}"/>
              </a:ext>
            </a:extLst>
          </p:cNvPr>
          <p:cNvGrpSpPr/>
          <p:nvPr/>
        </p:nvGrpSpPr>
        <p:grpSpPr>
          <a:xfrm>
            <a:off x="6382693" y="3385255"/>
            <a:ext cx="1226802" cy="260985"/>
            <a:chOff x="4038600" y="4288155"/>
            <a:chExt cx="373380" cy="2609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CF6059-7D90-28A4-4A03-811DA5141EBB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2B3709-8265-DC2C-5F38-D95E81677CB2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E6190-7089-A706-A186-0622602E4FD0}"/>
                  </a:ext>
                </a:extLst>
              </p:cNvPr>
              <p:cNvSpPr txBox="1"/>
              <p:nvPr/>
            </p:nvSpPr>
            <p:spPr>
              <a:xfrm>
                <a:off x="7609495" y="3298260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𝐴𝑑𝑑𝑟𝑒𝑠𝑠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E6190-7089-A706-A186-0622602E4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95" y="3298260"/>
                <a:ext cx="1098242" cy="369332"/>
              </a:xfrm>
              <a:prstGeom prst="rect">
                <a:avLst/>
              </a:prstGeom>
              <a:blipFill>
                <a:blip r:embed="rId4"/>
                <a:stretch>
                  <a:fillRect r="-6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E927EFB-D208-C45A-8EB6-1D4A952DEA11}"/>
              </a:ext>
            </a:extLst>
          </p:cNvPr>
          <p:cNvGrpSpPr/>
          <p:nvPr/>
        </p:nvGrpSpPr>
        <p:grpSpPr>
          <a:xfrm>
            <a:off x="196067" y="5937489"/>
            <a:ext cx="5256121" cy="572252"/>
            <a:chOff x="680357" y="7682986"/>
            <a:chExt cx="5256121" cy="57225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909842-FB9B-F18C-29C9-502301255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315" y="7895592"/>
              <a:ext cx="34507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0B6697-4C7C-8650-AA0F-846E5AFCDE58}"/>
                </a:ext>
              </a:extLst>
            </p:cNvPr>
            <p:cNvGrpSpPr/>
            <p:nvPr/>
          </p:nvGrpSpPr>
          <p:grpSpPr>
            <a:xfrm>
              <a:off x="4196252" y="7769981"/>
              <a:ext cx="373380" cy="260985"/>
              <a:chOff x="4038600" y="4288155"/>
              <a:chExt cx="373380" cy="2609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FB6180-1353-204C-5E5A-0B962558E19A}"/>
                  </a:ext>
                </a:extLst>
              </p:cNvPr>
              <p:cNvSpPr/>
              <p:nvPr/>
            </p:nvSpPr>
            <p:spPr>
              <a:xfrm>
                <a:off x="4038600" y="4385826"/>
                <a:ext cx="373380" cy="584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86F5FF2-05E9-E62C-F2B5-27BBE92E271C}"/>
                  </a:ext>
                </a:extLst>
              </p:cNvPr>
              <p:cNvCxnSpPr/>
              <p:nvPr/>
            </p:nvCxnSpPr>
            <p:spPr>
              <a:xfrm flipH="1">
                <a:off x="4162425" y="4288155"/>
                <a:ext cx="112395" cy="2609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8660DE-AD3D-B17C-CAA2-B436DFDC7631}"/>
                    </a:ext>
                  </a:extLst>
                </p:cNvPr>
                <p:cNvSpPr txBox="1"/>
                <p:nvPr/>
              </p:nvSpPr>
              <p:spPr>
                <a:xfrm>
                  <a:off x="680357" y="7885906"/>
                  <a:ext cx="10982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8660DE-AD3D-B17C-CAA2-B436DFDC7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57" y="7885906"/>
                  <a:ext cx="10982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2CF9E-22DA-7541-CD0E-133D1CF7FFDD}"/>
                    </a:ext>
                  </a:extLst>
                </p:cNvPr>
                <p:cNvSpPr txBox="1"/>
                <p:nvPr/>
              </p:nvSpPr>
              <p:spPr>
                <a:xfrm>
                  <a:off x="4569631" y="7682986"/>
                  <a:ext cx="1366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𝑆𝑡𝑘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𝐴𝑑𝑑𝑟𝑒𝑠𝑠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2CF9E-22DA-7541-CD0E-133D1CF7F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631" y="7682986"/>
                  <a:ext cx="136684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2F837E-1F42-C263-8318-992EDA680A0D}"/>
              </a:ext>
            </a:extLst>
          </p:cNvPr>
          <p:cNvGrpSpPr/>
          <p:nvPr/>
        </p:nvGrpSpPr>
        <p:grpSpPr>
          <a:xfrm>
            <a:off x="6382693" y="5563333"/>
            <a:ext cx="1226802" cy="260985"/>
            <a:chOff x="4038600" y="4288155"/>
            <a:chExt cx="373380" cy="2609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CD2166-40E8-910A-53C1-EE3FC5326E46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6781DD-9411-BCF2-70CF-D117F6AFF78C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B3A7CA-CE8D-D526-47EF-2F7F0F638099}"/>
                  </a:ext>
                </a:extLst>
              </p:cNvPr>
              <p:cNvSpPr txBox="1"/>
              <p:nvPr/>
            </p:nvSpPr>
            <p:spPr>
              <a:xfrm>
                <a:off x="7609495" y="5476338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𝑋𝐿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𝑆𝑡𝑘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𝐴𝑑𝑑𝑟𝑒𝑠𝑠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B3A7CA-CE8D-D526-47EF-2F7F0F638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95" y="5476338"/>
                <a:ext cx="1098242" cy="369332"/>
              </a:xfrm>
              <a:prstGeom prst="rect">
                <a:avLst/>
              </a:prstGeom>
              <a:blipFill>
                <a:blip r:embed="rId7"/>
                <a:stretch>
                  <a:fillRect r="-9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C87C3-0B18-A1A9-B6B8-A4B654A1B604}"/>
              </a:ext>
            </a:extLst>
          </p:cNvPr>
          <p:cNvCxnSpPr>
            <a:cxnSpLocks/>
          </p:cNvCxnSpPr>
          <p:nvPr/>
        </p:nvCxnSpPr>
        <p:spPr>
          <a:xfrm flipH="1">
            <a:off x="312516" y="4009562"/>
            <a:ext cx="34507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C52FFD-6588-8E28-27CF-BFDA4AF146E6}"/>
              </a:ext>
            </a:extLst>
          </p:cNvPr>
          <p:cNvGrpSpPr/>
          <p:nvPr/>
        </p:nvGrpSpPr>
        <p:grpSpPr>
          <a:xfrm>
            <a:off x="3700453" y="3883951"/>
            <a:ext cx="373380" cy="260985"/>
            <a:chOff x="4038600" y="4288155"/>
            <a:chExt cx="373380" cy="260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35BAA2-14F7-70E7-6D2C-8933D69F82B7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D4F7B8-82FF-DDF4-B57A-CC194F5B356E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D40DE3-D9ED-52A1-E560-125D450E2EFE}"/>
                  </a:ext>
                </a:extLst>
              </p:cNvPr>
              <p:cNvSpPr txBox="1"/>
              <p:nvPr/>
            </p:nvSpPr>
            <p:spPr>
              <a:xfrm>
                <a:off x="3869009" y="3805308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D40DE3-D9ED-52A1-E560-125D450E2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09" y="3805308"/>
                <a:ext cx="10982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12B928-C982-A3B6-2ABD-2957586426AE}"/>
                  </a:ext>
                </a:extLst>
              </p:cNvPr>
              <p:cNvSpPr txBox="1"/>
              <p:nvPr/>
            </p:nvSpPr>
            <p:spPr>
              <a:xfrm>
                <a:off x="1681319" y="3575003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𝑠𝑟𝑐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12B928-C982-A3B6-2ABD-29575864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19" y="3575003"/>
                <a:ext cx="1098242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F7B3809-AC17-29F0-DABF-090D17058906}"/>
              </a:ext>
            </a:extLst>
          </p:cNvPr>
          <p:cNvGrpSpPr/>
          <p:nvPr/>
        </p:nvGrpSpPr>
        <p:grpSpPr>
          <a:xfrm>
            <a:off x="6382693" y="3748577"/>
            <a:ext cx="1226802" cy="260985"/>
            <a:chOff x="4038600" y="4288155"/>
            <a:chExt cx="373380" cy="2609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81C3FC-66E6-15BA-FFB8-CD14D7C3E5E1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8FD74C-03EF-50A7-196E-5B3834D9AA83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03C7C3-F546-DE0A-D70B-8760F9EF298E}"/>
                  </a:ext>
                </a:extLst>
              </p:cNvPr>
              <p:cNvSpPr txBox="1"/>
              <p:nvPr/>
            </p:nvSpPr>
            <p:spPr>
              <a:xfrm>
                <a:off x="7609495" y="3661582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𝐴𝑑𝑑𝑟𝑒𝑠𝑠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03C7C3-F546-DE0A-D70B-8760F9EF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95" y="3661582"/>
                <a:ext cx="1098242" cy="369332"/>
              </a:xfrm>
              <a:prstGeom prst="rect">
                <a:avLst/>
              </a:prstGeom>
              <a:blipFill>
                <a:blip r:embed="rId10"/>
                <a:stretch>
                  <a:fillRect r="-7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521952D-C399-15DA-A9DB-639FC836FA37}"/>
              </a:ext>
            </a:extLst>
          </p:cNvPr>
          <p:cNvGrpSpPr/>
          <p:nvPr/>
        </p:nvGrpSpPr>
        <p:grpSpPr>
          <a:xfrm>
            <a:off x="6382693" y="5923922"/>
            <a:ext cx="1226802" cy="260985"/>
            <a:chOff x="4038600" y="4288155"/>
            <a:chExt cx="373380" cy="2609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46FAD8-B0A5-05F1-0BFC-73A1E8BA1A5E}"/>
                </a:ext>
              </a:extLst>
            </p:cNvPr>
            <p:cNvSpPr/>
            <p:nvPr/>
          </p:nvSpPr>
          <p:spPr>
            <a:xfrm>
              <a:off x="4038600" y="4385826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81BA10-E008-F4A8-F4D6-E30F0049AC97}"/>
                </a:ext>
              </a:extLst>
            </p:cNvPr>
            <p:cNvCxnSpPr/>
            <p:nvPr/>
          </p:nvCxnSpPr>
          <p:spPr>
            <a:xfrm flipH="1">
              <a:off x="4162425" y="4288155"/>
              <a:ext cx="112395" cy="260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52A350-D63F-C2F7-603E-EF1DCC22777C}"/>
                  </a:ext>
                </a:extLst>
              </p:cNvPr>
              <p:cNvSpPr txBox="1"/>
              <p:nvPr/>
            </p:nvSpPr>
            <p:spPr>
              <a:xfrm>
                <a:off x="7609495" y="5836927"/>
                <a:ext cx="109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𝑋𝐻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𝑆𝑡𝑘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𝐴𝑑𝑑𝑟𝑒𝑠𝑠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52A350-D63F-C2F7-603E-EF1DCC227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95" y="5836927"/>
                <a:ext cx="1098242" cy="369332"/>
              </a:xfrm>
              <a:prstGeom prst="rect">
                <a:avLst/>
              </a:prstGeom>
              <a:blipFill>
                <a:blip r:embed="rId11"/>
                <a:stretch>
                  <a:fillRect r="-11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76183E2-266E-85B8-27A2-63908BCB137C}"/>
              </a:ext>
            </a:extLst>
          </p:cNvPr>
          <p:cNvGrpSpPr/>
          <p:nvPr/>
        </p:nvGrpSpPr>
        <p:grpSpPr>
          <a:xfrm>
            <a:off x="312516" y="4746380"/>
            <a:ext cx="5128163" cy="1348470"/>
            <a:chOff x="312516" y="5673238"/>
            <a:chExt cx="5128163" cy="134847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99B7B0-82F5-6B96-1AC4-A2C6044DC5C5}"/>
                </a:ext>
              </a:extLst>
            </p:cNvPr>
            <p:cNvGrpSpPr/>
            <p:nvPr/>
          </p:nvGrpSpPr>
          <p:grpSpPr>
            <a:xfrm>
              <a:off x="312516" y="5673238"/>
              <a:ext cx="2781084" cy="1135966"/>
              <a:chOff x="-966025" y="4421305"/>
              <a:chExt cx="2781084" cy="113596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F476D9F-51A9-129D-309C-952D9E699E6D}"/>
                  </a:ext>
                </a:extLst>
              </p:cNvPr>
              <p:cNvGrpSpPr/>
              <p:nvPr/>
            </p:nvGrpSpPr>
            <p:grpSpPr>
              <a:xfrm>
                <a:off x="-966025" y="4503871"/>
                <a:ext cx="2781084" cy="1053400"/>
                <a:chOff x="1374690" y="3668785"/>
                <a:chExt cx="2781084" cy="1907102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2638ACD-E3A0-55F8-12BA-ECB89DB46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2239" y="4588106"/>
                  <a:ext cx="23443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3029312-FFC2-7B11-6FA8-DD1A3558E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640" y="4801456"/>
                  <a:ext cx="0" cy="77443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5391FBB-8F07-B0C6-FF3A-8820D8D3C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7678" y="4077054"/>
                  <a:ext cx="1368931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CE127D6-5568-8FE1-58B8-E71714945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74690" y="5088459"/>
                  <a:ext cx="242191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rapezoid 54">
                  <a:extLst>
                    <a:ext uri="{FF2B5EF4-FFF2-40B4-BE49-F238E27FC236}">
                      <a16:creationId xmlns:a16="http://schemas.microsoft.com/office/drawing/2014/main" id="{C823FB82-4653-D867-7FC9-F55EC434EEC7}"/>
                    </a:ext>
                  </a:extLst>
                </p:cNvPr>
                <p:cNvSpPr/>
                <p:nvPr/>
              </p:nvSpPr>
              <p:spPr>
                <a:xfrm rot="5400000">
                  <a:off x="3044826" y="4360943"/>
                  <a:ext cx="1803105" cy="418790"/>
                </a:xfrm>
                <a:prstGeom prst="trapezoid">
                  <a:avLst>
                    <a:gd name="adj" fmla="val 66243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A2D818-45D6-4DD8-310B-E1F815178057}"/>
                    </a:ext>
                  </a:extLst>
                </p:cNvPr>
                <p:cNvSpPr txBox="1"/>
                <p:nvPr/>
              </p:nvSpPr>
              <p:spPr>
                <a:xfrm>
                  <a:off x="3710314" y="3848933"/>
                  <a:ext cx="418790" cy="459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/>
                      </a:solidFill>
                    </a:rPr>
                    <a:t>0</a:t>
                  </a:r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B4DE50C-1658-3EEC-8727-B29870A1A6F3}"/>
                    </a:ext>
                  </a:extLst>
                </p:cNvPr>
                <p:cNvSpPr txBox="1"/>
                <p:nvPr/>
              </p:nvSpPr>
              <p:spPr>
                <a:xfrm>
                  <a:off x="3721483" y="4344541"/>
                  <a:ext cx="418790" cy="459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/>
                      </a:solidFill>
                    </a:rPr>
                    <a:t>1</a:t>
                  </a:r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83FE414-5CDD-747E-1CAD-1248CEA0292A}"/>
                    </a:ext>
                  </a:extLst>
                </p:cNvPr>
                <p:cNvSpPr txBox="1"/>
                <p:nvPr/>
              </p:nvSpPr>
              <p:spPr>
                <a:xfrm>
                  <a:off x="3721483" y="4833955"/>
                  <a:ext cx="418790" cy="459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/>
                      </a:solidFill>
                    </a:rPr>
                    <a:t>2</a:t>
                  </a:r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64BC9FD-CC73-8EB4-ECB4-23465A653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41942" y="4421305"/>
                    <a:ext cx="64769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64BC9FD-CC73-8EB4-ECB4-23465A653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942" y="4421305"/>
                    <a:ext cx="647699" cy="2539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45D118-72BA-D723-3E6F-31C48A92CF3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941" y="5034121"/>
                    <a:ext cx="64769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745D118-72BA-D723-3E6F-31C48A92CF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941" y="5034121"/>
                    <a:ext cx="647699" cy="25391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AB863CA-FE24-65DF-0592-B99FDFD72F55}"/>
                      </a:ext>
                    </a:extLst>
                  </p:cNvPr>
                  <p:cNvSpPr txBox="1"/>
                  <p:nvPr/>
                </p:nvSpPr>
                <p:spPr>
                  <a:xfrm>
                    <a:off x="541941" y="4736959"/>
                    <a:ext cx="64769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AB863CA-FE24-65DF-0592-B99FDFD72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941" y="4736959"/>
                    <a:ext cx="647699" cy="25391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8B6CB7-A52B-943D-F015-07143CA5FB48}"/>
                </a:ext>
              </a:extLst>
            </p:cNvPr>
            <p:cNvGrpSpPr/>
            <p:nvPr/>
          </p:nvGrpSpPr>
          <p:grpSpPr>
            <a:xfrm>
              <a:off x="3700453" y="5994490"/>
              <a:ext cx="373380" cy="260985"/>
              <a:chOff x="4038600" y="4288155"/>
              <a:chExt cx="373380" cy="26098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9664A8B-7C02-A0DC-6778-C2172A645F6F}"/>
                  </a:ext>
                </a:extLst>
              </p:cNvPr>
              <p:cNvSpPr/>
              <p:nvPr/>
            </p:nvSpPr>
            <p:spPr>
              <a:xfrm>
                <a:off x="4038600" y="4385826"/>
                <a:ext cx="373380" cy="584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55C60AE-12CC-EFD6-EE6C-459EB6F1A1CA}"/>
                  </a:ext>
                </a:extLst>
              </p:cNvPr>
              <p:cNvCxnSpPr/>
              <p:nvPr/>
            </p:nvCxnSpPr>
            <p:spPr>
              <a:xfrm flipH="1">
                <a:off x="4162425" y="4288155"/>
                <a:ext cx="112395" cy="2609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B586435-4E80-D160-ECA3-7F7450079949}"/>
                    </a:ext>
                  </a:extLst>
                </p:cNvPr>
                <p:cNvSpPr txBox="1"/>
                <p:nvPr/>
              </p:nvSpPr>
              <p:spPr>
                <a:xfrm>
                  <a:off x="4073832" y="5907495"/>
                  <a:ext cx="1366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𝑆𝑡𝑘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B586435-4E80-D160-ECA3-7F7450079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832" y="5907495"/>
                  <a:ext cx="136684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51C8F2D-5285-8746-FF3A-0C3D55B43453}"/>
                    </a:ext>
                  </a:extLst>
                </p:cNvPr>
                <p:cNvSpPr txBox="1"/>
                <p:nvPr/>
              </p:nvSpPr>
              <p:spPr>
                <a:xfrm>
                  <a:off x="2533685" y="6767792"/>
                  <a:ext cx="6476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𝑠𝑡𝑘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51C8F2D-5285-8746-FF3A-0C3D55B43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685" y="6767792"/>
                  <a:ext cx="647699" cy="253916"/>
                </a:xfrm>
                <a:prstGeom prst="rect">
                  <a:avLst/>
                </a:prstGeom>
                <a:blipFill>
                  <a:blip r:embed="rId16"/>
                  <a:stretch>
                    <a:fillRect r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E3654160-515D-7A23-6ECD-90924BB2C442}"/>
                </a:ext>
              </a:extLst>
            </p:cNvPr>
            <p:cNvCxnSpPr>
              <a:stCxn id="57" idx="3"/>
              <a:endCxn id="44" idx="1"/>
            </p:cNvCxnSpPr>
            <p:nvPr/>
          </p:nvCxnSpPr>
          <p:spPr>
            <a:xfrm flipV="1">
              <a:off x="3078099" y="6121371"/>
              <a:ext cx="622354" cy="134649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D46544-A661-6E4D-53D5-B40AC6164F93}"/>
              </a:ext>
            </a:extLst>
          </p:cNvPr>
          <p:cNvCxnSpPr/>
          <p:nvPr/>
        </p:nvCxnSpPr>
        <p:spPr>
          <a:xfrm flipV="1">
            <a:off x="1359408" y="4009562"/>
            <a:ext cx="0" cy="104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B05379-DCE2-13AA-F66D-9279E9B26340}"/>
              </a:ext>
            </a:extLst>
          </p:cNvPr>
          <p:cNvGrpSpPr/>
          <p:nvPr/>
        </p:nvGrpSpPr>
        <p:grpSpPr>
          <a:xfrm>
            <a:off x="2300184" y="6584563"/>
            <a:ext cx="2440288" cy="369332"/>
            <a:chOff x="2718434" y="7682986"/>
            <a:chExt cx="2440288" cy="36933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39B4A6-1D83-0301-0576-5E2352D0F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6349" y="7895592"/>
              <a:ext cx="7627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1B2800A-023D-2C40-7992-8C158ACC32E7}"/>
                </a:ext>
              </a:extLst>
            </p:cNvPr>
            <p:cNvSpPr/>
            <p:nvPr/>
          </p:nvSpPr>
          <p:spPr>
            <a:xfrm>
              <a:off x="4196252" y="7867652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A5F820E-F793-B943-E13B-4B410F3B5DA1}"/>
                    </a:ext>
                  </a:extLst>
                </p:cNvPr>
                <p:cNvSpPr txBox="1"/>
                <p:nvPr/>
              </p:nvSpPr>
              <p:spPr>
                <a:xfrm>
                  <a:off x="2718434" y="7682986"/>
                  <a:ext cx="10982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𝑆𝑊𝐸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A5F820E-F793-B943-E13B-4B410F3B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434" y="7682986"/>
                  <a:ext cx="109824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35870B5-CC15-7BEE-F1CB-BEB86D405CEF}"/>
                    </a:ext>
                  </a:extLst>
                </p:cNvPr>
                <p:cNvSpPr txBox="1"/>
                <p:nvPr/>
              </p:nvSpPr>
              <p:spPr>
                <a:xfrm>
                  <a:off x="4569632" y="7682986"/>
                  <a:ext cx="589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𝑆𝑊𝐸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35870B5-CC15-7BEE-F1CB-BEB86D405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632" y="7682986"/>
                  <a:ext cx="58909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23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FDBEAFD-6B68-E0AE-1999-177135981FC9}"/>
              </a:ext>
            </a:extLst>
          </p:cNvPr>
          <p:cNvGrpSpPr/>
          <p:nvPr/>
        </p:nvGrpSpPr>
        <p:grpSpPr>
          <a:xfrm>
            <a:off x="2300184" y="7183901"/>
            <a:ext cx="2440288" cy="369332"/>
            <a:chOff x="2718434" y="7682986"/>
            <a:chExt cx="2440288" cy="36933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AA150EE-637E-5181-4814-5E57C2478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6349" y="7895592"/>
              <a:ext cx="7627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BD58C81-A802-1234-BF02-C53340A74D3F}"/>
                </a:ext>
              </a:extLst>
            </p:cNvPr>
            <p:cNvSpPr/>
            <p:nvPr/>
          </p:nvSpPr>
          <p:spPr>
            <a:xfrm>
              <a:off x="4196252" y="7867652"/>
              <a:ext cx="373380" cy="58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3C575AB-3951-6B9B-3FA9-FA84C4A941C3}"/>
                    </a:ext>
                  </a:extLst>
                </p:cNvPr>
                <p:cNvSpPr txBox="1"/>
                <p:nvPr/>
              </p:nvSpPr>
              <p:spPr>
                <a:xfrm>
                  <a:off x="2718434" y="7682986"/>
                  <a:ext cx="10982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3C575AB-3951-6B9B-3FA9-FA84C4A94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434" y="7682986"/>
                  <a:ext cx="109824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BEF5A6-2027-8387-864F-EEE11D1079D7}"/>
                    </a:ext>
                  </a:extLst>
                </p:cNvPr>
                <p:cNvSpPr txBox="1"/>
                <p:nvPr/>
              </p:nvSpPr>
              <p:spPr>
                <a:xfrm>
                  <a:off x="4569632" y="7682986"/>
                  <a:ext cx="589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BEF5A6-2027-8387-864F-EEE11D107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632" y="7682986"/>
                  <a:ext cx="589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21CCB1-64A4-69D2-9CD6-BCCC7F4B372F}"/>
              </a:ext>
            </a:extLst>
          </p:cNvPr>
          <p:cNvSpPr/>
          <p:nvPr/>
        </p:nvSpPr>
        <p:spPr>
          <a:xfrm>
            <a:off x="4787201" y="9324738"/>
            <a:ext cx="2822294" cy="38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931A5F-08DD-EC75-C1EF-7AFDC85EFC48}"/>
              </a:ext>
            </a:extLst>
          </p:cNvPr>
          <p:cNvCxnSpPr/>
          <p:nvPr/>
        </p:nvCxnSpPr>
        <p:spPr>
          <a:xfrm>
            <a:off x="193619" y="8854633"/>
            <a:ext cx="1186720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906DF87-C6E6-D28B-7EBD-8AEEB0224EAD}"/>
              </a:ext>
            </a:extLst>
          </p:cNvPr>
          <p:cNvSpPr txBox="1"/>
          <p:nvPr/>
        </p:nvSpPr>
        <p:spPr>
          <a:xfrm>
            <a:off x="3822550" y="9217134"/>
            <a:ext cx="13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0XFFFFF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1DA664-576E-6212-191F-BE4EA7E30370}"/>
              </a:ext>
            </a:extLst>
          </p:cNvPr>
          <p:cNvSpPr txBox="1"/>
          <p:nvPr/>
        </p:nvSpPr>
        <p:spPr>
          <a:xfrm>
            <a:off x="3793113" y="12973244"/>
            <a:ext cx="13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E59948-0F41-5293-001A-9CDD486E9E7C}"/>
              </a:ext>
            </a:extLst>
          </p:cNvPr>
          <p:cNvSpPr/>
          <p:nvPr/>
        </p:nvSpPr>
        <p:spPr>
          <a:xfrm>
            <a:off x="4787201" y="9324737"/>
            <a:ext cx="2822294" cy="1607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9F0E04-1B21-D629-6938-B8D2A8D8CB41}"/>
              </a:ext>
            </a:extLst>
          </p:cNvPr>
          <p:cNvSpPr txBox="1"/>
          <p:nvPr/>
        </p:nvSpPr>
        <p:spPr>
          <a:xfrm>
            <a:off x="3822550" y="10740760"/>
            <a:ext cx="13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0X0FF00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4D7E23-3372-0E7B-0DD6-2250FE2288F5}"/>
              </a:ext>
            </a:extLst>
          </p:cNvPr>
          <p:cNvSpPr/>
          <p:nvPr/>
        </p:nvSpPr>
        <p:spPr>
          <a:xfrm>
            <a:off x="4787201" y="10932346"/>
            <a:ext cx="2822294" cy="15236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5E9BE2-B0A5-5B17-1125-AF7FC45F338E}"/>
              </a:ext>
            </a:extLst>
          </p:cNvPr>
          <p:cNvSpPr txBox="1"/>
          <p:nvPr/>
        </p:nvSpPr>
        <p:spPr>
          <a:xfrm>
            <a:off x="3822550" y="12295692"/>
            <a:ext cx="13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230B18-8ABF-4375-5E77-8CA74392B32B}"/>
              </a:ext>
            </a:extLst>
          </p:cNvPr>
          <p:cNvSpPr txBox="1"/>
          <p:nvPr/>
        </p:nvSpPr>
        <p:spPr>
          <a:xfrm>
            <a:off x="5794114" y="9919263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DCE5E9D-3173-BB0D-5C0C-4627FC5D3AF5}"/>
              </a:ext>
            </a:extLst>
          </p:cNvPr>
          <p:cNvSpPr txBox="1"/>
          <p:nvPr/>
        </p:nvSpPr>
        <p:spPr>
          <a:xfrm>
            <a:off x="5840057" y="11564254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13C90F2-2331-CE23-1CE6-5DF858BD6428}"/>
              </a:ext>
            </a:extLst>
          </p:cNvPr>
          <p:cNvSpPr txBox="1"/>
          <p:nvPr/>
        </p:nvSpPr>
        <p:spPr>
          <a:xfrm>
            <a:off x="5237544" y="12613661"/>
            <a:ext cx="197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RESERVED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Exceptions &amp; interrupt table </a:t>
            </a:r>
          </a:p>
        </p:txBody>
      </p:sp>
    </p:spTree>
    <p:extLst>
      <p:ext uri="{BB962C8B-B14F-4D97-AF65-F5344CB8AC3E}">
        <p14:creationId xmlns:p14="http://schemas.microsoft.com/office/powerpoint/2010/main" val="2436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7161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680</TotalTime>
  <Words>304</Words>
  <Application>Microsoft Office PowerPoint</Application>
  <PresentationFormat>Custom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Sabry</dc:creator>
  <cp:lastModifiedBy>AbdElRahman Sabry</cp:lastModifiedBy>
  <cp:revision>8</cp:revision>
  <dcterms:created xsi:type="dcterms:W3CDTF">2024-09-27T13:24:43Z</dcterms:created>
  <dcterms:modified xsi:type="dcterms:W3CDTF">2024-09-28T00:45:26Z</dcterms:modified>
</cp:coreProperties>
</file>