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098C-AB09-48C3-98AB-EE41664B7486}" type="datetimeFigureOut">
              <a:rPr lang="nl-BE" smtClean="0"/>
              <a:t>26/11/2015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F28-1A6E-4975-B5F3-CED5EDF8C4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818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098C-AB09-48C3-98AB-EE41664B7486}" type="datetimeFigureOut">
              <a:rPr lang="nl-BE" smtClean="0"/>
              <a:t>26/11/2015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F28-1A6E-4975-B5F3-CED5EDF8C4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437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098C-AB09-48C3-98AB-EE41664B7486}" type="datetimeFigureOut">
              <a:rPr lang="nl-BE" smtClean="0"/>
              <a:t>26/11/2015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F28-1A6E-4975-B5F3-CED5EDF8C4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08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098C-AB09-48C3-98AB-EE41664B7486}" type="datetimeFigureOut">
              <a:rPr lang="nl-BE" smtClean="0"/>
              <a:t>26/11/2015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F28-1A6E-4975-B5F3-CED5EDF8C4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049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098C-AB09-48C3-98AB-EE41664B7486}" type="datetimeFigureOut">
              <a:rPr lang="nl-BE" smtClean="0"/>
              <a:t>26/11/2015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F28-1A6E-4975-B5F3-CED5EDF8C4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670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098C-AB09-48C3-98AB-EE41664B7486}" type="datetimeFigureOut">
              <a:rPr lang="nl-BE" smtClean="0"/>
              <a:t>26/11/2015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F28-1A6E-4975-B5F3-CED5EDF8C4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61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098C-AB09-48C3-98AB-EE41664B7486}" type="datetimeFigureOut">
              <a:rPr lang="nl-BE" smtClean="0"/>
              <a:t>26/11/2015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F28-1A6E-4975-B5F3-CED5EDF8C4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128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098C-AB09-48C3-98AB-EE41664B7486}" type="datetimeFigureOut">
              <a:rPr lang="nl-BE" smtClean="0"/>
              <a:t>26/11/2015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F28-1A6E-4975-B5F3-CED5EDF8C4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411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098C-AB09-48C3-98AB-EE41664B7486}" type="datetimeFigureOut">
              <a:rPr lang="nl-BE" smtClean="0"/>
              <a:t>26/11/2015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F28-1A6E-4975-B5F3-CED5EDF8C4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296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098C-AB09-48C3-98AB-EE41664B7486}" type="datetimeFigureOut">
              <a:rPr lang="nl-BE" smtClean="0"/>
              <a:t>26/11/2015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F28-1A6E-4975-B5F3-CED5EDF8C4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155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098C-AB09-48C3-98AB-EE41664B7486}" type="datetimeFigureOut">
              <a:rPr lang="nl-BE" smtClean="0"/>
              <a:t>26/11/2015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15F28-1A6E-4975-B5F3-CED5EDF8C4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867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5098C-AB09-48C3-98AB-EE41664B7486}" type="datetimeFigureOut">
              <a:rPr lang="nl-BE" smtClean="0"/>
              <a:t>26/11/2015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15F28-1A6E-4975-B5F3-CED5EDF8C4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813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experiments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geertjan.bex@uhasselt.be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3041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Tables: </a:t>
            </a:r>
            <a:r>
              <a:rPr lang="en-US" dirty="0" smtClean="0">
                <a:sym typeface="Symbol"/>
              </a:rPr>
              <a:t>parameter values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6228184" y="1916832"/>
            <a:ext cx="2664296" cy="792088"/>
            <a:chOff x="6228184" y="1916832"/>
            <a:chExt cx="2664296" cy="792088"/>
          </a:xfrm>
        </p:grpSpPr>
        <p:grpSp>
          <p:nvGrpSpPr>
            <p:cNvPr id="52" name="Group 51"/>
            <p:cNvGrpSpPr/>
            <p:nvPr/>
          </p:nvGrpSpPr>
          <p:grpSpPr>
            <a:xfrm>
              <a:off x="6876256" y="1916832"/>
              <a:ext cx="2016224" cy="792088"/>
              <a:chOff x="971600" y="1700808"/>
              <a:chExt cx="2016224" cy="792088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971600" y="1700808"/>
                <a:ext cx="2016224" cy="7920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971600" y="1717293"/>
                <a:ext cx="1257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parameters</a:t>
                </a:r>
                <a:endParaRPr lang="nl-BE" dirty="0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971600" y="2132856"/>
                <a:ext cx="2016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971600" y="2123564"/>
                <a:ext cx="1461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parameter_id</a:t>
                </a:r>
                <a:endParaRPr lang="nl-BE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6228184" y="2276872"/>
              <a:ext cx="720080" cy="261610"/>
              <a:chOff x="2699792" y="4149080"/>
              <a:chExt cx="720080" cy="26161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2699792" y="4396462"/>
                <a:ext cx="64807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3022006" y="4149080"/>
                <a:ext cx="3978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1..*</a:t>
                </a:r>
                <a:endParaRPr lang="nl-BE" dirty="0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4211960" y="1700807"/>
            <a:ext cx="2016224" cy="1152129"/>
            <a:chOff x="3347864" y="1700807"/>
            <a:chExt cx="2016224" cy="1152129"/>
          </a:xfrm>
        </p:grpSpPr>
        <p:grpSp>
          <p:nvGrpSpPr>
            <p:cNvPr id="10" name="Group 9"/>
            <p:cNvGrpSpPr/>
            <p:nvPr/>
          </p:nvGrpSpPr>
          <p:grpSpPr>
            <a:xfrm>
              <a:off x="3347864" y="1700807"/>
              <a:ext cx="2016224" cy="1152129"/>
              <a:chOff x="971600" y="1700807"/>
              <a:chExt cx="2016224" cy="1152129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971600" y="1700807"/>
                <a:ext cx="2016224" cy="11521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71600" y="1717293"/>
                <a:ext cx="1878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parameter_values</a:t>
                </a:r>
                <a:endParaRPr lang="nl-BE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971600" y="2132856"/>
                <a:ext cx="2016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971600" y="2123564"/>
                <a:ext cx="7986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run_id</a:t>
                </a:r>
                <a:endParaRPr lang="nl-BE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347864" y="2339588"/>
              <a:ext cx="1461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parameter_id</a:t>
              </a:r>
              <a:endParaRPr lang="nl-BE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31640" y="1705907"/>
            <a:ext cx="2880320" cy="792088"/>
            <a:chOff x="1331640" y="1705907"/>
            <a:chExt cx="2880320" cy="792088"/>
          </a:xfrm>
        </p:grpSpPr>
        <p:grpSp>
          <p:nvGrpSpPr>
            <p:cNvPr id="60" name="Group 59"/>
            <p:cNvGrpSpPr/>
            <p:nvPr/>
          </p:nvGrpSpPr>
          <p:grpSpPr>
            <a:xfrm>
              <a:off x="1331640" y="1705907"/>
              <a:ext cx="2016224" cy="792088"/>
              <a:chOff x="971600" y="1700808"/>
              <a:chExt cx="2016224" cy="792088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971600" y="1700808"/>
                <a:ext cx="2016224" cy="7920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971600" y="1717293"/>
                <a:ext cx="598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runs</a:t>
                </a:r>
                <a:endParaRPr lang="nl-BE" dirty="0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>
                <a:off x="971600" y="2132856"/>
                <a:ext cx="2016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971600" y="2123564"/>
                <a:ext cx="7986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run_id</a:t>
                </a:r>
                <a:endParaRPr lang="nl-BE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310038" y="2060848"/>
              <a:ext cx="901922" cy="261610"/>
              <a:chOff x="3310038" y="2060848"/>
              <a:chExt cx="901922" cy="261610"/>
            </a:xfrm>
          </p:grpSpPr>
          <p:cxnSp>
            <p:nvCxnSpPr>
              <p:cNvPr id="17" name="Straight Connector 16"/>
              <p:cNvCxnSpPr>
                <a:endCxn id="15" idx="1"/>
              </p:cNvCxnSpPr>
              <p:nvPr/>
            </p:nvCxnSpPr>
            <p:spPr>
              <a:xfrm>
                <a:off x="3347864" y="2308230"/>
                <a:ext cx="8640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3310038" y="2060848"/>
                <a:ext cx="3978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1..*</a:t>
                </a:r>
                <a:endParaRPr lang="nl-BE" dirty="0"/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3131840" y="3140968"/>
            <a:ext cx="4802918" cy="2246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parameter_values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INTEGER NOT NULL,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INTEGER NOT NULL,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parameter_value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REAL NOT NULL,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PRIMARY KEY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FOREIGN KEY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REFERENCES runs(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FOREIGN KEY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parameter_id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REFERENCES parameters(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3515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Experiments</a:t>
            </a:r>
          </a:p>
          <a:p>
            <a:pPr lvl="1"/>
            <a:r>
              <a:rPr lang="en-US" dirty="0" smtClean="0"/>
              <a:t>start date, end date, description, …</a:t>
            </a:r>
          </a:p>
          <a:p>
            <a:r>
              <a:rPr lang="en-US" dirty="0" smtClean="0"/>
              <a:t>Researchers</a:t>
            </a:r>
          </a:p>
          <a:p>
            <a:pPr lvl="1"/>
            <a:r>
              <a:rPr lang="en-US" dirty="0" smtClean="0"/>
              <a:t>first name, last name, …</a:t>
            </a:r>
          </a:p>
          <a:p>
            <a:r>
              <a:rPr lang="en-US" dirty="0" smtClean="0"/>
              <a:t>Runs</a:t>
            </a:r>
          </a:p>
          <a:p>
            <a:pPr lvl="1"/>
            <a:r>
              <a:rPr lang="en-US" dirty="0" smtClean="0"/>
              <a:t>experiment, date, type, tissue, parameter values, result </a:t>
            </a:r>
            <a:r>
              <a:rPr lang="en-US" dirty="0" smtClean="0"/>
              <a:t>values, …</a:t>
            </a:r>
            <a:endParaRPr lang="en-US" dirty="0" smtClean="0"/>
          </a:p>
          <a:p>
            <a:r>
              <a:rPr lang="en-US" dirty="0" smtClean="0"/>
              <a:t>Run types</a:t>
            </a:r>
          </a:p>
          <a:p>
            <a:pPr lvl="1"/>
            <a:r>
              <a:rPr lang="en-US" dirty="0" smtClean="0"/>
              <a:t>name, </a:t>
            </a:r>
            <a:r>
              <a:rPr lang="en-US" dirty="0" smtClean="0"/>
              <a:t>description, …</a:t>
            </a:r>
            <a:endParaRPr lang="en-US" dirty="0" smtClean="0"/>
          </a:p>
          <a:p>
            <a:r>
              <a:rPr lang="en-US" dirty="0" smtClean="0"/>
              <a:t>Tissues</a:t>
            </a:r>
          </a:p>
          <a:p>
            <a:pPr lvl="1"/>
            <a:r>
              <a:rPr lang="en-US" dirty="0" smtClean="0"/>
              <a:t>description, …</a:t>
            </a:r>
          </a:p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name, unit, error, minimum, </a:t>
            </a:r>
            <a:r>
              <a:rPr lang="en-US" dirty="0" smtClean="0"/>
              <a:t>maximum, …</a:t>
            </a:r>
            <a:endParaRPr lang="en-US" dirty="0" smtClean="0"/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name, unit, error, minimum, </a:t>
            </a:r>
            <a:r>
              <a:rPr lang="en-US" dirty="0" smtClean="0"/>
              <a:t>maximum, …</a:t>
            </a:r>
          </a:p>
          <a:p>
            <a:r>
              <a:rPr lang="en-US" dirty="0" smtClean="0"/>
              <a:t>Parameter/result values</a:t>
            </a:r>
          </a:p>
          <a:p>
            <a:pPr lvl="1"/>
            <a:r>
              <a:rPr lang="en-US" dirty="0" smtClean="0"/>
              <a:t>value, …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742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Relationships:</a:t>
            </a:r>
            <a:br>
              <a:rPr lang="en-US" dirty="0" smtClean="0"/>
            </a:br>
            <a:r>
              <a:rPr lang="en-US" dirty="0" smtClean="0"/>
              <a:t>experiments </a:t>
            </a:r>
            <a:r>
              <a:rPr lang="en-US" dirty="0" smtClean="0">
                <a:sym typeface="Symbol"/>
              </a:rPr>
              <a:t></a:t>
            </a:r>
            <a:r>
              <a:rPr lang="en-US" dirty="0" smtClean="0"/>
              <a:t> researchers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467544" y="1700808"/>
            <a:ext cx="2016224" cy="1224136"/>
            <a:chOff x="971600" y="1700808"/>
            <a:chExt cx="2016224" cy="1224136"/>
          </a:xfrm>
        </p:grpSpPr>
        <p:sp>
          <p:nvSpPr>
            <p:cNvPr id="4" name="Rectangle 3"/>
            <p:cNvSpPr/>
            <p:nvPr/>
          </p:nvSpPr>
          <p:spPr>
            <a:xfrm>
              <a:off x="971600" y="1700808"/>
              <a:ext cx="2016224" cy="1224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71600" y="1717293"/>
              <a:ext cx="1352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experiments</a:t>
              </a:r>
              <a:endParaRPr lang="nl-BE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971600" y="2132856"/>
              <a:ext cx="20162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71600" y="2123564"/>
              <a:ext cx="1552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experiment_id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47864" y="3861048"/>
            <a:ext cx="2016224" cy="792088"/>
            <a:chOff x="971600" y="1700808"/>
            <a:chExt cx="2016224" cy="792088"/>
          </a:xfrm>
        </p:grpSpPr>
        <p:sp>
          <p:nvSpPr>
            <p:cNvPr id="20" name="Rectangle 19"/>
            <p:cNvSpPr/>
            <p:nvPr/>
          </p:nvSpPr>
          <p:spPr>
            <a:xfrm>
              <a:off x="971600" y="1700808"/>
              <a:ext cx="2016224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71600" y="1717293"/>
              <a:ext cx="1270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researchers</a:t>
              </a:r>
              <a:endParaRPr lang="nl-BE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971600" y="2132856"/>
              <a:ext cx="20162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971600" y="2123564"/>
              <a:ext cx="1475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researcher_id</a:t>
              </a:r>
              <a:endParaRPr lang="nl-BE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67544" y="2735342"/>
            <a:ext cx="2952328" cy="1773778"/>
            <a:chOff x="467544" y="2735342"/>
            <a:chExt cx="2952328" cy="1773778"/>
          </a:xfrm>
        </p:grpSpPr>
        <p:grpSp>
          <p:nvGrpSpPr>
            <p:cNvPr id="46" name="Group 45"/>
            <p:cNvGrpSpPr/>
            <p:nvPr/>
          </p:nvGrpSpPr>
          <p:grpSpPr>
            <a:xfrm>
              <a:off x="467544" y="3284984"/>
              <a:ext cx="2016224" cy="1224136"/>
              <a:chOff x="467544" y="3284984"/>
              <a:chExt cx="2016224" cy="1224136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67544" y="3284984"/>
                <a:ext cx="2016224" cy="1224136"/>
                <a:chOff x="971600" y="1700808"/>
                <a:chExt cx="2016224" cy="1224136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971600" y="1700808"/>
                  <a:ext cx="2016224" cy="122413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971600" y="1717293"/>
                  <a:ext cx="18695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staff_assignments</a:t>
                  </a:r>
                  <a:endParaRPr lang="nl-BE" dirty="0"/>
                </a:p>
              </p:txBody>
            </p: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971600" y="2132856"/>
                  <a:ext cx="2016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971600" y="2123564"/>
                  <a:ext cx="15528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experiment_id</a:t>
                  </a:r>
                  <a:endParaRPr lang="nl-BE" dirty="0"/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467544" y="3995772"/>
                <a:ext cx="1475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researcher_id</a:t>
                </a:r>
                <a:endParaRPr lang="nl-BE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2483768" y="4149080"/>
              <a:ext cx="936104" cy="261610"/>
              <a:chOff x="2483768" y="4149080"/>
              <a:chExt cx="936104" cy="26161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2483768" y="4396462"/>
                <a:ext cx="8640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3022006" y="4149080"/>
                <a:ext cx="3978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1</a:t>
                </a:r>
                <a:r>
                  <a:rPr lang="en-US" sz="1100" dirty="0" smtClean="0"/>
                  <a:t>..*</a:t>
                </a:r>
                <a:endParaRPr lang="nl-BE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411760" y="2735342"/>
              <a:ext cx="504056" cy="1161710"/>
              <a:chOff x="2411760" y="2735342"/>
              <a:chExt cx="504056" cy="1161710"/>
            </a:xfrm>
          </p:grpSpPr>
          <p:cxnSp>
            <p:nvCxnSpPr>
              <p:cNvPr id="38" name="Elbow Connector 37"/>
              <p:cNvCxnSpPr>
                <a:endCxn id="25" idx="3"/>
              </p:cNvCxnSpPr>
              <p:nvPr/>
            </p:nvCxnSpPr>
            <p:spPr>
              <a:xfrm rot="5400000">
                <a:off x="2141730" y="3122966"/>
                <a:ext cx="1116124" cy="432048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483768" y="2780928"/>
                <a:ext cx="4320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2411760" y="2735342"/>
                <a:ext cx="3978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1</a:t>
                </a:r>
                <a:r>
                  <a:rPr lang="en-US" sz="1100" dirty="0" smtClean="0"/>
                  <a:t>..*</a:t>
                </a:r>
                <a:endParaRPr lang="nl-B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417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Relationships:</a:t>
            </a:r>
            <a:br>
              <a:rPr lang="en-US" dirty="0" smtClean="0"/>
            </a:br>
            <a:r>
              <a:rPr lang="en-US" dirty="0" smtClean="0"/>
              <a:t>experiments </a:t>
            </a:r>
            <a:r>
              <a:rPr lang="en-US" dirty="0" smtClean="0">
                <a:sym typeface="Symbol"/>
              </a:rPr>
              <a:t></a:t>
            </a:r>
            <a:r>
              <a:rPr lang="en-US" dirty="0" smtClean="0"/>
              <a:t> runs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467544" y="1700808"/>
            <a:ext cx="2016224" cy="1224136"/>
            <a:chOff x="971600" y="1700808"/>
            <a:chExt cx="2016224" cy="1224136"/>
          </a:xfrm>
        </p:grpSpPr>
        <p:sp>
          <p:nvSpPr>
            <p:cNvPr id="4" name="Rectangle 3"/>
            <p:cNvSpPr/>
            <p:nvPr/>
          </p:nvSpPr>
          <p:spPr>
            <a:xfrm>
              <a:off x="971600" y="1700808"/>
              <a:ext cx="2016224" cy="1224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71600" y="1717293"/>
              <a:ext cx="1352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experiments</a:t>
              </a:r>
              <a:endParaRPr lang="nl-BE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971600" y="2132856"/>
              <a:ext cx="20162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71600" y="2123564"/>
              <a:ext cx="1552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experiment_id</a:t>
              </a:r>
              <a:endParaRPr lang="nl-BE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347864" y="1700807"/>
            <a:ext cx="2016224" cy="1969993"/>
            <a:chOff x="3347864" y="1700807"/>
            <a:chExt cx="2016224" cy="1969993"/>
          </a:xfrm>
        </p:grpSpPr>
        <p:grpSp>
          <p:nvGrpSpPr>
            <p:cNvPr id="10" name="Group 9"/>
            <p:cNvGrpSpPr/>
            <p:nvPr/>
          </p:nvGrpSpPr>
          <p:grpSpPr>
            <a:xfrm>
              <a:off x="3347864" y="1700807"/>
              <a:ext cx="2016224" cy="1969993"/>
              <a:chOff x="971600" y="1700807"/>
              <a:chExt cx="2016224" cy="1969993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971600" y="1700807"/>
                <a:ext cx="2016224" cy="19699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71600" y="1717293"/>
                <a:ext cx="598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runs</a:t>
                </a:r>
                <a:endParaRPr lang="nl-BE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971600" y="2132856"/>
                <a:ext cx="2016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971600" y="2123564"/>
                <a:ext cx="7986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run_id</a:t>
                </a:r>
                <a:endParaRPr lang="nl-BE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347864" y="2339588"/>
              <a:ext cx="1552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experiment_id</a:t>
              </a:r>
              <a:endParaRPr lang="nl-BE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483768" y="2276872"/>
            <a:ext cx="936104" cy="261610"/>
            <a:chOff x="2483768" y="2276872"/>
            <a:chExt cx="936104" cy="261610"/>
          </a:xfrm>
        </p:grpSpPr>
        <p:cxnSp>
          <p:nvCxnSpPr>
            <p:cNvPr id="17" name="Straight Connector 16"/>
            <p:cNvCxnSpPr>
              <a:endCxn id="15" idx="1"/>
            </p:cNvCxnSpPr>
            <p:nvPr/>
          </p:nvCxnSpPr>
          <p:spPr>
            <a:xfrm>
              <a:off x="2483768" y="2524254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022006" y="2276872"/>
              <a:ext cx="3978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0..*</a:t>
              </a:r>
              <a:endParaRPr lang="nl-BE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347864" y="2555612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tissue_id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5364088" y="2060848"/>
            <a:ext cx="2880320" cy="792088"/>
            <a:chOff x="5364088" y="2060848"/>
            <a:chExt cx="2880320" cy="792088"/>
          </a:xfrm>
        </p:grpSpPr>
        <p:grpSp>
          <p:nvGrpSpPr>
            <p:cNvPr id="52" name="Group 51"/>
            <p:cNvGrpSpPr/>
            <p:nvPr/>
          </p:nvGrpSpPr>
          <p:grpSpPr>
            <a:xfrm>
              <a:off x="6228184" y="2060848"/>
              <a:ext cx="2016224" cy="792088"/>
              <a:chOff x="971600" y="1700808"/>
              <a:chExt cx="2016224" cy="792088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971600" y="1700808"/>
                <a:ext cx="2016224" cy="7920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971600" y="1717293"/>
                <a:ext cx="821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tissues</a:t>
                </a:r>
                <a:endParaRPr lang="nl-BE" dirty="0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971600" y="2132856"/>
                <a:ext cx="2016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971600" y="2123564"/>
                <a:ext cx="10214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tissue_id</a:t>
                </a:r>
                <a:endParaRPr lang="nl-BE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364088" y="2420888"/>
              <a:ext cx="864096" cy="261610"/>
              <a:chOff x="2483768" y="4149080"/>
              <a:chExt cx="864096" cy="26161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2483768" y="4396462"/>
                <a:ext cx="8640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3091062" y="414908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1</a:t>
                </a:r>
                <a:endParaRPr lang="nl-BE" dirty="0"/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3347864" y="2771636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run_type_id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5364088" y="2924944"/>
            <a:ext cx="2880320" cy="792088"/>
            <a:chOff x="5364088" y="2924944"/>
            <a:chExt cx="2880320" cy="792088"/>
          </a:xfrm>
        </p:grpSpPr>
        <p:grpSp>
          <p:nvGrpSpPr>
            <p:cNvPr id="60" name="Group 59"/>
            <p:cNvGrpSpPr/>
            <p:nvPr/>
          </p:nvGrpSpPr>
          <p:grpSpPr>
            <a:xfrm>
              <a:off x="6228184" y="2924944"/>
              <a:ext cx="2016224" cy="792088"/>
              <a:chOff x="971600" y="1700808"/>
              <a:chExt cx="2016224" cy="792088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971600" y="1700808"/>
                <a:ext cx="2016224" cy="7920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971600" y="1717293"/>
                <a:ext cx="1132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run_types</a:t>
                </a:r>
                <a:endParaRPr lang="nl-BE" dirty="0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>
                <a:off x="971600" y="2132856"/>
                <a:ext cx="2016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971600" y="2123564"/>
                <a:ext cx="1332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run_type_id</a:t>
                </a:r>
                <a:endParaRPr lang="nl-BE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5364088" y="3239398"/>
              <a:ext cx="864096" cy="261610"/>
              <a:chOff x="2483768" y="4149080"/>
              <a:chExt cx="864096" cy="261610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2483768" y="4396462"/>
                <a:ext cx="8640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3091062" y="414908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1</a:t>
                </a:r>
                <a:endParaRPr lang="nl-B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736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Relationships:</a:t>
            </a:r>
            <a:br>
              <a:rPr lang="en-US" dirty="0" smtClean="0"/>
            </a:br>
            <a:r>
              <a:rPr lang="en-US" dirty="0" smtClean="0"/>
              <a:t>parameters </a:t>
            </a:r>
            <a:r>
              <a:rPr lang="en-US" dirty="0" smtClean="0">
                <a:sym typeface="Symbol"/>
              </a:rPr>
              <a:t></a:t>
            </a:r>
            <a:r>
              <a:rPr lang="en-US" dirty="0" smtClean="0"/>
              <a:t> </a:t>
            </a:r>
            <a:r>
              <a:rPr lang="en-US" dirty="0" err="1" smtClean="0"/>
              <a:t>run_types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 results</a:t>
            </a:r>
            <a:endParaRPr lang="nl-BE" dirty="0"/>
          </a:p>
        </p:txBody>
      </p:sp>
      <p:grpSp>
        <p:nvGrpSpPr>
          <p:cNvPr id="52" name="Group 51"/>
          <p:cNvGrpSpPr/>
          <p:nvPr/>
        </p:nvGrpSpPr>
        <p:grpSpPr>
          <a:xfrm>
            <a:off x="6876256" y="1916832"/>
            <a:ext cx="2016224" cy="792088"/>
            <a:chOff x="971600" y="1700808"/>
            <a:chExt cx="2016224" cy="792088"/>
          </a:xfrm>
        </p:grpSpPr>
        <p:sp>
          <p:nvSpPr>
            <p:cNvPr id="53" name="Rectangle 52"/>
            <p:cNvSpPr/>
            <p:nvPr/>
          </p:nvSpPr>
          <p:spPr>
            <a:xfrm>
              <a:off x="971600" y="1700808"/>
              <a:ext cx="2016224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71600" y="1717293"/>
              <a:ext cx="1257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parameters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971600" y="2132856"/>
              <a:ext cx="20162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971600" y="2123564"/>
              <a:ext cx="1461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parameter_id</a:t>
              </a:r>
              <a:endParaRPr lang="nl-BE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331640" y="1705907"/>
            <a:ext cx="2016224" cy="792088"/>
            <a:chOff x="971600" y="1700808"/>
            <a:chExt cx="2016224" cy="792088"/>
          </a:xfrm>
        </p:grpSpPr>
        <p:sp>
          <p:nvSpPr>
            <p:cNvPr id="61" name="Rectangle 60"/>
            <p:cNvSpPr/>
            <p:nvPr/>
          </p:nvSpPr>
          <p:spPr>
            <a:xfrm>
              <a:off x="971600" y="1700808"/>
              <a:ext cx="2016224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71600" y="1717293"/>
              <a:ext cx="1132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run_types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971600" y="2132856"/>
              <a:ext cx="20162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971600" y="2123564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run_type_id</a:t>
              </a:r>
              <a:endParaRPr lang="nl-BE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76256" y="3501008"/>
            <a:ext cx="2016224" cy="792088"/>
            <a:chOff x="971600" y="1700808"/>
            <a:chExt cx="2016224" cy="792088"/>
          </a:xfrm>
        </p:grpSpPr>
        <p:sp>
          <p:nvSpPr>
            <p:cNvPr id="46" name="Rectangle 45"/>
            <p:cNvSpPr/>
            <p:nvPr/>
          </p:nvSpPr>
          <p:spPr>
            <a:xfrm>
              <a:off x="971600" y="1700808"/>
              <a:ext cx="2016224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71600" y="1717293"/>
              <a:ext cx="808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results</a:t>
              </a:r>
              <a:endParaRPr lang="nl-BE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971600" y="2132856"/>
              <a:ext cx="20162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971600" y="2123564"/>
              <a:ext cx="1008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result_id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310038" y="2375302"/>
            <a:ext cx="3638226" cy="2061810"/>
            <a:chOff x="3310038" y="2375302"/>
            <a:chExt cx="3638226" cy="2061810"/>
          </a:xfrm>
        </p:grpSpPr>
        <p:grpSp>
          <p:nvGrpSpPr>
            <p:cNvPr id="37" name="Group 36"/>
            <p:cNvGrpSpPr/>
            <p:nvPr/>
          </p:nvGrpSpPr>
          <p:grpSpPr>
            <a:xfrm>
              <a:off x="4211960" y="3284983"/>
              <a:ext cx="2016224" cy="1152129"/>
              <a:chOff x="3347864" y="1700807"/>
              <a:chExt cx="2016224" cy="1152129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3347864" y="1700807"/>
                <a:ext cx="2016224" cy="1152129"/>
                <a:chOff x="971600" y="1700807"/>
                <a:chExt cx="2016224" cy="1152129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971600" y="1700807"/>
                  <a:ext cx="2016224" cy="115212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971600" y="1717293"/>
                  <a:ext cx="13628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valid_results</a:t>
                  </a:r>
                  <a:endParaRPr lang="nl-BE" dirty="0"/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971600" y="2132856"/>
                  <a:ext cx="2016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/>
                <p:cNvSpPr txBox="1"/>
                <p:nvPr/>
              </p:nvSpPr>
              <p:spPr>
                <a:xfrm>
                  <a:off x="971600" y="2123564"/>
                  <a:ext cx="13324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run_type_id</a:t>
                  </a:r>
                  <a:endParaRPr lang="nl-BE" dirty="0"/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3347864" y="2339588"/>
                <a:ext cx="1008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result_id</a:t>
                </a:r>
                <a:endParaRPr lang="nl-BE" dirty="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6228184" y="3861048"/>
              <a:ext cx="720080" cy="261610"/>
              <a:chOff x="2699792" y="4149080"/>
              <a:chExt cx="720080" cy="261610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2699792" y="4396462"/>
                <a:ext cx="64807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3022006" y="4149080"/>
                <a:ext cx="3978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1..*</a:t>
                </a:r>
                <a:endParaRPr lang="nl-BE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310038" y="2375302"/>
              <a:ext cx="901922" cy="1517104"/>
              <a:chOff x="3310038" y="2375302"/>
              <a:chExt cx="901922" cy="1517104"/>
            </a:xfrm>
          </p:grpSpPr>
          <p:cxnSp>
            <p:nvCxnSpPr>
              <p:cNvPr id="16" name="Elbow Connector 15"/>
              <p:cNvCxnSpPr>
                <a:endCxn id="43" idx="1"/>
              </p:cNvCxnSpPr>
              <p:nvPr/>
            </p:nvCxnSpPr>
            <p:spPr>
              <a:xfrm rot="16200000" flipH="1">
                <a:off x="3253574" y="2934020"/>
                <a:ext cx="1484726" cy="432046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347864" y="2407677"/>
                <a:ext cx="4320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3310038" y="2375302"/>
                <a:ext cx="3978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1..*</a:t>
                </a:r>
                <a:endParaRPr lang="nl-BE" dirty="0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3310038" y="1700807"/>
            <a:ext cx="3638226" cy="1152129"/>
            <a:chOff x="3310038" y="1700807"/>
            <a:chExt cx="3638226" cy="1152129"/>
          </a:xfrm>
        </p:grpSpPr>
        <p:grpSp>
          <p:nvGrpSpPr>
            <p:cNvPr id="45" name="Group 44"/>
            <p:cNvGrpSpPr/>
            <p:nvPr/>
          </p:nvGrpSpPr>
          <p:grpSpPr>
            <a:xfrm>
              <a:off x="4211960" y="1700807"/>
              <a:ext cx="2016224" cy="1152129"/>
              <a:chOff x="3347864" y="1700807"/>
              <a:chExt cx="2016224" cy="115212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347864" y="1700807"/>
                <a:ext cx="2016224" cy="1152129"/>
                <a:chOff x="971600" y="1700807"/>
                <a:chExt cx="2016224" cy="1152129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971600" y="1700807"/>
                  <a:ext cx="2016224" cy="115212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971600" y="1717293"/>
                  <a:ext cx="1811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valid_parameters</a:t>
                  </a:r>
                  <a:endParaRPr lang="nl-BE" dirty="0"/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971600" y="2132856"/>
                  <a:ext cx="2016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971600" y="2123564"/>
                  <a:ext cx="13324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run_type_id</a:t>
                  </a:r>
                  <a:endParaRPr lang="nl-BE" dirty="0"/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3347864" y="2339588"/>
                <a:ext cx="1461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parameter_id</a:t>
                </a:r>
                <a:endParaRPr lang="nl-BE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6228184" y="2276872"/>
              <a:ext cx="720080" cy="261610"/>
              <a:chOff x="2699792" y="4149080"/>
              <a:chExt cx="720080" cy="26161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2699792" y="4396462"/>
                <a:ext cx="64807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3022006" y="4149080"/>
                <a:ext cx="3978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1..*</a:t>
                </a:r>
                <a:endParaRPr lang="nl-BE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310038" y="2060848"/>
              <a:ext cx="901922" cy="261610"/>
              <a:chOff x="3310038" y="2060848"/>
              <a:chExt cx="901922" cy="261610"/>
            </a:xfrm>
          </p:grpSpPr>
          <p:cxnSp>
            <p:nvCxnSpPr>
              <p:cNvPr id="17" name="Straight Connector 16"/>
              <p:cNvCxnSpPr>
                <a:endCxn id="15" idx="1"/>
              </p:cNvCxnSpPr>
              <p:nvPr/>
            </p:nvCxnSpPr>
            <p:spPr>
              <a:xfrm>
                <a:off x="3347864" y="2308230"/>
                <a:ext cx="8640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3310038" y="2060848"/>
                <a:ext cx="3978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1..*</a:t>
                </a:r>
                <a:endParaRPr lang="nl-B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252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Relationships:</a:t>
            </a:r>
            <a:br>
              <a:rPr lang="en-US" dirty="0" smtClean="0"/>
            </a:br>
            <a:r>
              <a:rPr lang="en-US" dirty="0" smtClean="0"/>
              <a:t>runs </a:t>
            </a:r>
            <a:r>
              <a:rPr lang="en-US" dirty="0" smtClean="0">
                <a:sym typeface="Symbol"/>
              </a:rPr>
              <a:t> parameter/result values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6228184" y="1916832"/>
            <a:ext cx="2664296" cy="792088"/>
            <a:chOff x="6228184" y="1916832"/>
            <a:chExt cx="2664296" cy="792088"/>
          </a:xfrm>
        </p:grpSpPr>
        <p:grpSp>
          <p:nvGrpSpPr>
            <p:cNvPr id="52" name="Group 51"/>
            <p:cNvGrpSpPr/>
            <p:nvPr/>
          </p:nvGrpSpPr>
          <p:grpSpPr>
            <a:xfrm>
              <a:off x="6876256" y="1916832"/>
              <a:ext cx="2016224" cy="792088"/>
              <a:chOff x="971600" y="1700808"/>
              <a:chExt cx="2016224" cy="792088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971600" y="1700808"/>
                <a:ext cx="2016224" cy="7920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971600" y="1717293"/>
                <a:ext cx="1257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parameters</a:t>
                </a:r>
                <a:endParaRPr lang="nl-BE" dirty="0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971600" y="2132856"/>
                <a:ext cx="2016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971600" y="2123564"/>
                <a:ext cx="1461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parameter_id</a:t>
                </a:r>
                <a:endParaRPr lang="nl-BE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6228184" y="2276872"/>
              <a:ext cx="720080" cy="261610"/>
              <a:chOff x="2699792" y="4149080"/>
              <a:chExt cx="720080" cy="26161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2699792" y="4396462"/>
                <a:ext cx="64807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3022006" y="4149080"/>
                <a:ext cx="3978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1..*</a:t>
                </a:r>
                <a:endParaRPr lang="nl-BE" dirty="0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310038" y="2375302"/>
            <a:ext cx="5582442" cy="2061810"/>
            <a:chOff x="3310038" y="2375302"/>
            <a:chExt cx="5582442" cy="2061810"/>
          </a:xfrm>
        </p:grpSpPr>
        <p:grpSp>
          <p:nvGrpSpPr>
            <p:cNvPr id="37" name="Group 36"/>
            <p:cNvGrpSpPr/>
            <p:nvPr/>
          </p:nvGrpSpPr>
          <p:grpSpPr>
            <a:xfrm>
              <a:off x="4211960" y="3284983"/>
              <a:ext cx="2016224" cy="1152129"/>
              <a:chOff x="3347864" y="1700807"/>
              <a:chExt cx="2016224" cy="1152129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3347864" y="1700807"/>
                <a:ext cx="2016224" cy="1152129"/>
                <a:chOff x="971600" y="1700807"/>
                <a:chExt cx="2016224" cy="1152129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971600" y="1700807"/>
                  <a:ext cx="2016224" cy="115212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971600" y="1717293"/>
                  <a:ext cx="14253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result_values</a:t>
                  </a:r>
                  <a:endParaRPr lang="nl-BE" dirty="0"/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971600" y="2132856"/>
                  <a:ext cx="2016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/>
                <p:cNvSpPr txBox="1"/>
                <p:nvPr/>
              </p:nvSpPr>
              <p:spPr>
                <a:xfrm>
                  <a:off x="971600" y="2123564"/>
                  <a:ext cx="7986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run_id</a:t>
                  </a:r>
                  <a:endParaRPr lang="nl-BE" dirty="0"/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3347864" y="2339588"/>
                <a:ext cx="1008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result_id</a:t>
                </a:r>
                <a:endParaRPr lang="nl-BE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876256" y="3501008"/>
              <a:ext cx="2016224" cy="792088"/>
              <a:chOff x="971600" y="1700808"/>
              <a:chExt cx="2016224" cy="792088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971600" y="1700808"/>
                <a:ext cx="2016224" cy="7920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971600" y="1717293"/>
                <a:ext cx="8084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results</a:t>
                </a:r>
                <a:endParaRPr lang="nl-BE" dirty="0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971600" y="2132856"/>
                <a:ext cx="2016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971600" y="2123564"/>
                <a:ext cx="1008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result_id</a:t>
                </a:r>
                <a:endParaRPr lang="nl-BE" dirty="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6228184" y="3861048"/>
              <a:ext cx="720080" cy="261610"/>
              <a:chOff x="2699792" y="4149080"/>
              <a:chExt cx="720080" cy="261610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2699792" y="4396462"/>
                <a:ext cx="64807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3022006" y="4149080"/>
                <a:ext cx="3978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1..*</a:t>
                </a:r>
                <a:endParaRPr lang="nl-BE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310038" y="2375302"/>
              <a:ext cx="901922" cy="1517104"/>
              <a:chOff x="3310038" y="2375302"/>
              <a:chExt cx="901922" cy="1517104"/>
            </a:xfrm>
          </p:grpSpPr>
          <p:cxnSp>
            <p:nvCxnSpPr>
              <p:cNvPr id="16" name="Elbow Connector 15"/>
              <p:cNvCxnSpPr>
                <a:endCxn id="43" idx="1"/>
              </p:cNvCxnSpPr>
              <p:nvPr/>
            </p:nvCxnSpPr>
            <p:spPr>
              <a:xfrm rot="16200000" flipH="1">
                <a:off x="3253574" y="2934020"/>
                <a:ext cx="1484726" cy="432046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347864" y="2407677"/>
                <a:ext cx="4320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3310038" y="2375302"/>
                <a:ext cx="3978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1..*</a:t>
                </a:r>
                <a:endParaRPr lang="nl-BE" dirty="0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4211960" y="1700807"/>
            <a:ext cx="2016224" cy="1152129"/>
            <a:chOff x="3347864" y="1700807"/>
            <a:chExt cx="2016224" cy="1152129"/>
          </a:xfrm>
        </p:grpSpPr>
        <p:grpSp>
          <p:nvGrpSpPr>
            <p:cNvPr id="10" name="Group 9"/>
            <p:cNvGrpSpPr/>
            <p:nvPr/>
          </p:nvGrpSpPr>
          <p:grpSpPr>
            <a:xfrm>
              <a:off x="3347864" y="1700807"/>
              <a:ext cx="2016224" cy="1152129"/>
              <a:chOff x="971600" y="1700807"/>
              <a:chExt cx="2016224" cy="1152129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971600" y="1700807"/>
                <a:ext cx="2016224" cy="11521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71600" y="1717293"/>
                <a:ext cx="1878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parameter_values</a:t>
                </a:r>
                <a:endParaRPr lang="nl-BE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971600" y="2132856"/>
                <a:ext cx="2016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971600" y="2123564"/>
                <a:ext cx="7986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run_id</a:t>
                </a:r>
                <a:endParaRPr lang="nl-BE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347864" y="2339588"/>
              <a:ext cx="1461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parameter_id</a:t>
              </a:r>
              <a:endParaRPr lang="nl-BE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31640" y="1705907"/>
            <a:ext cx="2880320" cy="792088"/>
            <a:chOff x="1331640" y="1705907"/>
            <a:chExt cx="2880320" cy="792088"/>
          </a:xfrm>
        </p:grpSpPr>
        <p:grpSp>
          <p:nvGrpSpPr>
            <p:cNvPr id="60" name="Group 59"/>
            <p:cNvGrpSpPr/>
            <p:nvPr/>
          </p:nvGrpSpPr>
          <p:grpSpPr>
            <a:xfrm>
              <a:off x="1331640" y="1705907"/>
              <a:ext cx="2016224" cy="792088"/>
              <a:chOff x="971600" y="1700808"/>
              <a:chExt cx="2016224" cy="792088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971600" y="1700808"/>
                <a:ext cx="2016224" cy="7920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971600" y="1717293"/>
                <a:ext cx="598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runs</a:t>
                </a:r>
                <a:endParaRPr lang="nl-BE" dirty="0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>
                <a:off x="971600" y="2132856"/>
                <a:ext cx="2016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971600" y="2123564"/>
                <a:ext cx="7986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run_id</a:t>
                </a:r>
                <a:endParaRPr lang="nl-BE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310038" y="2060848"/>
              <a:ext cx="901922" cy="261610"/>
              <a:chOff x="3310038" y="2060848"/>
              <a:chExt cx="901922" cy="261610"/>
            </a:xfrm>
          </p:grpSpPr>
          <p:cxnSp>
            <p:nvCxnSpPr>
              <p:cNvPr id="17" name="Straight Connector 16"/>
              <p:cNvCxnSpPr>
                <a:endCxn id="15" idx="1"/>
              </p:cNvCxnSpPr>
              <p:nvPr/>
            </p:nvCxnSpPr>
            <p:spPr>
              <a:xfrm>
                <a:off x="3347864" y="2308230"/>
                <a:ext cx="8640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3310038" y="2060848"/>
                <a:ext cx="3978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1..*</a:t>
                </a:r>
                <a:endParaRPr lang="nl-B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313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Tables: experiments, researchers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07504" y="1700808"/>
            <a:ext cx="2016224" cy="1224136"/>
            <a:chOff x="971600" y="1700808"/>
            <a:chExt cx="2016224" cy="1224136"/>
          </a:xfrm>
        </p:grpSpPr>
        <p:sp>
          <p:nvSpPr>
            <p:cNvPr id="4" name="Rectangle 3"/>
            <p:cNvSpPr/>
            <p:nvPr/>
          </p:nvSpPr>
          <p:spPr>
            <a:xfrm>
              <a:off x="971600" y="1700808"/>
              <a:ext cx="2016224" cy="1224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71600" y="1717293"/>
              <a:ext cx="1352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experiments</a:t>
              </a:r>
              <a:endParaRPr lang="nl-BE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971600" y="2132856"/>
              <a:ext cx="20162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71600" y="2123564"/>
              <a:ext cx="1552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experiment_id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87824" y="3861048"/>
            <a:ext cx="2016224" cy="792088"/>
            <a:chOff x="971600" y="1700808"/>
            <a:chExt cx="2016224" cy="792088"/>
          </a:xfrm>
        </p:grpSpPr>
        <p:sp>
          <p:nvSpPr>
            <p:cNvPr id="20" name="Rectangle 19"/>
            <p:cNvSpPr/>
            <p:nvPr/>
          </p:nvSpPr>
          <p:spPr>
            <a:xfrm>
              <a:off x="971600" y="1700808"/>
              <a:ext cx="2016224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71600" y="1717293"/>
              <a:ext cx="1270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researchers</a:t>
              </a:r>
              <a:endParaRPr lang="nl-BE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971600" y="2132856"/>
              <a:ext cx="20162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971600" y="2123564"/>
              <a:ext cx="1475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researcher_id</a:t>
              </a:r>
              <a:endParaRPr lang="nl-BE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7504" y="2735342"/>
            <a:ext cx="2952328" cy="1773778"/>
            <a:chOff x="467544" y="2735342"/>
            <a:chExt cx="2952328" cy="1773778"/>
          </a:xfrm>
        </p:grpSpPr>
        <p:grpSp>
          <p:nvGrpSpPr>
            <p:cNvPr id="46" name="Group 45"/>
            <p:cNvGrpSpPr/>
            <p:nvPr/>
          </p:nvGrpSpPr>
          <p:grpSpPr>
            <a:xfrm>
              <a:off x="467544" y="3284984"/>
              <a:ext cx="2016224" cy="1224136"/>
              <a:chOff x="467544" y="3284984"/>
              <a:chExt cx="2016224" cy="1224136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67544" y="3284984"/>
                <a:ext cx="2016224" cy="1224136"/>
                <a:chOff x="971600" y="1700808"/>
                <a:chExt cx="2016224" cy="1224136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971600" y="1700808"/>
                  <a:ext cx="2016224" cy="122413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971600" y="1717293"/>
                  <a:ext cx="18695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staff_assignments</a:t>
                  </a:r>
                  <a:endParaRPr lang="nl-BE" dirty="0"/>
                </a:p>
              </p:txBody>
            </p: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971600" y="2132856"/>
                  <a:ext cx="2016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971600" y="2123564"/>
                  <a:ext cx="15528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experiment_id</a:t>
                  </a:r>
                  <a:endParaRPr lang="nl-BE" dirty="0"/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467544" y="3995772"/>
                <a:ext cx="1475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researcher_id</a:t>
                </a:r>
                <a:endParaRPr lang="nl-BE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2483768" y="4149080"/>
              <a:ext cx="936104" cy="261610"/>
              <a:chOff x="2483768" y="4149080"/>
              <a:chExt cx="936104" cy="26161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2483768" y="4396462"/>
                <a:ext cx="8640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3022006" y="4149080"/>
                <a:ext cx="3978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1</a:t>
                </a:r>
                <a:r>
                  <a:rPr lang="en-US" sz="1100" dirty="0" smtClean="0"/>
                  <a:t>..*</a:t>
                </a:r>
                <a:endParaRPr lang="nl-BE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411760" y="2735342"/>
              <a:ext cx="504056" cy="1161710"/>
              <a:chOff x="2411760" y="2735342"/>
              <a:chExt cx="504056" cy="1161710"/>
            </a:xfrm>
          </p:grpSpPr>
          <p:cxnSp>
            <p:nvCxnSpPr>
              <p:cNvPr id="38" name="Elbow Connector 37"/>
              <p:cNvCxnSpPr>
                <a:endCxn id="25" idx="3"/>
              </p:cNvCxnSpPr>
              <p:nvPr/>
            </p:nvCxnSpPr>
            <p:spPr>
              <a:xfrm rot="5400000">
                <a:off x="2141730" y="3122966"/>
                <a:ext cx="1116124" cy="432048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483768" y="2780928"/>
                <a:ext cx="4320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2411760" y="2735342"/>
                <a:ext cx="3978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1</a:t>
                </a:r>
                <a:r>
                  <a:rPr lang="en-US" sz="1100" dirty="0" smtClean="0"/>
                  <a:t>..*</a:t>
                </a:r>
                <a:endParaRPr lang="nl-BE" dirty="0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699792" y="1396514"/>
            <a:ext cx="4588115" cy="160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TABLE experiments (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experiment_id</a:t>
            </a:r>
            <a:r>
              <a:rPr lang="en-US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NOT NULL,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start_date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TEXT NOT NULL,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end_date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TEXT,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experiment_description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 NOT NULL,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PRIMARY KEY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experiment_id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nl-B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48064" y="3284984"/>
            <a:ext cx="3943708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TABLE researchers (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researcher_id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NOT NULL,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TEXT NOT NULL,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TEXT NOT NULL,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PRIMARY KEY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researcher_id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496" y="4797152"/>
            <a:ext cx="5232523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staff_assignments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experiment_id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INTEGER NOT NULL,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researcher_id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INTEGER NOT NULL,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PRIMARY KEY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experiment_id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researcher_id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FOREIGN KEY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experiment_id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REFERENCES experiments(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experiment_id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FOREIGN KEY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researcher_id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REFERENCES researchers(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researcher_id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9590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Tables: runs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467544" y="1700808"/>
            <a:ext cx="2016224" cy="1224136"/>
            <a:chOff x="971600" y="1700808"/>
            <a:chExt cx="2016224" cy="1224136"/>
          </a:xfrm>
        </p:grpSpPr>
        <p:sp>
          <p:nvSpPr>
            <p:cNvPr id="4" name="Rectangle 3"/>
            <p:cNvSpPr/>
            <p:nvPr/>
          </p:nvSpPr>
          <p:spPr>
            <a:xfrm>
              <a:off x="971600" y="1700808"/>
              <a:ext cx="2016224" cy="1224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71600" y="1717293"/>
              <a:ext cx="1352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experiments</a:t>
              </a:r>
              <a:endParaRPr lang="nl-BE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971600" y="2132856"/>
              <a:ext cx="20162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71600" y="2123564"/>
              <a:ext cx="1552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experiment_id</a:t>
              </a:r>
              <a:endParaRPr lang="nl-BE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347864" y="1700807"/>
            <a:ext cx="2016224" cy="1969993"/>
            <a:chOff x="3347864" y="1700807"/>
            <a:chExt cx="2016224" cy="1969993"/>
          </a:xfrm>
        </p:grpSpPr>
        <p:grpSp>
          <p:nvGrpSpPr>
            <p:cNvPr id="10" name="Group 9"/>
            <p:cNvGrpSpPr/>
            <p:nvPr/>
          </p:nvGrpSpPr>
          <p:grpSpPr>
            <a:xfrm>
              <a:off x="3347864" y="1700807"/>
              <a:ext cx="2016224" cy="1969993"/>
              <a:chOff x="971600" y="1700807"/>
              <a:chExt cx="2016224" cy="1969993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971600" y="1700807"/>
                <a:ext cx="2016224" cy="19699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71600" y="1717293"/>
                <a:ext cx="598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runs</a:t>
                </a:r>
                <a:endParaRPr lang="nl-BE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971600" y="2132856"/>
                <a:ext cx="2016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971600" y="2123564"/>
                <a:ext cx="7986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run_id</a:t>
                </a:r>
                <a:endParaRPr lang="nl-BE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347864" y="2339588"/>
              <a:ext cx="1552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experiment_id</a:t>
              </a:r>
              <a:endParaRPr lang="nl-BE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483768" y="2276872"/>
            <a:ext cx="936104" cy="261610"/>
            <a:chOff x="2483768" y="2276872"/>
            <a:chExt cx="936104" cy="261610"/>
          </a:xfrm>
        </p:grpSpPr>
        <p:cxnSp>
          <p:nvCxnSpPr>
            <p:cNvPr id="17" name="Straight Connector 16"/>
            <p:cNvCxnSpPr>
              <a:endCxn id="15" idx="1"/>
            </p:cNvCxnSpPr>
            <p:nvPr/>
          </p:nvCxnSpPr>
          <p:spPr>
            <a:xfrm>
              <a:off x="2483768" y="2524254"/>
              <a:ext cx="864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022006" y="2276872"/>
              <a:ext cx="3978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0..*</a:t>
              </a:r>
              <a:endParaRPr lang="nl-BE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347864" y="2555612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tissue_id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5364088" y="2060848"/>
            <a:ext cx="2880320" cy="792088"/>
            <a:chOff x="5364088" y="2060848"/>
            <a:chExt cx="2880320" cy="792088"/>
          </a:xfrm>
        </p:grpSpPr>
        <p:grpSp>
          <p:nvGrpSpPr>
            <p:cNvPr id="52" name="Group 51"/>
            <p:cNvGrpSpPr/>
            <p:nvPr/>
          </p:nvGrpSpPr>
          <p:grpSpPr>
            <a:xfrm>
              <a:off x="6228184" y="2060848"/>
              <a:ext cx="2016224" cy="792088"/>
              <a:chOff x="971600" y="1700808"/>
              <a:chExt cx="2016224" cy="792088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971600" y="1700808"/>
                <a:ext cx="2016224" cy="7920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971600" y="1717293"/>
                <a:ext cx="821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tissues</a:t>
                </a:r>
                <a:endParaRPr lang="nl-BE" dirty="0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971600" y="2132856"/>
                <a:ext cx="2016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971600" y="2123564"/>
                <a:ext cx="10214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tissue_id</a:t>
                </a:r>
                <a:endParaRPr lang="nl-BE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364088" y="2420888"/>
              <a:ext cx="864096" cy="261610"/>
              <a:chOff x="2483768" y="4149080"/>
              <a:chExt cx="864096" cy="26161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2483768" y="4396462"/>
                <a:ext cx="8640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3091062" y="414908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1</a:t>
                </a:r>
                <a:endParaRPr lang="nl-BE" dirty="0"/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3347864" y="2771636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run_type_id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5364088" y="2924944"/>
            <a:ext cx="2880320" cy="792088"/>
            <a:chOff x="5364088" y="2924944"/>
            <a:chExt cx="2880320" cy="792088"/>
          </a:xfrm>
        </p:grpSpPr>
        <p:grpSp>
          <p:nvGrpSpPr>
            <p:cNvPr id="60" name="Group 59"/>
            <p:cNvGrpSpPr/>
            <p:nvPr/>
          </p:nvGrpSpPr>
          <p:grpSpPr>
            <a:xfrm>
              <a:off x="6228184" y="2924944"/>
              <a:ext cx="2016224" cy="792088"/>
              <a:chOff x="971600" y="1700808"/>
              <a:chExt cx="2016224" cy="792088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971600" y="1700808"/>
                <a:ext cx="2016224" cy="7920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971600" y="1717293"/>
                <a:ext cx="1132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run_types</a:t>
                </a:r>
                <a:endParaRPr lang="nl-BE" dirty="0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>
                <a:off x="971600" y="2132856"/>
                <a:ext cx="2016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971600" y="2123564"/>
                <a:ext cx="1332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run_type_id</a:t>
                </a:r>
                <a:endParaRPr lang="nl-BE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5364088" y="3239398"/>
              <a:ext cx="864096" cy="261610"/>
              <a:chOff x="2483768" y="4149080"/>
              <a:chExt cx="864096" cy="261610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2483768" y="4396462"/>
                <a:ext cx="8640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3091062" y="414908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1</a:t>
                </a:r>
                <a:endParaRPr lang="nl-BE" dirty="0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1115616" y="4077072"/>
            <a:ext cx="7702750" cy="2462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TABLE runs (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INTEGER NOT NULL,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experiment_id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INTEGER NOT NULL,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run_type_id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INTEGER NOT NULL,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tissue_id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INTEGER NOT NULL,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run_date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TEXT NOT NULL,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PRIMARY KEY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FOREIGN KEY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experiment_id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REFERENCES experiments(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experiment_id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FOREIGN KEY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run_type_id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REFERENCES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run_types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run_type_id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FOREIGN KEY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tissue_id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REFERENCES tissues(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tissue_id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3573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Tables: (valid) parameter</a:t>
            </a:r>
            <a:r>
              <a:rPr lang="en-US" dirty="0" smtClean="0">
                <a:sym typeface="Symbol"/>
              </a:rPr>
              <a:t>s</a:t>
            </a:r>
            <a:endParaRPr lang="nl-BE" dirty="0"/>
          </a:p>
        </p:txBody>
      </p:sp>
      <p:grpSp>
        <p:nvGrpSpPr>
          <p:cNvPr id="52" name="Group 51"/>
          <p:cNvGrpSpPr/>
          <p:nvPr/>
        </p:nvGrpSpPr>
        <p:grpSpPr>
          <a:xfrm>
            <a:off x="6660232" y="3573016"/>
            <a:ext cx="2016224" cy="792088"/>
            <a:chOff x="971600" y="1700808"/>
            <a:chExt cx="2016224" cy="792088"/>
          </a:xfrm>
        </p:grpSpPr>
        <p:sp>
          <p:nvSpPr>
            <p:cNvPr id="53" name="Rectangle 52"/>
            <p:cNvSpPr/>
            <p:nvPr/>
          </p:nvSpPr>
          <p:spPr>
            <a:xfrm>
              <a:off x="971600" y="1700808"/>
              <a:ext cx="2016224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71600" y="1717293"/>
              <a:ext cx="1257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parameters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971600" y="2132856"/>
              <a:ext cx="20162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971600" y="2123564"/>
              <a:ext cx="1461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parameter_id</a:t>
              </a:r>
              <a:endParaRPr lang="nl-BE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115616" y="3362091"/>
            <a:ext cx="2016224" cy="792088"/>
            <a:chOff x="971600" y="1700808"/>
            <a:chExt cx="2016224" cy="792088"/>
          </a:xfrm>
        </p:grpSpPr>
        <p:sp>
          <p:nvSpPr>
            <p:cNvPr id="61" name="Rectangle 60"/>
            <p:cNvSpPr/>
            <p:nvPr/>
          </p:nvSpPr>
          <p:spPr>
            <a:xfrm>
              <a:off x="971600" y="1700808"/>
              <a:ext cx="2016224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71600" y="1717293"/>
              <a:ext cx="1132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run_types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971600" y="2132856"/>
              <a:ext cx="20162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971600" y="2123564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run_type_id</a:t>
              </a:r>
              <a:endParaRPr lang="nl-BE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94014" y="3356991"/>
            <a:ext cx="3638226" cy="1152129"/>
            <a:chOff x="3310038" y="1700807"/>
            <a:chExt cx="3638226" cy="1152129"/>
          </a:xfrm>
        </p:grpSpPr>
        <p:grpSp>
          <p:nvGrpSpPr>
            <p:cNvPr id="45" name="Group 44"/>
            <p:cNvGrpSpPr/>
            <p:nvPr/>
          </p:nvGrpSpPr>
          <p:grpSpPr>
            <a:xfrm>
              <a:off x="4211960" y="1700807"/>
              <a:ext cx="2016224" cy="1152129"/>
              <a:chOff x="3347864" y="1700807"/>
              <a:chExt cx="2016224" cy="115212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347864" y="1700807"/>
                <a:ext cx="2016224" cy="1152129"/>
                <a:chOff x="971600" y="1700807"/>
                <a:chExt cx="2016224" cy="1152129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971600" y="1700807"/>
                  <a:ext cx="2016224" cy="115212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971600" y="1717293"/>
                  <a:ext cx="1811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valid_parameters</a:t>
                  </a:r>
                  <a:endParaRPr lang="nl-BE" dirty="0"/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971600" y="2132856"/>
                  <a:ext cx="2016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971600" y="2123564"/>
                  <a:ext cx="13324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run_type_id</a:t>
                  </a:r>
                  <a:endParaRPr lang="nl-BE" dirty="0"/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3347864" y="2339588"/>
                <a:ext cx="1461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parameter_id</a:t>
                </a:r>
                <a:endParaRPr lang="nl-BE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6228184" y="2276872"/>
              <a:ext cx="720080" cy="261610"/>
              <a:chOff x="2699792" y="4149080"/>
              <a:chExt cx="720080" cy="26161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2699792" y="4396462"/>
                <a:ext cx="64807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3022006" y="4149080"/>
                <a:ext cx="3978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1..*</a:t>
                </a:r>
                <a:endParaRPr lang="nl-BE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310038" y="2060848"/>
              <a:ext cx="901922" cy="261610"/>
              <a:chOff x="3310038" y="2060848"/>
              <a:chExt cx="901922" cy="261610"/>
            </a:xfrm>
          </p:grpSpPr>
          <p:cxnSp>
            <p:nvCxnSpPr>
              <p:cNvPr id="17" name="Straight Connector 16"/>
              <p:cNvCxnSpPr>
                <a:endCxn id="15" idx="1"/>
              </p:cNvCxnSpPr>
              <p:nvPr/>
            </p:nvCxnSpPr>
            <p:spPr>
              <a:xfrm>
                <a:off x="3347864" y="2308230"/>
                <a:ext cx="8640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3310038" y="2060848"/>
                <a:ext cx="3978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1..*</a:t>
                </a:r>
                <a:endParaRPr lang="nl-BE" dirty="0"/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5200189" y="1253659"/>
            <a:ext cx="3836307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TABLE parameters (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parameter_id</a:t>
            </a:r>
            <a:r>
              <a:rPr lang="en-US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NOT NULL,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parameter_name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TEXT NOT NULL,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parameter_unit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TEXT NOT NULL,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parameter_error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REAL NOT NULL,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parameter_min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REAL NOT NULL,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parameter_max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REA NOT NULL,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PRIMARY KEY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686017" y="4581128"/>
            <a:ext cx="4910319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valid_parameters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run_type_id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INTEGER NOT NULL,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INTEGER NOT NULL,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PRIMARY KEY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run_type_id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FOREIGN KEY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run_type_id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REFERENCES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run_types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run_type_id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FOREIGN KEY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REFERENCES parameters(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2703" y="1268760"/>
            <a:ext cx="4373313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run_types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run_type_id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NOT NULL,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run_type_name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TEXT NOT NULL,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run_type_description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TEXT NOT NULL,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PRIMARY KEY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run_type_id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8312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0" grpId="0" animBg="1"/>
      <p:bldP spid="5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567</Words>
  <Application>Microsoft Office PowerPoint</Application>
  <PresentationFormat>On-screen Show (4:3)</PresentationFormat>
  <Paragraphs>192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SQL experiments</vt:lpstr>
      <vt:lpstr>Entities</vt:lpstr>
      <vt:lpstr>Relationships: experiments  researchers</vt:lpstr>
      <vt:lpstr>Relationships: experiments  runs</vt:lpstr>
      <vt:lpstr>Relationships: parameters  run_types  results</vt:lpstr>
      <vt:lpstr>Relationships: runs  parameter/result values</vt:lpstr>
      <vt:lpstr>Tables: experiments, researchers</vt:lpstr>
      <vt:lpstr>Tables: runs</vt:lpstr>
      <vt:lpstr>Tables: (valid) parameters</vt:lpstr>
      <vt:lpstr>Tables: parameter values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experiments</dc:title>
  <dc:creator>Geert Jan Bex</dc:creator>
  <cp:lastModifiedBy>Geert Jan Bex</cp:lastModifiedBy>
  <cp:revision>11</cp:revision>
  <dcterms:created xsi:type="dcterms:W3CDTF">2015-11-25T19:43:36Z</dcterms:created>
  <dcterms:modified xsi:type="dcterms:W3CDTF">2015-11-26T18:17:18Z</dcterms:modified>
</cp:coreProperties>
</file>