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1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453" r:id="rId59"/>
    <p:sldId id="454" r:id="rId60"/>
    <p:sldId id="314" r:id="rId61"/>
    <p:sldId id="315" r:id="rId62"/>
    <p:sldId id="316" r:id="rId63"/>
    <p:sldId id="317" r:id="rId64"/>
    <p:sldId id="318" r:id="rId65"/>
    <p:sldId id="452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59" r:id="rId2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lipse.org/ide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4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5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  <a:endParaRPr lang="en-US" dirty="0" smtClean="0"/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https://www.jetbrains.com/clion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https://www.eclipse.org/ide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11374</Words>
  <Application>Microsoft Office PowerPoint</Application>
  <PresentationFormat>On-screen Show (4:3)</PresentationFormat>
  <Paragraphs>2859</Paragraphs>
  <Slides>199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199</vt:i4>
      </vt:variant>
    </vt:vector>
  </HeadingPairs>
  <TitlesOfParts>
    <vt:vector size="211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53</cp:revision>
  <dcterms:created xsi:type="dcterms:W3CDTF">2017-02-14T13:57:03Z</dcterms:created>
  <dcterms:modified xsi:type="dcterms:W3CDTF">2018-02-13T07:52:57Z</dcterms:modified>
</cp:coreProperties>
</file>