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9"/>
  </p:notesMasterIdLst>
  <p:handoutMasterIdLst>
    <p:handoutMasterId r:id="rId270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542" r:id="rId238"/>
    <p:sldId id="543" r:id="rId239"/>
    <p:sldId id="531" r:id="rId240"/>
    <p:sldId id="532" r:id="rId241"/>
    <p:sldId id="533" r:id="rId242"/>
    <p:sldId id="534" r:id="rId243"/>
    <p:sldId id="535" r:id="rId244"/>
    <p:sldId id="536" r:id="rId245"/>
    <p:sldId id="537" r:id="rId246"/>
    <p:sldId id="538" r:id="rId247"/>
    <p:sldId id="539" r:id="rId248"/>
    <p:sldId id="540" r:id="rId249"/>
    <p:sldId id="541" r:id="rId250"/>
    <p:sldId id="485" r:id="rId251"/>
    <p:sldId id="486" r:id="rId252"/>
    <p:sldId id="487" r:id="rId253"/>
    <p:sldId id="488" r:id="rId254"/>
    <p:sldId id="489" r:id="rId255"/>
    <p:sldId id="490" r:id="rId256"/>
    <p:sldId id="491" r:id="rId257"/>
    <p:sldId id="492" r:id="rId258"/>
    <p:sldId id="493" r:id="rId259"/>
    <p:sldId id="494" r:id="rId260"/>
    <p:sldId id="495" r:id="rId261"/>
    <p:sldId id="433" r:id="rId262"/>
    <p:sldId id="434" r:id="rId263"/>
    <p:sldId id="496" r:id="rId264"/>
    <p:sldId id="322" r:id="rId265"/>
    <p:sldId id="323" r:id="rId266"/>
    <p:sldId id="324" r:id="rId267"/>
    <p:sldId id="498" r:id="rId26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commentAuthors" Target="commentAuthor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26/02/2015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6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plots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766561" y="3571412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933057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56989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31562</TotalTime>
  <Words>13931</Words>
  <Application>Microsoft Office PowerPoint</Application>
  <PresentationFormat>On-screen Show (4:3)</PresentationFormat>
  <Paragraphs>3124</Paragraphs>
  <Slides>267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267</vt:i4>
      </vt:variant>
    </vt:vector>
  </HeadingPairs>
  <TitlesOfParts>
    <vt:vector size="268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And some matplotlib…</vt:lpstr>
      <vt:lpstr>Simple line plot</vt:lpstr>
      <vt:lpstr>Axis labels, annotation</vt:lpstr>
      <vt:lpstr>Multiple functions on line plot</vt:lpstr>
      <vt:lpstr>Complete line plot</vt:lpstr>
      <vt:lpstr>Heat map data</vt:lpstr>
      <vt:lpstr>Heat map plot</vt:lpstr>
      <vt:lpstr>3D surface plot I</vt:lpstr>
      <vt:lpstr>3D surface plot II</vt:lpstr>
      <vt:lpstr>Histogram</vt:lpstr>
      <vt:lpstr>Line plot on histogram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373</cp:revision>
  <cp:lastPrinted>2013-05-30T07:55:36Z</cp:lastPrinted>
  <dcterms:created xsi:type="dcterms:W3CDTF">2013-02-08T06:04:20Z</dcterms:created>
  <dcterms:modified xsi:type="dcterms:W3CDTF">2015-02-26T13:46:40Z</dcterms:modified>
</cp:coreProperties>
</file>