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2"/>
  </p:notesMasterIdLst>
  <p:handoutMasterIdLst>
    <p:handoutMasterId r:id="rId293"/>
  </p:handoutMasterIdLst>
  <p:sldIdLst>
    <p:sldId id="256" r:id="rId2"/>
    <p:sldId id="351" r:id="rId3"/>
    <p:sldId id="258" r:id="rId4"/>
    <p:sldId id="499" r:id="rId5"/>
    <p:sldId id="279" r:id="rId6"/>
    <p:sldId id="497" r:id="rId7"/>
    <p:sldId id="293" r:id="rId8"/>
    <p:sldId id="259" r:id="rId9"/>
    <p:sldId id="301" r:id="rId10"/>
    <p:sldId id="261" r:id="rId11"/>
    <p:sldId id="260" r:id="rId12"/>
    <p:sldId id="268" r:id="rId13"/>
    <p:sldId id="346" r:id="rId14"/>
    <p:sldId id="345" r:id="rId15"/>
    <p:sldId id="263" r:id="rId16"/>
    <p:sldId id="262" r:id="rId17"/>
    <p:sldId id="283" r:id="rId18"/>
    <p:sldId id="264" r:id="rId19"/>
    <p:sldId id="265" r:id="rId20"/>
    <p:sldId id="266" r:id="rId21"/>
    <p:sldId id="267" r:id="rId22"/>
    <p:sldId id="349" r:id="rId23"/>
    <p:sldId id="269" r:id="rId24"/>
    <p:sldId id="338" r:id="rId25"/>
    <p:sldId id="337" r:id="rId26"/>
    <p:sldId id="500" r:id="rId27"/>
    <p:sldId id="350" r:id="rId28"/>
    <p:sldId id="270" r:id="rId29"/>
    <p:sldId id="339" r:id="rId30"/>
    <p:sldId id="340" r:id="rId31"/>
    <p:sldId id="341" r:id="rId32"/>
    <p:sldId id="342" r:id="rId33"/>
    <p:sldId id="347" r:id="rId34"/>
    <p:sldId id="557" r:id="rId35"/>
    <p:sldId id="343" r:id="rId36"/>
    <p:sldId id="344" r:id="rId37"/>
    <p:sldId id="271" r:id="rId38"/>
    <p:sldId id="272" r:id="rId39"/>
    <p:sldId id="273" r:id="rId40"/>
    <p:sldId id="319" r:id="rId41"/>
    <p:sldId id="320" r:id="rId42"/>
    <p:sldId id="286" r:id="rId43"/>
    <p:sldId id="287" r:id="rId44"/>
    <p:sldId id="288" r:id="rId45"/>
    <p:sldId id="289" r:id="rId46"/>
    <p:sldId id="290" r:id="rId47"/>
    <p:sldId id="284" r:id="rId48"/>
    <p:sldId id="285" r:id="rId49"/>
    <p:sldId id="274" r:id="rId50"/>
    <p:sldId id="275" r:id="rId51"/>
    <p:sldId id="276" r:id="rId52"/>
    <p:sldId id="277" r:id="rId53"/>
    <p:sldId id="291" r:id="rId54"/>
    <p:sldId id="292" r:id="rId55"/>
    <p:sldId id="303" r:id="rId56"/>
    <p:sldId id="317" r:id="rId57"/>
    <p:sldId id="314" r:id="rId58"/>
    <p:sldId id="316" r:id="rId59"/>
    <p:sldId id="318" r:id="rId60"/>
    <p:sldId id="330" r:id="rId61"/>
    <p:sldId id="328" r:id="rId62"/>
    <p:sldId id="315" r:id="rId63"/>
    <p:sldId id="525" r:id="rId64"/>
    <p:sldId id="297" r:id="rId65"/>
    <p:sldId id="329" r:id="rId66"/>
    <p:sldId id="312" r:id="rId67"/>
    <p:sldId id="321" r:id="rId68"/>
    <p:sldId id="331" r:id="rId69"/>
    <p:sldId id="348" r:id="rId70"/>
    <p:sldId id="294" r:id="rId71"/>
    <p:sldId id="295" r:id="rId72"/>
    <p:sldId id="296" r:id="rId73"/>
    <p:sldId id="298" r:id="rId74"/>
    <p:sldId id="299" r:id="rId75"/>
    <p:sldId id="300" r:id="rId76"/>
    <p:sldId id="307" r:id="rId77"/>
    <p:sldId id="501" r:id="rId78"/>
    <p:sldId id="502" r:id="rId79"/>
    <p:sldId id="302" r:id="rId80"/>
    <p:sldId id="304" r:id="rId81"/>
    <p:sldId id="308" r:id="rId82"/>
    <p:sldId id="305" r:id="rId83"/>
    <p:sldId id="483" r:id="rId84"/>
    <p:sldId id="484" r:id="rId85"/>
    <p:sldId id="325" r:id="rId86"/>
    <p:sldId id="309" r:id="rId87"/>
    <p:sldId id="310" r:id="rId88"/>
    <p:sldId id="313" r:id="rId89"/>
    <p:sldId id="326" r:id="rId90"/>
    <p:sldId id="306" r:id="rId91"/>
    <p:sldId id="311" r:id="rId92"/>
    <p:sldId id="354" r:id="rId93"/>
    <p:sldId id="355" r:id="rId94"/>
    <p:sldId id="356" r:id="rId95"/>
    <p:sldId id="357" r:id="rId96"/>
    <p:sldId id="358" r:id="rId97"/>
    <p:sldId id="360" r:id="rId98"/>
    <p:sldId id="359" r:id="rId99"/>
    <p:sldId id="462" r:id="rId100"/>
    <p:sldId id="463" r:id="rId101"/>
    <p:sldId id="464" r:id="rId102"/>
    <p:sldId id="465" r:id="rId103"/>
    <p:sldId id="466" r:id="rId104"/>
    <p:sldId id="467" r:id="rId105"/>
    <p:sldId id="443" r:id="rId106"/>
    <p:sldId id="444" r:id="rId107"/>
    <p:sldId id="445" r:id="rId108"/>
    <p:sldId id="446" r:id="rId109"/>
    <p:sldId id="447" r:id="rId110"/>
    <p:sldId id="448" r:id="rId111"/>
    <p:sldId id="524" r:id="rId112"/>
    <p:sldId id="461" r:id="rId113"/>
    <p:sldId id="526" r:id="rId114"/>
    <p:sldId id="468" r:id="rId115"/>
    <p:sldId id="469" r:id="rId116"/>
    <p:sldId id="470" r:id="rId117"/>
    <p:sldId id="471" r:id="rId118"/>
    <p:sldId id="472" r:id="rId119"/>
    <p:sldId id="473" r:id="rId120"/>
    <p:sldId id="474" r:id="rId121"/>
    <p:sldId id="475" r:id="rId122"/>
    <p:sldId id="476" r:id="rId123"/>
    <p:sldId id="477" r:id="rId124"/>
    <p:sldId id="478" r:id="rId125"/>
    <p:sldId id="481" r:id="rId126"/>
    <p:sldId id="479" r:id="rId127"/>
    <p:sldId id="480" r:id="rId128"/>
    <p:sldId id="482" r:id="rId129"/>
    <p:sldId id="505" r:id="rId130"/>
    <p:sldId id="506" r:id="rId131"/>
    <p:sldId id="507" r:id="rId132"/>
    <p:sldId id="508" r:id="rId133"/>
    <p:sldId id="509" r:id="rId134"/>
    <p:sldId id="510" r:id="rId135"/>
    <p:sldId id="512" r:id="rId136"/>
    <p:sldId id="520" r:id="rId137"/>
    <p:sldId id="441" r:id="rId138"/>
    <p:sldId id="442" r:id="rId139"/>
    <p:sldId id="450" r:id="rId140"/>
    <p:sldId id="451" r:id="rId141"/>
    <p:sldId id="452" r:id="rId142"/>
    <p:sldId id="453" r:id="rId143"/>
    <p:sldId id="454" r:id="rId144"/>
    <p:sldId id="361" r:id="rId145"/>
    <p:sldId id="362" r:id="rId146"/>
    <p:sldId id="363" r:id="rId147"/>
    <p:sldId id="364" r:id="rId148"/>
    <p:sldId id="365" r:id="rId149"/>
    <p:sldId id="366" r:id="rId150"/>
    <p:sldId id="367" r:id="rId151"/>
    <p:sldId id="368" r:id="rId152"/>
    <p:sldId id="369" r:id="rId153"/>
    <p:sldId id="511" r:id="rId154"/>
    <p:sldId id="370" r:id="rId155"/>
    <p:sldId id="371" r:id="rId156"/>
    <p:sldId id="372" r:id="rId157"/>
    <p:sldId id="373" r:id="rId158"/>
    <p:sldId id="374" r:id="rId159"/>
    <p:sldId id="375" r:id="rId160"/>
    <p:sldId id="376" r:id="rId161"/>
    <p:sldId id="377" r:id="rId162"/>
    <p:sldId id="378" r:id="rId163"/>
    <p:sldId id="379" r:id="rId164"/>
    <p:sldId id="380" r:id="rId165"/>
    <p:sldId id="523" r:id="rId166"/>
    <p:sldId id="381" r:id="rId167"/>
    <p:sldId id="382" r:id="rId168"/>
    <p:sldId id="383" r:id="rId169"/>
    <p:sldId id="384" r:id="rId170"/>
    <p:sldId id="386" r:id="rId171"/>
    <p:sldId id="387" r:id="rId172"/>
    <p:sldId id="388" r:id="rId173"/>
    <p:sldId id="389" r:id="rId174"/>
    <p:sldId id="390" r:id="rId175"/>
    <p:sldId id="549" r:id="rId176"/>
    <p:sldId id="550" r:id="rId177"/>
    <p:sldId id="551" r:id="rId178"/>
    <p:sldId id="552" r:id="rId179"/>
    <p:sldId id="553" r:id="rId180"/>
    <p:sldId id="554" r:id="rId181"/>
    <p:sldId id="555" r:id="rId182"/>
    <p:sldId id="556" r:id="rId183"/>
    <p:sldId id="391" r:id="rId184"/>
    <p:sldId id="392" r:id="rId185"/>
    <p:sldId id="393" r:id="rId186"/>
    <p:sldId id="394" r:id="rId187"/>
    <p:sldId id="395" r:id="rId188"/>
    <p:sldId id="396" r:id="rId189"/>
    <p:sldId id="397" r:id="rId190"/>
    <p:sldId id="398" r:id="rId191"/>
    <p:sldId id="521" r:id="rId192"/>
    <p:sldId id="440" r:id="rId193"/>
    <p:sldId id="455" r:id="rId194"/>
    <p:sldId id="456" r:id="rId195"/>
    <p:sldId id="458" r:id="rId196"/>
    <p:sldId id="459" r:id="rId197"/>
    <p:sldId id="460" r:id="rId198"/>
    <p:sldId id="522" r:id="rId199"/>
    <p:sldId id="399" r:id="rId200"/>
    <p:sldId id="400" r:id="rId201"/>
    <p:sldId id="401" r:id="rId202"/>
    <p:sldId id="402" r:id="rId203"/>
    <p:sldId id="403" r:id="rId204"/>
    <p:sldId id="404" r:id="rId205"/>
    <p:sldId id="405" r:id="rId206"/>
    <p:sldId id="406" r:id="rId207"/>
    <p:sldId id="407" r:id="rId208"/>
    <p:sldId id="408" r:id="rId209"/>
    <p:sldId id="409" r:id="rId210"/>
    <p:sldId id="410" r:id="rId211"/>
    <p:sldId id="411" r:id="rId212"/>
    <p:sldId id="412" r:id="rId213"/>
    <p:sldId id="413" r:id="rId214"/>
    <p:sldId id="414" r:id="rId215"/>
    <p:sldId id="415" r:id="rId216"/>
    <p:sldId id="416" r:id="rId217"/>
    <p:sldId id="417" r:id="rId218"/>
    <p:sldId id="418" r:id="rId219"/>
    <p:sldId id="419" r:id="rId220"/>
    <p:sldId id="420" r:id="rId221"/>
    <p:sldId id="421" r:id="rId222"/>
    <p:sldId id="422" r:id="rId223"/>
    <p:sldId id="423" r:id="rId224"/>
    <p:sldId id="424" r:id="rId225"/>
    <p:sldId id="425" r:id="rId226"/>
    <p:sldId id="426" r:id="rId227"/>
    <p:sldId id="435" r:id="rId228"/>
    <p:sldId id="436" r:id="rId229"/>
    <p:sldId id="437" r:id="rId230"/>
    <p:sldId id="438" r:id="rId231"/>
    <p:sldId id="439" r:id="rId232"/>
    <p:sldId id="503" r:id="rId233"/>
    <p:sldId id="513" r:id="rId234"/>
    <p:sldId id="529" r:id="rId235"/>
    <p:sldId id="504" r:id="rId236"/>
    <p:sldId id="514" r:id="rId237"/>
    <p:sldId id="527" r:id="rId238"/>
    <p:sldId id="516" r:id="rId239"/>
    <p:sldId id="515" r:id="rId240"/>
    <p:sldId id="528" r:id="rId241"/>
    <p:sldId id="518" r:id="rId242"/>
    <p:sldId id="519" r:id="rId243"/>
    <p:sldId id="530" r:id="rId244"/>
    <p:sldId id="542" r:id="rId245"/>
    <p:sldId id="543" r:id="rId246"/>
    <p:sldId id="558" r:id="rId247"/>
    <p:sldId id="559" r:id="rId248"/>
    <p:sldId id="560" r:id="rId249"/>
    <p:sldId id="561" r:id="rId250"/>
    <p:sldId id="562" r:id="rId251"/>
    <p:sldId id="564" r:id="rId252"/>
    <p:sldId id="565" r:id="rId253"/>
    <p:sldId id="563" r:id="rId254"/>
    <p:sldId id="531" r:id="rId255"/>
    <p:sldId id="532" r:id="rId256"/>
    <p:sldId id="533" r:id="rId257"/>
    <p:sldId id="534" r:id="rId258"/>
    <p:sldId id="535" r:id="rId259"/>
    <p:sldId id="540" r:id="rId260"/>
    <p:sldId id="541" r:id="rId261"/>
    <p:sldId id="536" r:id="rId262"/>
    <p:sldId id="537" r:id="rId263"/>
    <p:sldId id="538" r:id="rId264"/>
    <p:sldId id="539" r:id="rId265"/>
    <p:sldId id="485" r:id="rId266"/>
    <p:sldId id="486" r:id="rId267"/>
    <p:sldId id="487" r:id="rId268"/>
    <p:sldId id="488" r:id="rId269"/>
    <p:sldId id="489" r:id="rId270"/>
    <p:sldId id="490" r:id="rId271"/>
    <p:sldId id="491" r:id="rId272"/>
    <p:sldId id="492" r:id="rId273"/>
    <p:sldId id="493" r:id="rId274"/>
    <p:sldId id="544" r:id="rId275"/>
    <p:sldId id="494" r:id="rId276"/>
    <p:sldId id="546" r:id="rId277"/>
    <p:sldId id="547" r:id="rId278"/>
    <p:sldId id="545" r:id="rId279"/>
    <p:sldId id="548" r:id="rId280"/>
    <p:sldId id="495" r:id="rId281"/>
    <p:sldId id="433" r:id="rId282"/>
    <p:sldId id="434" r:id="rId283"/>
    <p:sldId id="566" r:id="rId284"/>
    <p:sldId id="496" r:id="rId285"/>
    <p:sldId id="567" r:id="rId286"/>
    <p:sldId id="568" r:id="rId287"/>
    <p:sldId id="322" r:id="rId288"/>
    <p:sldId id="323" r:id="rId289"/>
    <p:sldId id="324" r:id="rId290"/>
    <p:sldId id="498" r:id="rId291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290"/>
            <p14:sldId id="284"/>
            <p14:sldId id="285"/>
            <p14:sldId id="274"/>
            <p14:sldId id="275"/>
            <p14:sldId id="276"/>
            <p14:sldId id="277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302"/>
            <p14:sldId id="304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458"/>
            <p14:sldId id="459"/>
            <p14:sldId id="460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Conclusions" id="{FCAF037C-2063-492B-9B02-F2D97EA6CEF6}">
          <p14:sldIdLst>
            <p14:sldId id="433"/>
            <p14:sldId id="434"/>
            <p14:sldId id="566"/>
            <p14:sldId id="496"/>
            <p14:sldId id="567"/>
            <p14:sldId id="568"/>
          </p14:sldIdLst>
        </p14:section>
        <p14:section name="References" id="{8F60F33D-65CC-4EC7-BCF8-3965C634CAD2}">
          <p14:sldIdLst>
            <p14:sldId id="322"/>
            <p14:sldId id="323"/>
            <p14:sldId id="324"/>
            <p14:sldId id="49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29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notesMaster" Target="notesMasters/notesMaster1.xml"/><Relationship Id="rId297" Type="http://schemas.openxmlformats.org/officeDocument/2006/relationships/theme" Target="theme/theme1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viewProps" Target="viewProp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2015-08-14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2015-08-14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14/08/2015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14/08/2015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14/08/2015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14/08/2015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14/08/2015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14/08/2015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argparse.html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logging-cookbook.html" TargetMode="External"/><Relationship Id="rId2" Type="http://schemas.openxmlformats.org/officeDocument/2006/relationships/hyperlink" Target="http://docs.python.org/2/howto/logging.html" TargetMode="Externa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://pydev.org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python.org/pypi/flake8" TargetMode="External"/><Relationship Id="rId5" Type="http://schemas.openxmlformats.org/officeDocument/2006/relationships/hyperlink" Target="http://www.pylint.org/" TargetMode="External"/><Relationship Id="rId4" Type="http://schemas.openxmlformats.org/officeDocument/2006/relationships/hyperlink" Target="https://store.continuum.io/cshop/anaconda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www.wxpython.org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networkx.github.io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iopython.org/wiki/Mai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Python for data processing &amp; integration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Stefan </a:t>
            </a:r>
            <a:r>
              <a:rPr lang="en-US" dirty="0" err="1" smtClean="0"/>
              <a:t>Becuwe</a:t>
            </a:r>
            <a:r>
              <a:rPr lang="en-US" dirty="0" smtClean="0"/>
              <a:t>, </a:t>
            </a:r>
            <a:r>
              <a:rPr lang="en-US" dirty="0" err="1" smtClean="0"/>
              <a:t>Universiteit</a:t>
            </a:r>
            <a:r>
              <a:rPr lang="en-US" dirty="0" smtClean="0"/>
              <a:t> </a:t>
            </a:r>
            <a:r>
              <a:rPr lang="en-US" dirty="0" err="1" smtClean="0"/>
              <a:t>Antwerpen</a:t>
            </a: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stefan.becuwe@uantwerpen.be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Geert Jan Bex, Hasselt University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docs.python.org/2/howto/argparse.html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print x + 3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5013176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/lib/python2.7/bdb.py(387)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docs.python.org/2/howto/logging.html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docs.python.org/2/howto/logging-cookbook.html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978455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range(3)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4)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range(1, 8, 2)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range(0, -10, -3)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-6, -9]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'c', 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077072"/>
            <a:ext cx="864096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ranges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780928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36510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frequencies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Frequency:</a:t>
            </a:r>
          </a:p>
          <a:p>
            <a:r>
              <a:rPr lang="en-US" dirty="0" smtClean="0"/>
              <a:t>Simpler using operator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2372687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print(','.join(['{n:.2f}'.format(n=f)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[4, -4, 9]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6132" y="6093296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51720" y="5288434"/>
            <a:ext cx="1725152" cy="657364"/>
            <a:chOff x="2195736" y="3573016"/>
            <a:chExt cx="1725152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1725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25500" y="5288434"/>
            <a:ext cx="454612" cy="657364"/>
            <a:chOff x="3645757" y="3573016"/>
            <a:chExt cx="454612" cy="657364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940152" y="5288434"/>
            <a:ext cx="1157315" cy="657364"/>
            <a:chOff x="4211960" y="3573016"/>
            <a:chExt cx="1157315" cy="657364"/>
          </a:xfrm>
        </p:grpSpPr>
        <p:sp>
          <p:nvSpPr>
            <p:cNvPr id="13" name="TextBox 12"/>
            <p:cNvSpPr txBox="1"/>
            <p:nvPr/>
          </p:nvSpPr>
          <p:spPr>
            <a:xfrm>
              <a:off x="4328990" y="3861048"/>
              <a:ext cx="1040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31103" y="6033482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Result will have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06896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if we want the first 10</a:t>
            </a:r>
            <a:r>
              <a:rPr lang="en-US" baseline="30000" dirty="0" smtClean="0"/>
              <a:t>6</a:t>
            </a:r>
            <a:r>
              <a:rPr lang="en-US" dirty="0" smtClean="0"/>
              <a:t> prime numbers?</a:t>
            </a:r>
          </a:p>
          <a:p>
            <a:pPr lvl="1"/>
            <a:r>
              <a:rPr lang="en-US" dirty="0" smtClean="0"/>
              <a:t>Guess range?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14908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5590981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58112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text.txt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computing… or not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a[i][k]*a[k][j]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1345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45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2))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65527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0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0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5" grpId="0" animBg="1"/>
      <p:bldP spid="26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r>
              <a:rPr lang="en-US" dirty="0" smtClean="0"/>
              <a:t>transpose, trace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np.dot(np.dot(u, S), v)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20849"/>
              </p:ext>
            </p:extLst>
          </p:nvPr>
        </p:nvGraphicFramePr>
        <p:xfrm>
          <a:off x="539552" y="3060106"/>
          <a:ext cx="393541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Vergelijking" r:id="rId3" imgW="1955520" imgH="419040" progId="Equation.3">
                  <p:embed/>
                </p:oleObj>
              </mc:Choice>
              <mc:Fallback>
                <p:oleObj name="Vergelijking" r:id="rId3" imgW="195552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060106"/>
                        <a:ext cx="393541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</a:t>
            </a:r>
            <a:r>
              <a:rPr lang="en-US" sz="2400" dirty="0" err="1" smtClean="0"/>
              <a:t>enricht</a:t>
            </a:r>
            <a:r>
              <a:rPr lang="en-US" sz="2400" dirty="0" smtClean="0"/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356992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715428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597471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alpha beta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cla_printer.py 'alpha beta'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5202444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59401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(x/float(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 y/float(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y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</a:t>
            </a:r>
            <a:r>
              <a:rPr lang="en-US" dirty="0" smtClean="0"/>
              <a:t>sane</a:t>
            </a:r>
          </a:p>
          <a:p>
            <a:r>
              <a:rPr lang="en-US" dirty="0" smtClean="0"/>
              <a:t>strings: UTF-8, so can't be compared to or written as bytes directly (binary I/O)</a:t>
            </a:r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5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9"/>
              </a:rPr>
              <a:t>http://</a:t>
            </a:r>
            <a:r>
              <a:rPr lang="en-US" dirty="0" smtClean="0">
                <a:hlinkClick r:id="rId9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float(data[2]) &lt; 0.0: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099117" y="4797153"/>
            <a:ext cx="3487045" cy="1531911"/>
            <a:chOff x="4099117" y="4581129"/>
            <a:chExt cx="3487045" cy="153191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824025"/>
              <a:chOff x="4427984" y="2712988"/>
              <a:chExt cx="2160240" cy="82402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>
                <a:off x="5410592" y="2712988"/>
                <a:ext cx="97512" cy="7422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099117" y="540515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42900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3.4.x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phone directory, maps a name to a phone number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55577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938148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35798" y="3248981"/>
            <a:ext cx="1620178" cy="724145"/>
            <a:chOff x="4381830" y="4833157"/>
            <a:chExt cx="1620178" cy="724145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381830" y="4833157"/>
              <a:ext cx="1620178" cy="324035"/>
              <a:chOff x="3949782" y="2960950"/>
              <a:chExt cx="1620178" cy="324035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737011" y="2452036"/>
                <a:ext cx="45720" cy="16201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 flipH="1">
                <a:off x="4759871" y="2960950"/>
                <a:ext cx="27960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848912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49044"/>
            <a:ext cx="2926250" cy="1281336"/>
            <a:chOff x="4255058" y="2084948"/>
            <a:chExt cx="2926250" cy="1281336"/>
          </a:xfrm>
        </p:grpSpPr>
        <p:sp>
          <p:nvSpPr>
            <p:cNvPr id="36" name="Oval 35"/>
            <p:cNvSpPr/>
            <p:nvPr/>
          </p:nvSpPr>
          <p:spPr>
            <a:xfrm>
              <a:off x="5040052" y="20849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H="1" flipV="1">
              <a:off x="5166066" y="2384885"/>
              <a:ext cx="552117" cy="6120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345585" y="2738972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4085"/>
            <a:ext cx="8229600" cy="320121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{}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(phones)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'+32-11/12 21 22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'+32-3/273 48 59'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phones['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phones</a:t>
            </a:r>
            <a:r>
              <a:rPr lang="en-US" dirty="0" smtClean="0"/>
              <a:t> have a number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phones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556792"/>
            <a:ext cx="2861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phones = {</a:t>
            </a:r>
          </a:p>
          <a:p>
            <a:r>
              <a:rPr lang="en-US" dirty="0"/>
              <a:t> </a:t>
            </a:r>
            <a:r>
              <a:rPr lang="en-US" dirty="0" smtClean="0"/>
              <a:t>   '</a:t>
            </a:r>
            <a:r>
              <a:rPr lang="en-US" dirty="0" err="1" smtClean="0"/>
              <a:t>alice</a:t>
            </a:r>
            <a:r>
              <a:rPr lang="en-US" dirty="0" smtClean="0"/>
              <a:t>':   '+32-3/273 48 59',</a:t>
            </a:r>
          </a:p>
          <a:p>
            <a:r>
              <a:rPr lang="en-US" dirty="0"/>
              <a:t> </a:t>
            </a:r>
            <a:r>
              <a:rPr lang="en-US" dirty="0" smtClean="0"/>
              <a:t>   'bob':    '+32-2/198 16 43',</a:t>
            </a:r>
          </a:p>
          <a:p>
            <a:r>
              <a:rPr lang="en-US" dirty="0"/>
              <a:t>}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phones: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phone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phones.items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0017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00178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373216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0428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__init__.py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361654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089846"/>
            <a:ext cx="749115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42328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vsc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p</a:t>
            </a:r>
            <a:r>
              <a:rPr lang="en-US" dirty="0" err="1" smtClean="0"/>
              <a:t>arameter_weaver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c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/>
              <a:t>f</a:t>
            </a:r>
            <a:r>
              <a:rPr lang="en-US" dirty="0" err="1" smtClean="0"/>
              <a:t>ortran</a:t>
            </a:r>
            <a:endParaRPr lang="en-US" dirty="0" smtClean="0"/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/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/>
              <a:t>vsc.parameter_weaver.base_formatter</a:t>
            </a:r>
            <a:r>
              <a:rPr lang="en-US" sz="1400" dirty="0"/>
              <a:t> import </a:t>
            </a:r>
            <a:r>
              <a:rPr lang="en-US" sz="1400" dirty="0" err="1" smtClean="0"/>
              <a:t>BaseFormatter</a:t>
            </a:r>
            <a:endParaRPr lang="en-US" sz="1400" dirty="0" smtClean="0"/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1412776"/>
            <a:ext cx="5110502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</a:t>
            </a:r>
          </a:p>
          <a:p>
            <a:r>
              <a:rPr lang="en-US" sz="1400" dirty="0" smtClean="0"/>
              <a:t>from </a:t>
            </a:r>
            <a:r>
              <a:rPr lang="en-US" sz="1400" dirty="0" err="1" smtClean="0"/>
              <a:t>vsc.parameter_weaver.c.formatter</a:t>
            </a:r>
            <a:r>
              <a:rPr lang="en-US" sz="1400" dirty="0" smtClean="0"/>
              <a:t> </a:t>
            </a:r>
            <a:r>
              <a:rPr lang="en-US" sz="1400" dirty="0"/>
              <a:t>import </a:t>
            </a:r>
            <a:r>
              <a:rPr lang="en-US" sz="1400" dirty="0" smtClean="0"/>
              <a:t>Formatter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2.7.3 (default, Aug  1 2012, 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4.6.3] 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3.2.1 --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http://docs.python.org/2/library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data_utils.parse_line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split 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Classes have</a:t>
            </a:r>
          </a:p>
          <a:p>
            <a:pPr lvl="1"/>
            <a:r>
              <a:rPr lang="en-US" dirty="0" smtClean="0"/>
              <a:t>attributes</a:t>
            </a:r>
          </a:p>
          <a:p>
            <a:pPr lvl="1"/>
            <a:r>
              <a:rPr lang="en-US" dirty="0" smtClean="0"/>
              <a:t>methods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60848"/>
            <a:ext cx="2534467" cy="980819"/>
            <a:chOff x="7890626" y="3060249"/>
            <a:chExt cx="2534467" cy="980819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968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068960"/>
            <a:ext cx="2990810" cy="1008112"/>
            <a:chOff x="7890626" y="3032956"/>
            <a:chExt cx="2990810" cy="1008112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28283" y="3032956"/>
              <a:ext cx="285315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149080"/>
            <a:ext cx="2912263" cy="1080120"/>
            <a:chOff x="7890626" y="2960948"/>
            <a:chExt cx="2912263" cy="1080120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28283" y="2960948"/>
              <a:ext cx="277460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667236"/>
            <a:chOff x="7486764" y="3465004"/>
            <a:chExt cx="7064157" cy="667236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609020"/>
              <a:ext cx="70287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b)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504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nr_points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35540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08209" y="4581128"/>
            <a:ext cx="2899952" cy="1384995"/>
            <a:chOff x="7890626" y="2960948"/>
            <a:chExt cx="2899952" cy="1384995"/>
          </a:xfrm>
        </p:grpSpPr>
        <p:sp>
          <p:nvSpPr>
            <p:cNvPr id="14" name="Right Brace 13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28283" y="2960948"/>
              <a:ext cx="2762295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setter for class'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8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800" dirty="0" smtClean="0"/>
                <a:t>attribute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0152" y="1772816"/>
            <a:ext cx="3068135" cy="954107"/>
            <a:chOff x="7937245" y="3609019"/>
            <a:chExt cx="3068135" cy="954107"/>
          </a:xfrm>
        </p:grpSpPr>
        <p:sp>
          <p:nvSpPr>
            <p:cNvPr id="17" name="Right Brace 16"/>
            <p:cNvSpPr/>
            <p:nvPr/>
          </p:nvSpPr>
          <p:spPr>
            <a:xfrm>
              <a:off x="7937245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09019"/>
              <a:ext cx="29770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class variable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22004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state</a:t>
            </a:r>
          </a:p>
          <a:p>
            <a:r>
              <a:rPr lang="en-US" sz="2400" dirty="0" smtClean="0"/>
              <a:t>of class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2.7.x)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/>
              <a:t>csv</a:t>
            </a:r>
            <a:endParaRPr lang="en-US" dirty="0" smtClean="0"/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/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XDR</a:t>
            </a:r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/>
              <a:t>htmllib</a:t>
            </a:r>
            <a:r>
              <a:rPr lang="en-US" dirty="0" smtClean="0"/>
              <a:t>, </a:t>
            </a:r>
            <a:r>
              <a:rPr lang="en-US" dirty="0" err="1" smtClean="0"/>
              <a:t>sgmllib</a:t>
            </a:r>
            <a:r>
              <a:rPr lang="en-US" dirty="0" smtClean="0"/>
              <a:t>, 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38019</TotalTime>
  <Words>15432</Words>
  <Application>Microsoft Office PowerPoint</Application>
  <PresentationFormat>On-screen Show (4:3)</PresentationFormat>
  <Paragraphs>3711</Paragraphs>
  <Slides>290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290</vt:i4>
      </vt:variant>
    </vt:vector>
  </HeadingPairs>
  <TitlesOfParts>
    <vt:vector size="292" baseType="lpstr">
      <vt:lpstr>Office Theme</vt:lpstr>
      <vt:lpstr>Vergelijking</vt:lpstr>
      <vt:lpstr>Python for data processing &amp; integration</vt:lpstr>
      <vt:lpstr>Introduction</vt:lpstr>
      <vt:lpstr>Motivation</vt:lpstr>
      <vt:lpstr>Python applications</vt:lpstr>
      <vt:lpstr>Python versions</vt:lpstr>
      <vt:lpstr>Scope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Sets</vt:lpstr>
      <vt:lpstr>Counting dimension numbers</vt:lpstr>
      <vt:lpstr>Dictionaries</vt:lpstr>
      <vt:lpstr>Using dictionaries</vt:lpstr>
      <vt:lpstr>Iterating over dictionaries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Python help</vt:lpstr>
      <vt:lpstr>Writing documentation &amp; testing</vt:lpstr>
      <vt:lpstr>Writing documentation</vt:lpstr>
      <vt:lpstr>What to document and how?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Primes version 2.0: yield</vt:lpstr>
      <vt:lpstr>yield statement</vt:lpstr>
      <vt:lpstr>Primes version 3.0: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computing… or not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Conclusions</vt:lpstr>
      <vt:lpstr>Conclusions</vt:lpstr>
      <vt:lpstr>Migrating from 2.x to 3.x</vt:lpstr>
      <vt:lpstr>New in Python 3</vt:lpstr>
      <vt:lpstr>Tools to help migration</vt:lpstr>
      <vt:lpstr>Writing for both 2.x and 3.x</vt:lpstr>
      <vt:lpstr>References</vt:lpstr>
      <vt:lpstr>Some useful learning references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449</cp:revision>
  <cp:lastPrinted>2013-05-30T07:55:36Z</cp:lastPrinted>
  <dcterms:created xsi:type="dcterms:W3CDTF">2013-02-08T06:04:20Z</dcterms:created>
  <dcterms:modified xsi:type="dcterms:W3CDTF">2015-08-14T10:40:57Z</dcterms:modified>
</cp:coreProperties>
</file>