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4" r:id="rId28"/>
    <p:sldId id="271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MPI-IO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</a:t>
            </a:r>
            <a:r>
              <a:rPr lang="en-US" dirty="0" smtClean="0"/>
              <a:t>MPI-3.1,</a:t>
            </a:r>
            <a:br>
              <a:rPr lang="en-US" dirty="0" smtClean="0"/>
            </a:br>
            <a:r>
              <a:rPr lang="en-US" dirty="0" smtClean="0"/>
              <a:t>implemented: </a:t>
            </a:r>
            <a:r>
              <a:rPr lang="en-US" dirty="0" smtClean="0"/>
              <a:t>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1389</Words>
  <Application>Microsoft Office PowerPoint</Application>
  <PresentationFormat>On-screen Show (4:3)</PresentationFormat>
  <Paragraphs>384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Distributed programming using MPI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Conclusions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52</cp:revision>
  <dcterms:created xsi:type="dcterms:W3CDTF">2013-11-27T17:13:26Z</dcterms:created>
  <dcterms:modified xsi:type="dcterms:W3CDTF">2015-12-05T09:18:45Z</dcterms:modified>
</cp:coreProperties>
</file>