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63" r:id="rId17"/>
    <p:sldId id="364" r:id="rId18"/>
    <p:sldId id="365" r:id="rId19"/>
    <p:sldId id="355" r:id="rId20"/>
    <p:sldId id="366" r:id="rId21"/>
    <p:sldId id="362" r:id="rId22"/>
    <p:sldId id="356" r:id="rId23"/>
    <p:sldId id="357" r:id="rId24"/>
    <p:sldId id="358" r:id="rId25"/>
    <p:sldId id="359" r:id="rId26"/>
    <p:sldId id="360" r:id="rId27"/>
    <p:sldId id="361" r:id="rId28"/>
    <p:sldId id="304" r:id="rId29"/>
    <p:sldId id="305" r:id="rId30"/>
    <p:sldId id="341" r:id="rId31"/>
    <p:sldId id="342" r:id="rId32"/>
    <p:sldId id="343" r:id="rId33"/>
    <p:sldId id="322" r:id="rId34"/>
    <p:sldId id="334" r:id="rId35"/>
    <p:sldId id="324" r:id="rId36"/>
    <p:sldId id="32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33" r:id="rId54"/>
    <p:sldId id="260" r:id="rId55"/>
    <p:sldId id="261" r:id="rId56"/>
    <p:sldId id="262" r:id="rId57"/>
    <p:sldId id="263" r:id="rId58"/>
    <p:sldId id="264" r:id="rId59"/>
    <p:sldId id="265" r:id="rId60"/>
    <p:sldId id="266" r:id="rId61"/>
    <p:sldId id="267" r:id="rId62"/>
    <p:sldId id="268" r:id="rId63"/>
    <p:sldId id="269" r:id="rId64"/>
    <p:sldId id="270" r:id="rId65"/>
    <p:sldId id="271" r:id="rId66"/>
    <p:sldId id="272" r:id="rId67"/>
    <p:sldId id="273" r:id="rId68"/>
    <p:sldId id="274" r:id="rId69"/>
    <p:sldId id="275" r:id="rId70"/>
    <p:sldId id="302" r:id="rId71"/>
    <p:sldId id="276" r:id="rId72"/>
    <p:sldId id="277" r:id="rId73"/>
    <p:sldId id="278" r:id="rId74"/>
    <p:sldId id="301" r:id="rId75"/>
    <p:sldId id="279" r:id="rId76"/>
    <p:sldId id="280" r:id="rId77"/>
    <p:sldId id="281" r:id="rId78"/>
    <p:sldId id="335" r:id="rId79"/>
    <p:sldId id="282" r:id="rId80"/>
    <p:sldId id="283" r:id="rId81"/>
    <p:sldId id="284" r:id="rId82"/>
    <p:sldId id="303" r:id="rId83"/>
    <p:sldId id="336" r:id="rId84"/>
    <p:sldId id="286" r:id="rId85"/>
    <p:sldId id="287" r:id="rId86"/>
    <p:sldId id="288" r:id="rId87"/>
    <p:sldId id="289" r:id="rId88"/>
    <p:sldId id="290" r:id="rId89"/>
    <p:sldId id="291" r:id="rId90"/>
    <p:sldId id="292" r:id="rId91"/>
    <p:sldId id="293" r:id="rId92"/>
    <p:sldId id="294" r:id="rId93"/>
    <p:sldId id="295" r:id="rId94"/>
    <p:sldId id="296" r:id="rId95"/>
    <p:sldId id="297" r:id="rId96"/>
    <p:sldId id="327" r:id="rId97"/>
    <p:sldId id="328" r:id="rId98"/>
    <p:sldId id="299" r:id="rId99"/>
    <p:sldId id="300" r:id="rId100"/>
    <p:sldId id="332" r:id="rId101"/>
    <p:sldId id="337" r:id="rId102"/>
    <p:sldId id="298" r:id="rId10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</p14:sldIdLst>
        </p14:section>
        <p14:section name="Documentation" id="{D68069DD-1C41-444A-8198-B3636CF923E4}">
          <p14:sldIdLst>
            <p14:sldId id="362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</p14:sldIdLst>
        </p14:section>
        <p14:section name="Unit tests" id="{76CA9A46-43EF-4E53-8EF2-773EC044DA4A}">
          <p14:sldIdLst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33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31/08/2017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31/08/2017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31/08/2017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31/08/2017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31/08/2017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</a:t>
            </a:r>
            <a:r>
              <a:rPr lang="en-US" dirty="0" smtClean="0"/>
              <a:t>standards</a:t>
            </a:r>
          </a:p>
          <a:p>
            <a:r>
              <a:rPr lang="en-US" dirty="0" smtClean="0"/>
              <a:t>Be explicit, express intent</a:t>
            </a:r>
            <a:endParaRPr lang="en-US" dirty="0" smtClean="0"/>
          </a:p>
          <a:p>
            <a:r>
              <a:rPr lang="en-US" dirty="0" smtClean="0"/>
              <a:t>Use language </a:t>
            </a:r>
            <a:r>
              <a:rPr lang="en-US" dirty="0" smtClean="0"/>
              <a:t>idioms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tool, e.g., </a:t>
            </a:r>
            <a:r>
              <a:rPr lang="en-US" dirty="0" err="1" smtClean="0"/>
              <a:t>gcov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&amp;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modules: content, overall functionality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constants: semantics, units</a:t>
            </a:r>
          </a:p>
          <a:p>
            <a:r>
              <a:rPr lang="en-US" dirty="0" err="1" smtClean="0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Python in addition: </a:t>
            </a:r>
            <a:r>
              <a:rPr lang="en-US" dirty="0" err="1" smtClean="0"/>
              <a:t>docstring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28531" y="6010424"/>
            <a:ext cx="588077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Keep comments/documentation up to date!!!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4168" y="1647825"/>
            <a:ext cx="2696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However, write clear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59523" y="1628800"/>
            <a:ext cx="8024954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\brief Node constructor, will allocate the node itself, all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structures required for a node without points inserted into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it, and initialize all members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node Double dereferenced pointer to the node to be allocated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and initialized.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tree Address of the tree the node is part off.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center An array of size rank containing the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coordinates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new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node's center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extent An array of size rank containing the extent for each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dimension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the new node as double precision numbers,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\return TREE_2K_SUCCESS if the allocation and initialization succeeded,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 error code otherwise.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tree_2k_err_t node_2k_alloc(node_2k_t **node, tree_2k_t *tree,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double *center, double *extent)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</a:t>
            </a:r>
            <a:r>
              <a:rPr lang="en-US" dirty="0" smtClean="0"/>
              <a:t>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Wall  -g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</a:t>
            </a:r>
            <a:r>
              <a:rPr lang="en-US" dirty="0" smtClean="0"/>
              <a:t>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</a:t>
            </a:r>
            <a:r>
              <a:rPr lang="en-US" dirty="0" smtClean="0"/>
              <a:t>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</a:t>
            </a:r>
            <a:r>
              <a:rPr lang="en-US" dirty="0" smtClean="0"/>
              <a:t>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</a:t>
            </a:r>
            <a:r>
              <a:rPr lang="en-US" dirty="0" smtClean="0"/>
              <a:t>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</a:t>
            </a:r>
            <a:r>
              <a:rPr lang="en-US" dirty="0" smtClean="0"/>
              <a:t>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</a:t>
            </a:r>
            <a:r>
              <a:rPr lang="en-US" dirty="0" smtClean="0"/>
              <a:t>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</a:t>
            </a:r>
            <a:r>
              <a:rPr lang="en-US" dirty="0" smtClean="0"/>
              <a:t>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C, </a:t>
            </a:r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Java 5+: part of language specs</a:t>
            </a:r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</a:t>
            </a:r>
            <a:r>
              <a:rPr lang="en-US" dirty="0" smtClean="0"/>
              <a:t>++</a:t>
            </a:r>
            <a:endParaRPr lang="en-US" dirty="0" smtClean="0"/>
          </a:p>
          <a:p>
            <a:pPr lvl="1"/>
            <a:r>
              <a:rPr lang="en-US" dirty="0" err="1" smtClean="0"/>
              <a:t>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</a:t>
            </a:r>
            <a:r>
              <a:rPr lang="en-US" dirty="0" smtClean="0"/>
              <a:t>library</a:t>
            </a:r>
            <a:endParaRPr lang="en-US" dirty="0" smtClean="0"/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granularity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will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7043</Words>
  <Application>Microsoft Office PowerPoint</Application>
  <PresentationFormat>On-screen Show (4:3)</PresentationFormat>
  <Paragraphs>1493</Paragraphs>
  <Slides>102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Documentation</vt:lpstr>
      <vt:lpstr>Documents &amp; comments</vt:lpstr>
      <vt:lpstr>Function/method documentation</vt:lpstr>
      <vt:lpstr>Example function documentation</vt:lpstr>
      <vt:lpstr>Class documentation</vt:lpstr>
      <vt:lpstr>Usage examples</vt:lpstr>
      <vt:lpstr>Development process documentation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Assertions</vt:lpstr>
      <vt:lpstr>Assertions: example</vt:lpstr>
      <vt:lpstr>Assertions: running</vt:lpstr>
      <vt:lpstr>Assertions: release</vt:lpstr>
      <vt:lpstr>Unit tests</vt:lpstr>
      <vt:lpstr>Unit testing: what is it?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PowerPoint Presentation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Lunchbox session: Debugging serial code</dc:title>
  <dc:creator>Geert Jan Bex</dc:creator>
  <cp:lastModifiedBy>Geert Jan Bex</cp:lastModifiedBy>
  <cp:revision>113</cp:revision>
  <dcterms:created xsi:type="dcterms:W3CDTF">2013-01-10T10:35:33Z</dcterms:created>
  <dcterms:modified xsi:type="dcterms:W3CDTF">2017-08-31T15:00:28Z</dcterms:modified>
</cp:coreProperties>
</file>