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7"/>
  </p:notesMasterIdLst>
  <p:handoutMasterIdLst>
    <p:handoutMasterId r:id="rId268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539" r:id="rId246"/>
    <p:sldId id="540" r:id="rId247"/>
    <p:sldId id="541" r:id="rId248"/>
    <p:sldId id="485" r:id="rId249"/>
    <p:sldId id="486" r:id="rId250"/>
    <p:sldId id="487" r:id="rId251"/>
    <p:sldId id="488" r:id="rId252"/>
    <p:sldId id="489" r:id="rId253"/>
    <p:sldId id="490" r:id="rId254"/>
    <p:sldId id="491" r:id="rId255"/>
    <p:sldId id="492" r:id="rId256"/>
    <p:sldId id="493" r:id="rId257"/>
    <p:sldId id="494" r:id="rId258"/>
    <p:sldId id="495" r:id="rId259"/>
    <p:sldId id="433" r:id="rId260"/>
    <p:sldId id="434" r:id="rId261"/>
    <p:sldId id="496" r:id="rId262"/>
    <p:sldId id="322" r:id="rId263"/>
    <p:sldId id="323" r:id="rId264"/>
    <p:sldId id="324" r:id="rId265"/>
    <p:sldId id="498" r:id="rId26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27/01/2015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('1.0, 3.0; 4.0,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7276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73187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x0=options.x0_1,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=options.f_1)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=options.f_2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</a:t>
            </a:r>
            <a:r>
              <a:rPr lang="en-US" dirty="0" smtClean="0"/>
              <a:t>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31384</TotalTime>
  <Words>13760</Words>
  <Application>Microsoft Office PowerPoint</Application>
  <PresentationFormat>On-screen Show (4:3)</PresentationFormat>
  <Paragraphs>3089</Paragraphs>
  <Slides>265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265</vt:i4>
      </vt:variant>
    </vt:vector>
  </HeadingPairs>
  <TitlesOfParts>
    <vt:vector size="266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368</cp:revision>
  <cp:lastPrinted>2013-05-30T07:55:36Z</cp:lastPrinted>
  <dcterms:created xsi:type="dcterms:W3CDTF">2013-02-08T06:04:20Z</dcterms:created>
  <dcterms:modified xsi:type="dcterms:W3CDTF">2015-01-27T06:15:54Z</dcterms:modified>
</cp:coreProperties>
</file>