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Strings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152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Essential C++ Strings &amp; regular expressions</vt:lpstr>
      <vt:lpstr>PowerPoint Presentation</vt:lpstr>
      <vt:lpstr>Strings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53</cp:revision>
  <dcterms:created xsi:type="dcterms:W3CDTF">2017-02-24T18:21:04Z</dcterms:created>
  <dcterms:modified xsi:type="dcterms:W3CDTF">2017-04-04T16:21:34Z</dcterms:modified>
</cp:coreProperties>
</file>