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318" r:id="rId38"/>
    <p:sldId id="299" r:id="rId39"/>
    <p:sldId id="300" r:id="rId40"/>
    <p:sldId id="301" r:id="rId41"/>
    <p:sldId id="302" r:id="rId42"/>
    <p:sldId id="313" r:id="rId43"/>
    <p:sldId id="314" r:id="rId44"/>
    <p:sldId id="315" r:id="rId45"/>
    <p:sldId id="316" r:id="rId46"/>
    <p:sldId id="317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286" r:id="rId57"/>
    <p:sldId id="297" r:id="rId58"/>
    <p:sldId id="271" r:id="rId59"/>
    <p:sldId id="283" r:id="rId6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2019-06-18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18/06/2019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18/06/2019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18/06/2019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18/06/2019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more conservative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optimized code than Intel compilers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 smtClean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gprof</a:t>
            </a:r>
            <a:r>
              <a:rPr lang="en-US" dirty="0" smtClean="0"/>
              <a:t> with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Compile/link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application with representative data/settings</a:t>
            </a:r>
          </a:p>
          <a:p>
            <a:r>
              <a:rPr lang="en-US" dirty="0" smtClean="0"/>
              <a:t>View profile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Compiler Explorer</a:t>
            </a:r>
            <a:r>
              <a:rPr lang="en-US" dirty="0" smtClean="0"/>
              <a:t>: interactively shows assembler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pPr lvl="1"/>
            <a:r>
              <a:rPr lang="en-US" dirty="0" err="1" smtClean="0"/>
              <a:t>skylake</a:t>
            </a:r>
            <a:r>
              <a:rPr lang="en-US" dirty="0" smtClean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/>
              <a:t>broadwell: 30 </a:t>
            </a:r>
            <a:r>
              <a:rPr lang="nl-BE" dirty="0" smtClean="0"/>
              <a:t>GB/s</a:t>
            </a:r>
          </a:p>
          <a:p>
            <a:pPr lvl="1"/>
            <a:r>
              <a:rPr lang="nl-BE" dirty="0" smtClean="0"/>
              <a:t>skylake: 80 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Microsoft Office PowerPoint</Application>
  <PresentationFormat>On-screen Show (4:3)</PresentationFormat>
  <Paragraphs>719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174</cp:revision>
  <dcterms:created xsi:type="dcterms:W3CDTF">2014-09-30T05:33:26Z</dcterms:created>
  <dcterms:modified xsi:type="dcterms:W3CDTF">2019-06-18T13:15:39Z</dcterms:modified>
</cp:coreProperties>
</file>