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5"/>
  </p:notesMasterIdLst>
  <p:handoutMasterIdLst>
    <p:handoutMasterId r:id="rId266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531" r:id="rId238"/>
    <p:sldId id="532" r:id="rId239"/>
    <p:sldId id="533" r:id="rId240"/>
    <p:sldId id="534" r:id="rId241"/>
    <p:sldId id="535" r:id="rId242"/>
    <p:sldId id="536" r:id="rId243"/>
    <p:sldId id="537" r:id="rId244"/>
    <p:sldId id="538" r:id="rId245"/>
    <p:sldId id="539" r:id="rId246"/>
    <p:sldId id="485" r:id="rId247"/>
    <p:sldId id="486" r:id="rId248"/>
    <p:sldId id="487" r:id="rId249"/>
    <p:sldId id="488" r:id="rId250"/>
    <p:sldId id="489" r:id="rId251"/>
    <p:sldId id="490" r:id="rId252"/>
    <p:sldId id="491" r:id="rId253"/>
    <p:sldId id="492" r:id="rId254"/>
    <p:sldId id="493" r:id="rId255"/>
    <p:sldId id="494" r:id="rId256"/>
    <p:sldId id="495" r:id="rId257"/>
    <p:sldId id="433" r:id="rId258"/>
    <p:sldId id="434" r:id="rId259"/>
    <p:sldId id="496" r:id="rId260"/>
    <p:sldId id="322" r:id="rId261"/>
    <p:sldId id="323" r:id="rId262"/>
    <p:sldId id="324" r:id="rId263"/>
    <p:sldId id="498" r:id="rId264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theme" Target="theme/theme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tableStyles" Target="tableStyle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23/01/2015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63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stefan.becuwe@ua.ac.be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endParaRPr lang="en-US" dirty="0"/>
          </a:p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Hasselt University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291455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1386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('1.0, 3.0; 4.0,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91565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3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3068961"/>
            <a:ext cx="4896544" cy="36724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8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33057"/>
            <a:ext cx="3744415" cy="28083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61" y="3221743"/>
            <a:ext cx="4692835" cy="351962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919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971600" y="1162167"/>
            <a:ext cx="7560840" cy="5670630"/>
            <a:chOff x="971600" y="1162167"/>
            <a:chExt cx="7560840" cy="56706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162167"/>
              <a:ext cx="7560840" cy="567063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68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7276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73187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x0=options.x0_1,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=options.f_1)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=options.f_2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842404" y="2785016"/>
            <a:ext cx="3906060" cy="3956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117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31383</TotalTime>
  <Words>13697</Words>
  <Application>Microsoft Office PowerPoint</Application>
  <PresentationFormat>On-screen Show (4:3)</PresentationFormat>
  <Paragraphs>3072</Paragraphs>
  <Slides>263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263</vt:i4>
      </vt:variant>
    </vt:vector>
  </HeadingPairs>
  <TitlesOfParts>
    <vt:vector size="264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367</cp:revision>
  <cp:lastPrinted>2013-05-30T07:55:36Z</cp:lastPrinted>
  <dcterms:created xsi:type="dcterms:W3CDTF">2013-02-08T06:04:20Z</dcterms:created>
  <dcterms:modified xsi:type="dcterms:W3CDTF">2015-01-23T07:30:16Z</dcterms:modified>
</cp:coreProperties>
</file>