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4"/>
  </p:notesMasterIdLst>
  <p:handoutMasterIdLst>
    <p:handoutMasterId r:id="rId275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42" r:id="rId238"/>
    <p:sldId id="543" r:id="rId239"/>
    <p:sldId id="531" r:id="rId240"/>
    <p:sldId id="532" r:id="rId241"/>
    <p:sldId id="533" r:id="rId242"/>
    <p:sldId id="534" r:id="rId243"/>
    <p:sldId id="535" r:id="rId244"/>
    <p:sldId id="536" r:id="rId245"/>
    <p:sldId id="537" r:id="rId246"/>
    <p:sldId id="538" r:id="rId247"/>
    <p:sldId id="539" r:id="rId248"/>
    <p:sldId id="540" r:id="rId249"/>
    <p:sldId id="541" r:id="rId250"/>
    <p:sldId id="485" r:id="rId251"/>
    <p:sldId id="486" r:id="rId252"/>
    <p:sldId id="487" r:id="rId253"/>
    <p:sldId id="488" r:id="rId254"/>
    <p:sldId id="489" r:id="rId255"/>
    <p:sldId id="490" r:id="rId256"/>
    <p:sldId id="491" r:id="rId257"/>
    <p:sldId id="492" r:id="rId258"/>
    <p:sldId id="493" r:id="rId259"/>
    <p:sldId id="544" r:id="rId260"/>
    <p:sldId id="494" r:id="rId261"/>
    <p:sldId id="546" r:id="rId262"/>
    <p:sldId id="547" r:id="rId263"/>
    <p:sldId id="545" r:id="rId264"/>
    <p:sldId id="548" r:id="rId265"/>
    <p:sldId id="495" r:id="rId266"/>
    <p:sldId id="433" r:id="rId267"/>
    <p:sldId id="434" r:id="rId268"/>
    <p:sldId id="496" r:id="rId269"/>
    <p:sldId id="322" r:id="rId270"/>
    <p:sldId id="323" r:id="rId271"/>
    <p:sldId id="324" r:id="rId272"/>
    <p:sldId id="498" r:id="rId27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7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h5file.create_array('/particles',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05652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77660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  <a:endParaRPr lang="en-US" sz="14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32505</TotalTime>
  <Words>14170</Words>
  <Application>Microsoft Office PowerPoint</Application>
  <PresentationFormat>On-screen Show (4:3)</PresentationFormat>
  <Paragraphs>3188</Paragraphs>
  <Slides>272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272</vt:i4>
      </vt:variant>
    </vt:vector>
  </HeadingPairs>
  <TitlesOfParts>
    <vt:vector size="273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388</cp:revision>
  <cp:lastPrinted>2013-05-30T07:55:36Z</cp:lastPrinted>
  <dcterms:created xsi:type="dcterms:W3CDTF">2013-02-08T06:04:20Z</dcterms:created>
  <dcterms:modified xsi:type="dcterms:W3CDTF">2015-03-25T14:35:51Z</dcterms:modified>
</cp:coreProperties>
</file>