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79" r:id="rId21"/>
    <p:sldId id="280" r:id="rId22"/>
    <p:sldId id="281" r:id="rId23"/>
    <p:sldId id="272" r:id="rId24"/>
    <p:sldId id="276" r:id="rId25"/>
    <p:sldId id="270" r:id="rId26"/>
    <p:sldId id="277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71516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that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smtClean="0"/>
              <a:t>empty image</a:t>
            </a:r>
            <a:endParaRPr lang="en-US" dirty="0" smtClean="0"/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created </a:t>
            </a:r>
            <a:r>
              <a:rPr lang="en-US" dirty="0" smtClean="0"/>
              <a:t>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877</Words>
  <Application>Microsoft Office PowerPoint</Application>
  <PresentationFormat>On-screen Show (4:3)</PresentationFormat>
  <Paragraphs>263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Distributed applications</vt:lpstr>
      <vt:lpstr>Example definition file</vt:lpstr>
      <vt:lpstr>Running MPI application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28</cp:revision>
  <dcterms:created xsi:type="dcterms:W3CDTF">2016-10-25T08:52:29Z</dcterms:created>
  <dcterms:modified xsi:type="dcterms:W3CDTF">2016-11-09T07:32:50Z</dcterms:modified>
</cp:coreProperties>
</file>