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7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57" r:id="rId17"/>
    <p:sldId id="259" r:id="rId18"/>
    <p:sldId id="261" r:id="rId19"/>
    <p:sldId id="280" r:id="rId20"/>
    <p:sldId id="258" r:id="rId21"/>
    <p:sldId id="319" r:id="rId22"/>
    <p:sldId id="318" r:id="rId23"/>
    <p:sldId id="317" r:id="rId24"/>
    <p:sldId id="281" r:id="rId25"/>
    <p:sldId id="302" r:id="rId26"/>
    <p:sldId id="306" r:id="rId27"/>
    <p:sldId id="262" r:id="rId28"/>
    <p:sldId id="260" r:id="rId29"/>
    <p:sldId id="278" r:id="rId30"/>
    <p:sldId id="279" r:id="rId31"/>
    <p:sldId id="303" r:id="rId32"/>
    <p:sldId id="308" r:id="rId33"/>
    <p:sldId id="282" r:id="rId34"/>
    <p:sldId id="296" r:id="rId35"/>
    <p:sldId id="283" r:id="rId36"/>
    <p:sldId id="295" r:id="rId37"/>
    <p:sldId id="285" r:id="rId38"/>
    <p:sldId id="284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11" r:id="rId47"/>
    <p:sldId id="294" r:id="rId48"/>
    <p:sldId id="297" r:id="rId49"/>
    <p:sldId id="304" r:id="rId50"/>
    <p:sldId id="305" r:id="rId51"/>
    <p:sldId id="312" r:id="rId52"/>
    <p:sldId id="307" r:id="rId53"/>
    <p:sldId id="309" r:id="rId54"/>
    <p:sldId id="314" r:id="rId55"/>
    <p:sldId id="315" r:id="rId56"/>
    <p:sldId id="320" r:id="rId57"/>
    <p:sldId id="316" r:id="rId58"/>
    <p:sldId id="300" r:id="rId59"/>
    <p:sldId id="301" r:id="rId60"/>
    <p:sldId id="299" r:id="rId61"/>
    <p:sldId id="310" r:id="rId62"/>
    <p:sldId id="313" r:id="rId6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257"/>
            <p14:sldId id="259"/>
            <p14:sldId id="261"/>
            <p14:sldId id="280"/>
            <p14:sldId id="258"/>
            <p14:sldId id="319"/>
            <p14:sldId id="318"/>
            <p14:sldId id="317"/>
            <p14:sldId id="281"/>
            <p14:sldId id="302"/>
            <p14:sldId id="306"/>
            <p14:sldId id="262"/>
            <p14:sldId id="260"/>
            <p14:sldId id="278"/>
            <p14:sldId id="279"/>
            <p14:sldId id="30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05"/>
            <p14:sldId id="312"/>
            <p14:sldId id="307"/>
            <p14:sldId id="309"/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9/08/2017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</a:t>
            </a:r>
            <a:r>
              <a:rPr lang="en-US" dirty="0" smtClean="0"/>
              <a:t>team 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/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number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 smtClean="0"/>
          </a:p>
          <a:p>
            <a:r>
              <a:rPr lang="en-US" dirty="0" smtClean="0"/>
              <a:t>Undoing a commit</a:t>
            </a:r>
          </a:p>
          <a:p>
            <a:endParaRPr lang="en-US" dirty="0"/>
          </a:p>
          <a:p>
            <a:pPr lvl="1"/>
            <a:r>
              <a:rPr lang="en-US" dirty="0" smtClean="0"/>
              <a:t>Affects repository, </a:t>
            </a:r>
            <a:r>
              <a:rPr lang="en-US" b="1" i="1" dirty="0" smtClean="0"/>
              <a:t>use with care!</a:t>
            </a:r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390444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5075892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HEAD^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422108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'Introduce square function'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new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4643844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-d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--no-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-ff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'Merge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003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'Fix divide by 0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files: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Searching for revision that introduced line of code</a:t>
            </a:r>
          </a:p>
          <a:p>
            <a:endParaRPr lang="en-US" dirty="0" smtClean="0"/>
          </a:p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commits/merges</a:t>
            </a:r>
          </a:p>
          <a:p>
            <a:endParaRPr lang="en-US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597" y="4725144"/>
            <a:ext cx="3600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4360005" y="4725144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683568" y="2616613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 (including </a:t>
            </a:r>
            <a:r>
              <a:rPr lang="en-US" dirty="0" smtClean="0"/>
              <a:t>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</a:t>
            </a:r>
            <a:r>
              <a:rPr lang="nl-BE" sz="2300" dirty="0" smtClean="0">
                <a:hlinkClick r:id="rId2"/>
              </a:rPr>
              <a:t>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</a:t>
            </a:r>
            <a:r>
              <a:rPr lang="en-US" dirty="0" smtClean="0"/>
              <a:t>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</a:t>
            </a:r>
            <a:r>
              <a:rPr lang="nl-BE" sz="2400" dirty="0" smtClean="0">
                <a:hlinkClick r:id="rId3"/>
              </a:rPr>
              <a:t>://git-scm.com</a:t>
            </a:r>
            <a:r>
              <a:rPr lang="nl-BE" sz="2400" dirty="0" smtClean="0">
                <a:hlinkClick r:id="rId3"/>
              </a:rPr>
              <a:t>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</a:t>
            </a:r>
            <a:r>
              <a:rPr lang="nl-BE" sz="2300" dirty="0" smtClean="0">
                <a:hlinkClick r:id="rId5"/>
              </a:rPr>
              <a:t>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</a:t>
            </a:r>
            <a:r>
              <a:rPr lang="nl-BE" dirty="0" smtClean="0"/>
              <a:t>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 on "good" commit </a:t>
            </a:r>
            <a:r>
              <a:rPr lang="nl-BE" dirty="0" smtClean="0"/>
              <a:t>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non-free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2893</Words>
  <Application>Microsoft Office PowerPoint</Application>
  <PresentationFormat>On-screen Show (4:3)</PresentationFormat>
  <Paragraphs>709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Courier New</vt:lpstr>
      <vt:lpstr>Office Theme</vt:lpstr>
      <vt:lpstr>Version control with git</vt:lpstr>
      <vt:lpstr>Overview</vt:lpstr>
      <vt:lpstr>Motivation</vt:lpstr>
      <vt:lpstr>It's a beautiful autumn day…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Customizing log output</vt:lpstr>
      <vt:lpstr>What changed?</vt:lpstr>
      <vt:lpstr>See the difference?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A few shortcuts</vt:lpstr>
      <vt:lpstr>Stashing</vt:lpstr>
      <vt:lpstr>And even more…</vt:lpstr>
      <vt:lpstr>Creating archives</vt:lpstr>
      <vt:lpstr>Contributing</vt:lpstr>
      <vt:lpstr>Contributing</vt:lpstr>
      <vt:lpstr>Pull request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112</cp:revision>
  <dcterms:created xsi:type="dcterms:W3CDTF">2014-11-10T15:16:11Z</dcterms:created>
  <dcterms:modified xsi:type="dcterms:W3CDTF">2017-08-09T08:37:08Z</dcterms:modified>
</cp:coreProperties>
</file>