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31" r:id="rId29"/>
    <p:sldId id="333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23"/>
            <p14:sldId id="258"/>
            <p14:sldId id="304"/>
            <p14:sldId id="305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282"/>
            <p14:sldId id="283"/>
            <p14:sldId id="284"/>
            <p14:sldId id="303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15/04/2016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5789</Words>
  <Application>Microsoft Office PowerPoint</Application>
  <PresentationFormat>On-screen Show (4:3)</PresentationFormat>
  <Paragraphs>1111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36</cp:revision>
  <dcterms:created xsi:type="dcterms:W3CDTF">2013-01-10T10:35:33Z</dcterms:created>
  <dcterms:modified xsi:type="dcterms:W3CDTF">2016-04-15T12:10:39Z</dcterms:modified>
</cp:coreProperties>
</file>