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72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6" r:id="rId21"/>
    <p:sldId id="277" r:id="rId22"/>
    <p:sldId id="279" r:id="rId23"/>
    <p:sldId id="287" r:id="rId24"/>
    <p:sldId id="288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393C4-2231-440C-A42F-19E1CAA437CB}" type="datetimeFigureOut">
              <a:rPr lang="en-US" smtClean="0"/>
              <a:t>2013-06-03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EE66-F348-4858-AA29-B71D1B0E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0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8836"/>
              </p:ext>
            </p:extLst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0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1677" y="1541691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1677" y="3717032"/>
            <a:ext cx="5147563" cy="2862322"/>
            <a:chOff x="691677" y="1412776"/>
            <a:chExt cx="5147563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5147563" cy="286232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802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0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3925505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5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 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 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 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8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1340768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5013176"/>
            <a:ext cx="4320413" cy="1754326"/>
            <a:chOff x="691677" y="1412776"/>
            <a:chExt cx="4320413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43204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0719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3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performance critical code 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2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653136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90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132856"/>
            <a:ext cx="7920880" cy="1754326"/>
            <a:chOff x="691677" y="1541691"/>
            <a:chExt cx="792088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638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95940" y="2338318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581127"/>
            <a:ext cx="7920880" cy="2031325"/>
            <a:chOff x="691677" y="1541691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41691"/>
              <a:ext cx="7920880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3872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786590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73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4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</a:t>
            </a:r>
            <a:r>
              <a:rPr lang="en-US" dirty="0" smtClean="0"/>
              <a:t>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  <a:endParaRPr lang="en-US" dirty="0" smtClean="0"/>
          </a:p>
          <a:p>
            <a:r>
              <a:rPr lang="en-US" dirty="0" smtClean="0"/>
              <a:t>Use of classes is </a:t>
            </a:r>
            <a:r>
              <a:rPr lang="en-US" dirty="0" smtClean="0"/>
              <a:t>transparent</a:t>
            </a:r>
            <a:endParaRPr lang="en-US" dirty="0" smtClean="0"/>
          </a:p>
          <a:p>
            <a:r>
              <a:rPr lang="en-US" dirty="0" smtClean="0"/>
              <a:t>Interfacing from other languages is </a:t>
            </a:r>
            <a:r>
              <a:rPr lang="en-US" dirty="0" smtClean="0"/>
              <a:t>similar</a:t>
            </a:r>
          </a:p>
          <a:p>
            <a:r>
              <a:rPr lang="en-US" dirty="0" smtClean="0"/>
              <a:t>Many C++ features are supported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41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79192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4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7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/>
              <a:t>SWIG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Can make many languages interface with C,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/>
              <a:t>f2py</a:t>
            </a:r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</a:t>
            </a:r>
            <a:r>
              <a:rPr lang="en-US" dirty="0" smtClean="0"/>
              <a:t>overkill, harder to use, let's not go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00970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47572" y="1916832"/>
            <a:ext cx="7540852" cy="1200329"/>
            <a:chOff x="441028" y="1233494"/>
            <a:chExt cx="7540852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540852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array_utils.so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array_utils.so: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77732" y="207378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f2py is quite simple</a:t>
            </a:r>
            <a:endParaRPr lang="en-US" dirty="0"/>
          </a:p>
          <a:p>
            <a:r>
              <a:rPr lang="en-US" dirty="0" smtClean="0"/>
              <a:t>Data type mapping is taken care of by f2py, including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Fairly complete for Fortran 90/95, partial for Fortran 2003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749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13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2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9412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4.6.2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3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08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3691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29000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437112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86798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1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1642</Words>
  <Application>Microsoft Office PowerPoint</Application>
  <PresentationFormat>On-screen Show (4:3)</PresentationFormat>
  <Paragraphs>469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Conclusions</vt:lpstr>
      <vt:lpstr>f2py</vt:lpstr>
      <vt:lpstr>Computing π</vt:lpstr>
      <vt:lpstr>Using the Fortran routine</vt:lpstr>
      <vt:lpstr>Using arrays</vt:lpstr>
      <vt:lpstr>Using Python list/numpy arrays</vt:lpstr>
      <vt:lpstr>Makefile</vt:lpstr>
      <vt:lpstr>Conclusions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Python and C/C++/Fortran</dc:title>
  <dc:creator>Geert Jan Bex</dc:creator>
  <cp:lastModifiedBy>Geert Jan Bex</cp:lastModifiedBy>
  <cp:revision>41</cp:revision>
  <dcterms:created xsi:type="dcterms:W3CDTF">2013-04-18T07:22:47Z</dcterms:created>
  <dcterms:modified xsi:type="dcterms:W3CDTF">2013-06-03T08:19:32Z</dcterms:modified>
</cp:coreProperties>
</file>