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4"/>
  </p:notesMasterIdLst>
  <p:handoutMasterIdLst>
    <p:handoutMasterId r:id="rId27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544" r:id="rId260"/>
    <p:sldId id="494" r:id="rId261"/>
    <p:sldId id="546" r:id="rId262"/>
    <p:sldId id="547" r:id="rId263"/>
    <p:sldId id="545" r:id="rId264"/>
    <p:sldId id="548" r:id="rId265"/>
    <p:sldId id="495" r:id="rId266"/>
    <p:sldId id="433" r:id="rId267"/>
    <p:sldId id="434" r:id="rId268"/>
    <p:sldId id="496" r:id="rId269"/>
    <p:sldId id="322" r:id="rId270"/>
    <p:sldId id="323" r:id="rId271"/>
    <p:sldId id="324" r:id="rId272"/>
    <p:sldId id="498" r:id="rId27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2015-03-22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22/03/2015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7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h5file.create_group(h5file.root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'various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h5file.create_group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'input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h5file.create_group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'various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h5file.create_array('/particles', 'positions', positions,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h5file.root.particles.positions[3:7, :]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05652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h5file.root.particles.positions[indices, :]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77660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32112</TotalTime>
  <Words>14169</Words>
  <Application>Microsoft Office PowerPoint</Application>
  <PresentationFormat>On-screen Show (4:3)</PresentationFormat>
  <Paragraphs>3182</Paragraphs>
  <Slides>272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272</vt:i4>
      </vt:variant>
    </vt:vector>
  </HeadingPairs>
  <TitlesOfParts>
    <vt:vector size="273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383</cp:revision>
  <cp:lastPrinted>2013-05-30T07:55:36Z</cp:lastPrinted>
  <dcterms:created xsi:type="dcterms:W3CDTF">2013-02-08T06:04:20Z</dcterms:created>
  <dcterms:modified xsi:type="dcterms:W3CDTF">2015-03-22T19:22:37Z</dcterms:modified>
</cp:coreProperties>
</file>