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287" r:id="rId34"/>
    <p:sldId id="292" r:id="rId35"/>
    <p:sldId id="286" r:id="rId36"/>
    <p:sldId id="271" r:id="rId37"/>
    <p:sldId id="283" r:id="rId3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7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381488"/>
        <c:axId val="170399888"/>
      </c:scatterChart>
      <c:valAx>
        <c:axId val="171381488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170399888"/>
        <c:crosses val="autoZero"/>
        <c:crossBetween val="midCat"/>
        <c:majorUnit val="4"/>
        <c:minorUnit val="4"/>
      </c:valAx>
      <c:valAx>
        <c:axId val="170399888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381488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368432"/>
        <c:axId val="170646032"/>
      </c:scatterChart>
      <c:valAx>
        <c:axId val="17136843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70646032"/>
        <c:crosses val="autoZero"/>
        <c:crossBetween val="midCat"/>
        <c:majorUnit val="4"/>
        <c:minorUnit val="4"/>
      </c:valAx>
      <c:valAx>
        <c:axId val="170646032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36843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790792"/>
        <c:axId val="171791184"/>
      </c:scatterChart>
      <c:valAx>
        <c:axId val="1717907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71791184"/>
        <c:crosses val="autoZero"/>
        <c:crossBetween val="midCat"/>
        <c:minorUnit val="4"/>
      </c:valAx>
      <c:valAx>
        <c:axId val="17179118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79079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791968"/>
        <c:axId val="171792360"/>
      </c:scatterChart>
      <c:valAx>
        <c:axId val="17179196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71792360"/>
        <c:crosses val="autoZero"/>
        <c:crossBetween val="midCat"/>
        <c:majorUnit val="4"/>
      </c:valAx>
      <c:valAx>
        <c:axId val="17179236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791968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793144"/>
        <c:axId val="171793536"/>
      </c:scatterChart>
      <c:valAx>
        <c:axId val="17179314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71793536"/>
        <c:crosses val="autoZero"/>
        <c:crossBetween val="midCat"/>
        <c:majorUnit val="4"/>
        <c:minorUnit val="4"/>
      </c:valAx>
      <c:valAx>
        <c:axId val="17179353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7931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2016-08-04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2016-08-04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2016-08-04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2016-08-04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2016-08-04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2016-08-04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2016-08-04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2016-08-04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2016-08-04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2016-08-04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2016-08-04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2016-08-04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2016-08-04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default/files/m/4/8/8/2/a/31848-CompilerAutovectorizationGuide.pdf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ftware.intel.com/en-us/blogs/2014/02/19/why-has-cpu-frequency-ceased-to-grow" TargetMode="External"/><Relationship Id="rId4" Type="http://schemas.openxmlformats.org/officeDocument/2006/relationships/hyperlink" Target="http://locklessinc.com/articles/vectorize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</a:t>
            </a:r>
            <a:r>
              <a:rPr lang="en-US" dirty="0" smtClean="0"/>
              <a:t>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</a:t>
            </a:r>
            <a:r>
              <a:rPr lang="en-US" sz="2400" dirty="0" smtClean="0"/>
              <a:t>reduce </a:t>
            </a:r>
            <a:r>
              <a:rPr lang="en-US" sz="2400" dirty="0" smtClean="0"/>
              <a:t>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3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Auto-vectorization with </a:t>
            </a:r>
            <a:r>
              <a:rPr lang="en-US" dirty="0" err="1" smtClean="0">
                <a:hlinkClick r:id="rId4"/>
              </a:rPr>
              <a:t>gcc</a:t>
            </a:r>
            <a:r>
              <a:rPr lang="en-US" dirty="0" smtClean="0">
                <a:hlinkClick r:id="rId4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</a:t>
            </a:r>
            <a:r>
              <a:rPr lang="nl-BE" dirty="0" err="1" smtClean="0"/>
              <a:t>Wellein</a:t>
            </a:r>
            <a:r>
              <a:rPr lang="nl-BE" dirty="0" smtClean="0"/>
              <a:t>, </a:t>
            </a:r>
            <a:r>
              <a:rPr lang="nl-BE" dirty="0" err="1" smtClean="0"/>
              <a:t>Chapman</a:t>
            </a:r>
            <a:r>
              <a:rPr lang="nl-BE" dirty="0" smtClean="0"/>
              <a:t> &amp; Hall, 2010</a:t>
            </a:r>
            <a:endParaRPr lang="en-US" b="1" dirty="0"/>
          </a:p>
          <a:p>
            <a:r>
              <a:rPr lang="en-US" dirty="0" smtClean="0">
                <a:hlinkClick r:id="rId5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(GDDR5@750MHz): 48.0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3.0: 31.5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4971</TotalTime>
  <Words>1240</Words>
  <Application>Microsoft Office PowerPoint</Application>
  <PresentationFormat>On-screen Show (4:3)</PresentationFormat>
  <Paragraphs>477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Conclusion</vt:lpstr>
      <vt:lpstr>Useful references</vt:lpstr>
      <vt:lpstr>Appendix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107</cp:revision>
  <dcterms:created xsi:type="dcterms:W3CDTF">2014-09-30T05:33:26Z</dcterms:created>
  <dcterms:modified xsi:type="dcterms:W3CDTF">2016-08-04T07:18:44Z</dcterms:modified>
</cp:coreProperties>
</file>